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drawingml.chart+xml" PartName="/ppt/charts/chart1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3" r:id="rId5"/>
    <p:sldMasterId id="2147483673" r:id="rId6"/>
    <p:sldMasterId id="2147483679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</p:sldIdLst>
  <p:sldSz cy="6858000" cx="12192000"/>
  <p:notesSz cx="6858000" cy="9144000"/>
  <p:embeddedFontLst>
    <p:embeddedFont>
      <p:font typeface="Montserrat ExtraBold"/>
      <p:bold r:id="rId51"/>
      <p:boldItalic r:id="rId52"/>
    </p:embeddedFont>
    <p:embeddedFont>
      <p:font typeface="Gill Sans"/>
      <p:regular r:id="rId53"/>
      <p:bold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55" roundtripDataSignature="AMtx7mipXDlGWFc0iztmzRnuZei/91AD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font" Target="fonts/MontserratExtraBold-bold.fntdata"/><Relationship Id="rId50" Type="http://schemas.openxmlformats.org/officeDocument/2006/relationships/slide" Target="slides/slide42.xml"/><Relationship Id="rId53" Type="http://schemas.openxmlformats.org/officeDocument/2006/relationships/font" Target="fonts/GillSans-regular.fntdata"/><Relationship Id="rId52" Type="http://schemas.openxmlformats.org/officeDocument/2006/relationships/font" Target="fonts/MontserratExtraBold-boldItalic.fntdata"/><Relationship Id="rId11" Type="http://schemas.openxmlformats.org/officeDocument/2006/relationships/slide" Target="slides/slide3.xml"/><Relationship Id="rId55" Type="http://customschemas.google.com/relationships/presentationmetadata" Target="metadata"/><Relationship Id="rId10" Type="http://schemas.openxmlformats.org/officeDocument/2006/relationships/slide" Target="slides/slide2.xml"/><Relationship Id="rId54" Type="http://schemas.openxmlformats.org/officeDocument/2006/relationships/font" Target="fonts/GillSans-bold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0-407B-460D-968F-95E2B48C03D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407B-460D-968F-95E2B48C03D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2-407B-460D-968F-95E2B48C03D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407B-460D-968F-95E2B48C03D6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65</c:v>
                </c:pt>
                <c:pt idx="1">
                  <c:v>55</c:v>
                </c:pt>
                <c:pt idx="2">
                  <c:v>40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7B-460D-968F-95E2B48C0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100"/>
        <c:axId val="510981248"/>
        <c:axId val="510982784"/>
      </c:barChart>
      <c:catAx>
        <c:axId val="5109812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10982784"/>
        <c:crosses val="autoZero"/>
        <c:auto val="1"/>
        <c:lblAlgn val="ctr"/>
        <c:lblOffset val="100"/>
        <c:noMultiLvlLbl val="0"/>
      </c:catAx>
      <c:valAx>
        <c:axId val="51098278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109812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3" name="Google Shape;833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8" name="Google Shape;868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6" name="Google Shape;926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3" name="Google Shape;953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3" name="Google Shape;983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4" name="Google Shape;1014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5" name="Google Shape;1085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2" name="Google Shape;1092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Jika ingin mengganti gambar :</a:t>
            </a:r>
            <a:br>
              <a:rPr lang="en-US"/>
            </a:br>
            <a:r>
              <a:rPr lang="en-US"/>
              <a:t>Hapus terlebih dahulu gambar yang ada dan akan muncul placeholder gambar yang baru</a:t>
            </a:r>
            <a:endParaRPr/>
          </a:p>
        </p:txBody>
      </p:sp>
      <p:sp>
        <p:nvSpPr>
          <p:cNvPr id="1093" name="Google Shape;1093;p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98" name="Google Shape;1098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87" name="Google Shape;1187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9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51" name="Google Shape;1351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7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99" name="Google Shape;1499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6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88" name="Google Shape;1588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6" name="Shape 1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" name="Google Shape;1917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18" name="Google Shape;1918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6" name="Shape 2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7" name="Google Shape;2167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68" name="Google Shape;2168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layout">
  <p:cSld name="Cover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ontents slide layout">
  <p:cSld name="6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ontents slide layout">
  <p:cSld name="7_Contents slide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1"/>
          <p:cNvSpPr/>
          <p:nvPr/>
        </p:nvSpPr>
        <p:spPr>
          <a:xfrm>
            <a:off x="502468" y="884977"/>
            <a:ext cx="11187065" cy="50880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61"/>
          <p:cNvSpPr/>
          <p:nvPr>
            <p:ph idx="2" type="pic"/>
          </p:nvPr>
        </p:nvSpPr>
        <p:spPr>
          <a:xfrm>
            <a:off x="1791108" y="1155269"/>
            <a:ext cx="3188298" cy="454746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ontents slide layout">
  <p:cSld name="8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ontents slide layout">
  <p:cSld name="9_Contents slide layou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3"/>
          <p:cNvSpPr/>
          <p:nvPr/>
        </p:nvSpPr>
        <p:spPr>
          <a:xfrm>
            <a:off x="6842775" y="1777038"/>
            <a:ext cx="4572000" cy="3200400"/>
          </a:xfrm>
          <a:prstGeom prst="frame">
            <a:avLst>
              <a:gd fmla="val 2160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63"/>
          <p:cNvSpPr/>
          <p:nvPr/>
        </p:nvSpPr>
        <p:spPr>
          <a:xfrm>
            <a:off x="777225" y="1757238"/>
            <a:ext cx="4572000" cy="3200400"/>
          </a:xfrm>
          <a:prstGeom prst="frame">
            <a:avLst>
              <a:gd fmla="val 2160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63"/>
          <p:cNvSpPr/>
          <p:nvPr>
            <p:ph idx="2" type="pic"/>
          </p:nvPr>
        </p:nvSpPr>
        <p:spPr>
          <a:xfrm>
            <a:off x="995958" y="1585866"/>
            <a:ext cx="4572000" cy="320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4" name="Google Shape;44;p63"/>
          <p:cNvSpPr/>
          <p:nvPr>
            <p:ph idx="3" type="pic"/>
          </p:nvPr>
        </p:nvSpPr>
        <p:spPr>
          <a:xfrm>
            <a:off x="6624043" y="1585866"/>
            <a:ext cx="4572000" cy="320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5" name="Google Shape;45;p63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ontents slide layout">
  <p:cSld name="10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ontents slide layout">
  <p:cSld name="11_Contents slide layou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5"/>
          <p:cNvSpPr/>
          <p:nvPr/>
        </p:nvSpPr>
        <p:spPr>
          <a:xfrm>
            <a:off x="0" y="474066"/>
            <a:ext cx="11704301" cy="59098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65"/>
          <p:cNvSpPr/>
          <p:nvPr>
            <p:ph idx="2" type="pic"/>
          </p:nvPr>
        </p:nvSpPr>
        <p:spPr>
          <a:xfrm>
            <a:off x="0" y="0"/>
            <a:ext cx="6923314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ontents slide layout">
  <p:cSld name="12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ontents slide layout">
  <p:cSld name="13_Contents slide layou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7"/>
          <p:cNvSpPr/>
          <p:nvPr/>
        </p:nvSpPr>
        <p:spPr>
          <a:xfrm>
            <a:off x="6096000" y="837246"/>
            <a:ext cx="6096000" cy="2591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" name="Google Shape;53;p67"/>
          <p:cNvGrpSpPr/>
          <p:nvPr/>
        </p:nvGrpSpPr>
        <p:grpSpPr>
          <a:xfrm>
            <a:off x="1058291" y="3689597"/>
            <a:ext cx="2892793" cy="3168403"/>
            <a:chOff x="1058291" y="3689597"/>
            <a:chExt cx="2892793" cy="3168403"/>
          </a:xfrm>
        </p:grpSpPr>
        <p:sp>
          <p:nvSpPr>
            <p:cNvPr id="54" name="Google Shape;54;p67"/>
            <p:cNvSpPr/>
            <p:nvPr/>
          </p:nvSpPr>
          <p:spPr>
            <a:xfrm>
              <a:off x="1062769" y="3689597"/>
              <a:ext cx="2885112" cy="3168403"/>
            </a:xfrm>
            <a:custGeom>
              <a:rect b="b" l="l" r="r" t="t"/>
              <a:pathLst>
                <a:path extrusionOk="0" h="3168403" w="2885112">
                  <a:moveTo>
                    <a:pt x="380827" y="0"/>
                  </a:moveTo>
                  <a:lnTo>
                    <a:pt x="2504286" y="0"/>
                  </a:lnTo>
                  <a:cubicBezTo>
                    <a:pt x="2714606" y="0"/>
                    <a:pt x="2885112" y="168534"/>
                    <a:pt x="2885112" y="376422"/>
                  </a:cubicBezTo>
                  <a:lnTo>
                    <a:pt x="2885112" y="3168403"/>
                  </a:lnTo>
                  <a:lnTo>
                    <a:pt x="0" y="3168403"/>
                  </a:lnTo>
                  <a:lnTo>
                    <a:pt x="0" y="376422"/>
                  </a:lnTo>
                  <a:cubicBezTo>
                    <a:pt x="57" y="168534"/>
                    <a:pt x="170506" y="0"/>
                    <a:pt x="380827" y="0"/>
                  </a:cubicBezTo>
                  <a:close/>
                </a:path>
              </a:pathLst>
            </a:custGeom>
            <a:solidFill>
              <a:srgbClr val="D0D4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67"/>
            <p:cNvSpPr/>
            <p:nvPr/>
          </p:nvSpPr>
          <p:spPr>
            <a:xfrm>
              <a:off x="1101424" y="3719878"/>
              <a:ext cx="2807801" cy="3138121"/>
            </a:xfrm>
            <a:custGeom>
              <a:rect b="b" l="l" r="r" t="t"/>
              <a:pathLst>
                <a:path extrusionOk="0" h="3138121" w="2807801">
                  <a:moveTo>
                    <a:pt x="379798" y="0"/>
                  </a:moveTo>
                  <a:lnTo>
                    <a:pt x="2428003" y="0"/>
                  </a:lnTo>
                  <a:cubicBezTo>
                    <a:pt x="2637756" y="0"/>
                    <a:pt x="2807801" y="168533"/>
                    <a:pt x="2807801" y="376422"/>
                  </a:cubicBezTo>
                  <a:lnTo>
                    <a:pt x="2807801" y="3138121"/>
                  </a:lnTo>
                  <a:lnTo>
                    <a:pt x="0" y="3138121"/>
                  </a:lnTo>
                  <a:lnTo>
                    <a:pt x="0" y="376422"/>
                  </a:lnTo>
                  <a:cubicBezTo>
                    <a:pt x="0" y="168533"/>
                    <a:pt x="170045" y="0"/>
                    <a:pt x="379798" y="0"/>
                  </a:cubicBezTo>
                  <a:close/>
                </a:path>
              </a:pathLst>
            </a:custGeom>
            <a:solidFill>
              <a:srgbClr val="07080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67"/>
            <p:cNvSpPr/>
            <p:nvPr/>
          </p:nvSpPr>
          <p:spPr>
            <a:xfrm>
              <a:off x="1058801" y="4510882"/>
              <a:ext cx="20187" cy="196716"/>
            </a:xfrm>
            <a:custGeom>
              <a:rect b="b" l="l" r="r" t="t"/>
              <a:pathLst>
                <a:path extrusionOk="0" h="233697" w="23982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67"/>
            <p:cNvSpPr/>
            <p:nvPr/>
          </p:nvSpPr>
          <p:spPr>
            <a:xfrm>
              <a:off x="1058801" y="4932953"/>
              <a:ext cx="28182" cy="392355"/>
            </a:xfrm>
            <a:custGeom>
              <a:rect b="b" l="l" r="r" t="t"/>
              <a:pathLst>
                <a:path extrusionOk="0" h="466115" w="33481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67"/>
            <p:cNvSpPr/>
            <p:nvPr/>
          </p:nvSpPr>
          <p:spPr>
            <a:xfrm>
              <a:off x="1058858" y="4961137"/>
              <a:ext cx="15935" cy="328560"/>
            </a:xfrm>
            <a:custGeom>
              <a:rect b="b" l="l" r="r" t="t"/>
              <a:pathLst>
                <a:path extrusionOk="0" h="390326" w="18930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67"/>
            <p:cNvSpPr/>
            <p:nvPr/>
          </p:nvSpPr>
          <p:spPr>
            <a:xfrm>
              <a:off x="1058291" y="5456869"/>
              <a:ext cx="28182" cy="392355"/>
            </a:xfrm>
            <a:custGeom>
              <a:rect b="b" l="l" r="r" t="t"/>
              <a:pathLst>
                <a:path extrusionOk="0" h="466114" w="33481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67"/>
            <p:cNvSpPr/>
            <p:nvPr/>
          </p:nvSpPr>
          <p:spPr>
            <a:xfrm>
              <a:off x="1058291" y="5485053"/>
              <a:ext cx="15935" cy="328560"/>
            </a:xfrm>
            <a:custGeom>
              <a:rect b="b" l="l" r="r" t="t"/>
              <a:pathLst>
                <a:path extrusionOk="0" h="390326" w="18930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67"/>
            <p:cNvSpPr/>
            <p:nvPr/>
          </p:nvSpPr>
          <p:spPr>
            <a:xfrm>
              <a:off x="3922902" y="5064570"/>
              <a:ext cx="28182" cy="635005"/>
            </a:xfrm>
            <a:custGeom>
              <a:rect b="b" l="l" r="r" t="t"/>
              <a:pathLst>
                <a:path extrusionOk="0" h="754380" w="33481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67"/>
            <p:cNvSpPr/>
            <p:nvPr/>
          </p:nvSpPr>
          <p:spPr>
            <a:xfrm>
              <a:off x="3935149" y="5110218"/>
              <a:ext cx="15935" cy="531742"/>
            </a:xfrm>
            <a:custGeom>
              <a:rect b="b" l="l" r="r" t="t"/>
              <a:pathLst>
                <a:path extrusionOk="0" h="631704" w="18930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67"/>
            <p:cNvSpPr/>
            <p:nvPr/>
          </p:nvSpPr>
          <p:spPr>
            <a:xfrm>
              <a:off x="3928288" y="6392988"/>
              <a:ext cx="22796" cy="435170"/>
            </a:xfrm>
            <a:custGeom>
              <a:rect b="b" l="l" r="r" t="t"/>
              <a:pathLst>
                <a:path extrusionOk="0" h="516977" w="27081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67"/>
            <p:cNvSpPr/>
            <p:nvPr/>
          </p:nvSpPr>
          <p:spPr>
            <a:xfrm>
              <a:off x="3938156" y="6424233"/>
              <a:ext cx="12928" cy="364399"/>
            </a:xfrm>
            <a:custGeom>
              <a:rect b="b" l="l" r="r" t="t"/>
              <a:pathLst>
                <a:path extrusionOk="0" h="432902" w="15359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67"/>
            <p:cNvSpPr/>
            <p:nvPr/>
          </p:nvSpPr>
          <p:spPr>
            <a:xfrm>
              <a:off x="2978879" y="3808481"/>
              <a:ext cx="134198" cy="134198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67"/>
            <p:cNvSpPr/>
            <p:nvPr/>
          </p:nvSpPr>
          <p:spPr>
            <a:xfrm>
              <a:off x="2987267" y="3816868"/>
              <a:ext cx="117423" cy="117423"/>
            </a:xfrm>
            <a:prstGeom prst="ellipse">
              <a:avLst/>
            </a:prstGeom>
            <a:solidFill>
              <a:srgbClr val="07080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67"/>
            <p:cNvSpPr/>
            <p:nvPr/>
          </p:nvSpPr>
          <p:spPr>
            <a:xfrm>
              <a:off x="3016958" y="3846560"/>
              <a:ext cx="58040" cy="58040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67"/>
            <p:cNvSpPr/>
            <p:nvPr/>
          </p:nvSpPr>
          <p:spPr>
            <a:xfrm>
              <a:off x="3030585" y="3860187"/>
              <a:ext cx="30788" cy="30788"/>
            </a:xfrm>
            <a:prstGeom prst="ellipse">
              <a:avLst/>
            </a:prstGeom>
            <a:solidFill>
              <a:srgbClr val="0814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67"/>
            <p:cNvSpPr/>
            <p:nvPr/>
          </p:nvSpPr>
          <p:spPr>
            <a:xfrm flipH="1">
              <a:off x="1060804" y="4534334"/>
              <a:ext cx="10717" cy="149811"/>
            </a:xfrm>
            <a:custGeom>
              <a:rect b="b" l="l" r="r" t="t"/>
              <a:pathLst>
                <a:path extrusionOk="0" h="390326" w="18930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" name="Google Shape;70;p67"/>
          <p:cNvGrpSpPr/>
          <p:nvPr/>
        </p:nvGrpSpPr>
        <p:grpSpPr>
          <a:xfrm>
            <a:off x="8332411" y="0"/>
            <a:ext cx="2885112" cy="2622090"/>
            <a:chOff x="833153" y="6858000"/>
            <a:chExt cx="2885112" cy="2622090"/>
          </a:xfrm>
        </p:grpSpPr>
        <p:sp>
          <p:nvSpPr>
            <p:cNvPr id="71" name="Google Shape;71;p67"/>
            <p:cNvSpPr/>
            <p:nvPr/>
          </p:nvSpPr>
          <p:spPr>
            <a:xfrm>
              <a:off x="833153" y="6858000"/>
              <a:ext cx="2885112" cy="2622090"/>
            </a:xfrm>
            <a:custGeom>
              <a:rect b="b" l="l" r="r" t="t"/>
              <a:pathLst>
                <a:path extrusionOk="0" h="2622090" w="2885112">
                  <a:moveTo>
                    <a:pt x="0" y="0"/>
                  </a:moveTo>
                  <a:lnTo>
                    <a:pt x="2885112" y="0"/>
                  </a:lnTo>
                  <a:lnTo>
                    <a:pt x="2885112" y="2245726"/>
                  </a:lnTo>
                  <a:cubicBezTo>
                    <a:pt x="2885055" y="2453556"/>
                    <a:pt x="2714549" y="2622090"/>
                    <a:pt x="2504286" y="2622090"/>
                  </a:cubicBezTo>
                  <a:lnTo>
                    <a:pt x="380827" y="2622090"/>
                  </a:lnTo>
                  <a:cubicBezTo>
                    <a:pt x="170506" y="2622090"/>
                    <a:pt x="0" y="2453556"/>
                    <a:pt x="0" y="2245668"/>
                  </a:cubicBezTo>
                  <a:close/>
                </a:path>
              </a:pathLst>
            </a:custGeom>
            <a:solidFill>
              <a:srgbClr val="D0D4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67"/>
            <p:cNvSpPr/>
            <p:nvPr/>
          </p:nvSpPr>
          <p:spPr>
            <a:xfrm>
              <a:off x="871808" y="6858000"/>
              <a:ext cx="2807801" cy="2591752"/>
            </a:xfrm>
            <a:custGeom>
              <a:rect b="b" l="l" r="r" t="t"/>
              <a:pathLst>
                <a:path extrusionOk="0" h="2591752" w="2807801">
                  <a:moveTo>
                    <a:pt x="0" y="0"/>
                  </a:moveTo>
                  <a:lnTo>
                    <a:pt x="2807801" y="0"/>
                  </a:lnTo>
                  <a:lnTo>
                    <a:pt x="2807801" y="2215388"/>
                  </a:lnTo>
                  <a:cubicBezTo>
                    <a:pt x="2807801" y="2423218"/>
                    <a:pt x="2637756" y="2591752"/>
                    <a:pt x="2428061" y="2591752"/>
                  </a:cubicBezTo>
                  <a:lnTo>
                    <a:pt x="379798" y="2591752"/>
                  </a:lnTo>
                  <a:cubicBezTo>
                    <a:pt x="170045" y="2591752"/>
                    <a:pt x="0" y="2423218"/>
                    <a:pt x="0" y="2215332"/>
                  </a:cubicBezTo>
                  <a:close/>
                </a:path>
              </a:pathLst>
            </a:custGeom>
            <a:solidFill>
              <a:srgbClr val="07080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" name="Google Shape;73;p67"/>
          <p:cNvSpPr/>
          <p:nvPr>
            <p:ph idx="2" type="pic"/>
          </p:nvPr>
        </p:nvSpPr>
        <p:spPr>
          <a:xfrm>
            <a:off x="8438563" y="1"/>
            <a:ext cx="2672808" cy="249342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4" name="Google Shape;74;p67"/>
          <p:cNvSpPr/>
          <p:nvPr>
            <p:ph idx="3" type="pic"/>
          </p:nvPr>
        </p:nvSpPr>
        <p:spPr>
          <a:xfrm>
            <a:off x="1168921" y="3818265"/>
            <a:ext cx="2672808" cy="303973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Contents slide layout">
  <p:cSld name="14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Contents slide layout">
  <p:cSld name="15_Contents slide layou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9"/>
          <p:cNvSpPr/>
          <p:nvPr/>
        </p:nvSpPr>
        <p:spPr>
          <a:xfrm>
            <a:off x="0" y="2253343"/>
            <a:ext cx="12192000" cy="2351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69"/>
          <p:cNvSpPr/>
          <p:nvPr>
            <p:ph idx="2" type="pic"/>
          </p:nvPr>
        </p:nvSpPr>
        <p:spPr>
          <a:xfrm>
            <a:off x="1088571" y="1580606"/>
            <a:ext cx="9945150" cy="36967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layout">
  <p:cSld name="End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Contents slide layout">
  <p:cSld name="17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Contents slide layout">
  <p:cSld name="16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NG sets layout">
  <p:cSld name="PNG sets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2"/>
          <p:cNvSpPr txBox="1"/>
          <p:nvPr>
            <p:ph idx="1" type="body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con sets layout">
  <p:cSld name="1_Icon sets layou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3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73"/>
          <p:cNvSpPr/>
          <p:nvPr/>
        </p:nvSpPr>
        <p:spPr>
          <a:xfrm>
            <a:off x="354010" y="1131591"/>
            <a:ext cx="3560767" cy="5402561"/>
          </a:xfrm>
          <a:prstGeom prst="roundRect">
            <a:avLst>
              <a:gd fmla="val 396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73"/>
          <p:cNvSpPr/>
          <p:nvPr/>
        </p:nvSpPr>
        <p:spPr>
          <a:xfrm>
            <a:off x="531933" y="1347500"/>
            <a:ext cx="153868" cy="5015200"/>
          </a:xfrm>
          <a:prstGeom prst="roundRect">
            <a:avLst>
              <a:gd fmla="val 50000" name="adj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73"/>
          <p:cNvSpPr/>
          <p:nvPr/>
        </p:nvSpPr>
        <p:spPr>
          <a:xfrm rot="5400000">
            <a:off x="3057177" y="1276653"/>
            <a:ext cx="685849" cy="685148"/>
          </a:xfrm>
          <a:prstGeom prst="halfFrame">
            <a:avLst>
              <a:gd fmla="val 23728" name="adj1"/>
              <a:gd fmla="val 24642" name="adj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73"/>
          <p:cNvSpPr txBox="1"/>
          <p:nvPr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73"/>
          <p:cNvSpPr txBox="1"/>
          <p:nvPr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73"/>
          <p:cNvSpPr txBox="1"/>
          <p:nvPr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www.allppt.com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73"/>
          <p:cNvSpPr txBox="1"/>
          <p:nvPr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9"/>
          <p:cNvSpPr txBox="1"/>
          <p:nvPr>
            <p:ph type="title"/>
          </p:nvPr>
        </p:nvSpPr>
        <p:spPr>
          <a:xfrm>
            <a:off x="838200" y="1281794"/>
            <a:ext cx="10515600" cy="590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49"/>
          <p:cNvSpPr txBox="1"/>
          <p:nvPr>
            <p:ph idx="1" type="body"/>
          </p:nvPr>
        </p:nvSpPr>
        <p:spPr>
          <a:xfrm>
            <a:off x="838200" y="2032000"/>
            <a:ext cx="10515600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49"/>
          <p:cNvSpPr txBox="1"/>
          <p:nvPr>
            <p:ph idx="11" type="ftr"/>
          </p:nvPr>
        </p:nvSpPr>
        <p:spPr>
          <a:xfrm>
            <a:off x="867229" y="6356350"/>
            <a:ext cx="51779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49"/>
          <p:cNvSpPr txBox="1"/>
          <p:nvPr>
            <p:ph idx="12" type="sldNum"/>
          </p:nvPr>
        </p:nvSpPr>
        <p:spPr>
          <a:xfrm>
            <a:off x="6175829" y="6356350"/>
            <a:ext cx="51779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0"/>
          <p:cNvSpPr txBox="1"/>
          <p:nvPr>
            <p:ph type="title"/>
          </p:nvPr>
        </p:nvSpPr>
        <p:spPr>
          <a:xfrm>
            <a:off x="838200" y="1161143"/>
            <a:ext cx="10515600" cy="7472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50"/>
          <p:cNvSpPr txBox="1"/>
          <p:nvPr>
            <p:ph idx="1" type="body"/>
          </p:nvPr>
        </p:nvSpPr>
        <p:spPr>
          <a:xfrm>
            <a:off x="838200" y="2162629"/>
            <a:ext cx="5181600" cy="4014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50"/>
          <p:cNvSpPr txBox="1"/>
          <p:nvPr>
            <p:ph idx="2" type="body"/>
          </p:nvPr>
        </p:nvSpPr>
        <p:spPr>
          <a:xfrm>
            <a:off x="6172200" y="2162629"/>
            <a:ext cx="5181600" cy="4014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50"/>
          <p:cNvSpPr txBox="1"/>
          <p:nvPr>
            <p:ph idx="11" type="ftr"/>
          </p:nvPr>
        </p:nvSpPr>
        <p:spPr>
          <a:xfrm>
            <a:off x="838200" y="6356350"/>
            <a:ext cx="533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50"/>
          <p:cNvSpPr txBox="1"/>
          <p:nvPr>
            <p:ph idx="12" type="sldNum"/>
          </p:nvPr>
        </p:nvSpPr>
        <p:spPr>
          <a:xfrm>
            <a:off x="6328229" y="6356350"/>
            <a:ext cx="50255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1"/>
          <p:cNvSpPr txBox="1"/>
          <p:nvPr>
            <p:ph type="title"/>
          </p:nvPr>
        </p:nvSpPr>
        <p:spPr>
          <a:xfrm>
            <a:off x="839788" y="1311276"/>
            <a:ext cx="10515600" cy="8239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51"/>
          <p:cNvSpPr txBox="1"/>
          <p:nvPr>
            <p:ph idx="1" type="body"/>
          </p:nvPr>
        </p:nvSpPr>
        <p:spPr>
          <a:xfrm>
            <a:off x="839788" y="2287362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1" name="Google Shape;111;p51"/>
          <p:cNvSpPr txBox="1"/>
          <p:nvPr>
            <p:ph idx="2" type="body"/>
          </p:nvPr>
        </p:nvSpPr>
        <p:spPr>
          <a:xfrm>
            <a:off x="839788" y="3263448"/>
            <a:ext cx="5157787" cy="2926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51"/>
          <p:cNvSpPr txBox="1"/>
          <p:nvPr>
            <p:ph idx="3" type="body"/>
          </p:nvPr>
        </p:nvSpPr>
        <p:spPr>
          <a:xfrm>
            <a:off x="6172200" y="2287362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3" name="Google Shape;113;p51"/>
          <p:cNvSpPr txBox="1"/>
          <p:nvPr>
            <p:ph idx="4" type="body"/>
          </p:nvPr>
        </p:nvSpPr>
        <p:spPr>
          <a:xfrm>
            <a:off x="6172200" y="3263448"/>
            <a:ext cx="5183188" cy="2926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51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2"/>
          <p:cNvSpPr txBox="1"/>
          <p:nvPr>
            <p:ph type="title"/>
          </p:nvPr>
        </p:nvSpPr>
        <p:spPr>
          <a:xfrm>
            <a:off x="839788" y="1216025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52"/>
          <p:cNvSpPr txBox="1"/>
          <p:nvPr>
            <p:ph idx="1" type="body"/>
          </p:nvPr>
        </p:nvSpPr>
        <p:spPr>
          <a:xfrm>
            <a:off x="5183188" y="120513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19" name="Google Shape;119;p52"/>
          <p:cNvSpPr txBox="1"/>
          <p:nvPr>
            <p:ph idx="2" type="body"/>
          </p:nvPr>
        </p:nvSpPr>
        <p:spPr>
          <a:xfrm>
            <a:off x="839788" y="2989942"/>
            <a:ext cx="3932237" cy="3096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0" name="Google Shape;120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52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3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Slide layout">
  <p:cSld name="Section Break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6"/>
          <p:cNvSpPr txBox="1"/>
          <p:nvPr>
            <p:ph idx="12" type="sldNum"/>
          </p:nvPr>
        </p:nvSpPr>
        <p:spPr>
          <a:xfrm>
            <a:off x="9249578" y="63233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56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Agenda slide layout">
  <p:cSld name="3_Agenda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slide layout">
  <p:cSld name="Contents slide layou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4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s slide layout">
  <p:cSld name="2_Contents slide layou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aam slide layout">
  <p:cSld name="4_Taam slide layou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8"/>
          <p:cNvSpPr/>
          <p:nvPr/>
        </p:nvSpPr>
        <p:spPr>
          <a:xfrm>
            <a:off x="4200072" y="1086699"/>
            <a:ext cx="3290634" cy="216024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58"/>
          <p:cNvSpPr/>
          <p:nvPr>
            <p:ph idx="2" type="pic"/>
          </p:nvPr>
        </p:nvSpPr>
        <p:spPr>
          <a:xfrm>
            <a:off x="5002832" y="352527"/>
            <a:ext cx="1685114" cy="17550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7" name="Google Shape;27;p58"/>
          <p:cNvSpPr/>
          <p:nvPr/>
        </p:nvSpPr>
        <p:spPr>
          <a:xfrm>
            <a:off x="7997604" y="1086699"/>
            <a:ext cx="3290634" cy="216024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58"/>
          <p:cNvSpPr/>
          <p:nvPr>
            <p:ph idx="3" type="pic"/>
          </p:nvPr>
        </p:nvSpPr>
        <p:spPr>
          <a:xfrm>
            <a:off x="8800364" y="352527"/>
            <a:ext cx="1685114" cy="17550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9" name="Google Shape;29;p58"/>
          <p:cNvSpPr/>
          <p:nvPr/>
        </p:nvSpPr>
        <p:spPr>
          <a:xfrm>
            <a:off x="4200072" y="4248150"/>
            <a:ext cx="3290634" cy="216024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8"/>
          <p:cNvSpPr/>
          <p:nvPr>
            <p:ph idx="4" type="pic"/>
          </p:nvPr>
        </p:nvSpPr>
        <p:spPr>
          <a:xfrm>
            <a:off x="5002832" y="3513978"/>
            <a:ext cx="1685114" cy="17550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1" name="Google Shape;31;p58"/>
          <p:cNvSpPr/>
          <p:nvPr/>
        </p:nvSpPr>
        <p:spPr>
          <a:xfrm>
            <a:off x="7997604" y="4248150"/>
            <a:ext cx="3290634" cy="216024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58"/>
          <p:cNvSpPr/>
          <p:nvPr>
            <p:ph idx="5" type="pic"/>
          </p:nvPr>
        </p:nvSpPr>
        <p:spPr>
          <a:xfrm>
            <a:off x="8800364" y="3513978"/>
            <a:ext cx="1685114" cy="17550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ontents slide layout">
  <p:cSld name="5_Contents slide layou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9"/>
          <p:cNvSpPr/>
          <p:nvPr>
            <p:ph idx="2" type="pic"/>
          </p:nvPr>
        </p:nvSpPr>
        <p:spPr>
          <a:xfrm>
            <a:off x="1" y="2"/>
            <a:ext cx="12191999" cy="687747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theme" Target="../theme/theme4.xml"/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9.xml"/><Relationship Id="rId19" Type="http://schemas.openxmlformats.org/officeDocument/2006/relationships/slideLayout" Target="../slideLayouts/slideLayout23.xml"/><Relationship Id="rId6" Type="http://schemas.openxmlformats.org/officeDocument/2006/relationships/slideLayout" Target="../slideLayouts/slideLayout10.xml"/><Relationship Id="rId1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7.jp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theme" Target="../theme/theme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4" name="Google Shape;94;p4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48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2"/>
    <p:sldLayoutId id="2147483675" r:id="rId3"/>
    <p:sldLayoutId id="2147483676" r:id="rId4"/>
    <p:sldLayoutId id="2147483677" r:id="rId5"/>
    <p:sldLayoutId id="2147483678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8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Relationship Id="rId4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jpg"/><Relationship Id="rId4" Type="http://schemas.openxmlformats.org/officeDocument/2006/relationships/chart" Target="../charts/chart1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5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5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8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"/>
          <p:cNvSpPr/>
          <p:nvPr/>
        </p:nvSpPr>
        <p:spPr>
          <a:xfrm>
            <a:off x="0" y="5167744"/>
            <a:ext cx="12192000" cy="1241223"/>
          </a:xfrm>
          <a:prstGeom prst="rect">
            <a:avLst/>
          </a:prstGeom>
          <a:solidFill>
            <a:srgbClr val="0870BA">
              <a:alpha val="7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"/>
          <p:cNvSpPr txBox="1"/>
          <p:nvPr/>
        </p:nvSpPr>
        <p:spPr>
          <a:xfrm>
            <a:off x="678873" y="5814894"/>
            <a:ext cx="10390908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Pertemuan ke :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"/>
          <p:cNvSpPr txBox="1"/>
          <p:nvPr/>
        </p:nvSpPr>
        <p:spPr>
          <a:xfrm flipH="1">
            <a:off x="1063229" y="2634902"/>
            <a:ext cx="10006552" cy="498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D07"/>
              </a:buClr>
              <a:buSzPts val="3600"/>
              <a:buFont typeface="Montserrat ExtraBold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Title</a:t>
            </a:r>
            <a:endParaRPr/>
          </a:p>
        </p:txBody>
      </p:sp>
      <p:sp>
        <p:nvSpPr>
          <p:cNvPr id="135" name="Google Shape;135;p1"/>
          <p:cNvSpPr txBox="1"/>
          <p:nvPr/>
        </p:nvSpPr>
        <p:spPr>
          <a:xfrm>
            <a:off x="678873" y="5325002"/>
            <a:ext cx="1039090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Mata Kuliah :</a:t>
            </a:r>
            <a:endParaRPr/>
          </a:p>
        </p:txBody>
      </p:sp>
      <p:sp>
        <p:nvSpPr>
          <p:cNvPr id="136" name="Google Shape;136;p1"/>
          <p:cNvSpPr/>
          <p:nvPr/>
        </p:nvSpPr>
        <p:spPr>
          <a:xfrm>
            <a:off x="-2" y="5108179"/>
            <a:ext cx="12191998" cy="45719"/>
          </a:xfrm>
          <a:prstGeom prst="rect">
            <a:avLst/>
          </a:prstGeom>
          <a:solidFill>
            <a:srgbClr val="FEC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"/>
          <p:cNvSpPr txBox="1"/>
          <p:nvPr/>
        </p:nvSpPr>
        <p:spPr>
          <a:xfrm>
            <a:off x="5094902" y="4422462"/>
            <a:ext cx="5974879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Dosen Pengampu: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"/>
          <p:cNvSpPr txBox="1"/>
          <p:nvPr>
            <p:ph type="title"/>
          </p:nvPr>
        </p:nvSpPr>
        <p:spPr>
          <a:xfrm>
            <a:off x="839788" y="1216025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6" name="Google Shape;216;p10"/>
          <p:cNvSpPr txBox="1"/>
          <p:nvPr>
            <p:ph idx="1" type="body"/>
          </p:nvPr>
        </p:nvSpPr>
        <p:spPr>
          <a:xfrm>
            <a:off x="5183188" y="120513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4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217" name="Google Shape;217;p10"/>
          <p:cNvSpPr txBox="1"/>
          <p:nvPr>
            <p:ph idx="2" type="body"/>
          </p:nvPr>
        </p:nvSpPr>
        <p:spPr>
          <a:xfrm>
            <a:off x="839788" y="2989942"/>
            <a:ext cx="3932237" cy="3096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"/>
          <p:cNvSpPr txBox="1"/>
          <p:nvPr>
            <p:ph type="title"/>
          </p:nvPr>
        </p:nvSpPr>
        <p:spPr>
          <a:xfrm>
            <a:off x="839788" y="1216025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23" name="Google Shape;223;p11"/>
          <p:cNvSpPr txBox="1"/>
          <p:nvPr>
            <p:ph idx="1" type="body"/>
          </p:nvPr>
        </p:nvSpPr>
        <p:spPr>
          <a:xfrm>
            <a:off x="5183188" y="120513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4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224" name="Google Shape;224;p11"/>
          <p:cNvSpPr txBox="1"/>
          <p:nvPr>
            <p:ph idx="2" type="body"/>
          </p:nvPr>
        </p:nvSpPr>
        <p:spPr>
          <a:xfrm>
            <a:off x="839788" y="2989942"/>
            <a:ext cx="3932237" cy="3096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"/>
          <p:cNvSpPr txBox="1"/>
          <p:nvPr>
            <p:ph idx="1" type="body"/>
          </p:nvPr>
        </p:nvSpPr>
        <p:spPr>
          <a:xfrm>
            <a:off x="4122688" y="339509"/>
            <a:ext cx="7383511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None/>
            </a:pPr>
            <a:r>
              <a:rPr lang="en-US" sz="4800"/>
              <a:t>Timeline Style</a:t>
            </a:r>
            <a:endParaRPr/>
          </a:p>
        </p:txBody>
      </p:sp>
      <p:grpSp>
        <p:nvGrpSpPr>
          <p:cNvPr id="238" name="Google Shape;238;p14"/>
          <p:cNvGrpSpPr/>
          <p:nvPr/>
        </p:nvGrpSpPr>
        <p:grpSpPr>
          <a:xfrm>
            <a:off x="2635830" y="3154257"/>
            <a:ext cx="2292043" cy="1645774"/>
            <a:chOff x="1026284" y="1885360"/>
            <a:chExt cx="2528828" cy="1815796"/>
          </a:xfrm>
        </p:grpSpPr>
        <p:sp>
          <p:nvSpPr>
            <p:cNvPr id="239" name="Google Shape;239;p14"/>
            <p:cNvSpPr/>
            <p:nvPr/>
          </p:nvSpPr>
          <p:spPr>
            <a:xfrm>
              <a:off x="1344125" y="1969798"/>
              <a:ext cx="2210987" cy="1608820"/>
            </a:xfrm>
            <a:custGeom>
              <a:rect b="b" l="l" r="r" t="t"/>
              <a:pathLst>
                <a:path extrusionOk="0" h="1608820" w="2210987">
                  <a:moveTo>
                    <a:pt x="1636300" y="0"/>
                  </a:moveTo>
                  <a:lnTo>
                    <a:pt x="2210987" y="804410"/>
                  </a:lnTo>
                  <a:lnTo>
                    <a:pt x="1636300" y="1608820"/>
                  </a:lnTo>
                  <a:lnTo>
                    <a:pt x="1636300" y="1241341"/>
                  </a:lnTo>
                  <a:lnTo>
                    <a:pt x="0" y="1241341"/>
                  </a:lnTo>
                  <a:lnTo>
                    <a:pt x="501792" y="367479"/>
                  </a:lnTo>
                  <a:lnTo>
                    <a:pt x="1636300" y="3674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E:\002-KIMS BUSINESS\007-04-1-FIVERR\01-PPT-TEMPLATE\COVER-PSD\05-cut-01.png" id="240" name="Google Shape;240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3666264">
              <a:off x="683877" y="2626552"/>
              <a:ext cx="1889986" cy="3334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1" name="Google Shape;241;p14"/>
          <p:cNvGrpSpPr/>
          <p:nvPr/>
        </p:nvGrpSpPr>
        <p:grpSpPr>
          <a:xfrm>
            <a:off x="4828606" y="3154257"/>
            <a:ext cx="2292043" cy="1645774"/>
            <a:chOff x="1026284" y="1885360"/>
            <a:chExt cx="2528828" cy="1815796"/>
          </a:xfrm>
        </p:grpSpPr>
        <p:sp>
          <p:nvSpPr>
            <p:cNvPr id="242" name="Google Shape;242;p14"/>
            <p:cNvSpPr/>
            <p:nvPr/>
          </p:nvSpPr>
          <p:spPr>
            <a:xfrm>
              <a:off x="1344125" y="1969798"/>
              <a:ext cx="2210987" cy="1608820"/>
            </a:xfrm>
            <a:custGeom>
              <a:rect b="b" l="l" r="r" t="t"/>
              <a:pathLst>
                <a:path extrusionOk="0" h="1608820" w="2210987">
                  <a:moveTo>
                    <a:pt x="1636300" y="0"/>
                  </a:moveTo>
                  <a:lnTo>
                    <a:pt x="2210987" y="804410"/>
                  </a:lnTo>
                  <a:lnTo>
                    <a:pt x="1636300" y="1608820"/>
                  </a:lnTo>
                  <a:lnTo>
                    <a:pt x="1636300" y="1241341"/>
                  </a:lnTo>
                  <a:lnTo>
                    <a:pt x="0" y="1241341"/>
                  </a:lnTo>
                  <a:lnTo>
                    <a:pt x="501792" y="367479"/>
                  </a:lnTo>
                  <a:lnTo>
                    <a:pt x="1636300" y="3674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E:\002-KIMS BUSINESS\007-04-1-FIVERR\01-PPT-TEMPLATE\COVER-PSD\05-cut-01.png" id="243" name="Google Shape;243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3666264">
              <a:off x="683877" y="2626552"/>
              <a:ext cx="1889986" cy="3334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4" name="Google Shape;244;p14"/>
          <p:cNvGrpSpPr/>
          <p:nvPr/>
        </p:nvGrpSpPr>
        <p:grpSpPr>
          <a:xfrm>
            <a:off x="7021382" y="3154257"/>
            <a:ext cx="2292043" cy="1645774"/>
            <a:chOff x="1026284" y="1885360"/>
            <a:chExt cx="2528828" cy="1815796"/>
          </a:xfrm>
        </p:grpSpPr>
        <p:sp>
          <p:nvSpPr>
            <p:cNvPr id="245" name="Google Shape;245;p14"/>
            <p:cNvSpPr/>
            <p:nvPr/>
          </p:nvSpPr>
          <p:spPr>
            <a:xfrm>
              <a:off x="1344125" y="1969798"/>
              <a:ext cx="2210987" cy="1608820"/>
            </a:xfrm>
            <a:custGeom>
              <a:rect b="b" l="l" r="r" t="t"/>
              <a:pathLst>
                <a:path extrusionOk="0" h="1608820" w="2210987">
                  <a:moveTo>
                    <a:pt x="1636300" y="0"/>
                  </a:moveTo>
                  <a:lnTo>
                    <a:pt x="2210987" y="804410"/>
                  </a:lnTo>
                  <a:lnTo>
                    <a:pt x="1636300" y="1608820"/>
                  </a:lnTo>
                  <a:lnTo>
                    <a:pt x="1636300" y="1241341"/>
                  </a:lnTo>
                  <a:lnTo>
                    <a:pt x="0" y="1241341"/>
                  </a:lnTo>
                  <a:lnTo>
                    <a:pt x="501792" y="367479"/>
                  </a:lnTo>
                  <a:lnTo>
                    <a:pt x="1636300" y="36747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E:\002-KIMS BUSINESS\007-04-1-FIVERR\01-PPT-TEMPLATE\COVER-PSD\05-cut-01.png" id="246" name="Google Shape;246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3666264">
              <a:off x="683877" y="2626552"/>
              <a:ext cx="1889986" cy="3334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7" name="Google Shape;247;p14"/>
          <p:cNvGrpSpPr/>
          <p:nvPr/>
        </p:nvGrpSpPr>
        <p:grpSpPr>
          <a:xfrm>
            <a:off x="9214157" y="3154257"/>
            <a:ext cx="2292043" cy="1645774"/>
            <a:chOff x="1026284" y="1885360"/>
            <a:chExt cx="2528828" cy="1815796"/>
          </a:xfrm>
        </p:grpSpPr>
        <p:sp>
          <p:nvSpPr>
            <p:cNvPr id="248" name="Google Shape;248;p14"/>
            <p:cNvSpPr/>
            <p:nvPr/>
          </p:nvSpPr>
          <p:spPr>
            <a:xfrm>
              <a:off x="1344125" y="1969798"/>
              <a:ext cx="2210987" cy="1608820"/>
            </a:xfrm>
            <a:custGeom>
              <a:rect b="b" l="l" r="r" t="t"/>
              <a:pathLst>
                <a:path extrusionOk="0" h="1608820" w="2210987">
                  <a:moveTo>
                    <a:pt x="1636300" y="0"/>
                  </a:moveTo>
                  <a:lnTo>
                    <a:pt x="2210987" y="804410"/>
                  </a:lnTo>
                  <a:lnTo>
                    <a:pt x="1636300" y="1608820"/>
                  </a:lnTo>
                  <a:lnTo>
                    <a:pt x="1636300" y="1241341"/>
                  </a:lnTo>
                  <a:lnTo>
                    <a:pt x="0" y="1241341"/>
                  </a:lnTo>
                  <a:lnTo>
                    <a:pt x="501792" y="367479"/>
                  </a:lnTo>
                  <a:lnTo>
                    <a:pt x="1636300" y="36747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E:\002-KIMS BUSINESS\007-04-1-FIVERR\01-PPT-TEMPLATE\COVER-PSD\05-cut-01.png" id="249" name="Google Shape;249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3666264">
              <a:off x="683877" y="2626552"/>
              <a:ext cx="1889986" cy="3334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0" name="Google Shape;250;p14"/>
          <p:cNvGrpSpPr/>
          <p:nvPr/>
        </p:nvGrpSpPr>
        <p:grpSpPr>
          <a:xfrm>
            <a:off x="443054" y="3154257"/>
            <a:ext cx="2292043" cy="1645774"/>
            <a:chOff x="1026284" y="1885360"/>
            <a:chExt cx="2528828" cy="1815796"/>
          </a:xfrm>
        </p:grpSpPr>
        <p:sp>
          <p:nvSpPr>
            <p:cNvPr id="251" name="Google Shape;251;p14"/>
            <p:cNvSpPr/>
            <p:nvPr/>
          </p:nvSpPr>
          <p:spPr>
            <a:xfrm>
              <a:off x="1344125" y="1969798"/>
              <a:ext cx="2210987" cy="1608820"/>
            </a:xfrm>
            <a:custGeom>
              <a:rect b="b" l="l" r="r" t="t"/>
              <a:pathLst>
                <a:path extrusionOk="0" h="1608820" w="2210987">
                  <a:moveTo>
                    <a:pt x="1636300" y="0"/>
                  </a:moveTo>
                  <a:lnTo>
                    <a:pt x="2210987" y="804410"/>
                  </a:lnTo>
                  <a:lnTo>
                    <a:pt x="1636300" y="1608820"/>
                  </a:lnTo>
                  <a:lnTo>
                    <a:pt x="1636300" y="1241341"/>
                  </a:lnTo>
                  <a:lnTo>
                    <a:pt x="0" y="1241341"/>
                  </a:lnTo>
                  <a:lnTo>
                    <a:pt x="501792" y="367479"/>
                  </a:lnTo>
                  <a:lnTo>
                    <a:pt x="1636300" y="36747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E:\002-KIMS BUSINESS\007-04-1-FIVERR\01-PPT-TEMPLATE\COVER-PSD\05-cut-01.png" id="252" name="Google Shape;252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3666264">
              <a:off x="683877" y="2626552"/>
              <a:ext cx="1889986" cy="3334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3" name="Google Shape;253;p14"/>
          <p:cNvSpPr/>
          <p:nvPr/>
        </p:nvSpPr>
        <p:spPr>
          <a:xfrm>
            <a:off x="10059856" y="3762786"/>
            <a:ext cx="89924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4"/>
          <p:cNvSpPr/>
          <p:nvPr/>
        </p:nvSpPr>
        <p:spPr>
          <a:xfrm>
            <a:off x="5657428" y="3762786"/>
            <a:ext cx="89924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4"/>
          <p:cNvSpPr/>
          <p:nvPr/>
        </p:nvSpPr>
        <p:spPr>
          <a:xfrm>
            <a:off x="7858642" y="3762786"/>
            <a:ext cx="89924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4"/>
          <p:cNvSpPr/>
          <p:nvPr/>
        </p:nvSpPr>
        <p:spPr>
          <a:xfrm>
            <a:off x="3456214" y="3762786"/>
            <a:ext cx="89924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4"/>
          <p:cNvSpPr/>
          <p:nvPr/>
        </p:nvSpPr>
        <p:spPr>
          <a:xfrm>
            <a:off x="1255000" y="3762786"/>
            <a:ext cx="89924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8" name="Google Shape;258;p14"/>
          <p:cNvGrpSpPr/>
          <p:nvPr/>
        </p:nvGrpSpPr>
        <p:grpSpPr>
          <a:xfrm>
            <a:off x="1023165" y="4900153"/>
            <a:ext cx="1419900" cy="1107997"/>
            <a:chOff x="819820" y="3646109"/>
            <a:chExt cx="1225994" cy="1107997"/>
          </a:xfrm>
        </p:grpSpPr>
        <p:sp>
          <p:nvSpPr>
            <p:cNvPr id="259" name="Google Shape;259;p14"/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4"/>
            <p:cNvSpPr txBox="1"/>
            <p:nvPr/>
          </p:nvSpPr>
          <p:spPr>
            <a:xfrm>
              <a:off x="819820" y="3923109"/>
              <a:ext cx="122599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1" name="Google Shape;261;p14"/>
          <p:cNvGrpSpPr/>
          <p:nvPr/>
        </p:nvGrpSpPr>
        <p:grpSpPr>
          <a:xfrm>
            <a:off x="1088843" y="2235312"/>
            <a:ext cx="1288544" cy="863315"/>
            <a:chOff x="3233964" y="1954419"/>
            <a:chExt cx="1410044" cy="863315"/>
          </a:xfrm>
        </p:grpSpPr>
        <p:sp>
          <p:nvSpPr>
            <p:cNvPr id="262" name="Google Shape;262;p14"/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4"/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4" name="Google Shape;264;p14"/>
          <p:cNvGrpSpPr/>
          <p:nvPr/>
        </p:nvGrpSpPr>
        <p:grpSpPr>
          <a:xfrm>
            <a:off x="3281619" y="2219781"/>
            <a:ext cx="1288544" cy="863315"/>
            <a:chOff x="3233964" y="1954419"/>
            <a:chExt cx="1410044" cy="863315"/>
          </a:xfrm>
        </p:grpSpPr>
        <p:sp>
          <p:nvSpPr>
            <p:cNvPr id="265" name="Google Shape;265;p14"/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4"/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7" name="Google Shape;267;p14"/>
          <p:cNvGrpSpPr/>
          <p:nvPr/>
        </p:nvGrpSpPr>
        <p:grpSpPr>
          <a:xfrm>
            <a:off x="5474395" y="2219781"/>
            <a:ext cx="1288544" cy="863315"/>
            <a:chOff x="3233964" y="1954419"/>
            <a:chExt cx="1410044" cy="863315"/>
          </a:xfrm>
        </p:grpSpPr>
        <p:sp>
          <p:nvSpPr>
            <p:cNvPr id="268" name="Google Shape;268;p14"/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4"/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0" name="Google Shape;270;p14"/>
          <p:cNvGrpSpPr/>
          <p:nvPr/>
        </p:nvGrpSpPr>
        <p:grpSpPr>
          <a:xfrm>
            <a:off x="7667171" y="2219781"/>
            <a:ext cx="1288544" cy="863315"/>
            <a:chOff x="3233964" y="1954419"/>
            <a:chExt cx="1410044" cy="863315"/>
          </a:xfrm>
        </p:grpSpPr>
        <p:sp>
          <p:nvSpPr>
            <p:cNvPr id="271" name="Google Shape;271;p14"/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4"/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" name="Google Shape;273;p14"/>
          <p:cNvGrpSpPr/>
          <p:nvPr/>
        </p:nvGrpSpPr>
        <p:grpSpPr>
          <a:xfrm>
            <a:off x="9859946" y="2219781"/>
            <a:ext cx="1288544" cy="863315"/>
            <a:chOff x="3233964" y="1954419"/>
            <a:chExt cx="1410044" cy="863315"/>
          </a:xfrm>
        </p:grpSpPr>
        <p:sp>
          <p:nvSpPr>
            <p:cNvPr id="274" name="Google Shape;274;p14"/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4"/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6" name="Google Shape;276;p14"/>
          <p:cNvGrpSpPr/>
          <p:nvPr/>
        </p:nvGrpSpPr>
        <p:grpSpPr>
          <a:xfrm>
            <a:off x="3215941" y="4900153"/>
            <a:ext cx="1419900" cy="1107997"/>
            <a:chOff x="819820" y="3646109"/>
            <a:chExt cx="1225994" cy="1107997"/>
          </a:xfrm>
        </p:grpSpPr>
        <p:sp>
          <p:nvSpPr>
            <p:cNvPr id="277" name="Google Shape;277;p14"/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4"/>
            <p:cNvSpPr txBox="1"/>
            <p:nvPr/>
          </p:nvSpPr>
          <p:spPr>
            <a:xfrm>
              <a:off x="819820" y="3923109"/>
              <a:ext cx="122599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9" name="Google Shape;279;p14"/>
          <p:cNvGrpSpPr/>
          <p:nvPr/>
        </p:nvGrpSpPr>
        <p:grpSpPr>
          <a:xfrm>
            <a:off x="5408717" y="4900153"/>
            <a:ext cx="1419900" cy="1107997"/>
            <a:chOff x="819820" y="3646109"/>
            <a:chExt cx="1225994" cy="1107997"/>
          </a:xfrm>
        </p:grpSpPr>
        <p:sp>
          <p:nvSpPr>
            <p:cNvPr id="280" name="Google Shape;280;p14"/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4"/>
            <p:cNvSpPr txBox="1"/>
            <p:nvPr/>
          </p:nvSpPr>
          <p:spPr>
            <a:xfrm>
              <a:off x="819820" y="3923109"/>
              <a:ext cx="122599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2" name="Google Shape;282;p14"/>
          <p:cNvGrpSpPr/>
          <p:nvPr/>
        </p:nvGrpSpPr>
        <p:grpSpPr>
          <a:xfrm>
            <a:off x="7601493" y="4900153"/>
            <a:ext cx="1419900" cy="1107997"/>
            <a:chOff x="819820" y="3646109"/>
            <a:chExt cx="1225994" cy="1107997"/>
          </a:xfrm>
        </p:grpSpPr>
        <p:sp>
          <p:nvSpPr>
            <p:cNvPr id="283" name="Google Shape;283;p14"/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4"/>
            <p:cNvSpPr txBox="1"/>
            <p:nvPr/>
          </p:nvSpPr>
          <p:spPr>
            <a:xfrm>
              <a:off x="819820" y="3923109"/>
              <a:ext cx="122599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5" name="Google Shape;285;p14"/>
          <p:cNvGrpSpPr/>
          <p:nvPr/>
        </p:nvGrpSpPr>
        <p:grpSpPr>
          <a:xfrm>
            <a:off x="9794268" y="4900153"/>
            <a:ext cx="1419900" cy="1107997"/>
            <a:chOff x="819820" y="3646109"/>
            <a:chExt cx="1225994" cy="1107997"/>
          </a:xfrm>
        </p:grpSpPr>
        <p:sp>
          <p:nvSpPr>
            <p:cNvPr id="286" name="Google Shape;286;p14"/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4"/>
            <p:cNvSpPr txBox="1"/>
            <p:nvPr/>
          </p:nvSpPr>
          <p:spPr>
            <a:xfrm>
              <a:off x="819820" y="3923109"/>
              <a:ext cx="122599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8" name="Google Shape;288;p14"/>
          <p:cNvSpPr/>
          <p:nvPr/>
        </p:nvSpPr>
        <p:spPr>
          <a:xfrm>
            <a:off x="1566594" y="1832639"/>
            <a:ext cx="333042" cy="244221"/>
          </a:xfrm>
          <a:custGeom>
            <a:rect b="b" l="l" r="r" t="t"/>
            <a:pathLst>
              <a:path extrusionOk="0" h="2375905" w="3240001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4"/>
          <p:cNvSpPr/>
          <p:nvPr/>
        </p:nvSpPr>
        <p:spPr>
          <a:xfrm flipH="1">
            <a:off x="3731007" y="1793192"/>
            <a:ext cx="391682" cy="323114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4"/>
          <p:cNvSpPr/>
          <p:nvPr/>
        </p:nvSpPr>
        <p:spPr>
          <a:xfrm rot="-2794009">
            <a:off x="5952094" y="1768284"/>
            <a:ext cx="376862" cy="372930"/>
          </a:xfrm>
          <a:custGeom>
            <a:rect b="b" l="l" r="r" t="t"/>
            <a:pathLst>
              <a:path extrusionOk="0" h="1788383" w="1807241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4"/>
          <p:cNvSpPr/>
          <p:nvPr/>
        </p:nvSpPr>
        <p:spPr>
          <a:xfrm>
            <a:off x="8158361" y="1784783"/>
            <a:ext cx="338397" cy="339933"/>
          </a:xfrm>
          <a:custGeom>
            <a:rect b="b" l="l" r="r" t="t"/>
            <a:pathLst>
              <a:path extrusionOk="0" h="373588" w="37190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4"/>
          <p:cNvSpPr/>
          <p:nvPr/>
        </p:nvSpPr>
        <p:spPr>
          <a:xfrm>
            <a:off x="10328130" y="1802787"/>
            <a:ext cx="352176" cy="303924"/>
          </a:xfrm>
          <a:custGeom>
            <a:rect b="b" l="l" r="r" t="t"/>
            <a:pathLst>
              <a:path extrusionOk="0" h="2796091" w="3240006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4"/>
          <p:cNvSpPr txBox="1"/>
          <p:nvPr/>
        </p:nvSpPr>
        <p:spPr>
          <a:xfrm>
            <a:off x="6175829" y="6356350"/>
            <a:ext cx="51779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5"/>
          <p:cNvSpPr txBox="1"/>
          <p:nvPr>
            <p:ph idx="1" type="body"/>
          </p:nvPr>
        </p:nvSpPr>
        <p:spPr>
          <a:xfrm>
            <a:off x="3991429" y="339509"/>
            <a:ext cx="79052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None/>
            </a:pPr>
            <a:r>
              <a:rPr lang="en-US" sz="4800"/>
              <a:t>Infographic Style</a:t>
            </a:r>
            <a:endParaRPr/>
          </a:p>
        </p:txBody>
      </p:sp>
      <p:grpSp>
        <p:nvGrpSpPr>
          <p:cNvPr id="299" name="Google Shape;299;p15"/>
          <p:cNvGrpSpPr/>
          <p:nvPr/>
        </p:nvGrpSpPr>
        <p:grpSpPr>
          <a:xfrm>
            <a:off x="4284802" y="1754526"/>
            <a:ext cx="3558021" cy="2833560"/>
            <a:chOff x="2604654" y="2041913"/>
            <a:chExt cx="3558020" cy="2833560"/>
          </a:xfrm>
        </p:grpSpPr>
        <p:grpSp>
          <p:nvGrpSpPr>
            <p:cNvPr id="300" name="Google Shape;300;p15"/>
            <p:cNvGrpSpPr/>
            <p:nvPr/>
          </p:nvGrpSpPr>
          <p:grpSpPr>
            <a:xfrm>
              <a:off x="2604654" y="2041913"/>
              <a:ext cx="3558020" cy="2801889"/>
              <a:chOff x="2604654" y="2041913"/>
              <a:chExt cx="3558020" cy="2801889"/>
            </a:xfrm>
          </p:grpSpPr>
          <p:sp>
            <p:nvSpPr>
              <p:cNvPr id="301" name="Google Shape;301;p15"/>
              <p:cNvSpPr/>
              <p:nvPr/>
            </p:nvSpPr>
            <p:spPr>
              <a:xfrm>
                <a:off x="2901403" y="2041913"/>
                <a:ext cx="3261271" cy="1993269"/>
              </a:xfrm>
              <a:custGeom>
                <a:rect b="b" l="l" r="r" t="t"/>
                <a:pathLst>
                  <a:path extrusionOk="0" h="1993269" w="3261271">
                    <a:moveTo>
                      <a:pt x="1118146" y="606037"/>
                    </a:moveTo>
                    <a:cubicBezTo>
                      <a:pt x="816521" y="761612"/>
                      <a:pt x="308521" y="1206112"/>
                      <a:pt x="3721" y="844162"/>
                    </a:cubicBezTo>
                    <a:cubicBezTo>
                      <a:pt x="-62359" y="765692"/>
                      <a:pt x="772071" y="98037"/>
                      <a:pt x="889546" y="34537"/>
                    </a:cubicBezTo>
                    <a:cubicBezTo>
                      <a:pt x="1007021" y="-9913"/>
                      <a:pt x="2000796" y="-16263"/>
                      <a:pt x="2127796" y="44062"/>
                    </a:cubicBezTo>
                    <a:cubicBezTo>
                      <a:pt x="2616746" y="180587"/>
                      <a:pt x="2915196" y="345687"/>
                      <a:pt x="3242221" y="615562"/>
                    </a:cubicBezTo>
                    <a:lnTo>
                      <a:pt x="3261271" y="1987162"/>
                    </a:lnTo>
                    <a:cubicBezTo>
                      <a:pt x="3159671" y="2012562"/>
                      <a:pt x="3134271" y="1961762"/>
                      <a:pt x="2994571" y="1777612"/>
                    </a:cubicBezTo>
                    <a:cubicBezTo>
                      <a:pt x="2616746" y="1444237"/>
                      <a:pt x="2343696" y="1148962"/>
                      <a:pt x="2118271" y="806062"/>
                    </a:cubicBezTo>
                    <a:cubicBezTo>
                      <a:pt x="1756321" y="777487"/>
                      <a:pt x="1432471" y="720337"/>
                      <a:pt x="1118146" y="6060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15"/>
              <p:cNvSpPr/>
              <p:nvPr/>
            </p:nvSpPr>
            <p:spPr>
              <a:xfrm rot="2002203">
                <a:off x="2745022" y="3807001"/>
                <a:ext cx="339508" cy="612148"/>
              </a:xfrm>
              <a:prstGeom prst="roundRect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15"/>
              <p:cNvSpPr/>
              <p:nvPr/>
            </p:nvSpPr>
            <p:spPr>
              <a:xfrm rot="2002203">
                <a:off x="3276558" y="3627997"/>
                <a:ext cx="339508" cy="934693"/>
              </a:xfrm>
              <a:prstGeom prst="roundRect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15"/>
              <p:cNvSpPr/>
              <p:nvPr/>
            </p:nvSpPr>
            <p:spPr>
              <a:xfrm rot="2002203">
                <a:off x="3656813" y="3935485"/>
                <a:ext cx="339508" cy="724313"/>
              </a:xfrm>
              <a:prstGeom prst="roundRect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15"/>
              <p:cNvSpPr/>
              <p:nvPr/>
            </p:nvSpPr>
            <p:spPr>
              <a:xfrm rot="2002203">
                <a:off x="4082895" y="4229792"/>
                <a:ext cx="339508" cy="567411"/>
              </a:xfrm>
              <a:prstGeom prst="roundRect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6" name="Google Shape;306;p15"/>
            <p:cNvSpPr/>
            <p:nvPr/>
          </p:nvSpPr>
          <p:spPr>
            <a:xfrm>
              <a:off x="2676526" y="2590800"/>
              <a:ext cx="3152217" cy="2284673"/>
            </a:xfrm>
            <a:custGeom>
              <a:rect b="b" l="l" r="r" t="t"/>
              <a:pathLst>
                <a:path extrusionOk="0" h="2284673" w="3152217">
                  <a:moveTo>
                    <a:pt x="400050" y="0"/>
                  </a:moveTo>
                  <a:lnTo>
                    <a:pt x="95250" y="276225"/>
                  </a:lnTo>
                  <a:cubicBezTo>
                    <a:pt x="349250" y="777875"/>
                    <a:pt x="831850" y="460375"/>
                    <a:pt x="1352550" y="152400"/>
                  </a:cubicBezTo>
                  <a:cubicBezTo>
                    <a:pt x="1641475" y="288925"/>
                    <a:pt x="1968500" y="301625"/>
                    <a:pt x="2314575" y="352425"/>
                  </a:cubicBezTo>
                  <a:cubicBezTo>
                    <a:pt x="2451100" y="603250"/>
                    <a:pt x="2587625" y="682625"/>
                    <a:pt x="2724150" y="847725"/>
                  </a:cubicBezTo>
                  <a:lnTo>
                    <a:pt x="3152217" y="1284360"/>
                  </a:lnTo>
                  <a:cubicBezTo>
                    <a:pt x="3210819" y="1342962"/>
                    <a:pt x="3210819" y="1437975"/>
                    <a:pt x="3152217" y="1496577"/>
                  </a:cubicBezTo>
                  <a:cubicBezTo>
                    <a:pt x="3093615" y="1555179"/>
                    <a:pt x="2998602" y="1555179"/>
                    <a:pt x="2940000" y="1496577"/>
                  </a:cubicBezTo>
                  <a:lnTo>
                    <a:pt x="2539107" y="1095683"/>
                  </a:lnTo>
                  <a:lnTo>
                    <a:pt x="2474399" y="1182392"/>
                  </a:lnTo>
                  <a:lnTo>
                    <a:pt x="2907621" y="1615615"/>
                  </a:lnTo>
                  <a:cubicBezTo>
                    <a:pt x="2966223" y="1674217"/>
                    <a:pt x="2966223" y="1769230"/>
                    <a:pt x="2907621" y="1827832"/>
                  </a:cubicBezTo>
                  <a:cubicBezTo>
                    <a:pt x="2849019" y="1886434"/>
                    <a:pt x="2754006" y="1886434"/>
                    <a:pt x="2695404" y="1827832"/>
                  </a:cubicBezTo>
                  <a:lnTo>
                    <a:pt x="2293017" y="1425444"/>
                  </a:lnTo>
                  <a:lnTo>
                    <a:pt x="2228234" y="1512253"/>
                  </a:lnTo>
                  <a:lnTo>
                    <a:pt x="2648161" y="1932180"/>
                  </a:lnTo>
                  <a:cubicBezTo>
                    <a:pt x="2706763" y="1990782"/>
                    <a:pt x="2706763" y="2085795"/>
                    <a:pt x="2648161" y="2144397"/>
                  </a:cubicBezTo>
                  <a:cubicBezTo>
                    <a:pt x="2589559" y="2202999"/>
                    <a:pt x="2494546" y="2202999"/>
                    <a:pt x="2435944" y="2144397"/>
                  </a:cubicBezTo>
                  <a:lnTo>
                    <a:pt x="2046853" y="1755304"/>
                  </a:lnTo>
                  <a:lnTo>
                    <a:pt x="1987859" y="1841554"/>
                  </a:lnTo>
                  <a:lnTo>
                    <a:pt x="2218760" y="2072456"/>
                  </a:lnTo>
                  <a:cubicBezTo>
                    <a:pt x="2277362" y="2131058"/>
                    <a:pt x="2277362" y="2226071"/>
                    <a:pt x="2218760" y="2284673"/>
                  </a:cubicBezTo>
                  <a:cubicBezTo>
                    <a:pt x="2160158" y="2343275"/>
                    <a:pt x="2065146" y="2343275"/>
                    <a:pt x="2006543" y="2284673"/>
                  </a:cubicBezTo>
                  <a:lnTo>
                    <a:pt x="1798691" y="2076819"/>
                  </a:lnTo>
                  <a:lnTo>
                    <a:pt x="1775643" y="2053771"/>
                  </a:lnTo>
                  <a:lnTo>
                    <a:pt x="1842458" y="1964515"/>
                  </a:lnTo>
                  <a:cubicBezTo>
                    <a:pt x="2026677" y="1607442"/>
                    <a:pt x="1697608" y="1472750"/>
                    <a:pt x="1533525" y="1552575"/>
                  </a:cubicBezTo>
                  <a:cubicBezTo>
                    <a:pt x="1555750" y="1323975"/>
                    <a:pt x="1380229" y="1237081"/>
                    <a:pt x="1219200" y="1247775"/>
                  </a:cubicBezTo>
                  <a:cubicBezTo>
                    <a:pt x="1190625" y="958850"/>
                    <a:pt x="838200" y="793750"/>
                    <a:pt x="571500" y="1362075"/>
                  </a:cubicBezTo>
                  <a:cubicBezTo>
                    <a:pt x="504825" y="1114425"/>
                    <a:pt x="276225" y="1066800"/>
                    <a:pt x="0" y="1333500"/>
                  </a:cubicBezTo>
                  <a:lnTo>
                    <a:pt x="0" y="19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7" name="Google Shape;307;p15"/>
          <p:cNvSpPr/>
          <p:nvPr/>
        </p:nvSpPr>
        <p:spPr>
          <a:xfrm>
            <a:off x="0" y="2277516"/>
            <a:ext cx="4224000" cy="1656000"/>
          </a:xfrm>
          <a:prstGeom prst="rect">
            <a:avLst/>
          </a:prstGeom>
          <a:solidFill>
            <a:srgbClr val="13407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5"/>
          <p:cNvSpPr/>
          <p:nvPr/>
        </p:nvSpPr>
        <p:spPr>
          <a:xfrm>
            <a:off x="7968003" y="2277516"/>
            <a:ext cx="4223999" cy="16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5"/>
          <p:cNvSpPr/>
          <p:nvPr/>
        </p:nvSpPr>
        <p:spPr>
          <a:xfrm>
            <a:off x="3341105" y="2877685"/>
            <a:ext cx="504000" cy="50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5"/>
          <p:cNvSpPr txBox="1"/>
          <p:nvPr/>
        </p:nvSpPr>
        <p:spPr>
          <a:xfrm>
            <a:off x="478970" y="2806520"/>
            <a:ext cx="277228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5"/>
          <p:cNvSpPr/>
          <p:nvPr/>
        </p:nvSpPr>
        <p:spPr>
          <a:xfrm>
            <a:off x="8326613" y="2877685"/>
            <a:ext cx="504000" cy="50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5"/>
          <p:cNvSpPr txBox="1"/>
          <p:nvPr/>
        </p:nvSpPr>
        <p:spPr>
          <a:xfrm>
            <a:off x="8940744" y="2806520"/>
            <a:ext cx="277228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5"/>
          <p:cNvSpPr/>
          <p:nvPr/>
        </p:nvSpPr>
        <p:spPr>
          <a:xfrm>
            <a:off x="3431106" y="2967685"/>
            <a:ext cx="324002" cy="324000"/>
          </a:xfrm>
          <a:custGeom>
            <a:rect b="b" l="l" r="r" t="t"/>
            <a:pathLst>
              <a:path extrusionOk="0" h="3848188" w="3848188">
                <a:moveTo>
                  <a:pt x="1531053" y="504131"/>
                </a:moveTo>
                <a:lnTo>
                  <a:pt x="1531053" y="1481511"/>
                </a:lnTo>
                <a:lnTo>
                  <a:pt x="553673" y="1481511"/>
                </a:lnTo>
                <a:lnTo>
                  <a:pt x="553673" y="2263055"/>
                </a:lnTo>
                <a:lnTo>
                  <a:pt x="1531053" y="2263055"/>
                </a:lnTo>
                <a:lnTo>
                  <a:pt x="1531053" y="3240435"/>
                </a:lnTo>
                <a:lnTo>
                  <a:pt x="2312597" y="3240435"/>
                </a:lnTo>
                <a:lnTo>
                  <a:pt x="2312597" y="2263055"/>
                </a:lnTo>
                <a:lnTo>
                  <a:pt x="3289977" y="2263055"/>
                </a:lnTo>
                <a:lnTo>
                  <a:pt x="3289977" y="1481511"/>
                </a:lnTo>
                <a:lnTo>
                  <a:pt x="2312597" y="1481511"/>
                </a:lnTo>
                <a:lnTo>
                  <a:pt x="2312597" y="504131"/>
                </a:lnTo>
                <a:close/>
                <a:moveTo>
                  <a:pt x="1924094" y="0"/>
                </a:moveTo>
                <a:cubicBezTo>
                  <a:pt x="2986742" y="0"/>
                  <a:pt x="3848188" y="861446"/>
                  <a:pt x="3848188" y="1924094"/>
                </a:cubicBezTo>
                <a:cubicBezTo>
                  <a:pt x="3848188" y="2986742"/>
                  <a:pt x="2986742" y="3848188"/>
                  <a:pt x="1924094" y="3848188"/>
                </a:cubicBezTo>
                <a:cubicBezTo>
                  <a:pt x="861446" y="3848188"/>
                  <a:pt x="0" y="2986742"/>
                  <a:pt x="0" y="1924094"/>
                </a:cubicBezTo>
                <a:cubicBezTo>
                  <a:pt x="0" y="861446"/>
                  <a:pt x="861446" y="0"/>
                  <a:pt x="19240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5"/>
          <p:cNvSpPr/>
          <p:nvPr/>
        </p:nvSpPr>
        <p:spPr>
          <a:xfrm>
            <a:off x="8429565" y="2967685"/>
            <a:ext cx="298096" cy="324000"/>
          </a:xfrm>
          <a:custGeom>
            <a:rect b="b" l="l" r="r" t="t"/>
            <a:pathLst>
              <a:path extrusionOk="0" h="3940019" w="3860876">
                <a:moveTo>
                  <a:pt x="3248876" y="1942264"/>
                </a:moveTo>
                <a:lnTo>
                  <a:pt x="3860876" y="1942264"/>
                </a:lnTo>
                <a:lnTo>
                  <a:pt x="3860876" y="2090815"/>
                </a:lnTo>
                <a:lnTo>
                  <a:pt x="3859023" y="2090815"/>
                </a:lnTo>
                <a:cubicBezTo>
                  <a:pt x="3817225" y="2949620"/>
                  <a:pt x="3215273" y="3679864"/>
                  <a:pt x="2378197" y="3884304"/>
                </a:cubicBezTo>
                <a:cubicBezTo>
                  <a:pt x="2219818" y="3922985"/>
                  <a:pt x="2060231" y="3941082"/>
                  <a:pt x="1902626" y="3939971"/>
                </a:cubicBezTo>
                <a:cubicBezTo>
                  <a:pt x="1286982" y="3935631"/>
                  <a:pt x="701577" y="3638194"/>
                  <a:pt x="337583" y="3128887"/>
                </a:cubicBezTo>
                <a:lnTo>
                  <a:pt x="30667" y="3435803"/>
                </a:lnTo>
                <a:lnTo>
                  <a:pt x="30667" y="2342045"/>
                </a:lnTo>
                <a:lnTo>
                  <a:pt x="1124425" y="2342045"/>
                </a:lnTo>
                <a:lnTo>
                  <a:pt x="781340" y="2685130"/>
                </a:lnTo>
                <a:cubicBezTo>
                  <a:pt x="1079782" y="3180935"/>
                  <a:pt x="1667379" y="3425841"/>
                  <a:pt x="2232517" y="3287817"/>
                </a:cubicBezTo>
                <a:cubicBezTo>
                  <a:pt x="2810639" y="3146622"/>
                  <a:pt x="3224897" y="2638979"/>
                  <a:pt x="3247291" y="2044286"/>
                </a:cubicBezTo>
                <a:lnTo>
                  <a:pt x="3248876" y="2044345"/>
                </a:lnTo>
                <a:close/>
                <a:moveTo>
                  <a:pt x="1958249" y="48"/>
                </a:moveTo>
                <a:cubicBezTo>
                  <a:pt x="2573893" y="4388"/>
                  <a:pt x="3159298" y="301825"/>
                  <a:pt x="3523293" y="811132"/>
                </a:cubicBezTo>
                <a:lnTo>
                  <a:pt x="3830209" y="504216"/>
                </a:lnTo>
                <a:lnTo>
                  <a:pt x="3830209" y="1597974"/>
                </a:lnTo>
                <a:lnTo>
                  <a:pt x="2736450" y="1597974"/>
                </a:lnTo>
                <a:lnTo>
                  <a:pt x="3079535" y="1254889"/>
                </a:lnTo>
                <a:cubicBezTo>
                  <a:pt x="2781093" y="759084"/>
                  <a:pt x="2193496" y="514178"/>
                  <a:pt x="1628358" y="652202"/>
                </a:cubicBezTo>
                <a:cubicBezTo>
                  <a:pt x="1050236" y="793397"/>
                  <a:pt x="635978" y="1301040"/>
                  <a:pt x="613584" y="1895733"/>
                </a:cubicBezTo>
                <a:lnTo>
                  <a:pt x="612000" y="1895674"/>
                </a:lnTo>
                <a:lnTo>
                  <a:pt x="612000" y="1985958"/>
                </a:lnTo>
                <a:lnTo>
                  <a:pt x="0" y="1985958"/>
                </a:lnTo>
                <a:lnTo>
                  <a:pt x="0" y="1837407"/>
                </a:lnTo>
                <a:lnTo>
                  <a:pt x="2787" y="1837407"/>
                </a:lnTo>
                <a:cubicBezTo>
                  <a:pt x="49183" y="983705"/>
                  <a:pt x="649445" y="259216"/>
                  <a:pt x="1482678" y="55715"/>
                </a:cubicBezTo>
                <a:cubicBezTo>
                  <a:pt x="1641057" y="17034"/>
                  <a:pt x="1800644" y="-1063"/>
                  <a:pt x="1958249" y="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5" name="Google Shape;315;p15"/>
          <p:cNvGrpSpPr/>
          <p:nvPr/>
        </p:nvGrpSpPr>
        <p:grpSpPr>
          <a:xfrm>
            <a:off x="1474674" y="4685000"/>
            <a:ext cx="9242653" cy="1731804"/>
            <a:chOff x="1248563" y="4685000"/>
            <a:chExt cx="9242653" cy="1731804"/>
          </a:xfrm>
        </p:grpSpPr>
        <p:sp>
          <p:nvSpPr>
            <p:cNvPr id="316" name="Google Shape;316;p15"/>
            <p:cNvSpPr/>
            <p:nvPr/>
          </p:nvSpPr>
          <p:spPr>
            <a:xfrm>
              <a:off x="1736694" y="4685000"/>
              <a:ext cx="610352" cy="6103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3650704" y="4685000"/>
              <a:ext cx="610352" cy="6103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7478724" y="4685000"/>
              <a:ext cx="610352" cy="6103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5564714" y="4685000"/>
              <a:ext cx="610352" cy="6103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9392734" y="4685000"/>
              <a:ext cx="610352" cy="6103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5"/>
            <p:cNvSpPr txBox="1"/>
            <p:nvPr/>
          </p:nvSpPr>
          <p:spPr>
            <a:xfrm>
              <a:off x="1736691" y="4746075"/>
              <a:ext cx="61035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5"/>
            <p:cNvSpPr txBox="1"/>
            <p:nvPr/>
          </p:nvSpPr>
          <p:spPr>
            <a:xfrm>
              <a:off x="3650700" y="4746075"/>
              <a:ext cx="61035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5"/>
            <p:cNvSpPr txBox="1"/>
            <p:nvPr/>
          </p:nvSpPr>
          <p:spPr>
            <a:xfrm>
              <a:off x="7478721" y="4746075"/>
              <a:ext cx="61035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5"/>
            <p:cNvSpPr txBox="1"/>
            <p:nvPr/>
          </p:nvSpPr>
          <p:spPr>
            <a:xfrm>
              <a:off x="5564711" y="4746075"/>
              <a:ext cx="61035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5"/>
            <p:cNvSpPr txBox="1"/>
            <p:nvPr/>
          </p:nvSpPr>
          <p:spPr>
            <a:xfrm>
              <a:off x="9392731" y="4746075"/>
              <a:ext cx="61035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05</a:t>
              </a:r>
              <a:endPara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6" name="Google Shape;326;p15"/>
            <p:cNvGrpSpPr/>
            <p:nvPr/>
          </p:nvGrpSpPr>
          <p:grpSpPr>
            <a:xfrm>
              <a:off x="1248563" y="5399330"/>
              <a:ext cx="1586613" cy="1017474"/>
              <a:chOff x="3017859" y="4283314"/>
              <a:chExt cx="1890849" cy="1511389"/>
            </a:xfrm>
          </p:grpSpPr>
          <p:sp>
            <p:nvSpPr>
              <p:cNvPr id="327" name="Google Shape;327;p15"/>
              <p:cNvSpPr txBox="1"/>
              <p:nvPr/>
            </p:nvSpPr>
            <p:spPr>
              <a:xfrm>
                <a:off x="3021856" y="4560313"/>
                <a:ext cx="1886852" cy="12343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15"/>
              <p:cNvSpPr txBox="1"/>
              <p:nvPr/>
            </p:nvSpPr>
            <p:spPr>
              <a:xfrm>
                <a:off x="3017859" y="4283314"/>
                <a:ext cx="1870812" cy="4114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Your Text Here</a:t>
                </a:r>
                <a:endParaRPr b="1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9" name="Google Shape;329;p15"/>
            <p:cNvGrpSpPr/>
            <p:nvPr/>
          </p:nvGrpSpPr>
          <p:grpSpPr>
            <a:xfrm>
              <a:off x="3162573" y="5399330"/>
              <a:ext cx="1586613" cy="1017474"/>
              <a:chOff x="3017859" y="4283314"/>
              <a:chExt cx="1890849" cy="1511389"/>
            </a:xfrm>
          </p:grpSpPr>
          <p:sp>
            <p:nvSpPr>
              <p:cNvPr id="330" name="Google Shape;330;p15"/>
              <p:cNvSpPr txBox="1"/>
              <p:nvPr/>
            </p:nvSpPr>
            <p:spPr>
              <a:xfrm>
                <a:off x="3021856" y="4560313"/>
                <a:ext cx="1886852" cy="12343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15"/>
              <p:cNvSpPr txBox="1"/>
              <p:nvPr/>
            </p:nvSpPr>
            <p:spPr>
              <a:xfrm>
                <a:off x="3017859" y="4283314"/>
                <a:ext cx="1870812" cy="4114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Your Text Here</a:t>
                </a:r>
                <a:endParaRPr b="1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2" name="Google Shape;332;p15"/>
            <p:cNvGrpSpPr/>
            <p:nvPr/>
          </p:nvGrpSpPr>
          <p:grpSpPr>
            <a:xfrm>
              <a:off x="5076583" y="5399330"/>
              <a:ext cx="1586613" cy="1017474"/>
              <a:chOff x="3017859" y="4283314"/>
              <a:chExt cx="1890849" cy="1511389"/>
            </a:xfrm>
          </p:grpSpPr>
          <p:sp>
            <p:nvSpPr>
              <p:cNvPr id="333" name="Google Shape;333;p15"/>
              <p:cNvSpPr txBox="1"/>
              <p:nvPr/>
            </p:nvSpPr>
            <p:spPr>
              <a:xfrm>
                <a:off x="3021856" y="4560313"/>
                <a:ext cx="1886852" cy="12343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15"/>
              <p:cNvSpPr txBox="1"/>
              <p:nvPr/>
            </p:nvSpPr>
            <p:spPr>
              <a:xfrm>
                <a:off x="3017859" y="4283314"/>
                <a:ext cx="1870812" cy="4114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Your Text Here</a:t>
                </a:r>
                <a:endParaRPr b="1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5" name="Google Shape;335;p15"/>
            <p:cNvGrpSpPr/>
            <p:nvPr/>
          </p:nvGrpSpPr>
          <p:grpSpPr>
            <a:xfrm>
              <a:off x="6990593" y="5399330"/>
              <a:ext cx="1586613" cy="1017474"/>
              <a:chOff x="3017859" y="4283314"/>
              <a:chExt cx="1890849" cy="1511389"/>
            </a:xfrm>
          </p:grpSpPr>
          <p:sp>
            <p:nvSpPr>
              <p:cNvPr id="336" name="Google Shape;336;p15"/>
              <p:cNvSpPr txBox="1"/>
              <p:nvPr/>
            </p:nvSpPr>
            <p:spPr>
              <a:xfrm>
                <a:off x="3021856" y="4560313"/>
                <a:ext cx="1886852" cy="12343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15"/>
              <p:cNvSpPr txBox="1"/>
              <p:nvPr/>
            </p:nvSpPr>
            <p:spPr>
              <a:xfrm>
                <a:off x="3017859" y="4283314"/>
                <a:ext cx="1870812" cy="4114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Your Text Here</a:t>
                </a:r>
                <a:endParaRPr b="1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8" name="Google Shape;338;p15"/>
            <p:cNvGrpSpPr/>
            <p:nvPr/>
          </p:nvGrpSpPr>
          <p:grpSpPr>
            <a:xfrm>
              <a:off x="8904603" y="5399330"/>
              <a:ext cx="1586613" cy="1017474"/>
              <a:chOff x="3017859" y="4283314"/>
              <a:chExt cx="1890849" cy="1511389"/>
            </a:xfrm>
          </p:grpSpPr>
          <p:sp>
            <p:nvSpPr>
              <p:cNvPr id="339" name="Google Shape;339;p15"/>
              <p:cNvSpPr txBox="1"/>
              <p:nvPr/>
            </p:nvSpPr>
            <p:spPr>
              <a:xfrm>
                <a:off x="3021856" y="4560313"/>
                <a:ext cx="1886852" cy="12343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15"/>
              <p:cNvSpPr txBox="1"/>
              <p:nvPr/>
            </p:nvSpPr>
            <p:spPr>
              <a:xfrm>
                <a:off x="3017859" y="4283314"/>
                <a:ext cx="1870812" cy="4114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Your Text Here</a:t>
                </a:r>
                <a:endParaRPr b="1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41" name="Google Shape;341;p15"/>
          <p:cNvSpPr txBox="1"/>
          <p:nvPr/>
        </p:nvSpPr>
        <p:spPr>
          <a:xfrm>
            <a:off x="6175829" y="6356350"/>
            <a:ext cx="51779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6"/>
          <p:cNvSpPr txBox="1"/>
          <p:nvPr>
            <p:ph idx="1" type="body"/>
          </p:nvPr>
        </p:nvSpPr>
        <p:spPr>
          <a:xfrm>
            <a:off x="3933371" y="339509"/>
            <a:ext cx="7963355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None/>
            </a:pPr>
            <a:r>
              <a:rPr lang="en-US" sz="4800"/>
              <a:t>Infographic Style</a:t>
            </a:r>
            <a:endParaRPr/>
          </a:p>
        </p:txBody>
      </p:sp>
      <p:grpSp>
        <p:nvGrpSpPr>
          <p:cNvPr id="347" name="Google Shape;347;p16"/>
          <p:cNvGrpSpPr/>
          <p:nvPr/>
        </p:nvGrpSpPr>
        <p:grpSpPr>
          <a:xfrm>
            <a:off x="2670350" y="1534411"/>
            <a:ext cx="6851301" cy="2189418"/>
            <a:chOff x="1287364" y="1734398"/>
            <a:chExt cx="6125045" cy="1957336"/>
          </a:xfrm>
        </p:grpSpPr>
        <p:sp>
          <p:nvSpPr>
            <p:cNvPr id="348" name="Google Shape;348;p16"/>
            <p:cNvSpPr/>
            <p:nvPr/>
          </p:nvSpPr>
          <p:spPr>
            <a:xfrm rot="5400000">
              <a:off x="4404964" y="1766586"/>
              <a:ext cx="1448756" cy="2401537"/>
            </a:xfrm>
            <a:custGeom>
              <a:rect b="b" l="l" r="r" t="t"/>
              <a:pathLst>
                <a:path extrusionOk="0" h="2298537" w="1368152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6"/>
            <p:cNvSpPr/>
            <p:nvPr/>
          </p:nvSpPr>
          <p:spPr>
            <a:xfrm rot="-5400000">
              <a:off x="1526029" y="2004312"/>
              <a:ext cx="1448756" cy="1926087"/>
            </a:xfrm>
            <a:custGeom>
              <a:rect b="b" l="l" r="r" t="t"/>
              <a:pathLst>
                <a:path extrusionOk="0" h="1952472" w="1449013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6"/>
            <p:cNvSpPr/>
            <p:nvPr/>
          </p:nvSpPr>
          <p:spPr>
            <a:xfrm rot="10800000">
              <a:off x="2858124" y="1734398"/>
              <a:ext cx="1429432" cy="1952126"/>
            </a:xfrm>
            <a:custGeom>
              <a:rect b="b" l="l" r="r" t="t"/>
              <a:pathLst>
                <a:path extrusionOk="0" h="1952472" w="1449013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6"/>
            <p:cNvSpPr/>
            <p:nvPr/>
          </p:nvSpPr>
          <p:spPr>
            <a:xfrm rot="10800000">
              <a:off x="5982976" y="1734447"/>
              <a:ext cx="1429432" cy="1952078"/>
            </a:xfrm>
            <a:custGeom>
              <a:rect b="b" l="l" r="r" t="t"/>
              <a:pathLst>
                <a:path extrusionOk="0" h="1952424" w="1449013">
                  <a:moveTo>
                    <a:pt x="0" y="1444024"/>
                  </a:moveTo>
                  <a:lnTo>
                    <a:pt x="0" y="0"/>
                  </a:lnTo>
                  <a:lnTo>
                    <a:pt x="1449013" y="0"/>
                  </a:lnTo>
                  <a:lnTo>
                    <a:pt x="1449013" y="466693"/>
                  </a:lnTo>
                  <a:cubicBezTo>
                    <a:pt x="1410107" y="445218"/>
                    <a:pt x="1365278" y="433619"/>
                    <a:pt x="1317742" y="433619"/>
                  </a:cubicBezTo>
                  <a:cubicBezTo>
                    <a:pt x="1159811" y="433619"/>
                    <a:pt x="1031784" y="561649"/>
                    <a:pt x="1031784" y="719582"/>
                  </a:cubicBezTo>
                  <a:cubicBezTo>
                    <a:pt x="1031784" y="877515"/>
                    <a:pt x="1159811" y="1005545"/>
                    <a:pt x="1317742" y="1005545"/>
                  </a:cubicBezTo>
                  <a:cubicBezTo>
                    <a:pt x="1365278" y="1005545"/>
                    <a:pt x="1410107" y="993945"/>
                    <a:pt x="1449013" y="972471"/>
                  </a:cubicBezTo>
                  <a:lnTo>
                    <a:pt x="1449013" y="1444024"/>
                  </a:lnTo>
                  <a:lnTo>
                    <a:pt x="857954" y="1444024"/>
                  </a:lnTo>
                  <a:lnTo>
                    <a:pt x="857954" y="1542797"/>
                  </a:lnTo>
                  <a:cubicBezTo>
                    <a:pt x="916718" y="1581228"/>
                    <a:pt x="953273" y="1648172"/>
                    <a:pt x="953273" y="1723653"/>
                  </a:cubicBezTo>
                  <a:cubicBezTo>
                    <a:pt x="953273" y="1850000"/>
                    <a:pt x="850851" y="1952424"/>
                    <a:pt x="724507" y="1952424"/>
                  </a:cubicBezTo>
                  <a:cubicBezTo>
                    <a:pt x="598162" y="1952424"/>
                    <a:pt x="495741" y="1850000"/>
                    <a:pt x="495741" y="1723653"/>
                  </a:cubicBezTo>
                  <a:cubicBezTo>
                    <a:pt x="495741" y="1648172"/>
                    <a:pt x="532295" y="1581228"/>
                    <a:pt x="591060" y="1542797"/>
                  </a:cubicBezTo>
                  <a:lnTo>
                    <a:pt x="591060" y="1444024"/>
                  </a:lnTo>
                  <a:lnTo>
                    <a:pt x="0" y="1444024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6"/>
            <p:cNvSpPr txBox="1"/>
            <p:nvPr/>
          </p:nvSpPr>
          <p:spPr>
            <a:xfrm>
              <a:off x="1331323" y="2807707"/>
              <a:ext cx="1345760" cy="3026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  Here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6"/>
            <p:cNvSpPr txBox="1"/>
            <p:nvPr/>
          </p:nvSpPr>
          <p:spPr>
            <a:xfrm>
              <a:off x="2896441" y="3320012"/>
              <a:ext cx="1345760" cy="3026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  Here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6"/>
            <p:cNvSpPr txBox="1"/>
            <p:nvPr/>
          </p:nvSpPr>
          <p:spPr>
            <a:xfrm>
              <a:off x="4461559" y="2807707"/>
              <a:ext cx="1345760" cy="3026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  Here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6"/>
            <p:cNvSpPr txBox="1"/>
            <p:nvPr/>
          </p:nvSpPr>
          <p:spPr>
            <a:xfrm>
              <a:off x="6024812" y="3320012"/>
              <a:ext cx="1345760" cy="3026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  Here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" name="Google Shape;356;p16"/>
          <p:cNvGrpSpPr/>
          <p:nvPr/>
        </p:nvGrpSpPr>
        <p:grpSpPr>
          <a:xfrm>
            <a:off x="5301276" y="4538370"/>
            <a:ext cx="1580988" cy="1560749"/>
            <a:chOff x="3890020" y="1647850"/>
            <a:chExt cx="1381696" cy="1364008"/>
          </a:xfrm>
        </p:grpSpPr>
        <p:sp>
          <p:nvSpPr>
            <p:cNvPr id="357" name="Google Shape;357;p16"/>
            <p:cNvSpPr/>
            <p:nvPr/>
          </p:nvSpPr>
          <p:spPr>
            <a:xfrm>
              <a:off x="4613844" y="1647850"/>
              <a:ext cx="657872" cy="6578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6"/>
            <p:cNvSpPr/>
            <p:nvPr/>
          </p:nvSpPr>
          <p:spPr>
            <a:xfrm>
              <a:off x="3890020" y="2353986"/>
              <a:ext cx="657872" cy="6578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9" name="Google Shape;359;p16"/>
            <p:cNvGrpSpPr/>
            <p:nvPr/>
          </p:nvGrpSpPr>
          <p:grpSpPr>
            <a:xfrm>
              <a:off x="3890020" y="1647850"/>
              <a:ext cx="1381696" cy="1364008"/>
              <a:chOff x="3890020" y="1647850"/>
              <a:chExt cx="1381696" cy="1364008"/>
            </a:xfrm>
          </p:grpSpPr>
          <p:sp>
            <p:nvSpPr>
              <p:cNvPr id="360" name="Google Shape;360;p16"/>
              <p:cNvSpPr/>
              <p:nvPr/>
            </p:nvSpPr>
            <p:spPr>
              <a:xfrm>
                <a:off x="3890020" y="1647850"/>
                <a:ext cx="657872" cy="65787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16"/>
              <p:cNvSpPr/>
              <p:nvPr/>
            </p:nvSpPr>
            <p:spPr>
              <a:xfrm>
                <a:off x="4613844" y="2353986"/>
                <a:ext cx="657872" cy="65787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2" name="Google Shape;362;p16"/>
          <p:cNvGrpSpPr/>
          <p:nvPr/>
        </p:nvGrpSpPr>
        <p:grpSpPr>
          <a:xfrm>
            <a:off x="7138372" y="4589252"/>
            <a:ext cx="4392000" cy="676735"/>
            <a:chOff x="3131840" y="2204864"/>
            <a:chExt cx="3096344" cy="676735"/>
          </a:xfrm>
        </p:grpSpPr>
        <p:sp>
          <p:nvSpPr>
            <p:cNvPr id="363" name="Google Shape;363;p16"/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6"/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This PowerPoint Template has clean and neutral design that can be adapted to any content and meets various market segments. </a:t>
              </a:r>
              <a:endParaRPr/>
            </a:p>
          </p:txBody>
        </p:sp>
      </p:grpSp>
      <p:grpSp>
        <p:nvGrpSpPr>
          <p:cNvPr id="365" name="Google Shape;365;p16"/>
          <p:cNvGrpSpPr/>
          <p:nvPr/>
        </p:nvGrpSpPr>
        <p:grpSpPr>
          <a:xfrm>
            <a:off x="7138372" y="5400525"/>
            <a:ext cx="4392000" cy="676735"/>
            <a:chOff x="3131840" y="2204864"/>
            <a:chExt cx="3096344" cy="676735"/>
          </a:xfrm>
        </p:grpSpPr>
        <p:sp>
          <p:nvSpPr>
            <p:cNvPr id="366" name="Google Shape;366;p16"/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6"/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This PowerPoint Template has clean and neutral design that can be adapted to any content and meets various market segments. </a:t>
              </a:r>
              <a:endPara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8" name="Google Shape;368;p16"/>
          <p:cNvGrpSpPr/>
          <p:nvPr/>
        </p:nvGrpSpPr>
        <p:grpSpPr>
          <a:xfrm>
            <a:off x="631826" y="4580460"/>
            <a:ext cx="4392000" cy="676735"/>
            <a:chOff x="3131840" y="2204864"/>
            <a:chExt cx="3096344" cy="676735"/>
          </a:xfrm>
        </p:grpSpPr>
        <p:sp>
          <p:nvSpPr>
            <p:cNvPr id="369" name="Google Shape;369;p16"/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6"/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This PowerPoint Template has clean and neutral design that can be adapted to any content and meets various market segments.</a:t>
              </a:r>
              <a:endPara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1" name="Google Shape;371;p16"/>
          <p:cNvGrpSpPr/>
          <p:nvPr/>
        </p:nvGrpSpPr>
        <p:grpSpPr>
          <a:xfrm>
            <a:off x="631826" y="5391733"/>
            <a:ext cx="4392000" cy="676735"/>
            <a:chOff x="3131840" y="2204864"/>
            <a:chExt cx="3096344" cy="676735"/>
          </a:xfrm>
        </p:grpSpPr>
        <p:sp>
          <p:nvSpPr>
            <p:cNvPr id="372" name="Google Shape;372;p16"/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6"/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This PowerPoint Template has clean and neutral design that can be adapted to any content and meets various market segments.</a:t>
              </a:r>
              <a:endPara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4" name="Google Shape;374;p16"/>
          <p:cNvSpPr/>
          <p:nvPr/>
        </p:nvSpPr>
        <p:spPr>
          <a:xfrm>
            <a:off x="5545033" y="5565030"/>
            <a:ext cx="254160" cy="336352"/>
          </a:xfrm>
          <a:custGeom>
            <a:rect b="b" l="l" r="r" t="t"/>
            <a:pathLst>
              <a:path extrusionOk="0" h="3240000" w="2448272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6"/>
          <p:cNvSpPr/>
          <p:nvPr/>
        </p:nvSpPr>
        <p:spPr>
          <a:xfrm>
            <a:off x="5500643" y="4762609"/>
            <a:ext cx="345998" cy="351772"/>
          </a:xfrm>
          <a:custGeom>
            <a:rect b="b" l="l" r="r" t="t"/>
            <a:pathLst>
              <a:path extrusionOk="0" h="3060919" w="3186824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6"/>
          <p:cNvSpPr/>
          <p:nvPr/>
        </p:nvSpPr>
        <p:spPr>
          <a:xfrm>
            <a:off x="6322686" y="4782843"/>
            <a:ext cx="346396" cy="266079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16"/>
          <p:cNvSpPr/>
          <p:nvPr/>
        </p:nvSpPr>
        <p:spPr>
          <a:xfrm>
            <a:off x="6315770" y="5532759"/>
            <a:ext cx="352176" cy="303924"/>
          </a:xfrm>
          <a:custGeom>
            <a:rect b="b" l="l" r="r" t="t"/>
            <a:pathLst>
              <a:path extrusionOk="0" h="2796091" w="3240006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6"/>
          <p:cNvSpPr txBox="1"/>
          <p:nvPr/>
        </p:nvSpPr>
        <p:spPr>
          <a:xfrm>
            <a:off x="6175829" y="6356350"/>
            <a:ext cx="51779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7"/>
          <p:cNvSpPr txBox="1"/>
          <p:nvPr>
            <p:ph idx="1" type="body"/>
          </p:nvPr>
        </p:nvSpPr>
        <p:spPr>
          <a:xfrm>
            <a:off x="4020457" y="339509"/>
            <a:ext cx="7876269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None/>
            </a:pPr>
            <a:r>
              <a:rPr lang="en-US" sz="4800"/>
              <a:t>Infographic Style</a:t>
            </a:r>
            <a:endParaRPr/>
          </a:p>
        </p:txBody>
      </p:sp>
      <p:sp>
        <p:nvSpPr>
          <p:cNvPr id="384" name="Google Shape;384;p17"/>
          <p:cNvSpPr/>
          <p:nvPr/>
        </p:nvSpPr>
        <p:spPr>
          <a:xfrm>
            <a:off x="6102677" y="1811216"/>
            <a:ext cx="5184000" cy="9417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7"/>
          <p:cNvSpPr/>
          <p:nvPr/>
        </p:nvSpPr>
        <p:spPr>
          <a:xfrm rot="-5400000">
            <a:off x="4322378" y="2065721"/>
            <a:ext cx="2036677" cy="1527661"/>
          </a:xfrm>
          <a:custGeom>
            <a:rect b="b" l="l" r="r" t="t"/>
            <a:pathLst>
              <a:path extrusionOk="0" h="1067431" w="2180115">
                <a:moveTo>
                  <a:pt x="1172115" y="1067431"/>
                </a:moveTo>
                <a:lnTo>
                  <a:pt x="0" y="0"/>
                </a:lnTo>
                <a:lnTo>
                  <a:pt x="2180115" y="1067431"/>
                </a:lnTo>
                <a:lnTo>
                  <a:pt x="1172115" y="1067431"/>
                </a:lnTo>
                <a:close/>
              </a:path>
            </a:pathLst>
          </a:custGeom>
          <a:gradFill>
            <a:gsLst>
              <a:gs pos="0">
                <a:srgbClr val="336E8F"/>
              </a:gs>
              <a:gs pos="100000">
                <a:srgbClr val="336E8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17"/>
          <p:cNvSpPr/>
          <p:nvPr/>
        </p:nvSpPr>
        <p:spPr>
          <a:xfrm>
            <a:off x="6102677" y="2913849"/>
            <a:ext cx="5184000" cy="9417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17"/>
          <p:cNvSpPr/>
          <p:nvPr/>
        </p:nvSpPr>
        <p:spPr>
          <a:xfrm rot="-5400000">
            <a:off x="4833076" y="2646353"/>
            <a:ext cx="1003975" cy="1538968"/>
          </a:xfrm>
          <a:custGeom>
            <a:rect b="b" l="l" r="r" t="t"/>
            <a:pathLst>
              <a:path extrusionOk="0" h="1075332" w="1074683">
                <a:moveTo>
                  <a:pt x="66683" y="1075332"/>
                </a:moveTo>
                <a:lnTo>
                  <a:pt x="0" y="0"/>
                </a:lnTo>
                <a:lnTo>
                  <a:pt x="1074683" y="1075332"/>
                </a:lnTo>
                <a:lnTo>
                  <a:pt x="66683" y="1075332"/>
                </a:lnTo>
                <a:close/>
              </a:path>
            </a:pathLst>
          </a:custGeom>
          <a:gradFill>
            <a:gsLst>
              <a:gs pos="0">
                <a:srgbClr val="84921F"/>
              </a:gs>
              <a:gs pos="100000">
                <a:srgbClr val="84921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7"/>
          <p:cNvSpPr/>
          <p:nvPr/>
        </p:nvSpPr>
        <p:spPr>
          <a:xfrm>
            <a:off x="6102677" y="4016482"/>
            <a:ext cx="5184000" cy="941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7"/>
          <p:cNvSpPr/>
          <p:nvPr/>
        </p:nvSpPr>
        <p:spPr>
          <a:xfrm rot="-5400000">
            <a:off x="4835894" y="3689615"/>
            <a:ext cx="998749" cy="1538555"/>
          </a:xfrm>
          <a:custGeom>
            <a:rect b="b" l="l" r="r" t="t"/>
            <a:pathLst>
              <a:path extrusionOk="0" h="1075043" w="1069087">
                <a:moveTo>
                  <a:pt x="0" y="1075043"/>
                </a:moveTo>
                <a:lnTo>
                  <a:pt x="1069087" y="0"/>
                </a:lnTo>
                <a:lnTo>
                  <a:pt x="1008000" y="1075043"/>
                </a:lnTo>
                <a:lnTo>
                  <a:pt x="0" y="1075043"/>
                </a:lnTo>
                <a:close/>
              </a:path>
            </a:pathLst>
          </a:custGeom>
          <a:gradFill>
            <a:gsLst>
              <a:gs pos="0">
                <a:srgbClr val="C47400"/>
              </a:gs>
              <a:gs pos="100000">
                <a:srgbClr val="C47400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7"/>
          <p:cNvSpPr/>
          <p:nvPr/>
        </p:nvSpPr>
        <p:spPr>
          <a:xfrm>
            <a:off x="6102677" y="5120401"/>
            <a:ext cx="5184000" cy="9417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7"/>
          <p:cNvSpPr/>
          <p:nvPr/>
        </p:nvSpPr>
        <p:spPr>
          <a:xfrm rot="-5400000">
            <a:off x="4329752" y="4287388"/>
            <a:ext cx="2025426" cy="1524165"/>
          </a:xfrm>
          <a:custGeom>
            <a:rect b="b" l="l" r="r" t="t"/>
            <a:pathLst>
              <a:path extrusionOk="0" h="1064989" w="2168072">
                <a:moveTo>
                  <a:pt x="0" y="1064989"/>
                </a:moveTo>
                <a:lnTo>
                  <a:pt x="2168072" y="0"/>
                </a:lnTo>
                <a:lnTo>
                  <a:pt x="1008000" y="1064989"/>
                </a:lnTo>
                <a:lnTo>
                  <a:pt x="0" y="1064989"/>
                </a:lnTo>
                <a:close/>
              </a:path>
            </a:pathLst>
          </a:custGeom>
          <a:gradFill>
            <a:gsLst>
              <a:gs pos="0">
                <a:srgbClr val="686868"/>
              </a:gs>
              <a:gs pos="100000">
                <a:srgbClr val="686868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2" name="Google Shape;392;p17"/>
          <p:cNvGrpSpPr/>
          <p:nvPr/>
        </p:nvGrpSpPr>
        <p:grpSpPr>
          <a:xfrm>
            <a:off x="859455" y="3262847"/>
            <a:ext cx="3446564" cy="1338181"/>
            <a:chOff x="803640" y="3261093"/>
            <a:chExt cx="2059657" cy="965099"/>
          </a:xfrm>
        </p:grpSpPr>
        <p:sp>
          <p:nvSpPr>
            <p:cNvPr id="393" name="Google Shape;393;p17"/>
            <p:cNvSpPr txBox="1"/>
            <p:nvPr/>
          </p:nvSpPr>
          <p:spPr>
            <a:xfrm>
              <a:off x="803640" y="3579862"/>
              <a:ext cx="2059657" cy="646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7"/>
            <p:cNvSpPr txBox="1"/>
            <p:nvPr/>
          </p:nvSpPr>
          <p:spPr>
            <a:xfrm>
              <a:off x="803640" y="3261093"/>
              <a:ext cx="2059657" cy="338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5" name="Google Shape;395;p17"/>
          <p:cNvGrpSpPr/>
          <p:nvPr/>
        </p:nvGrpSpPr>
        <p:grpSpPr>
          <a:xfrm>
            <a:off x="7334857" y="1942759"/>
            <a:ext cx="3670314" cy="678692"/>
            <a:chOff x="803640" y="3362835"/>
            <a:chExt cx="2059657" cy="678692"/>
          </a:xfrm>
        </p:grpSpPr>
        <p:sp>
          <p:nvSpPr>
            <p:cNvPr id="396" name="Google Shape;396;p17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" name="Google Shape;398;p17"/>
          <p:cNvGrpSpPr/>
          <p:nvPr/>
        </p:nvGrpSpPr>
        <p:grpSpPr>
          <a:xfrm>
            <a:off x="7334857" y="3045821"/>
            <a:ext cx="3670314" cy="678692"/>
            <a:chOff x="803640" y="3362835"/>
            <a:chExt cx="2059657" cy="678692"/>
          </a:xfrm>
        </p:grpSpPr>
        <p:sp>
          <p:nvSpPr>
            <p:cNvPr id="399" name="Google Shape;399;p17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" name="Google Shape;401;p17"/>
          <p:cNvGrpSpPr/>
          <p:nvPr/>
        </p:nvGrpSpPr>
        <p:grpSpPr>
          <a:xfrm>
            <a:off x="7334857" y="4148882"/>
            <a:ext cx="3670314" cy="678692"/>
            <a:chOff x="803640" y="3362835"/>
            <a:chExt cx="2059657" cy="678692"/>
          </a:xfrm>
        </p:grpSpPr>
        <p:sp>
          <p:nvSpPr>
            <p:cNvPr id="402" name="Google Shape;402;p17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4" name="Google Shape;404;p17"/>
          <p:cNvGrpSpPr/>
          <p:nvPr/>
        </p:nvGrpSpPr>
        <p:grpSpPr>
          <a:xfrm>
            <a:off x="7334857" y="5251943"/>
            <a:ext cx="3670314" cy="678692"/>
            <a:chOff x="803640" y="3362835"/>
            <a:chExt cx="2059657" cy="678692"/>
          </a:xfrm>
        </p:grpSpPr>
        <p:sp>
          <p:nvSpPr>
            <p:cNvPr id="405" name="Google Shape;405;p17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7" name="Google Shape;407;p17"/>
          <p:cNvSpPr/>
          <p:nvPr/>
        </p:nvSpPr>
        <p:spPr>
          <a:xfrm>
            <a:off x="6496798" y="4217373"/>
            <a:ext cx="597192" cy="540000"/>
          </a:xfrm>
          <a:custGeom>
            <a:rect b="b" l="l" r="r" t="t"/>
            <a:pathLst>
              <a:path extrusionOk="0" h="3604689" w="3986472">
                <a:moveTo>
                  <a:pt x="2848679" y="0"/>
                </a:moveTo>
                <a:lnTo>
                  <a:pt x="3971074" y="0"/>
                </a:lnTo>
                <a:lnTo>
                  <a:pt x="2561353" y="1342303"/>
                </a:lnTo>
                <a:lnTo>
                  <a:pt x="3986472" y="1342303"/>
                </a:lnTo>
                <a:lnTo>
                  <a:pt x="3372472" y="1943009"/>
                </a:lnTo>
                <a:cubicBezTo>
                  <a:pt x="3620560" y="2058727"/>
                  <a:pt x="3779978" y="2367682"/>
                  <a:pt x="3652526" y="2541537"/>
                </a:cubicBezTo>
                <a:lnTo>
                  <a:pt x="2667555" y="3603007"/>
                </a:lnTo>
                <a:lnTo>
                  <a:pt x="1617559" y="3571118"/>
                </a:lnTo>
                <a:lnTo>
                  <a:pt x="2628063" y="2560614"/>
                </a:lnTo>
                <a:lnTo>
                  <a:pt x="1908216" y="2538753"/>
                </a:lnTo>
                <a:lnTo>
                  <a:pt x="2569809" y="1877159"/>
                </a:lnTo>
                <a:lnTo>
                  <a:pt x="1999634" y="1877159"/>
                </a:lnTo>
                <a:lnTo>
                  <a:pt x="185337" y="3604689"/>
                </a:lnTo>
                <a:lnTo>
                  <a:pt x="185337" y="302954"/>
                </a:lnTo>
                <a:lnTo>
                  <a:pt x="116958" y="302954"/>
                </a:lnTo>
                <a:cubicBezTo>
                  <a:pt x="52364" y="302954"/>
                  <a:pt x="0" y="250590"/>
                  <a:pt x="0" y="185996"/>
                </a:cubicBezTo>
                <a:lnTo>
                  <a:pt x="0" y="131880"/>
                </a:lnTo>
                <a:cubicBezTo>
                  <a:pt x="0" y="67286"/>
                  <a:pt x="52364" y="14922"/>
                  <a:pt x="116958" y="14922"/>
                </a:cubicBezTo>
                <a:lnTo>
                  <a:pt x="1076491" y="14922"/>
                </a:lnTo>
                <a:cubicBezTo>
                  <a:pt x="1141085" y="14922"/>
                  <a:pt x="1193449" y="67286"/>
                  <a:pt x="1193449" y="131880"/>
                </a:cubicBezTo>
                <a:lnTo>
                  <a:pt x="1193449" y="185996"/>
                </a:lnTo>
                <a:cubicBezTo>
                  <a:pt x="1193449" y="250590"/>
                  <a:pt x="1141085" y="302954"/>
                  <a:pt x="1076491" y="302954"/>
                </a:cubicBezTo>
                <a:lnTo>
                  <a:pt x="1028167" y="302954"/>
                </a:lnTo>
                <a:lnTo>
                  <a:pt x="1028167" y="1733448"/>
                </a:lnTo>
                <a:lnTo>
                  <a:pt x="284867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7"/>
          <p:cNvSpPr/>
          <p:nvPr/>
        </p:nvSpPr>
        <p:spPr>
          <a:xfrm>
            <a:off x="6526799" y="3078739"/>
            <a:ext cx="537190" cy="612000"/>
          </a:xfrm>
          <a:custGeom>
            <a:rect b="b" l="l" r="r" t="t"/>
            <a:pathLst>
              <a:path extrusionOk="0" h="3938119" w="3456727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7"/>
          <p:cNvSpPr/>
          <p:nvPr/>
        </p:nvSpPr>
        <p:spPr>
          <a:xfrm rot="2648398">
            <a:off x="6668710" y="1958106"/>
            <a:ext cx="253371" cy="648000"/>
          </a:xfrm>
          <a:custGeom>
            <a:rect b="b" l="l" r="r" t="t"/>
            <a:pathLst>
              <a:path extrusionOk="0" h="4764557" w="1862952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7"/>
          <p:cNvSpPr/>
          <p:nvPr/>
        </p:nvSpPr>
        <p:spPr>
          <a:xfrm>
            <a:off x="6515656" y="5315691"/>
            <a:ext cx="559474" cy="551206"/>
          </a:xfrm>
          <a:custGeom>
            <a:rect b="b" l="l" r="r" t="t"/>
            <a:pathLst>
              <a:path extrusionOk="0" h="3935658" w="3994694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7"/>
          <p:cNvSpPr txBox="1"/>
          <p:nvPr/>
        </p:nvSpPr>
        <p:spPr>
          <a:xfrm>
            <a:off x="6175829" y="6356350"/>
            <a:ext cx="51779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8"/>
          <p:cNvSpPr txBox="1"/>
          <p:nvPr>
            <p:ph idx="1" type="body"/>
          </p:nvPr>
        </p:nvSpPr>
        <p:spPr>
          <a:xfrm>
            <a:off x="3843561" y="339509"/>
            <a:ext cx="8053165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None/>
            </a:pPr>
            <a:r>
              <a:rPr lang="en-US" sz="4800"/>
              <a:t>Infographic Style</a:t>
            </a:r>
            <a:endParaRPr/>
          </a:p>
        </p:txBody>
      </p:sp>
      <p:sp>
        <p:nvSpPr>
          <p:cNvPr id="417" name="Google Shape;417;p18"/>
          <p:cNvSpPr/>
          <p:nvPr/>
        </p:nvSpPr>
        <p:spPr>
          <a:xfrm>
            <a:off x="1126156" y="1996796"/>
            <a:ext cx="1787800" cy="1787800"/>
          </a:xfrm>
          <a:prstGeom prst="roundRect">
            <a:avLst>
              <a:gd fmla="val 6167" name="adj"/>
            </a:avLst>
          </a:prstGeom>
          <a:solidFill>
            <a:schemeClr val="lt1"/>
          </a:solidFill>
          <a:ln cap="flat" cmpd="sng" w="349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8"/>
          <p:cNvSpPr/>
          <p:nvPr/>
        </p:nvSpPr>
        <p:spPr>
          <a:xfrm>
            <a:off x="3134520" y="1996796"/>
            <a:ext cx="1787800" cy="1787800"/>
          </a:xfrm>
          <a:prstGeom prst="roundRect">
            <a:avLst>
              <a:gd fmla="val 6167" name="adj"/>
            </a:avLst>
          </a:prstGeom>
          <a:solidFill>
            <a:schemeClr val="accent1"/>
          </a:solidFill>
          <a:ln cap="flat" cmpd="sng" w="349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8"/>
          <p:cNvSpPr/>
          <p:nvPr/>
        </p:nvSpPr>
        <p:spPr>
          <a:xfrm>
            <a:off x="1126156" y="3988555"/>
            <a:ext cx="1787800" cy="1787800"/>
          </a:xfrm>
          <a:prstGeom prst="roundRect">
            <a:avLst>
              <a:gd fmla="val 6167" name="adj"/>
            </a:avLst>
          </a:prstGeom>
          <a:solidFill>
            <a:schemeClr val="lt1"/>
          </a:solidFill>
          <a:ln cap="flat" cmpd="sng" w="349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18"/>
          <p:cNvSpPr/>
          <p:nvPr/>
        </p:nvSpPr>
        <p:spPr>
          <a:xfrm>
            <a:off x="3134520" y="3988555"/>
            <a:ext cx="1787800" cy="1787800"/>
          </a:xfrm>
          <a:prstGeom prst="roundRect">
            <a:avLst>
              <a:gd fmla="val 6167" name="adj"/>
            </a:avLst>
          </a:prstGeom>
          <a:solidFill>
            <a:schemeClr val="lt1"/>
          </a:solidFill>
          <a:ln cap="flat" cmpd="sng" w="349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18"/>
          <p:cNvSpPr/>
          <p:nvPr/>
        </p:nvSpPr>
        <p:spPr>
          <a:xfrm>
            <a:off x="1842559" y="2294633"/>
            <a:ext cx="354995" cy="354995"/>
          </a:xfrm>
          <a:custGeom>
            <a:rect b="b" l="l" r="r" t="t"/>
            <a:pathLst>
              <a:path extrusionOk="0" h="3960000" w="396044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8"/>
          <p:cNvSpPr/>
          <p:nvPr/>
        </p:nvSpPr>
        <p:spPr>
          <a:xfrm>
            <a:off x="3834669" y="4320293"/>
            <a:ext cx="387502" cy="387502"/>
          </a:xfrm>
          <a:custGeom>
            <a:rect b="b" l="l" r="r" t="t"/>
            <a:pathLst>
              <a:path extrusionOk="0" h="3960000" w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8"/>
          <p:cNvSpPr/>
          <p:nvPr/>
        </p:nvSpPr>
        <p:spPr>
          <a:xfrm>
            <a:off x="3843561" y="2251411"/>
            <a:ext cx="369718" cy="369009"/>
          </a:xfrm>
          <a:custGeom>
            <a:rect b="b" l="l" r="r" t="t"/>
            <a:pathLst>
              <a:path extrusionOk="0" h="4012920" w="4020621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8"/>
          <p:cNvSpPr/>
          <p:nvPr/>
        </p:nvSpPr>
        <p:spPr>
          <a:xfrm>
            <a:off x="1815664" y="4252078"/>
            <a:ext cx="408784" cy="316294"/>
          </a:xfrm>
          <a:custGeom>
            <a:rect b="b" l="l" r="r" t="t"/>
            <a:pathLst>
              <a:path extrusionOk="0" h="3064028" w="3960000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18"/>
          <p:cNvSpPr/>
          <p:nvPr/>
        </p:nvSpPr>
        <p:spPr>
          <a:xfrm>
            <a:off x="5795518" y="1961854"/>
            <a:ext cx="400199" cy="513159"/>
          </a:xfrm>
          <a:prstGeom prst="chevron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" name="Google Shape;426;p18"/>
          <p:cNvGrpSpPr/>
          <p:nvPr/>
        </p:nvGrpSpPr>
        <p:grpSpPr>
          <a:xfrm>
            <a:off x="6624848" y="1884243"/>
            <a:ext cx="4928977" cy="668379"/>
            <a:chOff x="3779912" y="1717580"/>
            <a:chExt cx="4896545" cy="668379"/>
          </a:xfrm>
        </p:grpSpPr>
        <p:sp>
          <p:nvSpPr>
            <p:cNvPr id="427" name="Google Shape;427;p18"/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8"/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9" name="Google Shape;429;p18"/>
          <p:cNvSpPr/>
          <p:nvPr/>
        </p:nvSpPr>
        <p:spPr>
          <a:xfrm>
            <a:off x="5795518" y="3057833"/>
            <a:ext cx="400199" cy="513159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0" name="Google Shape;430;p18"/>
          <p:cNvGrpSpPr/>
          <p:nvPr/>
        </p:nvGrpSpPr>
        <p:grpSpPr>
          <a:xfrm>
            <a:off x="6624848" y="2994326"/>
            <a:ext cx="4928977" cy="668379"/>
            <a:chOff x="3779912" y="1717580"/>
            <a:chExt cx="4896545" cy="668379"/>
          </a:xfrm>
        </p:grpSpPr>
        <p:sp>
          <p:nvSpPr>
            <p:cNvPr id="431" name="Google Shape;431;p18"/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8"/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8"/>
          <p:cNvSpPr/>
          <p:nvPr/>
        </p:nvSpPr>
        <p:spPr>
          <a:xfrm>
            <a:off x="5795518" y="4177086"/>
            <a:ext cx="400199" cy="513159"/>
          </a:xfrm>
          <a:prstGeom prst="chevron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4" name="Google Shape;434;p18"/>
          <p:cNvGrpSpPr/>
          <p:nvPr/>
        </p:nvGrpSpPr>
        <p:grpSpPr>
          <a:xfrm>
            <a:off x="6624848" y="4113579"/>
            <a:ext cx="4928977" cy="668379"/>
            <a:chOff x="3779912" y="1717580"/>
            <a:chExt cx="4896545" cy="668379"/>
          </a:xfrm>
        </p:grpSpPr>
        <p:sp>
          <p:nvSpPr>
            <p:cNvPr id="435" name="Google Shape;435;p18"/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8"/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7" name="Google Shape;437;p18"/>
          <p:cNvSpPr/>
          <p:nvPr/>
        </p:nvSpPr>
        <p:spPr>
          <a:xfrm>
            <a:off x="5795518" y="5319612"/>
            <a:ext cx="400199" cy="513159"/>
          </a:xfrm>
          <a:prstGeom prst="chevron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8" name="Google Shape;438;p18"/>
          <p:cNvGrpSpPr/>
          <p:nvPr/>
        </p:nvGrpSpPr>
        <p:grpSpPr>
          <a:xfrm>
            <a:off x="6624848" y="5242001"/>
            <a:ext cx="4928977" cy="668379"/>
            <a:chOff x="3779912" y="1717580"/>
            <a:chExt cx="4896545" cy="668379"/>
          </a:xfrm>
        </p:grpSpPr>
        <p:sp>
          <p:nvSpPr>
            <p:cNvPr id="439" name="Google Shape;439;p18"/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8"/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8"/>
          <p:cNvSpPr txBox="1"/>
          <p:nvPr/>
        </p:nvSpPr>
        <p:spPr>
          <a:xfrm>
            <a:off x="3343088" y="2929520"/>
            <a:ext cx="137066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PowerPoint Presentation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8"/>
          <p:cNvSpPr txBox="1"/>
          <p:nvPr/>
        </p:nvSpPr>
        <p:spPr>
          <a:xfrm>
            <a:off x="1334724" y="2847780"/>
            <a:ext cx="137066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Simple PowerPoint Presentation </a:t>
            </a:r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8"/>
          <p:cNvSpPr txBox="1"/>
          <p:nvPr/>
        </p:nvSpPr>
        <p:spPr>
          <a:xfrm>
            <a:off x="1334724" y="4803031"/>
            <a:ext cx="137066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Simple PowerPoint Presentation </a:t>
            </a:r>
            <a:endParaRPr sz="14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8"/>
          <p:cNvSpPr txBox="1"/>
          <p:nvPr/>
        </p:nvSpPr>
        <p:spPr>
          <a:xfrm>
            <a:off x="3343088" y="4781958"/>
            <a:ext cx="137066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Simple PowerPoint Presentation </a:t>
            </a:r>
            <a:endParaRPr sz="14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8"/>
          <p:cNvSpPr txBox="1"/>
          <p:nvPr/>
        </p:nvSpPr>
        <p:spPr>
          <a:xfrm>
            <a:off x="6175829" y="6356350"/>
            <a:ext cx="51779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9"/>
          <p:cNvSpPr txBox="1"/>
          <p:nvPr>
            <p:ph idx="1" type="body"/>
          </p:nvPr>
        </p:nvSpPr>
        <p:spPr>
          <a:xfrm>
            <a:off x="4034971" y="339509"/>
            <a:ext cx="7861755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None/>
            </a:pPr>
            <a:r>
              <a:rPr lang="en-US" sz="4800"/>
              <a:t>Infographic Style</a:t>
            </a:r>
            <a:endParaRPr/>
          </a:p>
        </p:txBody>
      </p:sp>
      <p:grpSp>
        <p:nvGrpSpPr>
          <p:cNvPr id="451" name="Google Shape;451;p19"/>
          <p:cNvGrpSpPr/>
          <p:nvPr/>
        </p:nvGrpSpPr>
        <p:grpSpPr>
          <a:xfrm>
            <a:off x="7372515" y="5410390"/>
            <a:ext cx="4062015" cy="738664"/>
            <a:chOff x="3017859" y="4283314"/>
            <a:chExt cx="2579765" cy="738663"/>
          </a:xfrm>
        </p:grpSpPr>
        <p:sp>
          <p:nvSpPr>
            <p:cNvPr id="452" name="Google Shape;452;p19"/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453" name="Google Shape;453;p19"/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454;p19"/>
          <p:cNvGrpSpPr/>
          <p:nvPr/>
        </p:nvGrpSpPr>
        <p:grpSpPr>
          <a:xfrm>
            <a:off x="7372515" y="1701803"/>
            <a:ext cx="4062015" cy="738664"/>
            <a:chOff x="3017859" y="4283314"/>
            <a:chExt cx="2579765" cy="738663"/>
          </a:xfrm>
        </p:grpSpPr>
        <p:sp>
          <p:nvSpPr>
            <p:cNvPr id="455" name="Google Shape;455;p19"/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456" name="Google Shape;456;p19"/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7" name="Google Shape;457;p19"/>
          <p:cNvGrpSpPr/>
          <p:nvPr/>
        </p:nvGrpSpPr>
        <p:grpSpPr>
          <a:xfrm>
            <a:off x="7372515" y="2628950"/>
            <a:ext cx="4062015" cy="738664"/>
            <a:chOff x="3017859" y="4283314"/>
            <a:chExt cx="2579765" cy="738663"/>
          </a:xfrm>
        </p:grpSpPr>
        <p:sp>
          <p:nvSpPr>
            <p:cNvPr id="458" name="Google Shape;458;p19"/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459" name="Google Shape;459;p19"/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0" name="Google Shape;460;p19"/>
          <p:cNvGrpSpPr/>
          <p:nvPr/>
        </p:nvGrpSpPr>
        <p:grpSpPr>
          <a:xfrm>
            <a:off x="7372515" y="3556096"/>
            <a:ext cx="4062015" cy="738664"/>
            <a:chOff x="3017859" y="4283314"/>
            <a:chExt cx="2579765" cy="738663"/>
          </a:xfrm>
        </p:grpSpPr>
        <p:sp>
          <p:nvSpPr>
            <p:cNvPr id="461" name="Google Shape;461;p19"/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462" name="Google Shape;462;p19"/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3" name="Google Shape;463;p19"/>
          <p:cNvGrpSpPr/>
          <p:nvPr/>
        </p:nvGrpSpPr>
        <p:grpSpPr>
          <a:xfrm>
            <a:off x="7372515" y="4483243"/>
            <a:ext cx="4062015" cy="738664"/>
            <a:chOff x="3017859" y="4283314"/>
            <a:chExt cx="2579765" cy="738663"/>
          </a:xfrm>
        </p:grpSpPr>
        <p:sp>
          <p:nvSpPr>
            <p:cNvPr id="464" name="Google Shape;464;p19"/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465" name="Google Shape;465;p19"/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6" name="Google Shape;466;p19"/>
          <p:cNvGrpSpPr/>
          <p:nvPr/>
        </p:nvGrpSpPr>
        <p:grpSpPr>
          <a:xfrm flipH="1" rot="10800000">
            <a:off x="610098" y="2848602"/>
            <a:ext cx="2127533" cy="2127533"/>
            <a:chOff x="6876256" y="3063517"/>
            <a:chExt cx="1944216" cy="1944216"/>
          </a:xfrm>
        </p:grpSpPr>
        <p:sp>
          <p:nvSpPr>
            <p:cNvPr id="467" name="Google Shape;467;p19"/>
            <p:cNvSpPr/>
            <p:nvPr/>
          </p:nvSpPr>
          <p:spPr>
            <a:xfrm>
              <a:off x="6876256" y="3063517"/>
              <a:ext cx="1944216" cy="1944216"/>
            </a:xfrm>
            <a:prstGeom prst="ellipse">
              <a:avLst/>
            </a:prstGeom>
            <a:solidFill>
              <a:schemeClr val="lt1"/>
            </a:solidFill>
            <a:ln cap="flat" cmpd="sng" w="165100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9"/>
            <p:cNvSpPr/>
            <p:nvPr/>
          </p:nvSpPr>
          <p:spPr>
            <a:xfrm>
              <a:off x="7165759" y="3353020"/>
              <a:ext cx="1365211" cy="1365211"/>
            </a:xfrm>
            <a:prstGeom prst="ellipse">
              <a:avLst/>
            </a:prstGeom>
            <a:solidFill>
              <a:schemeClr val="lt1"/>
            </a:solidFill>
            <a:ln cap="flat" cmpd="sng" w="165100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9"/>
            <p:cNvSpPr/>
            <p:nvPr/>
          </p:nvSpPr>
          <p:spPr>
            <a:xfrm>
              <a:off x="7487073" y="3674334"/>
              <a:ext cx="722583" cy="722583"/>
            </a:xfrm>
            <a:prstGeom prst="ellipse">
              <a:avLst/>
            </a:prstGeom>
            <a:solidFill>
              <a:schemeClr val="accent4"/>
            </a:solidFill>
            <a:ln cap="flat" cmpd="sng" w="165100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0" name="Google Shape;470;p19"/>
          <p:cNvSpPr/>
          <p:nvPr/>
        </p:nvSpPr>
        <p:spPr>
          <a:xfrm>
            <a:off x="6656598" y="4549699"/>
            <a:ext cx="594864" cy="59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9"/>
          <p:cNvSpPr/>
          <p:nvPr/>
        </p:nvSpPr>
        <p:spPr>
          <a:xfrm>
            <a:off x="6656598" y="3626846"/>
            <a:ext cx="594864" cy="5948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9"/>
          <p:cNvSpPr/>
          <p:nvPr/>
        </p:nvSpPr>
        <p:spPr>
          <a:xfrm>
            <a:off x="6656598" y="2703994"/>
            <a:ext cx="594864" cy="5948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9"/>
          <p:cNvSpPr/>
          <p:nvPr/>
        </p:nvSpPr>
        <p:spPr>
          <a:xfrm rot="10800000">
            <a:off x="3615054" y="3654339"/>
            <a:ext cx="1400486" cy="276883"/>
          </a:xfrm>
          <a:prstGeom prst="parallelogram">
            <a:avLst>
              <a:gd fmla="val 19222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9"/>
          <p:cNvSpPr/>
          <p:nvPr/>
        </p:nvSpPr>
        <p:spPr>
          <a:xfrm>
            <a:off x="6656598" y="5472554"/>
            <a:ext cx="594864" cy="5948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9"/>
          <p:cNvSpPr/>
          <p:nvPr/>
        </p:nvSpPr>
        <p:spPr>
          <a:xfrm>
            <a:off x="6656598" y="1781141"/>
            <a:ext cx="594864" cy="594864"/>
          </a:xfrm>
          <a:prstGeom prst="rect">
            <a:avLst/>
          </a:prstGeom>
          <a:solidFill>
            <a:srgbClr val="A1A1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9"/>
          <p:cNvSpPr/>
          <p:nvPr/>
        </p:nvSpPr>
        <p:spPr>
          <a:xfrm flipH="1" rot="10800000">
            <a:off x="6766719" y="5560009"/>
            <a:ext cx="373963" cy="419960"/>
          </a:xfrm>
          <a:custGeom>
            <a:rect b="b" l="l" r="r" t="t"/>
            <a:pathLst>
              <a:path extrusionOk="0" h="3926159" w="3496146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9"/>
          <p:cNvSpPr/>
          <p:nvPr/>
        </p:nvSpPr>
        <p:spPr>
          <a:xfrm>
            <a:off x="6781332" y="1905484"/>
            <a:ext cx="344733" cy="346182"/>
          </a:xfrm>
          <a:custGeom>
            <a:rect b="b" l="l" r="r" t="t"/>
            <a:pathLst>
              <a:path extrusionOk="0" h="3795110" w="3821708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19"/>
          <p:cNvSpPr/>
          <p:nvPr/>
        </p:nvSpPr>
        <p:spPr>
          <a:xfrm>
            <a:off x="6784782" y="4645996"/>
            <a:ext cx="352355" cy="351677"/>
          </a:xfrm>
          <a:custGeom>
            <a:rect b="b" l="l" r="r" t="t"/>
            <a:pathLst>
              <a:path extrusionOk="0" h="4012920" w="4020621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19"/>
          <p:cNvSpPr/>
          <p:nvPr/>
        </p:nvSpPr>
        <p:spPr>
          <a:xfrm>
            <a:off x="6788799" y="3793801"/>
            <a:ext cx="337264" cy="260957"/>
          </a:xfrm>
          <a:custGeom>
            <a:rect b="b" l="l" r="r" t="t"/>
            <a:pathLst>
              <a:path extrusionOk="0" h="3064028" w="3960000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19"/>
          <p:cNvSpPr/>
          <p:nvPr/>
        </p:nvSpPr>
        <p:spPr>
          <a:xfrm rot="8580000">
            <a:off x="6788325" y="2836159"/>
            <a:ext cx="331419" cy="330536"/>
          </a:xfrm>
          <a:custGeom>
            <a:rect b="b" l="l" r="r" t="t"/>
            <a:pathLst>
              <a:path extrusionOk="0" h="3862045" w="387236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19"/>
          <p:cNvSpPr/>
          <p:nvPr/>
        </p:nvSpPr>
        <p:spPr>
          <a:xfrm>
            <a:off x="4488662" y="3741945"/>
            <a:ext cx="966653" cy="557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19"/>
          <p:cNvSpPr/>
          <p:nvPr/>
        </p:nvSpPr>
        <p:spPr>
          <a:xfrm>
            <a:off x="4488662" y="3819197"/>
            <a:ext cx="966653" cy="557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19"/>
          <p:cNvSpPr/>
          <p:nvPr/>
        </p:nvSpPr>
        <p:spPr>
          <a:xfrm>
            <a:off x="4488662" y="3896449"/>
            <a:ext cx="966653" cy="55762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19"/>
          <p:cNvSpPr/>
          <p:nvPr/>
        </p:nvSpPr>
        <p:spPr>
          <a:xfrm>
            <a:off x="4488662" y="3973701"/>
            <a:ext cx="966653" cy="55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19"/>
          <p:cNvSpPr/>
          <p:nvPr/>
        </p:nvSpPr>
        <p:spPr>
          <a:xfrm>
            <a:off x="4488662" y="4050952"/>
            <a:ext cx="966653" cy="557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6" name="Google Shape;486;p19"/>
          <p:cNvGrpSpPr/>
          <p:nvPr/>
        </p:nvGrpSpPr>
        <p:grpSpPr>
          <a:xfrm>
            <a:off x="1673863" y="3240831"/>
            <a:ext cx="3404656" cy="1389502"/>
            <a:chOff x="903886" y="3310560"/>
            <a:chExt cx="3297058" cy="1345589"/>
          </a:xfrm>
        </p:grpSpPr>
        <p:sp>
          <p:nvSpPr>
            <p:cNvPr id="487" name="Google Shape;487;p19"/>
            <p:cNvSpPr/>
            <p:nvPr/>
          </p:nvSpPr>
          <p:spPr>
            <a:xfrm>
              <a:off x="903886" y="3968006"/>
              <a:ext cx="704227" cy="36000"/>
            </a:xfrm>
            <a:custGeom>
              <a:rect b="b" l="l" r="r" t="t"/>
              <a:pathLst>
                <a:path extrusionOk="0" h="36000" w="704227">
                  <a:moveTo>
                    <a:pt x="0" y="0"/>
                  </a:moveTo>
                  <a:lnTo>
                    <a:pt x="704227" y="0"/>
                  </a:lnTo>
                  <a:lnTo>
                    <a:pt x="704227" y="36000"/>
                  </a:lnTo>
                  <a:lnTo>
                    <a:pt x="0" y="3600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8" name="Google Shape;488;p19"/>
            <p:cNvGrpSpPr/>
            <p:nvPr/>
          </p:nvGrpSpPr>
          <p:grpSpPr>
            <a:xfrm>
              <a:off x="1475656" y="3310560"/>
              <a:ext cx="2725288" cy="1345589"/>
              <a:chOff x="1475656" y="3310560"/>
              <a:chExt cx="2725288" cy="1345589"/>
            </a:xfrm>
          </p:grpSpPr>
          <p:sp>
            <p:nvSpPr>
              <p:cNvPr id="489" name="Google Shape;489;p19"/>
              <p:cNvSpPr/>
              <p:nvPr/>
            </p:nvSpPr>
            <p:spPr>
              <a:xfrm flipH="1" rot="10680000">
                <a:off x="2793780" y="4038224"/>
                <a:ext cx="1201835" cy="597135"/>
              </a:xfrm>
              <a:prstGeom prst="parallelogram">
                <a:avLst>
                  <a:gd fmla="val 62269" name="adj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19"/>
              <p:cNvSpPr/>
              <p:nvPr/>
            </p:nvSpPr>
            <p:spPr>
              <a:xfrm rot="-10680000">
                <a:off x="2793780" y="3331350"/>
                <a:ext cx="1201835" cy="597135"/>
              </a:xfrm>
              <a:prstGeom prst="parallelogram">
                <a:avLst>
                  <a:gd fmla="val 62269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91" name="Google Shape;491;p19"/>
              <p:cNvGrpSpPr/>
              <p:nvPr/>
            </p:nvGrpSpPr>
            <p:grpSpPr>
              <a:xfrm>
                <a:off x="1475656" y="3862961"/>
                <a:ext cx="2152333" cy="246090"/>
                <a:chOff x="1688158" y="3440847"/>
                <a:chExt cx="1659706" cy="379529"/>
              </a:xfrm>
            </p:grpSpPr>
            <p:sp>
              <p:nvSpPr>
                <p:cNvPr id="492" name="Google Shape;492;p19"/>
                <p:cNvSpPr/>
                <p:nvPr/>
              </p:nvSpPr>
              <p:spPr>
                <a:xfrm flipH="1" rot="5400000">
                  <a:off x="2653493" y="3090551"/>
                  <a:ext cx="308621" cy="1080120"/>
                </a:xfrm>
                <a:custGeom>
                  <a:rect b="b" l="l" r="r" t="t"/>
                  <a:pathLst>
                    <a:path extrusionOk="0" h="1080120" w="308621">
                      <a:moveTo>
                        <a:pt x="308621" y="1080120"/>
                      </a:moveTo>
                      <a:lnTo>
                        <a:pt x="232649" y="0"/>
                      </a:lnTo>
                      <a:lnTo>
                        <a:pt x="75972" y="0"/>
                      </a:lnTo>
                      <a:lnTo>
                        <a:pt x="0" y="108012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3" name="Google Shape;493;p19"/>
                <p:cNvSpPr/>
                <p:nvPr/>
              </p:nvSpPr>
              <p:spPr>
                <a:xfrm>
                  <a:off x="1688158" y="3454556"/>
                  <a:ext cx="155575" cy="352111"/>
                </a:xfrm>
                <a:prstGeom prst="chord">
                  <a:avLst>
                    <a:gd fmla="val 5391179" name="adj1"/>
                    <a:gd fmla="val 16200000" name="adj2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4" name="Google Shape;494;p19"/>
                <p:cNvSpPr/>
                <p:nvPr/>
              </p:nvSpPr>
              <p:spPr>
                <a:xfrm flipH="1" rot="5400000">
                  <a:off x="1825951" y="3378583"/>
                  <a:ext cx="379529" cy="504056"/>
                </a:xfrm>
                <a:custGeom>
                  <a:rect b="b" l="l" r="r" t="t"/>
                  <a:pathLst>
                    <a:path extrusionOk="0" h="504056" w="379529">
                      <a:moveTo>
                        <a:pt x="379529" y="504056"/>
                      </a:moveTo>
                      <a:lnTo>
                        <a:pt x="344075" y="0"/>
                      </a:lnTo>
                      <a:lnTo>
                        <a:pt x="35454" y="0"/>
                      </a:lnTo>
                      <a:lnTo>
                        <a:pt x="0" y="50405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95" name="Google Shape;495;p19"/>
              <p:cNvSpPr/>
              <p:nvPr/>
            </p:nvSpPr>
            <p:spPr>
              <a:xfrm flipH="1" rot="10800000">
                <a:off x="2788579" y="3979133"/>
                <a:ext cx="1412365" cy="268133"/>
              </a:xfrm>
              <a:prstGeom prst="parallelogram">
                <a:avLst>
                  <a:gd fmla="val 205867" name="adj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96" name="Google Shape;496;p19"/>
          <p:cNvSpPr/>
          <p:nvPr/>
        </p:nvSpPr>
        <p:spPr>
          <a:xfrm>
            <a:off x="5453688" y="1781144"/>
            <a:ext cx="1204814" cy="2019981"/>
          </a:xfrm>
          <a:custGeom>
            <a:rect b="b" l="l" r="r" t="t"/>
            <a:pathLst>
              <a:path extrusionOk="0" h="1956143" w="1183065">
                <a:moveTo>
                  <a:pt x="457" y="1901373"/>
                </a:moveTo>
                <a:lnTo>
                  <a:pt x="1180112" y="0"/>
                </a:lnTo>
                <a:cubicBezTo>
                  <a:pt x="1181245" y="193422"/>
                  <a:pt x="1181932" y="379030"/>
                  <a:pt x="1183065" y="572452"/>
                </a:cubicBezTo>
                <a:lnTo>
                  <a:pt x="0" y="1956143"/>
                </a:lnTo>
                <a:cubicBezTo>
                  <a:pt x="152" y="1939424"/>
                  <a:pt x="305" y="1918092"/>
                  <a:pt x="457" y="1901373"/>
                </a:cubicBezTo>
                <a:close/>
              </a:path>
            </a:pathLst>
          </a:custGeom>
          <a:solidFill>
            <a:srgbClr val="A1A1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9"/>
          <p:cNvSpPr/>
          <p:nvPr/>
        </p:nvSpPr>
        <p:spPr>
          <a:xfrm>
            <a:off x="5453785" y="2703994"/>
            <a:ext cx="1204719" cy="1171728"/>
          </a:xfrm>
          <a:custGeom>
            <a:rect b="b" l="l" r="r" t="t"/>
            <a:pathLst>
              <a:path extrusionOk="0" h="1134698" w="1182972">
                <a:moveTo>
                  <a:pt x="32" y="1082755"/>
                </a:moveTo>
                <a:lnTo>
                  <a:pt x="1182019" y="0"/>
                </a:lnTo>
                <a:cubicBezTo>
                  <a:pt x="1182337" y="191213"/>
                  <a:pt x="1182654" y="387760"/>
                  <a:pt x="1182972" y="578973"/>
                </a:cubicBezTo>
                <a:lnTo>
                  <a:pt x="1522" y="1134698"/>
                </a:lnTo>
                <a:cubicBezTo>
                  <a:pt x="1840" y="1116569"/>
                  <a:pt x="-286" y="1100884"/>
                  <a:pt x="32" y="108275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19"/>
          <p:cNvSpPr/>
          <p:nvPr/>
        </p:nvSpPr>
        <p:spPr>
          <a:xfrm>
            <a:off x="5453727" y="3626724"/>
            <a:ext cx="1204775" cy="594533"/>
          </a:xfrm>
          <a:custGeom>
            <a:rect b="b" l="l" r="r" t="t"/>
            <a:pathLst>
              <a:path extrusionOk="0" h="575743" w="1183026">
                <a:moveTo>
                  <a:pt x="2423" y="261965"/>
                </a:moveTo>
                <a:cubicBezTo>
                  <a:pt x="-3106" y="295430"/>
                  <a:pt x="2736" y="276999"/>
                  <a:pt x="1457" y="315354"/>
                </a:cubicBezTo>
                <a:lnTo>
                  <a:pt x="1183026" y="575743"/>
                </a:lnTo>
                <a:lnTo>
                  <a:pt x="1180581" y="0"/>
                </a:lnTo>
                <a:lnTo>
                  <a:pt x="2423" y="2619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19"/>
          <p:cNvSpPr/>
          <p:nvPr/>
        </p:nvSpPr>
        <p:spPr>
          <a:xfrm flipH="1" rot="10800000">
            <a:off x="5455871" y="4050099"/>
            <a:ext cx="1202632" cy="2016763"/>
          </a:xfrm>
          <a:custGeom>
            <a:rect b="b" l="l" r="r" t="t"/>
            <a:pathLst>
              <a:path extrusionOk="0" h="1953027" w="1180923">
                <a:moveTo>
                  <a:pt x="456" y="1895953"/>
                </a:moveTo>
                <a:lnTo>
                  <a:pt x="1180578" y="0"/>
                </a:lnTo>
                <a:cubicBezTo>
                  <a:pt x="1181711" y="193422"/>
                  <a:pt x="1179593" y="381096"/>
                  <a:pt x="1180726" y="574518"/>
                </a:cubicBezTo>
                <a:lnTo>
                  <a:pt x="0" y="1953027"/>
                </a:lnTo>
                <a:cubicBezTo>
                  <a:pt x="152" y="1936308"/>
                  <a:pt x="304" y="1912672"/>
                  <a:pt x="456" y="189595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19"/>
          <p:cNvSpPr/>
          <p:nvPr/>
        </p:nvSpPr>
        <p:spPr>
          <a:xfrm flipH="1" rot="10800000">
            <a:off x="5453785" y="3973701"/>
            <a:ext cx="1204719" cy="1174482"/>
          </a:xfrm>
          <a:custGeom>
            <a:rect b="b" l="l" r="r" t="t"/>
            <a:pathLst>
              <a:path extrusionOk="0" h="1137365" w="1182972">
                <a:moveTo>
                  <a:pt x="32" y="1085422"/>
                </a:moveTo>
                <a:lnTo>
                  <a:pt x="1182019" y="0"/>
                </a:lnTo>
                <a:cubicBezTo>
                  <a:pt x="1182337" y="191213"/>
                  <a:pt x="1182654" y="385093"/>
                  <a:pt x="1182972" y="576306"/>
                </a:cubicBezTo>
                <a:lnTo>
                  <a:pt x="1522" y="1137365"/>
                </a:lnTo>
                <a:cubicBezTo>
                  <a:pt x="1840" y="1119236"/>
                  <a:pt x="-286" y="1103551"/>
                  <a:pt x="32" y="10854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19"/>
          <p:cNvSpPr txBox="1"/>
          <p:nvPr/>
        </p:nvSpPr>
        <p:spPr>
          <a:xfrm>
            <a:off x="6175829" y="6356350"/>
            <a:ext cx="51779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2"/>
          <p:cNvGrpSpPr/>
          <p:nvPr/>
        </p:nvGrpSpPr>
        <p:grpSpPr>
          <a:xfrm>
            <a:off x="7255418" y="4084254"/>
            <a:ext cx="4538627" cy="1050408"/>
            <a:chOff x="6665542" y="2841934"/>
            <a:chExt cx="4797245" cy="1050408"/>
          </a:xfrm>
        </p:grpSpPr>
        <p:sp>
          <p:nvSpPr>
            <p:cNvPr id="143" name="Google Shape;143;p2"/>
            <p:cNvSpPr txBox="1"/>
            <p:nvPr/>
          </p:nvSpPr>
          <p:spPr>
            <a:xfrm>
              <a:off x="6665542" y="2841934"/>
              <a:ext cx="47771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Section</a:t>
              </a:r>
              <a:r>
                <a:rPr lang="en-US" sz="3600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 </a:t>
              </a:r>
              <a:r>
                <a:rPr b="1" lang="en-US" sz="3600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Break</a:t>
              </a:r>
              <a:endParaRPr b="1" sz="3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144" name="Google Shape;144;p2"/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67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Insert the Subtitle of Your Presentation</a:t>
              </a:r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0"/>
          <p:cNvSpPr txBox="1"/>
          <p:nvPr>
            <p:ph idx="1" type="body"/>
          </p:nvPr>
        </p:nvSpPr>
        <p:spPr>
          <a:xfrm>
            <a:off x="3870180" y="339509"/>
            <a:ext cx="8026546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None/>
            </a:pPr>
            <a:r>
              <a:rPr lang="en-US" sz="4800"/>
              <a:t>Infographic Style</a:t>
            </a:r>
            <a:endParaRPr/>
          </a:p>
        </p:txBody>
      </p:sp>
      <p:sp>
        <p:nvSpPr>
          <p:cNvPr id="507" name="Google Shape;507;p20"/>
          <p:cNvSpPr/>
          <p:nvPr/>
        </p:nvSpPr>
        <p:spPr>
          <a:xfrm>
            <a:off x="1076768" y="2325741"/>
            <a:ext cx="1771492" cy="2040743"/>
          </a:xfrm>
          <a:prstGeom prst="rect">
            <a:avLst/>
          </a:prstGeom>
          <a:solidFill>
            <a:schemeClr val="lt1"/>
          </a:solidFill>
          <a:ln cap="flat" cmpd="sng" w="635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0"/>
          <p:cNvSpPr/>
          <p:nvPr/>
        </p:nvSpPr>
        <p:spPr>
          <a:xfrm>
            <a:off x="1076768" y="1841826"/>
            <a:ext cx="1771492" cy="483989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6"/>
          </a:solidFill>
          <a:ln cap="flat" cmpd="sng" w="635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0"/>
          <p:cNvSpPr/>
          <p:nvPr/>
        </p:nvSpPr>
        <p:spPr>
          <a:xfrm>
            <a:off x="1129317" y="5034880"/>
            <a:ext cx="1856261" cy="914400"/>
          </a:xfrm>
          <a:prstGeom prst="rightArrowCallout">
            <a:avLst>
              <a:gd fmla="val 25000" name="adj1"/>
              <a:gd fmla="val 25000" name="adj2"/>
              <a:gd fmla="val 25000" name="adj3"/>
              <a:gd fmla="val 77230" name="adj4"/>
            </a:avLst>
          </a:prstGeom>
          <a:solidFill>
            <a:schemeClr val="lt1"/>
          </a:solidFill>
          <a:ln cap="flat" cmpd="sng" w="317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0" name="Google Shape;510;p20"/>
          <p:cNvGrpSpPr/>
          <p:nvPr/>
        </p:nvGrpSpPr>
        <p:grpSpPr>
          <a:xfrm>
            <a:off x="1315486" y="2462268"/>
            <a:ext cx="1294058" cy="1661995"/>
            <a:chOff x="819820" y="3646109"/>
            <a:chExt cx="1411829" cy="1661995"/>
          </a:xfrm>
        </p:grpSpPr>
        <p:sp>
          <p:nvSpPr>
            <p:cNvPr id="511" name="Google Shape;511;p20"/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0"/>
            <p:cNvSpPr txBox="1"/>
            <p:nvPr/>
          </p:nvSpPr>
          <p:spPr>
            <a:xfrm>
              <a:off x="819820" y="3923109"/>
              <a:ext cx="1411827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3" name="Google Shape;513;p20"/>
          <p:cNvSpPr txBox="1"/>
          <p:nvPr/>
        </p:nvSpPr>
        <p:spPr>
          <a:xfrm>
            <a:off x="1314590" y="1899152"/>
            <a:ext cx="12958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0"/>
          <p:cNvSpPr txBox="1"/>
          <p:nvPr/>
        </p:nvSpPr>
        <p:spPr>
          <a:xfrm>
            <a:off x="1289718" y="5160290"/>
            <a:ext cx="110728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Simple PowerPoint Presentation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0"/>
          <p:cNvSpPr/>
          <p:nvPr/>
        </p:nvSpPr>
        <p:spPr>
          <a:xfrm>
            <a:off x="5216842" y="2325741"/>
            <a:ext cx="1771492" cy="2040743"/>
          </a:xfrm>
          <a:prstGeom prst="rect">
            <a:avLst/>
          </a:prstGeom>
          <a:solidFill>
            <a:schemeClr val="lt1"/>
          </a:solidFill>
          <a:ln cap="flat" cmpd="sng" w="635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0"/>
          <p:cNvSpPr/>
          <p:nvPr/>
        </p:nvSpPr>
        <p:spPr>
          <a:xfrm>
            <a:off x="7286879" y="2325741"/>
            <a:ext cx="1771492" cy="2040743"/>
          </a:xfrm>
          <a:prstGeom prst="rect">
            <a:avLst/>
          </a:prstGeom>
          <a:solidFill>
            <a:schemeClr val="lt1"/>
          </a:solidFill>
          <a:ln cap="flat" cmpd="sng" w="635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0"/>
          <p:cNvSpPr/>
          <p:nvPr/>
        </p:nvSpPr>
        <p:spPr>
          <a:xfrm>
            <a:off x="9356915" y="2325741"/>
            <a:ext cx="1771492" cy="2040743"/>
          </a:xfrm>
          <a:prstGeom prst="rect">
            <a:avLst/>
          </a:prstGeom>
          <a:solidFill>
            <a:schemeClr val="lt1"/>
          </a:solidFill>
          <a:ln cap="flat" cmpd="sng" w="635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0"/>
          <p:cNvSpPr/>
          <p:nvPr/>
        </p:nvSpPr>
        <p:spPr>
          <a:xfrm>
            <a:off x="3146805" y="2325741"/>
            <a:ext cx="1771492" cy="2040743"/>
          </a:xfrm>
          <a:prstGeom prst="rect">
            <a:avLst/>
          </a:prstGeom>
          <a:solidFill>
            <a:schemeClr val="lt1"/>
          </a:solidFill>
          <a:ln cap="flat" cmpd="sng" w="635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0"/>
          <p:cNvSpPr/>
          <p:nvPr/>
        </p:nvSpPr>
        <p:spPr>
          <a:xfrm>
            <a:off x="3146805" y="1841826"/>
            <a:ext cx="1771492" cy="483989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1"/>
          </a:solidFill>
          <a:ln cap="flat" cmpd="sng" w="635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0"/>
          <p:cNvSpPr/>
          <p:nvPr/>
        </p:nvSpPr>
        <p:spPr>
          <a:xfrm>
            <a:off x="5216842" y="1841826"/>
            <a:ext cx="1771492" cy="483989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2"/>
          </a:solidFill>
          <a:ln cap="flat" cmpd="sng" w="635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0"/>
          <p:cNvSpPr/>
          <p:nvPr/>
        </p:nvSpPr>
        <p:spPr>
          <a:xfrm>
            <a:off x="7286879" y="1841826"/>
            <a:ext cx="1771492" cy="483989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3"/>
          </a:solidFill>
          <a:ln cap="flat" cmpd="sng" w="635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0"/>
          <p:cNvSpPr/>
          <p:nvPr/>
        </p:nvSpPr>
        <p:spPr>
          <a:xfrm>
            <a:off x="9356915" y="1841826"/>
            <a:ext cx="1771492" cy="483989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4"/>
          </a:solidFill>
          <a:ln cap="flat" cmpd="sng" w="635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0"/>
          <p:cNvSpPr/>
          <p:nvPr/>
        </p:nvSpPr>
        <p:spPr>
          <a:xfrm>
            <a:off x="3256255" y="5026254"/>
            <a:ext cx="1856261" cy="914400"/>
          </a:xfrm>
          <a:prstGeom prst="rightArrowCallout">
            <a:avLst>
              <a:gd fmla="val 25000" name="adj1"/>
              <a:gd fmla="val 25000" name="adj2"/>
              <a:gd fmla="val 25000" name="adj3"/>
              <a:gd fmla="val 77230" name="adj4"/>
            </a:avLst>
          </a:prstGeom>
          <a:solidFill>
            <a:schemeClr val="lt1"/>
          </a:solidFill>
          <a:ln cap="flat" cmpd="sng" w="317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20"/>
          <p:cNvSpPr/>
          <p:nvPr/>
        </p:nvSpPr>
        <p:spPr>
          <a:xfrm>
            <a:off x="5383193" y="5026254"/>
            <a:ext cx="1856261" cy="914400"/>
          </a:xfrm>
          <a:prstGeom prst="rightArrowCallout">
            <a:avLst>
              <a:gd fmla="val 25000" name="adj1"/>
              <a:gd fmla="val 25000" name="adj2"/>
              <a:gd fmla="val 25000" name="adj3"/>
              <a:gd fmla="val 77230" name="adj4"/>
            </a:avLst>
          </a:prstGeom>
          <a:solidFill>
            <a:schemeClr val="lt1"/>
          </a:solidFill>
          <a:ln cap="flat" cmpd="sng" w="317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0"/>
          <p:cNvSpPr/>
          <p:nvPr/>
        </p:nvSpPr>
        <p:spPr>
          <a:xfrm>
            <a:off x="7510131" y="5026254"/>
            <a:ext cx="1856261" cy="914400"/>
          </a:xfrm>
          <a:prstGeom prst="rightArrowCallout">
            <a:avLst>
              <a:gd fmla="val 25000" name="adj1"/>
              <a:gd fmla="val 25000" name="adj2"/>
              <a:gd fmla="val 25000" name="adj3"/>
              <a:gd fmla="val 77230" name="adj4"/>
            </a:avLst>
          </a:prstGeom>
          <a:solidFill>
            <a:schemeClr val="lt1"/>
          </a:solidFill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20"/>
          <p:cNvSpPr/>
          <p:nvPr/>
        </p:nvSpPr>
        <p:spPr>
          <a:xfrm>
            <a:off x="9637066" y="5026254"/>
            <a:ext cx="1407576" cy="914400"/>
          </a:xfrm>
          <a:custGeom>
            <a:rect b="b" l="l" r="r" t="t"/>
            <a:pathLst>
              <a:path extrusionOk="0" h="914400" w="1144182">
                <a:moveTo>
                  <a:pt x="0" y="0"/>
                </a:moveTo>
                <a:lnTo>
                  <a:pt x="1144182" y="0"/>
                </a:lnTo>
                <a:lnTo>
                  <a:pt x="1144182" y="914400"/>
                </a:lnTo>
                <a:lnTo>
                  <a:pt x="0" y="914400"/>
                </a:lnTo>
                <a:close/>
              </a:path>
            </a:pathLst>
          </a:custGeom>
          <a:solidFill>
            <a:schemeClr val="lt1"/>
          </a:solidFill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7" name="Google Shape;527;p20"/>
          <p:cNvCxnSpPr/>
          <p:nvPr/>
        </p:nvCxnSpPr>
        <p:spPr>
          <a:xfrm>
            <a:off x="1962514" y="4443968"/>
            <a:ext cx="0" cy="453129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dot"/>
            <a:miter lim="800000"/>
            <a:headEnd len="sm" w="sm" type="none"/>
            <a:tailEnd len="med" w="med" type="triangle"/>
          </a:ln>
        </p:spPr>
      </p:cxnSp>
      <p:cxnSp>
        <p:nvCxnSpPr>
          <p:cNvPr id="528" name="Google Shape;528;p20"/>
          <p:cNvCxnSpPr/>
          <p:nvPr/>
        </p:nvCxnSpPr>
        <p:spPr>
          <a:xfrm>
            <a:off x="3870180" y="4443968"/>
            <a:ext cx="0" cy="453129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dot"/>
            <a:miter lim="800000"/>
            <a:headEnd len="sm" w="sm" type="none"/>
            <a:tailEnd len="med" w="med" type="triangle"/>
          </a:ln>
        </p:spPr>
      </p:cxnSp>
      <p:cxnSp>
        <p:nvCxnSpPr>
          <p:cNvPr id="529" name="Google Shape;529;p20"/>
          <p:cNvCxnSpPr/>
          <p:nvPr/>
        </p:nvCxnSpPr>
        <p:spPr>
          <a:xfrm>
            <a:off x="6094042" y="4443968"/>
            <a:ext cx="0" cy="453129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dot"/>
            <a:miter lim="800000"/>
            <a:headEnd len="sm" w="sm" type="none"/>
            <a:tailEnd len="med" w="med" type="triangle"/>
          </a:ln>
        </p:spPr>
      </p:cxnSp>
      <p:cxnSp>
        <p:nvCxnSpPr>
          <p:cNvPr id="530" name="Google Shape;530;p20"/>
          <p:cNvCxnSpPr/>
          <p:nvPr/>
        </p:nvCxnSpPr>
        <p:spPr>
          <a:xfrm>
            <a:off x="8001707" y="4443968"/>
            <a:ext cx="0" cy="453129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dot"/>
            <a:miter lim="800000"/>
            <a:headEnd len="sm" w="sm" type="none"/>
            <a:tailEnd len="med" w="med" type="triangle"/>
          </a:ln>
        </p:spPr>
      </p:cxnSp>
      <p:cxnSp>
        <p:nvCxnSpPr>
          <p:cNvPr id="531" name="Google Shape;531;p20"/>
          <p:cNvCxnSpPr/>
          <p:nvPr/>
        </p:nvCxnSpPr>
        <p:spPr>
          <a:xfrm>
            <a:off x="10242661" y="4427545"/>
            <a:ext cx="0" cy="453129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dot"/>
            <a:miter lim="800000"/>
            <a:headEnd len="sm" w="sm" type="none"/>
            <a:tailEnd len="med" w="med" type="triangle"/>
          </a:ln>
        </p:spPr>
      </p:cxnSp>
      <p:grpSp>
        <p:nvGrpSpPr>
          <p:cNvPr id="532" name="Google Shape;532;p20"/>
          <p:cNvGrpSpPr/>
          <p:nvPr/>
        </p:nvGrpSpPr>
        <p:grpSpPr>
          <a:xfrm>
            <a:off x="5459684" y="2462268"/>
            <a:ext cx="1294058" cy="1661995"/>
            <a:chOff x="819820" y="3646109"/>
            <a:chExt cx="1411829" cy="1661995"/>
          </a:xfrm>
        </p:grpSpPr>
        <p:sp>
          <p:nvSpPr>
            <p:cNvPr id="533" name="Google Shape;533;p20"/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0"/>
            <p:cNvSpPr txBox="1"/>
            <p:nvPr/>
          </p:nvSpPr>
          <p:spPr>
            <a:xfrm>
              <a:off x="819820" y="3923109"/>
              <a:ext cx="1411827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5" name="Google Shape;535;p20"/>
          <p:cNvGrpSpPr/>
          <p:nvPr/>
        </p:nvGrpSpPr>
        <p:grpSpPr>
          <a:xfrm>
            <a:off x="7531782" y="2462268"/>
            <a:ext cx="1294058" cy="1661995"/>
            <a:chOff x="819820" y="3646109"/>
            <a:chExt cx="1411829" cy="1661995"/>
          </a:xfrm>
        </p:grpSpPr>
        <p:sp>
          <p:nvSpPr>
            <p:cNvPr id="536" name="Google Shape;536;p20"/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0"/>
            <p:cNvSpPr txBox="1"/>
            <p:nvPr/>
          </p:nvSpPr>
          <p:spPr>
            <a:xfrm>
              <a:off x="819820" y="3923109"/>
              <a:ext cx="1411827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8" name="Google Shape;538;p20"/>
          <p:cNvGrpSpPr/>
          <p:nvPr/>
        </p:nvGrpSpPr>
        <p:grpSpPr>
          <a:xfrm>
            <a:off x="9603880" y="2462268"/>
            <a:ext cx="1294058" cy="1661995"/>
            <a:chOff x="819820" y="3646109"/>
            <a:chExt cx="1411829" cy="1661995"/>
          </a:xfrm>
        </p:grpSpPr>
        <p:sp>
          <p:nvSpPr>
            <p:cNvPr id="539" name="Google Shape;539;p20"/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0"/>
            <p:cNvSpPr txBox="1"/>
            <p:nvPr/>
          </p:nvSpPr>
          <p:spPr>
            <a:xfrm>
              <a:off x="819820" y="3923109"/>
              <a:ext cx="1411827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1" name="Google Shape;541;p20"/>
          <p:cNvGrpSpPr/>
          <p:nvPr/>
        </p:nvGrpSpPr>
        <p:grpSpPr>
          <a:xfrm>
            <a:off x="3387584" y="2462268"/>
            <a:ext cx="1294058" cy="1661995"/>
            <a:chOff x="819820" y="3646109"/>
            <a:chExt cx="1411829" cy="1661995"/>
          </a:xfrm>
        </p:grpSpPr>
        <p:sp>
          <p:nvSpPr>
            <p:cNvPr id="542" name="Google Shape;542;p20"/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0"/>
            <p:cNvSpPr txBox="1"/>
            <p:nvPr/>
          </p:nvSpPr>
          <p:spPr>
            <a:xfrm>
              <a:off x="819820" y="3923109"/>
              <a:ext cx="1411827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4" name="Google Shape;544;p20"/>
          <p:cNvSpPr txBox="1"/>
          <p:nvPr/>
        </p:nvSpPr>
        <p:spPr>
          <a:xfrm>
            <a:off x="5458788" y="1899152"/>
            <a:ext cx="12958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20"/>
          <p:cNvSpPr txBox="1"/>
          <p:nvPr/>
        </p:nvSpPr>
        <p:spPr>
          <a:xfrm>
            <a:off x="7530886" y="1899152"/>
            <a:ext cx="12958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20"/>
          <p:cNvSpPr txBox="1"/>
          <p:nvPr/>
        </p:nvSpPr>
        <p:spPr>
          <a:xfrm>
            <a:off x="9602984" y="1899152"/>
            <a:ext cx="12958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20"/>
          <p:cNvSpPr txBox="1"/>
          <p:nvPr/>
        </p:nvSpPr>
        <p:spPr>
          <a:xfrm>
            <a:off x="3386688" y="1899152"/>
            <a:ext cx="12958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20"/>
          <p:cNvSpPr txBox="1"/>
          <p:nvPr/>
        </p:nvSpPr>
        <p:spPr>
          <a:xfrm>
            <a:off x="3415107" y="5160290"/>
            <a:ext cx="110728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Simple PowerPoint Presentation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20"/>
          <p:cNvSpPr txBox="1"/>
          <p:nvPr/>
        </p:nvSpPr>
        <p:spPr>
          <a:xfrm>
            <a:off x="5540496" y="5160290"/>
            <a:ext cx="110728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Simple PowerPoint Presentation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20"/>
          <p:cNvSpPr txBox="1"/>
          <p:nvPr/>
        </p:nvSpPr>
        <p:spPr>
          <a:xfrm>
            <a:off x="7665885" y="5160290"/>
            <a:ext cx="110728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Simple PowerPoint Presentation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20"/>
          <p:cNvSpPr txBox="1"/>
          <p:nvPr/>
        </p:nvSpPr>
        <p:spPr>
          <a:xfrm>
            <a:off x="9791274" y="5160290"/>
            <a:ext cx="110728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Simple PowerPoint Presentation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20"/>
          <p:cNvSpPr txBox="1"/>
          <p:nvPr/>
        </p:nvSpPr>
        <p:spPr>
          <a:xfrm>
            <a:off x="6175829" y="6356350"/>
            <a:ext cx="51779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1"/>
          <p:cNvSpPr txBox="1"/>
          <p:nvPr>
            <p:ph idx="1" type="body"/>
          </p:nvPr>
        </p:nvSpPr>
        <p:spPr>
          <a:xfrm>
            <a:off x="3875314" y="339509"/>
            <a:ext cx="8021412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None/>
            </a:pPr>
            <a:r>
              <a:rPr lang="en-US" sz="4800"/>
              <a:t>Infographic</a:t>
            </a:r>
            <a:r>
              <a:rPr lang="en-US"/>
              <a:t> Style</a:t>
            </a:r>
            <a:endParaRPr/>
          </a:p>
        </p:txBody>
      </p:sp>
      <p:grpSp>
        <p:nvGrpSpPr>
          <p:cNvPr id="558" name="Google Shape;558;p21"/>
          <p:cNvGrpSpPr/>
          <p:nvPr/>
        </p:nvGrpSpPr>
        <p:grpSpPr>
          <a:xfrm>
            <a:off x="6964011" y="4884461"/>
            <a:ext cx="851918" cy="1155872"/>
            <a:chOff x="6558587" y="4528171"/>
            <a:chExt cx="851918" cy="1155872"/>
          </a:xfrm>
        </p:grpSpPr>
        <p:sp>
          <p:nvSpPr>
            <p:cNvPr id="559" name="Google Shape;559;p21"/>
            <p:cNvSpPr/>
            <p:nvPr/>
          </p:nvSpPr>
          <p:spPr>
            <a:xfrm>
              <a:off x="6558587" y="5404068"/>
              <a:ext cx="851918" cy="279975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60" name="Google Shape;560;p21"/>
            <p:cNvGrpSpPr/>
            <p:nvPr/>
          </p:nvGrpSpPr>
          <p:grpSpPr>
            <a:xfrm>
              <a:off x="6658600" y="4528171"/>
              <a:ext cx="651892" cy="1141361"/>
              <a:chOff x="4682109" y="4663903"/>
              <a:chExt cx="651892" cy="1141361"/>
            </a:xfrm>
          </p:grpSpPr>
          <p:sp>
            <p:nvSpPr>
              <p:cNvPr id="561" name="Google Shape;561;p21"/>
              <p:cNvSpPr/>
              <p:nvPr/>
            </p:nvSpPr>
            <p:spPr>
              <a:xfrm>
                <a:off x="4682109" y="5538916"/>
                <a:ext cx="651892" cy="252284"/>
              </a:xfrm>
              <a:prstGeom prst="ellipse">
                <a:avLst/>
              </a:prstGeom>
              <a:solidFill>
                <a:srgbClr val="595959">
                  <a:alpha val="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21"/>
              <p:cNvSpPr/>
              <p:nvPr/>
            </p:nvSpPr>
            <p:spPr>
              <a:xfrm>
                <a:off x="4709764" y="5219329"/>
                <a:ext cx="585933" cy="585935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21"/>
              <p:cNvSpPr/>
              <p:nvPr/>
            </p:nvSpPr>
            <p:spPr>
              <a:xfrm>
                <a:off x="4732893" y="4663903"/>
                <a:ext cx="539675" cy="53967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64" name="Google Shape;564;p21"/>
          <p:cNvGrpSpPr/>
          <p:nvPr/>
        </p:nvGrpSpPr>
        <p:grpSpPr>
          <a:xfrm>
            <a:off x="8157334" y="4224713"/>
            <a:ext cx="851918" cy="1792616"/>
            <a:chOff x="5445621" y="4014116"/>
            <a:chExt cx="851918" cy="1792616"/>
          </a:xfrm>
        </p:grpSpPr>
        <p:sp>
          <p:nvSpPr>
            <p:cNvPr id="565" name="Google Shape;565;p21"/>
            <p:cNvSpPr/>
            <p:nvPr/>
          </p:nvSpPr>
          <p:spPr>
            <a:xfrm>
              <a:off x="5445621" y="5526757"/>
              <a:ext cx="851918" cy="279975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1"/>
            <p:cNvSpPr/>
            <p:nvPr/>
          </p:nvSpPr>
          <p:spPr>
            <a:xfrm>
              <a:off x="5504041" y="5529392"/>
              <a:ext cx="724287" cy="226164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1"/>
            <p:cNvSpPr/>
            <p:nvPr/>
          </p:nvSpPr>
          <p:spPr>
            <a:xfrm>
              <a:off x="5569797" y="5219329"/>
              <a:ext cx="585933" cy="58593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1"/>
            <p:cNvSpPr/>
            <p:nvPr/>
          </p:nvSpPr>
          <p:spPr>
            <a:xfrm>
              <a:off x="5592926" y="4014116"/>
              <a:ext cx="539675" cy="5396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21"/>
          <p:cNvGrpSpPr/>
          <p:nvPr/>
        </p:nvGrpSpPr>
        <p:grpSpPr>
          <a:xfrm>
            <a:off x="9350657" y="3606257"/>
            <a:ext cx="851918" cy="2411072"/>
            <a:chOff x="6313909" y="3401667"/>
            <a:chExt cx="851918" cy="2411072"/>
          </a:xfrm>
        </p:grpSpPr>
        <p:sp>
          <p:nvSpPr>
            <p:cNvPr id="570" name="Google Shape;570;p21"/>
            <p:cNvSpPr/>
            <p:nvPr/>
          </p:nvSpPr>
          <p:spPr>
            <a:xfrm>
              <a:off x="6313909" y="5532764"/>
              <a:ext cx="851918" cy="279975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1"/>
            <p:cNvSpPr/>
            <p:nvPr/>
          </p:nvSpPr>
          <p:spPr>
            <a:xfrm>
              <a:off x="6364074" y="5529391"/>
              <a:ext cx="724287" cy="226164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1"/>
            <p:cNvSpPr/>
            <p:nvPr/>
          </p:nvSpPr>
          <p:spPr>
            <a:xfrm>
              <a:off x="6429830" y="5219329"/>
              <a:ext cx="585933" cy="58593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1"/>
            <p:cNvSpPr/>
            <p:nvPr/>
          </p:nvSpPr>
          <p:spPr>
            <a:xfrm>
              <a:off x="6452959" y="3401667"/>
              <a:ext cx="539675" cy="5396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4" name="Google Shape;574;p21"/>
          <p:cNvGrpSpPr/>
          <p:nvPr/>
        </p:nvGrpSpPr>
        <p:grpSpPr>
          <a:xfrm>
            <a:off x="10543980" y="3006252"/>
            <a:ext cx="851918" cy="3003601"/>
            <a:chOff x="7182197" y="2797028"/>
            <a:chExt cx="851918" cy="3003601"/>
          </a:xfrm>
        </p:grpSpPr>
        <p:sp>
          <p:nvSpPr>
            <p:cNvPr id="575" name="Google Shape;575;p21"/>
            <p:cNvSpPr/>
            <p:nvPr/>
          </p:nvSpPr>
          <p:spPr>
            <a:xfrm>
              <a:off x="7182197" y="5519721"/>
              <a:ext cx="851918" cy="279975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1"/>
            <p:cNvSpPr/>
            <p:nvPr/>
          </p:nvSpPr>
          <p:spPr>
            <a:xfrm>
              <a:off x="7224107" y="5524757"/>
              <a:ext cx="724287" cy="226164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1"/>
            <p:cNvSpPr/>
            <p:nvPr/>
          </p:nvSpPr>
          <p:spPr>
            <a:xfrm>
              <a:off x="7289863" y="5214695"/>
              <a:ext cx="585933" cy="58593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1"/>
            <p:cNvSpPr/>
            <p:nvPr/>
          </p:nvSpPr>
          <p:spPr>
            <a:xfrm>
              <a:off x="7312992" y="2797028"/>
              <a:ext cx="539675" cy="53967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9" name="Google Shape;579;p21"/>
          <p:cNvSpPr txBox="1"/>
          <p:nvPr/>
        </p:nvSpPr>
        <p:spPr>
          <a:xfrm>
            <a:off x="855216" y="2064640"/>
            <a:ext cx="524078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1"/>
          <p:cNvSpPr txBox="1"/>
          <p:nvPr/>
        </p:nvSpPr>
        <p:spPr>
          <a:xfrm>
            <a:off x="855216" y="1748033"/>
            <a:ext cx="524078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Contents _ Graph </a:t>
            </a:r>
            <a:endParaRPr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1"/>
          <p:cNvSpPr/>
          <p:nvPr/>
        </p:nvSpPr>
        <p:spPr>
          <a:xfrm>
            <a:off x="1092422" y="3284720"/>
            <a:ext cx="792088" cy="792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1"/>
          <p:cNvSpPr/>
          <p:nvPr/>
        </p:nvSpPr>
        <p:spPr>
          <a:xfrm>
            <a:off x="2306429" y="3284720"/>
            <a:ext cx="792088" cy="792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1"/>
          <p:cNvSpPr/>
          <p:nvPr/>
        </p:nvSpPr>
        <p:spPr>
          <a:xfrm>
            <a:off x="3520436" y="3284720"/>
            <a:ext cx="792088" cy="7920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1"/>
          <p:cNvSpPr/>
          <p:nvPr/>
        </p:nvSpPr>
        <p:spPr>
          <a:xfrm>
            <a:off x="4734444" y="3284720"/>
            <a:ext cx="792088" cy="792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1"/>
          <p:cNvSpPr txBox="1"/>
          <p:nvPr/>
        </p:nvSpPr>
        <p:spPr>
          <a:xfrm>
            <a:off x="855216" y="4284297"/>
            <a:ext cx="524078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I hope and I believe that this Template will your Time, Money and Reputation. Easy to change colors, photos and Text. Example Text : Get a modern PowerPoint  Presentation that is beautifully designed. I hope and I believe that this Template will your Time, Money and Reputation. Easy to change colors, photos and Text.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6" name="Google Shape;586;p21"/>
          <p:cNvGrpSpPr/>
          <p:nvPr/>
        </p:nvGrpSpPr>
        <p:grpSpPr>
          <a:xfrm>
            <a:off x="7035059" y="1905763"/>
            <a:ext cx="1457816" cy="897372"/>
            <a:chOff x="6582401" y="2034947"/>
            <a:chExt cx="1457816" cy="897372"/>
          </a:xfrm>
        </p:grpSpPr>
        <p:grpSp>
          <p:nvGrpSpPr>
            <p:cNvPr id="587" name="Google Shape;587;p21"/>
            <p:cNvGrpSpPr/>
            <p:nvPr/>
          </p:nvGrpSpPr>
          <p:grpSpPr>
            <a:xfrm>
              <a:off x="6582401" y="2034947"/>
              <a:ext cx="1457816" cy="276999"/>
              <a:chOff x="5119488" y="2096796"/>
              <a:chExt cx="1457816" cy="276999"/>
            </a:xfrm>
          </p:grpSpPr>
          <p:sp>
            <p:nvSpPr>
              <p:cNvPr id="588" name="Google Shape;588;p21"/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21"/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 _ Type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0" name="Google Shape;590;p21"/>
            <p:cNvGrpSpPr/>
            <p:nvPr/>
          </p:nvGrpSpPr>
          <p:grpSpPr>
            <a:xfrm>
              <a:off x="6582401" y="2241738"/>
              <a:ext cx="1457816" cy="276999"/>
              <a:chOff x="5119488" y="2096796"/>
              <a:chExt cx="1457816" cy="276999"/>
            </a:xfrm>
          </p:grpSpPr>
          <p:sp>
            <p:nvSpPr>
              <p:cNvPr id="591" name="Google Shape;591;p21"/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21"/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 _ Type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3" name="Google Shape;593;p21"/>
            <p:cNvGrpSpPr/>
            <p:nvPr/>
          </p:nvGrpSpPr>
          <p:grpSpPr>
            <a:xfrm>
              <a:off x="6582401" y="2448529"/>
              <a:ext cx="1457816" cy="276999"/>
              <a:chOff x="5119488" y="2096796"/>
              <a:chExt cx="1457816" cy="276999"/>
            </a:xfrm>
          </p:grpSpPr>
          <p:sp>
            <p:nvSpPr>
              <p:cNvPr id="594" name="Google Shape;594;p21"/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21"/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 _ Type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6" name="Google Shape;596;p21"/>
            <p:cNvGrpSpPr/>
            <p:nvPr/>
          </p:nvGrpSpPr>
          <p:grpSpPr>
            <a:xfrm>
              <a:off x="6582401" y="2655320"/>
              <a:ext cx="1457816" cy="276999"/>
              <a:chOff x="5119488" y="2096796"/>
              <a:chExt cx="1457816" cy="276999"/>
            </a:xfrm>
          </p:grpSpPr>
          <p:sp>
            <p:nvSpPr>
              <p:cNvPr id="597" name="Google Shape;597;p21"/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21"/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 _ Type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99" name="Google Shape;599;p21"/>
          <p:cNvSpPr/>
          <p:nvPr/>
        </p:nvSpPr>
        <p:spPr>
          <a:xfrm rot="-5400000">
            <a:off x="3722794" y="3433065"/>
            <a:ext cx="387348" cy="461821"/>
          </a:xfrm>
          <a:custGeom>
            <a:rect b="b" l="l" r="r" t="t"/>
            <a:pathLst>
              <a:path extrusionOk="0" h="3228660" w="2708011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21"/>
          <p:cNvSpPr/>
          <p:nvPr/>
        </p:nvSpPr>
        <p:spPr>
          <a:xfrm>
            <a:off x="4925086" y="3480754"/>
            <a:ext cx="410806" cy="410806"/>
          </a:xfrm>
          <a:custGeom>
            <a:rect b="b" l="l" r="r" t="t"/>
            <a:pathLst>
              <a:path extrusionOk="0" h="3240000" w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21"/>
          <p:cNvSpPr/>
          <p:nvPr/>
        </p:nvSpPr>
        <p:spPr>
          <a:xfrm>
            <a:off x="2490925" y="3553406"/>
            <a:ext cx="448149" cy="294530"/>
          </a:xfrm>
          <a:custGeom>
            <a:rect b="b" l="l" r="r" t="t"/>
            <a:pathLst>
              <a:path extrusionOk="0" h="2129375" w="3240006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21"/>
          <p:cNvSpPr/>
          <p:nvPr/>
        </p:nvSpPr>
        <p:spPr>
          <a:xfrm>
            <a:off x="1274898" y="3470299"/>
            <a:ext cx="434262" cy="437888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21"/>
          <p:cNvSpPr txBox="1"/>
          <p:nvPr/>
        </p:nvSpPr>
        <p:spPr>
          <a:xfrm>
            <a:off x="6175829" y="6356350"/>
            <a:ext cx="51779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2"/>
          <p:cNvSpPr txBox="1"/>
          <p:nvPr>
            <p:ph idx="1" type="body"/>
          </p:nvPr>
        </p:nvSpPr>
        <p:spPr>
          <a:xfrm>
            <a:off x="3769042" y="339509"/>
            <a:ext cx="8127684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None/>
            </a:pPr>
            <a:r>
              <a:rPr lang="en-US" sz="4800"/>
              <a:t>Infographic Style</a:t>
            </a:r>
            <a:endParaRPr/>
          </a:p>
        </p:txBody>
      </p:sp>
      <p:grpSp>
        <p:nvGrpSpPr>
          <p:cNvPr id="609" name="Google Shape;609;p22"/>
          <p:cNvGrpSpPr/>
          <p:nvPr/>
        </p:nvGrpSpPr>
        <p:grpSpPr>
          <a:xfrm>
            <a:off x="4204088" y="1827068"/>
            <a:ext cx="4525172" cy="711174"/>
            <a:chOff x="3131840" y="2220253"/>
            <a:chExt cx="3096344" cy="711174"/>
          </a:xfrm>
        </p:grpSpPr>
        <p:sp>
          <p:nvSpPr>
            <p:cNvPr id="610" name="Google Shape;610;p22"/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2"/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2" name="Google Shape;612;p22"/>
          <p:cNvGrpSpPr/>
          <p:nvPr/>
        </p:nvGrpSpPr>
        <p:grpSpPr>
          <a:xfrm>
            <a:off x="4204088" y="2709856"/>
            <a:ext cx="4525172" cy="711174"/>
            <a:chOff x="3131840" y="2220253"/>
            <a:chExt cx="3096344" cy="711174"/>
          </a:xfrm>
        </p:grpSpPr>
        <p:sp>
          <p:nvSpPr>
            <p:cNvPr id="613" name="Google Shape;613;p22"/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2"/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5" name="Google Shape;615;p22"/>
          <p:cNvGrpSpPr/>
          <p:nvPr/>
        </p:nvGrpSpPr>
        <p:grpSpPr>
          <a:xfrm>
            <a:off x="4204088" y="3592642"/>
            <a:ext cx="4525172" cy="711174"/>
            <a:chOff x="3131840" y="2220253"/>
            <a:chExt cx="3096344" cy="711174"/>
          </a:xfrm>
        </p:grpSpPr>
        <p:sp>
          <p:nvSpPr>
            <p:cNvPr id="616" name="Google Shape;616;p22"/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2"/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8" name="Google Shape;618;p22"/>
          <p:cNvGrpSpPr/>
          <p:nvPr/>
        </p:nvGrpSpPr>
        <p:grpSpPr>
          <a:xfrm>
            <a:off x="4204088" y="4475430"/>
            <a:ext cx="4525172" cy="711174"/>
            <a:chOff x="3131840" y="2220253"/>
            <a:chExt cx="3096344" cy="711174"/>
          </a:xfrm>
        </p:grpSpPr>
        <p:sp>
          <p:nvSpPr>
            <p:cNvPr id="619" name="Google Shape;619;p22"/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2"/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1" name="Google Shape;621;p22"/>
          <p:cNvGrpSpPr/>
          <p:nvPr/>
        </p:nvGrpSpPr>
        <p:grpSpPr>
          <a:xfrm>
            <a:off x="4204088" y="5358216"/>
            <a:ext cx="4525172" cy="711174"/>
            <a:chOff x="3131840" y="2220253"/>
            <a:chExt cx="3096344" cy="711174"/>
          </a:xfrm>
        </p:grpSpPr>
        <p:sp>
          <p:nvSpPr>
            <p:cNvPr id="622" name="Google Shape;622;p22"/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2"/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4" name="Google Shape;624;p22"/>
          <p:cNvSpPr/>
          <p:nvPr/>
        </p:nvSpPr>
        <p:spPr>
          <a:xfrm>
            <a:off x="912674" y="1801632"/>
            <a:ext cx="3156908" cy="695785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22"/>
          <p:cNvSpPr/>
          <p:nvPr/>
        </p:nvSpPr>
        <p:spPr>
          <a:xfrm>
            <a:off x="912674" y="2684420"/>
            <a:ext cx="3156908" cy="695785"/>
          </a:xfrm>
          <a:prstGeom prst="homePlat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22"/>
          <p:cNvSpPr/>
          <p:nvPr/>
        </p:nvSpPr>
        <p:spPr>
          <a:xfrm>
            <a:off x="912674" y="3567207"/>
            <a:ext cx="3156908" cy="695785"/>
          </a:xfrm>
          <a:prstGeom prst="homePlat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22"/>
          <p:cNvSpPr/>
          <p:nvPr/>
        </p:nvSpPr>
        <p:spPr>
          <a:xfrm>
            <a:off x="912674" y="4449996"/>
            <a:ext cx="3156908" cy="695785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22"/>
          <p:cNvSpPr/>
          <p:nvPr/>
        </p:nvSpPr>
        <p:spPr>
          <a:xfrm>
            <a:off x="912674" y="5332787"/>
            <a:ext cx="3156908" cy="695785"/>
          </a:xfrm>
          <a:prstGeom prst="homePlat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22"/>
          <p:cNvSpPr/>
          <p:nvPr/>
        </p:nvSpPr>
        <p:spPr>
          <a:xfrm>
            <a:off x="8772211" y="1801631"/>
            <a:ext cx="2498692" cy="6957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22"/>
          <p:cNvSpPr/>
          <p:nvPr/>
        </p:nvSpPr>
        <p:spPr>
          <a:xfrm>
            <a:off x="9327600" y="2684420"/>
            <a:ext cx="1943303" cy="695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22"/>
          <p:cNvSpPr/>
          <p:nvPr/>
        </p:nvSpPr>
        <p:spPr>
          <a:xfrm>
            <a:off x="8982082" y="3567209"/>
            <a:ext cx="2288822" cy="6957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22"/>
          <p:cNvSpPr/>
          <p:nvPr/>
        </p:nvSpPr>
        <p:spPr>
          <a:xfrm>
            <a:off x="9585742" y="4449998"/>
            <a:ext cx="1685162" cy="6957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22"/>
          <p:cNvSpPr/>
          <p:nvPr/>
        </p:nvSpPr>
        <p:spPr>
          <a:xfrm>
            <a:off x="8729260" y="5332787"/>
            <a:ext cx="2551168" cy="695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22"/>
          <p:cNvSpPr/>
          <p:nvPr/>
        </p:nvSpPr>
        <p:spPr>
          <a:xfrm>
            <a:off x="912676" y="1801632"/>
            <a:ext cx="1336638" cy="695785"/>
          </a:xfrm>
          <a:prstGeom prst="homePlate">
            <a:avLst>
              <a:gd fmla="val 50000" name="adj"/>
            </a:avLst>
          </a:prstGeom>
          <a:gradFill>
            <a:gsLst>
              <a:gs pos="0">
                <a:srgbClr val="FFC81D"/>
              </a:gs>
              <a:gs pos="100000">
                <a:srgbClr val="FFC81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22"/>
          <p:cNvSpPr/>
          <p:nvPr/>
        </p:nvSpPr>
        <p:spPr>
          <a:xfrm>
            <a:off x="912675" y="2684420"/>
            <a:ext cx="1969776" cy="695785"/>
          </a:xfrm>
          <a:prstGeom prst="homePlate">
            <a:avLst>
              <a:gd fmla="val 50000" name="adj"/>
            </a:avLst>
          </a:prstGeom>
          <a:gradFill>
            <a:gsLst>
              <a:gs pos="0">
                <a:srgbClr val="6F6F6F"/>
              </a:gs>
              <a:gs pos="100000">
                <a:srgbClr val="6F6F6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22"/>
          <p:cNvSpPr/>
          <p:nvPr/>
        </p:nvSpPr>
        <p:spPr>
          <a:xfrm>
            <a:off x="912675" y="3567208"/>
            <a:ext cx="1969776" cy="695785"/>
          </a:xfrm>
          <a:prstGeom prst="homePlate">
            <a:avLst>
              <a:gd fmla="val 50000" name="adj"/>
            </a:avLst>
          </a:prstGeom>
          <a:gradFill>
            <a:gsLst>
              <a:gs pos="0">
                <a:srgbClr val="D17C00"/>
              </a:gs>
              <a:gs pos="100000">
                <a:srgbClr val="D17C00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22"/>
          <p:cNvSpPr/>
          <p:nvPr/>
        </p:nvSpPr>
        <p:spPr>
          <a:xfrm>
            <a:off x="912676" y="4449996"/>
            <a:ext cx="1336638" cy="695785"/>
          </a:xfrm>
          <a:prstGeom prst="homePlate">
            <a:avLst>
              <a:gd fmla="val 50000" name="adj"/>
            </a:avLst>
          </a:prstGeom>
          <a:gradFill>
            <a:gsLst>
              <a:gs pos="0">
                <a:srgbClr val="8D9B21"/>
              </a:gs>
              <a:gs pos="100000">
                <a:srgbClr val="8D9B2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22"/>
          <p:cNvSpPr/>
          <p:nvPr/>
        </p:nvSpPr>
        <p:spPr>
          <a:xfrm>
            <a:off x="912675" y="5332787"/>
            <a:ext cx="1578452" cy="695785"/>
          </a:xfrm>
          <a:prstGeom prst="homePlate">
            <a:avLst>
              <a:gd fmla="val 50000" name="adj"/>
            </a:avLst>
          </a:prstGeom>
          <a:gradFill>
            <a:gsLst>
              <a:gs pos="0">
                <a:srgbClr val="377598"/>
              </a:gs>
              <a:gs pos="100000">
                <a:srgbClr val="377598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22"/>
          <p:cNvSpPr txBox="1"/>
          <p:nvPr/>
        </p:nvSpPr>
        <p:spPr>
          <a:xfrm>
            <a:off x="9138798" y="2011024"/>
            <a:ext cx="1567244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Here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22"/>
          <p:cNvSpPr txBox="1"/>
          <p:nvPr/>
        </p:nvSpPr>
        <p:spPr>
          <a:xfrm>
            <a:off x="9661113" y="2887762"/>
            <a:ext cx="1061863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22"/>
          <p:cNvSpPr txBox="1"/>
          <p:nvPr/>
        </p:nvSpPr>
        <p:spPr>
          <a:xfrm>
            <a:off x="9257264" y="3774687"/>
            <a:ext cx="1321694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Here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22"/>
          <p:cNvSpPr txBox="1"/>
          <p:nvPr/>
        </p:nvSpPr>
        <p:spPr>
          <a:xfrm>
            <a:off x="9949145" y="4659391"/>
            <a:ext cx="1061863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22"/>
          <p:cNvSpPr txBox="1"/>
          <p:nvPr/>
        </p:nvSpPr>
        <p:spPr>
          <a:xfrm>
            <a:off x="9113249" y="5542180"/>
            <a:ext cx="1969767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Content Here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22"/>
          <p:cNvSpPr/>
          <p:nvPr/>
        </p:nvSpPr>
        <p:spPr>
          <a:xfrm rot="2700000">
            <a:off x="3373510" y="2785461"/>
            <a:ext cx="265920" cy="476745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22"/>
          <p:cNvSpPr/>
          <p:nvPr/>
        </p:nvSpPr>
        <p:spPr>
          <a:xfrm>
            <a:off x="3309765" y="1979616"/>
            <a:ext cx="329463" cy="308407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22"/>
          <p:cNvSpPr/>
          <p:nvPr/>
        </p:nvSpPr>
        <p:spPr>
          <a:xfrm>
            <a:off x="3274202" y="3756594"/>
            <a:ext cx="389370" cy="325482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22"/>
          <p:cNvSpPr/>
          <p:nvPr/>
        </p:nvSpPr>
        <p:spPr>
          <a:xfrm>
            <a:off x="3308470" y="5521022"/>
            <a:ext cx="396000" cy="313084"/>
          </a:xfrm>
          <a:custGeom>
            <a:rect b="b" l="l" r="r" t="t"/>
            <a:pathLst>
              <a:path extrusionOk="0" h="2545072" w="3219104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22"/>
          <p:cNvSpPr/>
          <p:nvPr/>
        </p:nvSpPr>
        <p:spPr>
          <a:xfrm>
            <a:off x="3321339" y="4641904"/>
            <a:ext cx="354676" cy="357638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22"/>
          <p:cNvSpPr txBox="1"/>
          <p:nvPr/>
        </p:nvSpPr>
        <p:spPr>
          <a:xfrm>
            <a:off x="6175829" y="6356350"/>
            <a:ext cx="51779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23"/>
          <p:cNvSpPr txBox="1"/>
          <p:nvPr>
            <p:ph idx="1" type="body"/>
          </p:nvPr>
        </p:nvSpPr>
        <p:spPr>
          <a:xfrm>
            <a:off x="3788229" y="339509"/>
            <a:ext cx="81084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None/>
            </a:pPr>
            <a:r>
              <a:rPr lang="en-US" sz="4800"/>
              <a:t>Infographic Style</a:t>
            </a:r>
            <a:endParaRPr/>
          </a:p>
        </p:txBody>
      </p:sp>
      <p:grpSp>
        <p:nvGrpSpPr>
          <p:cNvPr id="655" name="Google Shape;655;p23"/>
          <p:cNvGrpSpPr/>
          <p:nvPr/>
        </p:nvGrpSpPr>
        <p:grpSpPr>
          <a:xfrm>
            <a:off x="1464414" y="3380850"/>
            <a:ext cx="1512168" cy="1512169"/>
            <a:chOff x="1109790" y="3082676"/>
            <a:chExt cx="1512168" cy="1512169"/>
          </a:xfrm>
        </p:grpSpPr>
        <p:sp>
          <p:nvSpPr>
            <p:cNvPr id="656" name="Google Shape;656;p23"/>
            <p:cNvSpPr/>
            <p:nvPr/>
          </p:nvSpPr>
          <p:spPr>
            <a:xfrm>
              <a:off x="1217874" y="3190760"/>
              <a:ext cx="1296000" cy="12960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23"/>
            <p:cNvSpPr/>
            <p:nvPr/>
          </p:nvSpPr>
          <p:spPr>
            <a:xfrm>
              <a:off x="1109790" y="3082676"/>
              <a:ext cx="1512168" cy="1512169"/>
            </a:xfrm>
            <a:prstGeom prst="diamond">
              <a:avLst/>
            </a:prstGeom>
            <a:noFill/>
            <a:ln cap="flat" cmpd="sng" w="508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8" name="Google Shape;658;p23"/>
          <p:cNvGrpSpPr/>
          <p:nvPr/>
        </p:nvGrpSpPr>
        <p:grpSpPr>
          <a:xfrm>
            <a:off x="5345428" y="3380850"/>
            <a:ext cx="1512168" cy="1512169"/>
            <a:chOff x="3808240" y="3082676"/>
            <a:chExt cx="1512168" cy="1512169"/>
          </a:xfrm>
        </p:grpSpPr>
        <p:sp>
          <p:nvSpPr>
            <p:cNvPr id="659" name="Google Shape;659;p23"/>
            <p:cNvSpPr/>
            <p:nvPr/>
          </p:nvSpPr>
          <p:spPr>
            <a:xfrm>
              <a:off x="3916324" y="3190760"/>
              <a:ext cx="1296000" cy="1296000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23"/>
            <p:cNvSpPr/>
            <p:nvPr/>
          </p:nvSpPr>
          <p:spPr>
            <a:xfrm>
              <a:off x="3808240" y="3082676"/>
              <a:ext cx="1512168" cy="1512169"/>
            </a:xfrm>
            <a:prstGeom prst="diamond">
              <a:avLst/>
            </a:prstGeom>
            <a:noFill/>
            <a:ln cap="flat" cmpd="sng" w="508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1" name="Google Shape;661;p23"/>
          <p:cNvGrpSpPr/>
          <p:nvPr/>
        </p:nvGrpSpPr>
        <p:grpSpPr>
          <a:xfrm>
            <a:off x="9226441" y="3380850"/>
            <a:ext cx="1512168" cy="1512169"/>
            <a:chOff x="6506690" y="3082676"/>
            <a:chExt cx="1512168" cy="1512169"/>
          </a:xfrm>
        </p:grpSpPr>
        <p:sp>
          <p:nvSpPr>
            <p:cNvPr id="662" name="Google Shape;662;p23"/>
            <p:cNvSpPr/>
            <p:nvPr/>
          </p:nvSpPr>
          <p:spPr>
            <a:xfrm>
              <a:off x="6614774" y="3190760"/>
              <a:ext cx="1296000" cy="12960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23"/>
            <p:cNvSpPr/>
            <p:nvPr/>
          </p:nvSpPr>
          <p:spPr>
            <a:xfrm>
              <a:off x="6506690" y="3082676"/>
              <a:ext cx="1512168" cy="1512169"/>
            </a:xfrm>
            <a:prstGeom prst="diamond">
              <a:avLst/>
            </a:prstGeom>
            <a:noFill/>
            <a:ln cap="flat" cmpd="sng" w="508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4" name="Google Shape;664;p23"/>
          <p:cNvGrpSpPr/>
          <p:nvPr/>
        </p:nvGrpSpPr>
        <p:grpSpPr>
          <a:xfrm>
            <a:off x="7285935" y="2961426"/>
            <a:ext cx="1512168" cy="1512169"/>
            <a:chOff x="5157465" y="2663252"/>
            <a:chExt cx="1512168" cy="1512169"/>
          </a:xfrm>
        </p:grpSpPr>
        <p:sp>
          <p:nvSpPr>
            <p:cNvPr id="665" name="Google Shape;665;p23"/>
            <p:cNvSpPr/>
            <p:nvPr/>
          </p:nvSpPr>
          <p:spPr>
            <a:xfrm>
              <a:off x="5265549" y="2771336"/>
              <a:ext cx="1296000" cy="12960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23"/>
            <p:cNvSpPr/>
            <p:nvPr/>
          </p:nvSpPr>
          <p:spPr>
            <a:xfrm>
              <a:off x="5157465" y="2663252"/>
              <a:ext cx="1512168" cy="1512169"/>
            </a:xfrm>
            <a:prstGeom prst="diamond">
              <a:avLst/>
            </a:prstGeom>
            <a:noFill/>
            <a:ln cap="flat" cmpd="sng" w="508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7" name="Google Shape;667;p23"/>
          <p:cNvGrpSpPr/>
          <p:nvPr/>
        </p:nvGrpSpPr>
        <p:grpSpPr>
          <a:xfrm>
            <a:off x="3404921" y="2961426"/>
            <a:ext cx="1512168" cy="1512169"/>
            <a:chOff x="2459015" y="2663252"/>
            <a:chExt cx="1512168" cy="1512169"/>
          </a:xfrm>
        </p:grpSpPr>
        <p:sp>
          <p:nvSpPr>
            <p:cNvPr id="668" name="Google Shape;668;p23"/>
            <p:cNvSpPr/>
            <p:nvPr/>
          </p:nvSpPr>
          <p:spPr>
            <a:xfrm>
              <a:off x="2567099" y="2771336"/>
              <a:ext cx="1296000" cy="12960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3"/>
            <p:cNvSpPr/>
            <p:nvPr/>
          </p:nvSpPr>
          <p:spPr>
            <a:xfrm>
              <a:off x="2459015" y="2663252"/>
              <a:ext cx="1512168" cy="1512169"/>
            </a:xfrm>
            <a:prstGeom prst="diamond">
              <a:avLst/>
            </a:prstGeom>
            <a:noFill/>
            <a:ln cap="flat" cmpd="sng" w="508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0" name="Google Shape;670;p23"/>
          <p:cNvGrpSpPr/>
          <p:nvPr/>
        </p:nvGrpSpPr>
        <p:grpSpPr>
          <a:xfrm>
            <a:off x="2779708" y="4812043"/>
            <a:ext cx="2762596" cy="1292662"/>
            <a:chOff x="5889060" y="3872747"/>
            <a:chExt cx="2527679" cy="1292662"/>
          </a:xfrm>
        </p:grpSpPr>
        <p:sp>
          <p:nvSpPr>
            <p:cNvPr id="671" name="Google Shape;671;p23"/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 your Presentations. I hope and I believe that this Template will your Time, Money and Reputation.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3"/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3" name="Google Shape;673;p23"/>
          <p:cNvGrpSpPr/>
          <p:nvPr/>
        </p:nvGrpSpPr>
        <p:grpSpPr>
          <a:xfrm>
            <a:off x="6660721" y="4812043"/>
            <a:ext cx="2762596" cy="1292662"/>
            <a:chOff x="5889060" y="3872747"/>
            <a:chExt cx="2527679" cy="1292662"/>
          </a:xfrm>
        </p:grpSpPr>
        <p:sp>
          <p:nvSpPr>
            <p:cNvPr id="674" name="Google Shape;674;p23"/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 your Presentations. I hope and I believe that this Template will your Time, Money and Reputation.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23"/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6" name="Google Shape;676;p23"/>
          <p:cNvGrpSpPr/>
          <p:nvPr/>
        </p:nvGrpSpPr>
        <p:grpSpPr>
          <a:xfrm>
            <a:off x="839202" y="1710948"/>
            <a:ext cx="2762596" cy="1292662"/>
            <a:chOff x="5889060" y="3872747"/>
            <a:chExt cx="2527679" cy="1292662"/>
          </a:xfrm>
        </p:grpSpPr>
        <p:sp>
          <p:nvSpPr>
            <p:cNvPr id="677" name="Google Shape;677;p23"/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 your Presentations. I hope and I believe that this Template will your Time, Money and Reputation.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23"/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9" name="Google Shape;679;p23"/>
          <p:cNvGrpSpPr/>
          <p:nvPr/>
        </p:nvGrpSpPr>
        <p:grpSpPr>
          <a:xfrm>
            <a:off x="4720214" y="1710948"/>
            <a:ext cx="2762596" cy="1292662"/>
            <a:chOff x="5889060" y="3872747"/>
            <a:chExt cx="2527679" cy="1292662"/>
          </a:xfrm>
        </p:grpSpPr>
        <p:sp>
          <p:nvSpPr>
            <p:cNvPr id="680" name="Google Shape;680;p23"/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 your Presentations. I hope and I believe that this Template will your Time, Money and Reputation.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23"/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2" name="Google Shape;682;p23"/>
          <p:cNvGrpSpPr/>
          <p:nvPr/>
        </p:nvGrpSpPr>
        <p:grpSpPr>
          <a:xfrm>
            <a:off x="8601228" y="1710948"/>
            <a:ext cx="2762596" cy="1292662"/>
            <a:chOff x="5889060" y="3872747"/>
            <a:chExt cx="2527679" cy="1292662"/>
          </a:xfrm>
        </p:grpSpPr>
        <p:sp>
          <p:nvSpPr>
            <p:cNvPr id="683" name="Google Shape;683;p23"/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 your Presentations. I hope and I believe that this Template will your Time, Money and Reputation.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23"/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5" name="Google Shape;685;p23"/>
          <p:cNvSpPr/>
          <p:nvPr/>
        </p:nvSpPr>
        <p:spPr>
          <a:xfrm>
            <a:off x="2048590" y="3984058"/>
            <a:ext cx="345998" cy="351772"/>
          </a:xfrm>
          <a:custGeom>
            <a:rect b="b" l="l" r="r" t="t"/>
            <a:pathLst>
              <a:path extrusionOk="0" h="3060919" w="3186824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23"/>
          <p:cNvSpPr/>
          <p:nvPr/>
        </p:nvSpPr>
        <p:spPr>
          <a:xfrm flipH="1">
            <a:off x="9751728" y="3984902"/>
            <a:ext cx="391682" cy="323114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23"/>
          <p:cNvSpPr/>
          <p:nvPr/>
        </p:nvSpPr>
        <p:spPr>
          <a:xfrm rot="9900000">
            <a:off x="7837967" y="3570440"/>
            <a:ext cx="396000" cy="336326"/>
          </a:xfrm>
          <a:custGeom>
            <a:rect b="b" l="l" r="r" t="t"/>
            <a:pathLst>
              <a:path extrusionOk="0" h="2472345" w="2911009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23"/>
          <p:cNvSpPr/>
          <p:nvPr/>
        </p:nvSpPr>
        <p:spPr>
          <a:xfrm>
            <a:off x="3983240" y="3629027"/>
            <a:ext cx="346396" cy="266079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23"/>
          <p:cNvSpPr/>
          <p:nvPr/>
        </p:nvSpPr>
        <p:spPr>
          <a:xfrm>
            <a:off x="5853931" y="3990415"/>
            <a:ext cx="431509" cy="292281"/>
          </a:xfrm>
          <a:custGeom>
            <a:rect b="b" l="l" r="r" t="t"/>
            <a:pathLst>
              <a:path extrusionOk="0" h="2180445" w="3219104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3"/>
          <p:cNvSpPr txBox="1"/>
          <p:nvPr/>
        </p:nvSpPr>
        <p:spPr>
          <a:xfrm>
            <a:off x="6175829" y="6356350"/>
            <a:ext cx="51779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24"/>
          <p:cNvSpPr txBox="1"/>
          <p:nvPr>
            <p:ph idx="1" type="body"/>
          </p:nvPr>
        </p:nvSpPr>
        <p:spPr>
          <a:xfrm>
            <a:off x="3831771" y="339509"/>
            <a:ext cx="8064955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None/>
            </a:pPr>
            <a:r>
              <a:rPr lang="en-US" sz="4800"/>
              <a:t>Infographic Style</a:t>
            </a:r>
            <a:endParaRPr/>
          </a:p>
        </p:txBody>
      </p:sp>
      <p:sp>
        <p:nvSpPr>
          <p:cNvPr id="696" name="Google Shape;696;p24"/>
          <p:cNvSpPr/>
          <p:nvPr/>
        </p:nvSpPr>
        <p:spPr>
          <a:xfrm>
            <a:off x="4945376" y="4031050"/>
            <a:ext cx="2301250" cy="1983837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4"/>
          <p:cNvSpPr/>
          <p:nvPr/>
        </p:nvSpPr>
        <p:spPr>
          <a:xfrm rot="10800000">
            <a:off x="9170354" y="3173523"/>
            <a:ext cx="2087994" cy="2841363"/>
          </a:xfrm>
          <a:prstGeom prst="downArrow">
            <a:avLst>
              <a:gd fmla="val 73536" name="adj1"/>
              <a:gd fmla="val 54666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4"/>
          <p:cNvSpPr/>
          <p:nvPr/>
        </p:nvSpPr>
        <p:spPr>
          <a:xfrm rot="-720000">
            <a:off x="786000" y="3886889"/>
            <a:ext cx="10620000" cy="10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4"/>
          <p:cNvSpPr/>
          <p:nvPr/>
        </p:nvSpPr>
        <p:spPr>
          <a:xfrm>
            <a:off x="951752" y="1869105"/>
            <a:ext cx="2087994" cy="2841363"/>
          </a:xfrm>
          <a:prstGeom prst="downArrow">
            <a:avLst>
              <a:gd fmla="val 73536" name="adj1"/>
              <a:gd fmla="val 54666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0" name="Google Shape;700;p24"/>
          <p:cNvGrpSpPr/>
          <p:nvPr/>
        </p:nvGrpSpPr>
        <p:grpSpPr>
          <a:xfrm>
            <a:off x="1346230" y="1977740"/>
            <a:ext cx="1296144" cy="1655429"/>
            <a:chOff x="2079598" y="4324401"/>
            <a:chExt cx="3303211" cy="1655429"/>
          </a:xfrm>
        </p:grpSpPr>
        <p:sp>
          <p:nvSpPr>
            <p:cNvPr id="701" name="Google Shape;701;p24"/>
            <p:cNvSpPr txBox="1"/>
            <p:nvPr/>
          </p:nvSpPr>
          <p:spPr>
            <a:xfrm>
              <a:off x="2098434" y="4594835"/>
              <a:ext cx="3255728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702" name="Google Shape;702;p24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3" name="Google Shape;703;p24"/>
          <p:cNvGrpSpPr/>
          <p:nvPr/>
        </p:nvGrpSpPr>
        <p:grpSpPr>
          <a:xfrm>
            <a:off x="9574735" y="4241768"/>
            <a:ext cx="1296144" cy="1655429"/>
            <a:chOff x="2079598" y="4324401"/>
            <a:chExt cx="3303211" cy="1655429"/>
          </a:xfrm>
        </p:grpSpPr>
        <p:sp>
          <p:nvSpPr>
            <p:cNvPr id="704" name="Google Shape;704;p24"/>
            <p:cNvSpPr txBox="1"/>
            <p:nvPr/>
          </p:nvSpPr>
          <p:spPr>
            <a:xfrm>
              <a:off x="2098434" y="4594835"/>
              <a:ext cx="3255728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705" name="Google Shape;705;p24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6" name="Google Shape;706;p24"/>
          <p:cNvSpPr/>
          <p:nvPr/>
        </p:nvSpPr>
        <p:spPr>
          <a:xfrm rot="10800000">
            <a:off x="4945376" y="1830424"/>
            <a:ext cx="2301250" cy="1983837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7" name="Google Shape;707;p24"/>
          <p:cNvGrpSpPr/>
          <p:nvPr/>
        </p:nvGrpSpPr>
        <p:grpSpPr>
          <a:xfrm>
            <a:off x="8034939" y="1826628"/>
            <a:ext cx="2236415" cy="1113093"/>
            <a:chOff x="2079598" y="4324401"/>
            <a:chExt cx="3476763" cy="1113093"/>
          </a:xfrm>
        </p:grpSpPr>
        <p:sp>
          <p:nvSpPr>
            <p:cNvPr id="708" name="Google Shape;708;p24"/>
            <p:cNvSpPr txBox="1"/>
            <p:nvPr/>
          </p:nvSpPr>
          <p:spPr>
            <a:xfrm>
              <a:off x="2079598" y="4606497"/>
              <a:ext cx="3476763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709" name="Google Shape;709;p24"/>
            <p:cNvSpPr txBox="1"/>
            <p:nvPr/>
          </p:nvSpPr>
          <p:spPr>
            <a:xfrm>
              <a:off x="2079598" y="4324401"/>
              <a:ext cx="34767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0" name="Google Shape;710;p24"/>
          <p:cNvGrpSpPr/>
          <p:nvPr/>
        </p:nvGrpSpPr>
        <p:grpSpPr>
          <a:xfrm>
            <a:off x="1996412" y="4947183"/>
            <a:ext cx="2236415" cy="1113093"/>
            <a:chOff x="2079598" y="4324401"/>
            <a:chExt cx="3476763" cy="1113093"/>
          </a:xfrm>
        </p:grpSpPr>
        <p:sp>
          <p:nvSpPr>
            <p:cNvPr id="711" name="Google Shape;711;p24"/>
            <p:cNvSpPr txBox="1"/>
            <p:nvPr/>
          </p:nvSpPr>
          <p:spPr>
            <a:xfrm>
              <a:off x="2079598" y="4606497"/>
              <a:ext cx="3476763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712" name="Google Shape;712;p24"/>
            <p:cNvSpPr txBox="1"/>
            <p:nvPr/>
          </p:nvSpPr>
          <p:spPr>
            <a:xfrm>
              <a:off x="2079598" y="4324401"/>
              <a:ext cx="34767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3" name="Google Shape;713;p24"/>
          <p:cNvSpPr/>
          <p:nvPr/>
        </p:nvSpPr>
        <p:spPr>
          <a:xfrm>
            <a:off x="5867423" y="5006062"/>
            <a:ext cx="475255" cy="397275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4"/>
          <p:cNvSpPr/>
          <p:nvPr/>
        </p:nvSpPr>
        <p:spPr>
          <a:xfrm>
            <a:off x="5826598" y="2429948"/>
            <a:ext cx="538804" cy="354110"/>
          </a:xfrm>
          <a:custGeom>
            <a:rect b="b" l="l" r="r" t="t"/>
            <a:pathLst>
              <a:path extrusionOk="0" h="2129375" w="3240006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4"/>
          <p:cNvSpPr txBox="1"/>
          <p:nvPr/>
        </p:nvSpPr>
        <p:spPr>
          <a:xfrm>
            <a:off x="6175829" y="6356350"/>
            <a:ext cx="51779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25"/>
          <p:cNvSpPr txBox="1"/>
          <p:nvPr>
            <p:ph idx="1" type="body"/>
          </p:nvPr>
        </p:nvSpPr>
        <p:spPr>
          <a:xfrm>
            <a:off x="3876798" y="339509"/>
            <a:ext cx="8019928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None/>
            </a:pPr>
            <a:r>
              <a:rPr lang="en-US" sz="4800"/>
              <a:t>Infographic Style</a:t>
            </a:r>
            <a:endParaRPr/>
          </a:p>
        </p:txBody>
      </p:sp>
      <p:sp>
        <p:nvSpPr>
          <p:cNvPr id="721" name="Google Shape;721;p25"/>
          <p:cNvSpPr/>
          <p:nvPr/>
        </p:nvSpPr>
        <p:spPr>
          <a:xfrm>
            <a:off x="9009380" y="2831966"/>
            <a:ext cx="318262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2" name="Google Shape;722;p25"/>
          <p:cNvGrpSpPr/>
          <p:nvPr/>
        </p:nvGrpSpPr>
        <p:grpSpPr>
          <a:xfrm>
            <a:off x="6266874" y="4228919"/>
            <a:ext cx="2842506" cy="923330"/>
            <a:chOff x="2551706" y="4283314"/>
            <a:chExt cx="1480091" cy="923330"/>
          </a:xfrm>
        </p:grpSpPr>
        <p:sp>
          <p:nvSpPr>
            <p:cNvPr id="723" name="Google Shape;723;p25"/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25"/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5" name="Google Shape;725;p25"/>
          <p:cNvGrpSpPr/>
          <p:nvPr/>
        </p:nvGrpSpPr>
        <p:grpSpPr>
          <a:xfrm>
            <a:off x="4403452" y="5179863"/>
            <a:ext cx="2842506" cy="923330"/>
            <a:chOff x="2551706" y="4283314"/>
            <a:chExt cx="1480091" cy="923330"/>
          </a:xfrm>
        </p:grpSpPr>
        <p:sp>
          <p:nvSpPr>
            <p:cNvPr id="726" name="Google Shape;726;p25"/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25"/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8" name="Google Shape;728;p25"/>
          <p:cNvGrpSpPr/>
          <p:nvPr/>
        </p:nvGrpSpPr>
        <p:grpSpPr>
          <a:xfrm>
            <a:off x="8130294" y="3277976"/>
            <a:ext cx="2842506" cy="923330"/>
            <a:chOff x="2551706" y="4283314"/>
            <a:chExt cx="1480091" cy="923330"/>
          </a:xfrm>
        </p:grpSpPr>
        <p:sp>
          <p:nvSpPr>
            <p:cNvPr id="729" name="Google Shape;729;p25"/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25"/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1" name="Google Shape;731;p25"/>
          <p:cNvSpPr txBox="1"/>
          <p:nvPr/>
        </p:nvSpPr>
        <p:spPr>
          <a:xfrm>
            <a:off x="881501" y="1771741"/>
            <a:ext cx="358965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2" name="Google Shape;732;p25"/>
          <p:cNvGrpSpPr/>
          <p:nvPr/>
        </p:nvGrpSpPr>
        <p:grpSpPr>
          <a:xfrm>
            <a:off x="1108954" y="3872103"/>
            <a:ext cx="2560030" cy="923330"/>
            <a:chOff x="2551706" y="4283314"/>
            <a:chExt cx="1480091" cy="923330"/>
          </a:xfrm>
        </p:grpSpPr>
        <p:sp>
          <p:nvSpPr>
            <p:cNvPr id="733" name="Google Shape;733;p25"/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25"/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5" name="Google Shape;735;p25"/>
          <p:cNvSpPr/>
          <p:nvPr/>
        </p:nvSpPr>
        <p:spPr>
          <a:xfrm>
            <a:off x="0" y="5693521"/>
            <a:ext cx="4296988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25"/>
          <p:cNvSpPr/>
          <p:nvPr/>
        </p:nvSpPr>
        <p:spPr>
          <a:xfrm rot="-5400000">
            <a:off x="3431424" y="5187958"/>
            <a:ext cx="1310938" cy="420190"/>
          </a:xfrm>
          <a:prstGeom prst="parallelogram">
            <a:avLst>
              <a:gd fmla="val 84008" name="adj"/>
            </a:avLst>
          </a:prstGeom>
          <a:gradFill>
            <a:gsLst>
              <a:gs pos="0">
                <a:srgbClr val="5B5B5B"/>
              </a:gs>
              <a:gs pos="100000">
                <a:srgbClr val="5B5B5B"/>
              </a:gs>
            </a:gsLst>
            <a:lin ang="108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25"/>
          <p:cNvSpPr/>
          <p:nvPr/>
        </p:nvSpPr>
        <p:spPr>
          <a:xfrm flipH="1">
            <a:off x="3876798" y="4742582"/>
            <a:ext cx="2278270" cy="356368"/>
          </a:xfrm>
          <a:prstGeom prst="parallelogram">
            <a:avLst>
              <a:gd fmla="val 118955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25"/>
          <p:cNvSpPr/>
          <p:nvPr/>
        </p:nvSpPr>
        <p:spPr>
          <a:xfrm rot="-5400000">
            <a:off x="5292074" y="4233384"/>
            <a:ext cx="1310938" cy="420190"/>
          </a:xfrm>
          <a:prstGeom prst="parallelogram">
            <a:avLst>
              <a:gd fmla="val 84008" name="adj"/>
            </a:avLst>
          </a:prstGeom>
          <a:gradFill>
            <a:gsLst>
              <a:gs pos="0">
                <a:srgbClr val="AC6600"/>
              </a:gs>
              <a:gs pos="100000">
                <a:srgbClr val="AC6600"/>
              </a:gs>
            </a:gsLst>
            <a:lin ang="108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25"/>
          <p:cNvSpPr/>
          <p:nvPr/>
        </p:nvSpPr>
        <p:spPr>
          <a:xfrm flipH="1">
            <a:off x="5737448" y="3787603"/>
            <a:ext cx="2278270" cy="356368"/>
          </a:xfrm>
          <a:prstGeom prst="parallelogram">
            <a:avLst>
              <a:gd fmla="val 118955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25"/>
          <p:cNvSpPr/>
          <p:nvPr/>
        </p:nvSpPr>
        <p:spPr>
          <a:xfrm rot="-5400000">
            <a:off x="7149476" y="3278408"/>
            <a:ext cx="1310938" cy="420190"/>
          </a:xfrm>
          <a:prstGeom prst="parallelogram">
            <a:avLst>
              <a:gd fmla="val 84008" name="adj"/>
            </a:avLst>
          </a:prstGeom>
          <a:gradFill>
            <a:gsLst>
              <a:gs pos="0">
                <a:srgbClr val="74801B"/>
              </a:gs>
              <a:gs pos="100000">
                <a:srgbClr val="74801B"/>
              </a:gs>
            </a:gsLst>
            <a:lin ang="108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25"/>
          <p:cNvSpPr/>
          <p:nvPr/>
        </p:nvSpPr>
        <p:spPr>
          <a:xfrm flipH="1">
            <a:off x="7594850" y="2832624"/>
            <a:ext cx="2278270" cy="356368"/>
          </a:xfrm>
          <a:prstGeom prst="parallelogram">
            <a:avLst>
              <a:gd fmla="val 11895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25"/>
          <p:cNvSpPr/>
          <p:nvPr/>
        </p:nvSpPr>
        <p:spPr>
          <a:xfrm>
            <a:off x="9263788" y="1770473"/>
            <a:ext cx="1367393" cy="1252483"/>
          </a:xfrm>
          <a:custGeom>
            <a:rect b="b" l="l" r="r" t="t"/>
            <a:pathLst>
              <a:path extrusionOk="0" h="2940925" w="321074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25"/>
          <p:cNvSpPr/>
          <p:nvPr/>
        </p:nvSpPr>
        <p:spPr>
          <a:xfrm flipH="1">
            <a:off x="4747990" y="4184129"/>
            <a:ext cx="477540" cy="477540"/>
          </a:xfrm>
          <a:custGeom>
            <a:rect b="b" l="l" r="r" t="t"/>
            <a:pathLst>
              <a:path extrusionOk="0" h="3227814" w="3242753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25"/>
          <p:cNvSpPr/>
          <p:nvPr/>
        </p:nvSpPr>
        <p:spPr>
          <a:xfrm>
            <a:off x="1989890" y="5117750"/>
            <a:ext cx="420190" cy="418962"/>
          </a:xfrm>
          <a:custGeom>
            <a:rect b="b" l="l" r="r" t="t"/>
            <a:pathLst>
              <a:path extrusionOk="0" h="3230531" w="324000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25"/>
          <p:cNvSpPr/>
          <p:nvPr/>
        </p:nvSpPr>
        <p:spPr>
          <a:xfrm rot="2700000">
            <a:off x="6624023" y="3143611"/>
            <a:ext cx="310712" cy="557049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25"/>
          <p:cNvSpPr txBox="1"/>
          <p:nvPr/>
        </p:nvSpPr>
        <p:spPr>
          <a:xfrm>
            <a:off x="6175829" y="6356350"/>
            <a:ext cx="51779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26"/>
          <p:cNvSpPr txBox="1"/>
          <p:nvPr>
            <p:ph idx="1" type="body"/>
          </p:nvPr>
        </p:nvSpPr>
        <p:spPr>
          <a:xfrm>
            <a:off x="4083595" y="339509"/>
            <a:ext cx="7813131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None/>
            </a:pPr>
            <a:r>
              <a:rPr lang="en-US" sz="4800"/>
              <a:t>Infographic Style</a:t>
            </a:r>
            <a:endParaRPr/>
          </a:p>
        </p:txBody>
      </p:sp>
      <p:grpSp>
        <p:nvGrpSpPr>
          <p:cNvPr id="752" name="Google Shape;752;p26"/>
          <p:cNvGrpSpPr/>
          <p:nvPr/>
        </p:nvGrpSpPr>
        <p:grpSpPr>
          <a:xfrm>
            <a:off x="6298757" y="1778187"/>
            <a:ext cx="2410537" cy="1925602"/>
            <a:chOff x="4571999" y="1748658"/>
            <a:chExt cx="1662229" cy="1925602"/>
          </a:xfrm>
        </p:grpSpPr>
        <p:sp>
          <p:nvSpPr>
            <p:cNvPr id="753" name="Google Shape;753;p26"/>
            <p:cNvSpPr txBox="1"/>
            <p:nvPr/>
          </p:nvSpPr>
          <p:spPr>
            <a:xfrm>
              <a:off x="4571999" y="1748658"/>
              <a:ext cx="166222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26"/>
            <p:cNvSpPr txBox="1"/>
            <p:nvPr/>
          </p:nvSpPr>
          <p:spPr>
            <a:xfrm>
              <a:off x="4572000" y="2473931"/>
              <a:ext cx="165618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and appeal to your Reports and Presentations with our Templates. Easy to change colors, photos and Text. </a:t>
              </a:r>
              <a:endParaRPr/>
            </a:p>
          </p:txBody>
        </p:sp>
        <p:sp>
          <p:nvSpPr>
            <p:cNvPr id="755" name="Google Shape;755;p26"/>
            <p:cNvSpPr txBox="1"/>
            <p:nvPr/>
          </p:nvSpPr>
          <p:spPr>
            <a:xfrm>
              <a:off x="4572000" y="2013204"/>
              <a:ext cx="165618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80%</a:t>
              </a:r>
              <a:endParaRPr b="1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6" name="Google Shape;756;p26"/>
          <p:cNvGrpSpPr/>
          <p:nvPr/>
        </p:nvGrpSpPr>
        <p:grpSpPr>
          <a:xfrm>
            <a:off x="9002866" y="1778187"/>
            <a:ext cx="2410537" cy="1925602"/>
            <a:chOff x="6726597" y="1811150"/>
            <a:chExt cx="1662229" cy="1925602"/>
          </a:xfrm>
        </p:grpSpPr>
        <p:sp>
          <p:nvSpPr>
            <p:cNvPr id="757" name="Google Shape;757;p26"/>
            <p:cNvSpPr txBox="1"/>
            <p:nvPr/>
          </p:nvSpPr>
          <p:spPr>
            <a:xfrm>
              <a:off x="6726597" y="1811150"/>
              <a:ext cx="166222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26"/>
            <p:cNvSpPr txBox="1"/>
            <p:nvPr/>
          </p:nvSpPr>
          <p:spPr>
            <a:xfrm>
              <a:off x="6726598" y="2536423"/>
              <a:ext cx="165618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and appeal to your Reports and Presentations with our Templates. Easy to change colors, photos and Text. </a:t>
              </a:r>
              <a:endParaRPr/>
            </a:p>
          </p:txBody>
        </p:sp>
        <p:sp>
          <p:nvSpPr>
            <p:cNvPr id="759" name="Google Shape;759;p26"/>
            <p:cNvSpPr txBox="1"/>
            <p:nvPr/>
          </p:nvSpPr>
          <p:spPr>
            <a:xfrm>
              <a:off x="6726598" y="2075696"/>
              <a:ext cx="165618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40%</a:t>
              </a:r>
              <a:endParaRPr b="1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0" name="Google Shape;760;p26"/>
          <p:cNvGrpSpPr/>
          <p:nvPr/>
        </p:nvGrpSpPr>
        <p:grpSpPr>
          <a:xfrm>
            <a:off x="6298757" y="4146231"/>
            <a:ext cx="2410537" cy="1925602"/>
            <a:chOff x="4595936" y="3789040"/>
            <a:chExt cx="1662229" cy="1925602"/>
          </a:xfrm>
        </p:grpSpPr>
        <p:sp>
          <p:nvSpPr>
            <p:cNvPr id="761" name="Google Shape;761;p26"/>
            <p:cNvSpPr txBox="1"/>
            <p:nvPr/>
          </p:nvSpPr>
          <p:spPr>
            <a:xfrm>
              <a:off x="4595936" y="3789040"/>
              <a:ext cx="166222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26"/>
            <p:cNvSpPr txBox="1"/>
            <p:nvPr/>
          </p:nvSpPr>
          <p:spPr>
            <a:xfrm>
              <a:off x="4595937" y="4514313"/>
              <a:ext cx="165618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and appeal to your Reports and Presentations with our Templates. Easy to change colors, photos and Text. </a:t>
              </a:r>
              <a:endParaRPr/>
            </a:p>
          </p:txBody>
        </p:sp>
        <p:sp>
          <p:nvSpPr>
            <p:cNvPr id="763" name="Google Shape;763;p26"/>
            <p:cNvSpPr txBox="1"/>
            <p:nvPr/>
          </p:nvSpPr>
          <p:spPr>
            <a:xfrm>
              <a:off x="4595937" y="4053586"/>
              <a:ext cx="165618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55%</a:t>
              </a:r>
              <a:endParaRPr b="1" sz="2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4" name="Google Shape;764;p26"/>
          <p:cNvGrpSpPr/>
          <p:nvPr/>
        </p:nvGrpSpPr>
        <p:grpSpPr>
          <a:xfrm>
            <a:off x="9002866" y="4146231"/>
            <a:ext cx="2410537" cy="1925602"/>
            <a:chOff x="6719040" y="3789363"/>
            <a:chExt cx="1662229" cy="1925602"/>
          </a:xfrm>
        </p:grpSpPr>
        <p:sp>
          <p:nvSpPr>
            <p:cNvPr id="765" name="Google Shape;765;p26"/>
            <p:cNvSpPr txBox="1"/>
            <p:nvPr/>
          </p:nvSpPr>
          <p:spPr>
            <a:xfrm>
              <a:off x="6719040" y="3789363"/>
              <a:ext cx="166222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26"/>
            <p:cNvSpPr txBox="1"/>
            <p:nvPr/>
          </p:nvSpPr>
          <p:spPr>
            <a:xfrm>
              <a:off x="6719041" y="4514636"/>
              <a:ext cx="165618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and appeal to your Reports and Presentations with our Templates. Easy to change colors, photos and Text. </a:t>
              </a:r>
              <a:endParaRPr/>
            </a:p>
          </p:txBody>
        </p:sp>
        <p:sp>
          <p:nvSpPr>
            <p:cNvPr id="767" name="Google Shape;767;p26"/>
            <p:cNvSpPr txBox="1"/>
            <p:nvPr/>
          </p:nvSpPr>
          <p:spPr>
            <a:xfrm>
              <a:off x="6719041" y="4053909"/>
              <a:ext cx="165618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65%</a:t>
              </a:r>
              <a:endParaRPr b="1" sz="2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8" name="Google Shape;768;p26"/>
          <p:cNvSpPr/>
          <p:nvPr/>
        </p:nvSpPr>
        <p:spPr>
          <a:xfrm>
            <a:off x="914401" y="2084268"/>
            <a:ext cx="5090543" cy="492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26"/>
          <p:cNvSpPr/>
          <p:nvPr/>
        </p:nvSpPr>
        <p:spPr>
          <a:xfrm>
            <a:off x="914401" y="3051588"/>
            <a:ext cx="5090543" cy="4924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26"/>
          <p:cNvSpPr/>
          <p:nvPr/>
        </p:nvSpPr>
        <p:spPr>
          <a:xfrm>
            <a:off x="914401" y="4018908"/>
            <a:ext cx="5090543" cy="4924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26"/>
          <p:cNvSpPr/>
          <p:nvPr/>
        </p:nvSpPr>
        <p:spPr>
          <a:xfrm>
            <a:off x="914401" y="4986228"/>
            <a:ext cx="5090543" cy="4924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72" name="Google Shape;772;p26"/>
          <p:cNvGraphicFramePr/>
          <p:nvPr/>
        </p:nvGraphicFramePr>
        <p:xfrm>
          <a:off x="778599" y="1702698"/>
          <a:ext cx="5120527" cy="4143375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773" name="Google Shape;773;p26"/>
          <p:cNvSpPr txBox="1"/>
          <p:nvPr/>
        </p:nvSpPr>
        <p:spPr>
          <a:xfrm>
            <a:off x="955943" y="2622916"/>
            <a:ext cx="201020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Content  Here</a:t>
            </a:r>
            <a:endParaRPr b="1"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26"/>
          <p:cNvSpPr txBox="1"/>
          <p:nvPr/>
        </p:nvSpPr>
        <p:spPr>
          <a:xfrm>
            <a:off x="955943" y="3599840"/>
            <a:ext cx="201020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Content  Here</a:t>
            </a:r>
            <a:endParaRPr b="1"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26"/>
          <p:cNvSpPr txBox="1"/>
          <p:nvPr/>
        </p:nvSpPr>
        <p:spPr>
          <a:xfrm>
            <a:off x="955943" y="4562312"/>
            <a:ext cx="201020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Content  Here</a:t>
            </a:r>
            <a:endParaRPr b="1"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26"/>
          <p:cNvSpPr txBox="1"/>
          <p:nvPr/>
        </p:nvSpPr>
        <p:spPr>
          <a:xfrm>
            <a:off x="955943" y="5524784"/>
            <a:ext cx="201020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Content  Here</a:t>
            </a:r>
            <a:endParaRPr b="1"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26"/>
          <p:cNvSpPr txBox="1"/>
          <p:nvPr/>
        </p:nvSpPr>
        <p:spPr>
          <a:xfrm>
            <a:off x="4646316" y="2575707"/>
            <a:ext cx="1340378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$180,000</a:t>
            </a:r>
            <a:endParaRPr b="1" sz="2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26"/>
          <p:cNvSpPr txBox="1"/>
          <p:nvPr/>
        </p:nvSpPr>
        <p:spPr>
          <a:xfrm>
            <a:off x="4646316" y="3536646"/>
            <a:ext cx="1340378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$180,000</a:t>
            </a:r>
            <a:endParaRPr b="1" sz="2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26"/>
          <p:cNvSpPr txBox="1"/>
          <p:nvPr/>
        </p:nvSpPr>
        <p:spPr>
          <a:xfrm>
            <a:off x="4646316" y="4497585"/>
            <a:ext cx="1340378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$180,000</a:t>
            </a:r>
            <a:endParaRPr b="1" sz="2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26"/>
          <p:cNvSpPr txBox="1"/>
          <p:nvPr/>
        </p:nvSpPr>
        <p:spPr>
          <a:xfrm>
            <a:off x="4646316" y="5458525"/>
            <a:ext cx="1340378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$180,000</a:t>
            </a:r>
            <a:endParaRPr b="1" sz="2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26"/>
          <p:cNvSpPr txBox="1"/>
          <p:nvPr/>
        </p:nvSpPr>
        <p:spPr>
          <a:xfrm>
            <a:off x="4814482" y="2177058"/>
            <a:ext cx="672072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80%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26"/>
          <p:cNvSpPr txBox="1"/>
          <p:nvPr/>
        </p:nvSpPr>
        <p:spPr>
          <a:xfrm>
            <a:off x="2864221" y="3133862"/>
            <a:ext cx="672072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40%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26"/>
          <p:cNvSpPr txBox="1"/>
          <p:nvPr/>
        </p:nvSpPr>
        <p:spPr>
          <a:xfrm>
            <a:off x="3609049" y="4094832"/>
            <a:ext cx="672072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55%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26"/>
          <p:cNvSpPr txBox="1"/>
          <p:nvPr/>
        </p:nvSpPr>
        <p:spPr>
          <a:xfrm>
            <a:off x="4083595" y="5069493"/>
            <a:ext cx="672072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65%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27"/>
          <p:cNvSpPr txBox="1"/>
          <p:nvPr>
            <p:ph idx="1" type="body"/>
          </p:nvPr>
        </p:nvSpPr>
        <p:spPr>
          <a:xfrm>
            <a:off x="3918857" y="339509"/>
            <a:ext cx="7977869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None/>
            </a:pPr>
            <a:r>
              <a:rPr lang="en-US" sz="4800"/>
              <a:t>Infographic Style</a:t>
            </a:r>
            <a:endParaRPr/>
          </a:p>
        </p:txBody>
      </p:sp>
      <p:grpSp>
        <p:nvGrpSpPr>
          <p:cNvPr id="790" name="Google Shape;790;p27"/>
          <p:cNvGrpSpPr/>
          <p:nvPr/>
        </p:nvGrpSpPr>
        <p:grpSpPr>
          <a:xfrm>
            <a:off x="5183588" y="1765518"/>
            <a:ext cx="840302" cy="925633"/>
            <a:chOff x="676746" y="2780928"/>
            <a:chExt cx="1352458" cy="1296144"/>
          </a:xfrm>
        </p:grpSpPr>
        <p:sp>
          <p:nvSpPr>
            <p:cNvPr id="791" name="Google Shape;791;p27"/>
            <p:cNvSpPr/>
            <p:nvPr/>
          </p:nvSpPr>
          <p:spPr>
            <a:xfrm>
              <a:off x="683568" y="3079763"/>
              <a:ext cx="1345636" cy="6984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27"/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4" name="Google Shape;794;p27"/>
          <p:cNvGrpSpPr/>
          <p:nvPr/>
        </p:nvGrpSpPr>
        <p:grpSpPr>
          <a:xfrm>
            <a:off x="6175796" y="2617914"/>
            <a:ext cx="840302" cy="925633"/>
            <a:chOff x="676746" y="2780928"/>
            <a:chExt cx="1352458" cy="1296144"/>
          </a:xfrm>
        </p:grpSpPr>
        <p:sp>
          <p:nvSpPr>
            <p:cNvPr id="795" name="Google Shape;795;p27"/>
            <p:cNvSpPr/>
            <p:nvPr/>
          </p:nvSpPr>
          <p:spPr>
            <a:xfrm>
              <a:off x="683568" y="3079763"/>
              <a:ext cx="1345636" cy="69847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27"/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8" name="Google Shape;798;p27"/>
          <p:cNvGrpSpPr/>
          <p:nvPr/>
        </p:nvGrpSpPr>
        <p:grpSpPr>
          <a:xfrm>
            <a:off x="7168002" y="3470310"/>
            <a:ext cx="840302" cy="925633"/>
            <a:chOff x="676746" y="2780928"/>
            <a:chExt cx="1352458" cy="1296144"/>
          </a:xfrm>
        </p:grpSpPr>
        <p:sp>
          <p:nvSpPr>
            <p:cNvPr id="799" name="Google Shape;799;p27"/>
            <p:cNvSpPr/>
            <p:nvPr/>
          </p:nvSpPr>
          <p:spPr>
            <a:xfrm>
              <a:off x="683568" y="3079763"/>
              <a:ext cx="1345636" cy="6984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27"/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2" name="Google Shape;802;p27"/>
          <p:cNvGrpSpPr/>
          <p:nvPr/>
        </p:nvGrpSpPr>
        <p:grpSpPr>
          <a:xfrm>
            <a:off x="6175796" y="4322707"/>
            <a:ext cx="840302" cy="925633"/>
            <a:chOff x="676746" y="2780928"/>
            <a:chExt cx="1352458" cy="1296144"/>
          </a:xfrm>
        </p:grpSpPr>
        <p:sp>
          <p:nvSpPr>
            <p:cNvPr id="803" name="Google Shape;803;p27"/>
            <p:cNvSpPr/>
            <p:nvPr/>
          </p:nvSpPr>
          <p:spPr>
            <a:xfrm>
              <a:off x="683568" y="3079763"/>
              <a:ext cx="1345636" cy="6984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27"/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6" name="Google Shape;806;p27"/>
          <p:cNvGrpSpPr/>
          <p:nvPr/>
        </p:nvGrpSpPr>
        <p:grpSpPr>
          <a:xfrm>
            <a:off x="5183588" y="5175103"/>
            <a:ext cx="840302" cy="925633"/>
            <a:chOff x="676746" y="2780928"/>
            <a:chExt cx="1352458" cy="1296144"/>
          </a:xfrm>
        </p:grpSpPr>
        <p:sp>
          <p:nvSpPr>
            <p:cNvPr id="807" name="Google Shape;807;p27"/>
            <p:cNvSpPr/>
            <p:nvPr/>
          </p:nvSpPr>
          <p:spPr>
            <a:xfrm>
              <a:off x="683568" y="3079763"/>
              <a:ext cx="1345636" cy="69847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7"/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0" name="Google Shape;810;p27"/>
          <p:cNvGrpSpPr/>
          <p:nvPr/>
        </p:nvGrpSpPr>
        <p:grpSpPr>
          <a:xfrm>
            <a:off x="758757" y="1807783"/>
            <a:ext cx="4342420" cy="856491"/>
            <a:chOff x="-460977" y="1129566"/>
            <a:chExt cx="3845323" cy="856491"/>
          </a:xfrm>
        </p:grpSpPr>
        <p:sp>
          <p:nvSpPr>
            <p:cNvPr id="811" name="Google Shape;811;p27"/>
            <p:cNvSpPr txBox="1"/>
            <p:nvPr/>
          </p:nvSpPr>
          <p:spPr>
            <a:xfrm>
              <a:off x="-460977" y="1129566"/>
              <a:ext cx="38453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7"/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3" name="Google Shape;813;p27"/>
          <p:cNvGrpSpPr/>
          <p:nvPr/>
        </p:nvGrpSpPr>
        <p:grpSpPr>
          <a:xfrm>
            <a:off x="758757" y="5217368"/>
            <a:ext cx="4342420" cy="856491"/>
            <a:chOff x="-460977" y="1129566"/>
            <a:chExt cx="3845323" cy="856491"/>
          </a:xfrm>
        </p:grpSpPr>
        <p:sp>
          <p:nvSpPr>
            <p:cNvPr id="814" name="Google Shape;814;p27"/>
            <p:cNvSpPr txBox="1"/>
            <p:nvPr/>
          </p:nvSpPr>
          <p:spPr>
            <a:xfrm>
              <a:off x="-460977" y="1129566"/>
              <a:ext cx="384532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7"/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6" name="Google Shape;816;p27"/>
          <p:cNvGrpSpPr/>
          <p:nvPr/>
        </p:nvGrpSpPr>
        <p:grpSpPr>
          <a:xfrm>
            <a:off x="7100388" y="2660179"/>
            <a:ext cx="4387978" cy="856491"/>
            <a:chOff x="-475010" y="1129566"/>
            <a:chExt cx="3859356" cy="856491"/>
          </a:xfrm>
        </p:grpSpPr>
        <p:sp>
          <p:nvSpPr>
            <p:cNvPr id="817" name="Google Shape;817;p27"/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7"/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9" name="Google Shape;819;p27"/>
          <p:cNvGrpSpPr/>
          <p:nvPr/>
        </p:nvGrpSpPr>
        <p:grpSpPr>
          <a:xfrm>
            <a:off x="7100388" y="4364971"/>
            <a:ext cx="4387978" cy="856491"/>
            <a:chOff x="-475010" y="1129566"/>
            <a:chExt cx="3859356" cy="856491"/>
          </a:xfrm>
        </p:grpSpPr>
        <p:sp>
          <p:nvSpPr>
            <p:cNvPr id="820" name="Google Shape;820;p27"/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7"/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2" name="Google Shape;822;p27"/>
          <p:cNvGrpSpPr/>
          <p:nvPr/>
        </p:nvGrpSpPr>
        <p:grpSpPr>
          <a:xfrm>
            <a:off x="1841134" y="3512575"/>
            <a:ext cx="4171552" cy="856491"/>
            <a:chOff x="-460977" y="1129566"/>
            <a:chExt cx="3845323" cy="856491"/>
          </a:xfrm>
        </p:grpSpPr>
        <p:sp>
          <p:nvSpPr>
            <p:cNvPr id="823" name="Google Shape;823;p27"/>
            <p:cNvSpPr txBox="1"/>
            <p:nvPr/>
          </p:nvSpPr>
          <p:spPr>
            <a:xfrm>
              <a:off x="-460977" y="1129566"/>
              <a:ext cx="38453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7"/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 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5" name="Google Shape;825;p27"/>
          <p:cNvSpPr/>
          <p:nvPr/>
        </p:nvSpPr>
        <p:spPr>
          <a:xfrm flipH="1">
            <a:off x="5439602" y="5494280"/>
            <a:ext cx="316187" cy="316969"/>
          </a:xfrm>
          <a:custGeom>
            <a:rect b="b" l="l" r="r" t="t"/>
            <a:pathLst>
              <a:path extrusionOk="0" h="3248012" w="3240000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7"/>
          <p:cNvSpPr/>
          <p:nvPr/>
        </p:nvSpPr>
        <p:spPr>
          <a:xfrm>
            <a:off x="6446420" y="4610656"/>
            <a:ext cx="306952" cy="366906"/>
          </a:xfrm>
          <a:custGeom>
            <a:rect b="b" l="l" r="r" t="t"/>
            <a:pathLst>
              <a:path extrusionOk="0" h="3213079" w="2688046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7"/>
          <p:cNvSpPr/>
          <p:nvPr/>
        </p:nvSpPr>
        <p:spPr>
          <a:xfrm>
            <a:off x="5439602" y="2049700"/>
            <a:ext cx="355325" cy="358217"/>
          </a:xfrm>
          <a:custGeom>
            <a:rect b="b" l="l" r="r" t="t"/>
            <a:pathLst>
              <a:path extrusionOk="0" h="3234532" w="320841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7"/>
          <p:cNvSpPr/>
          <p:nvPr/>
        </p:nvSpPr>
        <p:spPr>
          <a:xfrm>
            <a:off x="6498238" y="2906726"/>
            <a:ext cx="255135" cy="368594"/>
          </a:xfrm>
          <a:custGeom>
            <a:rect b="b" l="l" r="r" t="t"/>
            <a:pathLst>
              <a:path extrusionOk="0" h="3200962" w="2215656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7"/>
          <p:cNvSpPr/>
          <p:nvPr/>
        </p:nvSpPr>
        <p:spPr>
          <a:xfrm>
            <a:off x="7402696" y="3767742"/>
            <a:ext cx="331837" cy="348286"/>
          </a:xfrm>
          <a:custGeom>
            <a:rect b="b" l="l" r="r" t="t"/>
            <a:pathLst>
              <a:path extrusionOk="0" h="3066808" w="292196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7"/>
          <p:cNvSpPr txBox="1"/>
          <p:nvPr/>
        </p:nvSpPr>
        <p:spPr>
          <a:xfrm>
            <a:off x="6175829" y="6356350"/>
            <a:ext cx="51779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28"/>
          <p:cNvSpPr txBox="1"/>
          <p:nvPr>
            <p:ph idx="1" type="body"/>
          </p:nvPr>
        </p:nvSpPr>
        <p:spPr>
          <a:xfrm>
            <a:off x="4003043" y="339509"/>
            <a:ext cx="7893683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None/>
            </a:pPr>
            <a:r>
              <a:rPr lang="en-US" sz="4800"/>
              <a:t>Infographic Style</a:t>
            </a:r>
            <a:endParaRPr/>
          </a:p>
        </p:txBody>
      </p:sp>
      <p:sp>
        <p:nvSpPr>
          <p:cNvPr id="836" name="Google Shape;836;p28"/>
          <p:cNvSpPr/>
          <p:nvPr/>
        </p:nvSpPr>
        <p:spPr>
          <a:xfrm flipH="1" rot="10800000">
            <a:off x="8131076" y="2815054"/>
            <a:ext cx="1702368" cy="1653962"/>
          </a:xfrm>
          <a:prstGeom prst="parallelogram">
            <a:avLst>
              <a:gd fmla="val 36926" name="adj"/>
            </a:avLst>
          </a:prstGeom>
          <a:gradFill>
            <a:gsLst>
              <a:gs pos="0">
                <a:srgbClr val="8E8E8E"/>
              </a:gs>
              <a:gs pos="2000">
                <a:srgbClr val="8E8E8E"/>
              </a:gs>
              <a:gs pos="100000">
                <a:srgbClr val="686868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8"/>
          <p:cNvSpPr/>
          <p:nvPr/>
        </p:nvSpPr>
        <p:spPr>
          <a:xfrm flipH="1" rot="10800000">
            <a:off x="6215089" y="3322678"/>
            <a:ext cx="1716567" cy="1568316"/>
          </a:xfrm>
          <a:prstGeom prst="parallelogram">
            <a:avLst>
              <a:gd fmla="val 39403" name="adj"/>
            </a:avLst>
          </a:prstGeom>
          <a:gradFill>
            <a:gsLst>
              <a:gs pos="0">
                <a:srgbClr val="C47400"/>
              </a:gs>
              <a:gs pos="2000">
                <a:srgbClr val="C47400"/>
              </a:gs>
              <a:gs pos="100000">
                <a:srgbClr val="AC6600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8"/>
          <p:cNvSpPr/>
          <p:nvPr/>
        </p:nvSpPr>
        <p:spPr>
          <a:xfrm flipH="1" rot="10800000">
            <a:off x="2456508" y="4333220"/>
            <a:ext cx="1628191" cy="1569455"/>
          </a:xfrm>
          <a:prstGeom prst="parallelogram">
            <a:avLst>
              <a:gd fmla="val 34716" name="adj"/>
            </a:avLst>
          </a:prstGeom>
          <a:gradFill>
            <a:gsLst>
              <a:gs pos="0">
                <a:srgbClr val="27526B"/>
              </a:gs>
              <a:gs pos="2000">
                <a:srgbClr val="27526B"/>
              </a:gs>
              <a:gs pos="100000">
                <a:srgbClr val="204559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8"/>
          <p:cNvSpPr/>
          <p:nvPr/>
        </p:nvSpPr>
        <p:spPr>
          <a:xfrm flipH="1" rot="10800000">
            <a:off x="4308026" y="3826732"/>
            <a:ext cx="1695477" cy="1571887"/>
          </a:xfrm>
          <a:prstGeom prst="parallelogram">
            <a:avLst>
              <a:gd fmla="val 38738" name="adj"/>
            </a:avLst>
          </a:prstGeom>
          <a:gradFill>
            <a:gsLst>
              <a:gs pos="0">
                <a:srgbClr val="74801B"/>
              </a:gs>
              <a:gs pos="2000">
                <a:srgbClr val="74801B"/>
              </a:gs>
              <a:gs pos="100000">
                <a:srgbClr val="636D17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8"/>
          <p:cNvSpPr/>
          <p:nvPr/>
        </p:nvSpPr>
        <p:spPr>
          <a:xfrm>
            <a:off x="2998612" y="3826734"/>
            <a:ext cx="2395502" cy="2075942"/>
          </a:xfrm>
          <a:prstGeom prst="parallelogram">
            <a:avLst>
              <a:gd fmla="val 63007" name="adj"/>
            </a:avLst>
          </a:prstGeom>
          <a:gradFill>
            <a:gsLst>
              <a:gs pos="0">
                <a:srgbClr val="95A423"/>
              </a:gs>
              <a:gs pos="2000">
                <a:srgbClr val="95A423"/>
              </a:gs>
              <a:gs pos="100000">
                <a:srgbClr val="84921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8"/>
          <p:cNvSpPr/>
          <p:nvPr/>
        </p:nvSpPr>
        <p:spPr>
          <a:xfrm>
            <a:off x="4912564" y="3322678"/>
            <a:ext cx="2395502" cy="2075942"/>
          </a:xfrm>
          <a:prstGeom prst="parallelogram">
            <a:avLst>
              <a:gd fmla="val 63007" name="adj"/>
            </a:avLst>
          </a:prstGeom>
          <a:gradFill>
            <a:gsLst>
              <a:gs pos="0">
                <a:schemeClr val="accent3"/>
              </a:gs>
              <a:gs pos="2000">
                <a:schemeClr val="accent3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28"/>
          <p:cNvSpPr/>
          <p:nvPr/>
        </p:nvSpPr>
        <p:spPr>
          <a:xfrm>
            <a:off x="6826516" y="2815054"/>
            <a:ext cx="2395502" cy="2075942"/>
          </a:xfrm>
          <a:prstGeom prst="parallelogram">
            <a:avLst>
              <a:gd fmla="val 63007" name="adj"/>
            </a:avLst>
          </a:prstGeom>
          <a:gradFill>
            <a:gsLst>
              <a:gs pos="0">
                <a:srgbClr val="8E8E8E"/>
              </a:gs>
              <a:gs pos="2000">
                <a:srgbClr val="8E8E8E"/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28"/>
          <p:cNvSpPr/>
          <p:nvPr/>
        </p:nvSpPr>
        <p:spPr>
          <a:xfrm>
            <a:off x="8740466" y="2400370"/>
            <a:ext cx="2395502" cy="2075942"/>
          </a:xfrm>
          <a:prstGeom prst="parallelogram">
            <a:avLst>
              <a:gd fmla="val 63007" name="adj"/>
            </a:avLst>
          </a:prstGeom>
          <a:gradFill>
            <a:gsLst>
              <a:gs pos="0">
                <a:srgbClr val="FFD54F"/>
              </a:gs>
              <a:gs pos="2000">
                <a:srgbClr val="FFD54F"/>
              </a:gs>
              <a:gs pos="100000">
                <a:srgbClr val="FFC81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4" name="Google Shape;844;p28"/>
          <p:cNvGrpSpPr/>
          <p:nvPr/>
        </p:nvGrpSpPr>
        <p:grpSpPr>
          <a:xfrm>
            <a:off x="6767964" y="4933464"/>
            <a:ext cx="3138946" cy="742063"/>
            <a:chOff x="575693" y="4067337"/>
            <a:chExt cx="1626989" cy="867949"/>
          </a:xfrm>
        </p:grpSpPr>
        <p:sp>
          <p:nvSpPr>
            <p:cNvPr id="845" name="Google Shape;845;p28"/>
            <p:cNvSpPr txBox="1"/>
            <p:nvPr/>
          </p:nvSpPr>
          <p:spPr>
            <a:xfrm>
              <a:off x="578400" y="4395302"/>
              <a:ext cx="1624282" cy="5399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846" name="Google Shape;846;p28"/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7" name="Google Shape;847;p28"/>
          <p:cNvGrpSpPr/>
          <p:nvPr/>
        </p:nvGrpSpPr>
        <p:grpSpPr>
          <a:xfrm>
            <a:off x="4417330" y="5411502"/>
            <a:ext cx="3138946" cy="742063"/>
            <a:chOff x="575693" y="4067337"/>
            <a:chExt cx="1626989" cy="867949"/>
          </a:xfrm>
        </p:grpSpPr>
        <p:sp>
          <p:nvSpPr>
            <p:cNvPr id="848" name="Google Shape;848;p28"/>
            <p:cNvSpPr txBox="1"/>
            <p:nvPr/>
          </p:nvSpPr>
          <p:spPr>
            <a:xfrm>
              <a:off x="578400" y="4395302"/>
              <a:ext cx="1624282" cy="5399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849" name="Google Shape;849;p28"/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0" name="Google Shape;850;p28"/>
          <p:cNvGrpSpPr/>
          <p:nvPr/>
        </p:nvGrpSpPr>
        <p:grpSpPr>
          <a:xfrm>
            <a:off x="6573434" y="1747014"/>
            <a:ext cx="3138946" cy="742063"/>
            <a:chOff x="575693" y="4067337"/>
            <a:chExt cx="1626989" cy="867949"/>
          </a:xfrm>
        </p:grpSpPr>
        <p:sp>
          <p:nvSpPr>
            <p:cNvPr id="851" name="Google Shape;851;p28"/>
            <p:cNvSpPr txBox="1"/>
            <p:nvPr/>
          </p:nvSpPr>
          <p:spPr>
            <a:xfrm>
              <a:off x="578400" y="4395302"/>
              <a:ext cx="1624282" cy="5399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852" name="Google Shape;852;p28"/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108000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3" name="Google Shape;853;p28"/>
          <p:cNvGrpSpPr/>
          <p:nvPr/>
        </p:nvGrpSpPr>
        <p:grpSpPr>
          <a:xfrm>
            <a:off x="541340" y="3481996"/>
            <a:ext cx="3138946" cy="742063"/>
            <a:chOff x="575693" y="4067337"/>
            <a:chExt cx="1626989" cy="867949"/>
          </a:xfrm>
        </p:grpSpPr>
        <p:sp>
          <p:nvSpPr>
            <p:cNvPr id="854" name="Google Shape;854;p28"/>
            <p:cNvSpPr txBox="1"/>
            <p:nvPr/>
          </p:nvSpPr>
          <p:spPr>
            <a:xfrm>
              <a:off x="578400" y="4395302"/>
              <a:ext cx="1624282" cy="5399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855" name="Google Shape;855;p28"/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108000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6" name="Google Shape;856;p28"/>
          <p:cNvSpPr/>
          <p:nvPr/>
        </p:nvSpPr>
        <p:spPr>
          <a:xfrm>
            <a:off x="1034694" y="4333222"/>
            <a:ext cx="2508870" cy="2524778"/>
          </a:xfrm>
          <a:prstGeom prst="parallelogram">
            <a:avLst>
              <a:gd fmla="val 56674" name="adj"/>
            </a:avLst>
          </a:prstGeom>
          <a:gradFill>
            <a:gsLst>
              <a:gs pos="0">
                <a:srgbClr val="336E8F"/>
              </a:gs>
              <a:gs pos="100000">
                <a:srgbClr val="2D607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28"/>
          <p:cNvSpPr/>
          <p:nvPr/>
        </p:nvSpPr>
        <p:spPr>
          <a:xfrm>
            <a:off x="9697684" y="1315030"/>
            <a:ext cx="1699912" cy="1114706"/>
          </a:xfrm>
          <a:prstGeom prst="triangle">
            <a:avLst>
              <a:gd fmla="val 74190" name="adj"/>
            </a:avLst>
          </a:prstGeom>
          <a:gradFill>
            <a:gsLst>
              <a:gs pos="0">
                <a:srgbClr val="FEE081"/>
              </a:gs>
              <a:gs pos="2000">
                <a:srgbClr val="FEE081"/>
              </a:gs>
              <a:gs pos="100000">
                <a:srgbClr val="FFD54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8" name="Google Shape;858;p28"/>
          <p:cNvGrpSpPr/>
          <p:nvPr/>
        </p:nvGrpSpPr>
        <p:grpSpPr>
          <a:xfrm>
            <a:off x="4288976" y="2513134"/>
            <a:ext cx="3138946" cy="742063"/>
            <a:chOff x="575693" y="4067337"/>
            <a:chExt cx="1626989" cy="867949"/>
          </a:xfrm>
        </p:grpSpPr>
        <p:sp>
          <p:nvSpPr>
            <p:cNvPr id="859" name="Google Shape;859;p28"/>
            <p:cNvSpPr txBox="1"/>
            <p:nvPr/>
          </p:nvSpPr>
          <p:spPr>
            <a:xfrm>
              <a:off x="578400" y="4395302"/>
              <a:ext cx="1624282" cy="5399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860" name="Google Shape;860;p28"/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108000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1" name="Google Shape;861;p28"/>
          <p:cNvSpPr/>
          <p:nvPr/>
        </p:nvSpPr>
        <p:spPr>
          <a:xfrm flipH="1">
            <a:off x="4003043" y="4752095"/>
            <a:ext cx="362732" cy="362732"/>
          </a:xfrm>
          <a:custGeom>
            <a:rect b="b" l="l" r="r" t="t"/>
            <a:pathLst>
              <a:path extrusionOk="0" h="3227814" w="3242753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28"/>
          <p:cNvSpPr/>
          <p:nvPr/>
        </p:nvSpPr>
        <p:spPr>
          <a:xfrm>
            <a:off x="2148976" y="5250182"/>
            <a:ext cx="322637" cy="322637"/>
          </a:xfrm>
          <a:custGeom>
            <a:rect b="b" l="l" r="r" t="t"/>
            <a:pathLst>
              <a:path extrusionOk="0" h="3240000" w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28"/>
          <p:cNvSpPr/>
          <p:nvPr/>
        </p:nvSpPr>
        <p:spPr>
          <a:xfrm>
            <a:off x="9812434" y="3167280"/>
            <a:ext cx="371782" cy="371178"/>
          </a:xfrm>
          <a:custGeom>
            <a:rect b="b" l="l" r="r" t="t"/>
            <a:pathLst>
              <a:path extrusionOk="0" h="3222968" w="322821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28"/>
          <p:cNvSpPr/>
          <p:nvPr/>
        </p:nvSpPr>
        <p:spPr>
          <a:xfrm>
            <a:off x="5994522" y="4143576"/>
            <a:ext cx="199125" cy="434146"/>
          </a:xfrm>
          <a:custGeom>
            <a:rect b="b" l="l" r="r" t="t"/>
            <a:pathLst>
              <a:path extrusionOk="0" h="3255081" w="1492970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28"/>
          <p:cNvSpPr/>
          <p:nvPr/>
        </p:nvSpPr>
        <p:spPr>
          <a:xfrm>
            <a:off x="7754250" y="3803147"/>
            <a:ext cx="394118" cy="259020"/>
          </a:xfrm>
          <a:custGeom>
            <a:rect b="b" l="l" r="r" t="t"/>
            <a:pathLst>
              <a:path extrusionOk="0" h="2129375" w="3240006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29"/>
          <p:cNvSpPr txBox="1"/>
          <p:nvPr>
            <p:ph idx="1" type="body"/>
          </p:nvPr>
        </p:nvSpPr>
        <p:spPr>
          <a:xfrm>
            <a:off x="3802743" y="339509"/>
            <a:ext cx="8093983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None/>
            </a:pPr>
            <a:r>
              <a:rPr lang="en-US" sz="4800"/>
              <a:t>Infographic Style</a:t>
            </a:r>
            <a:endParaRPr/>
          </a:p>
        </p:txBody>
      </p:sp>
      <p:grpSp>
        <p:nvGrpSpPr>
          <p:cNvPr id="871" name="Google Shape;871;p29"/>
          <p:cNvGrpSpPr/>
          <p:nvPr/>
        </p:nvGrpSpPr>
        <p:grpSpPr>
          <a:xfrm>
            <a:off x="6091073" y="2057254"/>
            <a:ext cx="6104901" cy="3704733"/>
            <a:chOff x="4567071" y="1844824"/>
            <a:chExt cx="6113041" cy="3704733"/>
          </a:xfrm>
        </p:grpSpPr>
        <p:sp>
          <p:nvSpPr>
            <p:cNvPr id="872" name="Google Shape;872;p29"/>
            <p:cNvSpPr/>
            <p:nvPr/>
          </p:nvSpPr>
          <p:spPr>
            <a:xfrm>
              <a:off x="4580881" y="3930857"/>
              <a:ext cx="1676901" cy="1618700"/>
            </a:xfrm>
            <a:custGeom>
              <a:rect b="b" l="l" r="r" t="t"/>
              <a:pathLst>
                <a:path extrusionOk="0" h="1618700" w="1676901">
                  <a:moveTo>
                    <a:pt x="0" y="0"/>
                  </a:moveTo>
                  <a:lnTo>
                    <a:pt x="1676901" y="745725"/>
                  </a:lnTo>
                  <a:cubicBezTo>
                    <a:pt x="1676901" y="1030798"/>
                    <a:pt x="1668023" y="1333627"/>
                    <a:pt x="1668023" y="1618700"/>
                  </a:cubicBezTo>
                  <a:lnTo>
                    <a:pt x="0" y="10062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A6B727">
                    <a:alpha val="0"/>
                  </a:srgbClr>
                </a:gs>
                <a:gs pos="35000">
                  <a:srgbClr val="A6B727">
                    <a:alpha val="0"/>
                  </a:srgbClr>
                </a:gs>
                <a:gs pos="80000">
                  <a:srgbClr val="A6B727">
                    <a:alpha val="84705"/>
                  </a:srgbClr>
                </a:gs>
                <a:gs pos="100000">
                  <a:srgbClr val="A6B727">
                    <a:alpha val="84705"/>
                  </a:srgbClr>
                </a:gs>
              </a:gsLst>
              <a:lin ang="6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9"/>
            <p:cNvSpPr/>
            <p:nvPr/>
          </p:nvSpPr>
          <p:spPr>
            <a:xfrm>
              <a:off x="4572000" y="3731342"/>
              <a:ext cx="1676901" cy="864097"/>
            </a:xfrm>
            <a:custGeom>
              <a:rect b="b" l="l" r="r" t="t"/>
              <a:pathLst>
                <a:path extrusionOk="0" h="864097" w="1676901">
                  <a:moveTo>
                    <a:pt x="8878" y="26632"/>
                  </a:moveTo>
                  <a:lnTo>
                    <a:pt x="1676901" y="0"/>
                  </a:lnTo>
                  <a:cubicBezTo>
                    <a:pt x="1676901" y="285073"/>
                    <a:pt x="1659145" y="579024"/>
                    <a:pt x="1659145" y="864097"/>
                  </a:cubicBezTo>
                  <a:lnTo>
                    <a:pt x="0" y="171640"/>
                  </a:lnTo>
                  <a:lnTo>
                    <a:pt x="8878" y="26632"/>
                  </a:lnTo>
                  <a:close/>
                </a:path>
              </a:pathLst>
            </a:custGeom>
            <a:gradFill>
              <a:gsLst>
                <a:gs pos="0">
                  <a:srgbClr val="A6B727">
                    <a:alpha val="0"/>
                  </a:srgbClr>
                </a:gs>
                <a:gs pos="50000">
                  <a:srgbClr val="A6B727">
                    <a:alpha val="0"/>
                  </a:srgbClr>
                </a:gs>
                <a:gs pos="80000">
                  <a:srgbClr val="A6B727">
                    <a:alpha val="84705"/>
                  </a:srgbClr>
                </a:gs>
                <a:gs pos="100000">
                  <a:srgbClr val="A6B727">
                    <a:alpha val="84705"/>
                  </a:srgbClr>
                </a:gs>
              </a:gsLst>
              <a:lin ang="6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9"/>
            <p:cNvSpPr/>
            <p:nvPr/>
          </p:nvSpPr>
          <p:spPr>
            <a:xfrm>
              <a:off x="6228184" y="1844824"/>
              <a:ext cx="4451928" cy="8640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9"/>
            <p:cNvSpPr/>
            <p:nvPr/>
          </p:nvSpPr>
          <p:spPr>
            <a:xfrm>
              <a:off x="4577918" y="1844826"/>
              <a:ext cx="1668022" cy="1822884"/>
            </a:xfrm>
            <a:custGeom>
              <a:rect b="b" l="l" r="r" t="t"/>
              <a:pathLst>
                <a:path extrusionOk="0" h="1822884" w="1668022">
                  <a:moveTo>
                    <a:pt x="0" y="1713389"/>
                  </a:moveTo>
                  <a:lnTo>
                    <a:pt x="1664192" y="0"/>
                  </a:lnTo>
                  <a:cubicBezTo>
                    <a:pt x="1665469" y="287390"/>
                    <a:pt x="1666745" y="567827"/>
                    <a:pt x="1668022" y="855217"/>
                  </a:cubicBezTo>
                  <a:lnTo>
                    <a:pt x="35511" y="1822884"/>
                  </a:lnTo>
                  <a:lnTo>
                    <a:pt x="0" y="1713389"/>
                  </a:lnTo>
                  <a:close/>
                </a:path>
              </a:pathLst>
            </a:custGeom>
            <a:gradFill>
              <a:gsLst>
                <a:gs pos="0">
                  <a:srgbClr val="A6B727">
                    <a:alpha val="0"/>
                  </a:srgbClr>
                </a:gs>
                <a:gs pos="35000">
                  <a:srgbClr val="A6B727">
                    <a:alpha val="0"/>
                  </a:srgbClr>
                </a:gs>
                <a:gs pos="80000">
                  <a:srgbClr val="A6B727">
                    <a:alpha val="84705"/>
                  </a:srgbClr>
                </a:gs>
                <a:gs pos="100000">
                  <a:srgbClr val="A6B727">
                    <a:alpha val="84705"/>
                  </a:srgbClr>
                </a:gs>
              </a:gsLst>
              <a:lin ang="2100000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9"/>
            <p:cNvSpPr/>
            <p:nvPr/>
          </p:nvSpPr>
          <p:spPr>
            <a:xfrm>
              <a:off x="6228184" y="2787832"/>
              <a:ext cx="4451928" cy="8640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9"/>
            <p:cNvSpPr/>
            <p:nvPr/>
          </p:nvSpPr>
          <p:spPr>
            <a:xfrm>
              <a:off x="6228184" y="3730840"/>
              <a:ext cx="4451928" cy="8640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9"/>
            <p:cNvSpPr/>
            <p:nvPr/>
          </p:nvSpPr>
          <p:spPr>
            <a:xfrm>
              <a:off x="6228184" y="4673848"/>
              <a:ext cx="4451928" cy="8640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9"/>
            <p:cNvSpPr/>
            <p:nvPr/>
          </p:nvSpPr>
          <p:spPr>
            <a:xfrm>
              <a:off x="4567071" y="2791036"/>
              <a:ext cx="1685778" cy="1002679"/>
            </a:xfrm>
            <a:custGeom>
              <a:rect b="b" l="l" r="r" t="t"/>
              <a:pathLst>
                <a:path extrusionOk="0" h="1002679" w="1685778">
                  <a:moveTo>
                    <a:pt x="0" y="905521"/>
                  </a:moveTo>
                  <a:lnTo>
                    <a:pt x="1668023" y="0"/>
                  </a:lnTo>
                  <a:lnTo>
                    <a:pt x="1685778" y="855218"/>
                  </a:lnTo>
                  <a:lnTo>
                    <a:pt x="8878" y="908486"/>
                  </a:lnTo>
                  <a:cubicBezTo>
                    <a:pt x="8878" y="573106"/>
                    <a:pt x="0" y="1240901"/>
                    <a:pt x="0" y="905521"/>
                  </a:cubicBezTo>
                  <a:close/>
                </a:path>
              </a:pathLst>
            </a:custGeom>
            <a:gradFill>
              <a:gsLst>
                <a:gs pos="0">
                  <a:srgbClr val="A6B727">
                    <a:alpha val="0"/>
                  </a:srgbClr>
                </a:gs>
                <a:gs pos="50000">
                  <a:srgbClr val="A6B727">
                    <a:alpha val="0"/>
                  </a:srgbClr>
                </a:gs>
                <a:gs pos="80000">
                  <a:srgbClr val="A6B727">
                    <a:alpha val="84705"/>
                  </a:srgbClr>
                </a:gs>
                <a:gs pos="100000">
                  <a:srgbClr val="A6B727">
                    <a:alpha val="8470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0" name="Google Shape;880;p29"/>
          <p:cNvGrpSpPr/>
          <p:nvPr/>
        </p:nvGrpSpPr>
        <p:grpSpPr>
          <a:xfrm flipH="1">
            <a:off x="2020" y="2066674"/>
            <a:ext cx="6114323" cy="3702808"/>
            <a:chOff x="4474601" y="1837871"/>
            <a:chExt cx="6121796" cy="3702808"/>
          </a:xfrm>
        </p:grpSpPr>
        <p:sp>
          <p:nvSpPr>
            <p:cNvPr id="881" name="Google Shape;881;p29"/>
            <p:cNvSpPr/>
            <p:nvPr/>
          </p:nvSpPr>
          <p:spPr>
            <a:xfrm>
              <a:off x="4488401" y="3921979"/>
              <a:ext cx="1676901" cy="1618700"/>
            </a:xfrm>
            <a:custGeom>
              <a:rect b="b" l="l" r="r" t="t"/>
              <a:pathLst>
                <a:path extrusionOk="0" h="1618700" w="1676901">
                  <a:moveTo>
                    <a:pt x="0" y="0"/>
                  </a:moveTo>
                  <a:lnTo>
                    <a:pt x="1676901" y="745725"/>
                  </a:lnTo>
                  <a:cubicBezTo>
                    <a:pt x="1676901" y="1030798"/>
                    <a:pt x="1668022" y="1333627"/>
                    <a:pt x="1668022" y="1618700"/>
                  </a:cubicBezTo>
                  <a:lnTo>
                    <a:pt x="0" y="10062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69200">
                    <a:alpha val="0"/>
                  </a:srgbClr>
                </a:gs>
                <a:gs pos="35000">
                  <a:srgbClr val="F69200">
                    <a:alpha val="0"/>
                  </a:srgbClr>
                </a:gs>
                <a:gs pos="80000">
                  <a:srgbClr val="F69200">
                    <a:alpha val="84705"/>
                  </a:srgbClr>
                </a:gs>
                <a:gs pos="100000">
                  <a:srgbClr val="F69200">
                    <a:alpha val="84705"/>
                  </a:srgbClr>
                </a:gs>
              </a:gsLst>
              <a:lin ang="6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9"/>
            <p:cNvSpPr/>
            <p:nvPr/>
          </p:nvSpPr>
          <p:spPr>
            <a:xfrm>
              <a:off x="4479520" y="3731342"/>
              <a:ext cx="1676901" cy="864097"/>
            </a:xfrm>
            <a:custGeom>
              <a:rect b="b" l="l" r="r" t="t"/>
              <a:pathLst>
                <a:path extrusionOk="0" h="864097" w="1676901">
                  <a:moveTo>
                    <a:pt x="8878" y="26632"/>
                  </a:moveTo>
                  <a:lnTo>
                    <a:pt x="1676901" y="0"/>
                  </a:lnTo>
                  <a:cubicBezTo>
                    <a:pt x="1676901" y="285073"/>
                    <a:pt x="1659145" y="579024"/>
                    <a:pt x="1659145" y="864097"/>
                  </a:cubicBezTo>
                  <a:lnTo>
                    <a:pt x="0" y="171640"/>
                  </a:lnTo>
                  <a:lnTo>
                    <a:pt x="8878" y="26632"/>
                  </a:lnTo>
                  <a:close/>
                </a:path>
              </a:pathLst>
            </a:custGeom>
            <a:gradFill>
              <a:gsLst>
                <a:gs pos="0">
                  <a:srgbClr val="F69200">
                    <a:alpha val="0"/>
                  </a:srgbClr>
                </a:gs>
                <a:gs pos="50000">
                  <a:srgbClr val="F69200">
                    <a:alpha val="0"/>
                  </a:srgbClr>
                </a:gs>
                <a:gs pos="80000">
                  <a:srgbClr val="F69200">
                    <a:alpha val="84705"/>
                  </a:srgbClr>
                </a:gs>
                <a:gs pos="100000">
                  <a:srgbClr val="F69200">
                    <a:alpha val="84705"/>
                  </a:srgbClr>
                </a:gs>
              </a:gsLst>
              <a:lin ang="6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9"/>
            <p:cNvSpPr/>
            <p:nvPr/>
          </p:nvSpPr>
          <p:spPr>
            <a:xfrm rot="10800000">
              <a:off x="6144963" y="1844824"/>
              <a:ext cx="4451434" cy="8640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9"/>
            <p:cNvSpPr/>
            <p:nvPr/>
          </p:nvSpPr>
          <p:spPr>
            <a:xfrm>
              <a:off x="4485442" y="1837871"/>
              <a:ext cx="1670406" cy="1829838"/>
            </a:xfrm>
            <a:custGeom>
              <a:rect b="b" l="l" r="r" t="t"/>
              <a:pathLst>
                <a:path extrusionOk="0" h="1829838" w="1670406">
                  <a:moveTo>
                    <a:pt x="0" y="1720343"/>
                  </a:moveTo>
                  <a:lnTo>
                    <a:pt x="1669865" y="0"/>
                  </a:lnTo>
                  <a:cubicBezTo>
                    <a:pt x="1672302" y="287390"/>
                    <a:pt x="1665585" y="574781"/>
                    <a:pt x="1668022" y="862171"/>
                  </a:cubicBezTo>
                  <a:lnTo>
                    <a:pt x="35511" y="1829838"/>
                  </a:lnTo>
                  <a:lnTo>
                    <a:pt x="0" y="1720343"/>
                  </a:lnTo>
                  <a:close/>
                </a:path>
              </a:pathLst>
            </a:custGeom>
            <a:gradFill>
              <a:gsLst>
                <a:gs pos="0">
                  <a:srgbClr val="F69200">
                    <a:alpha val="0"/>
                  </a:srgbClr>
                </a:gs>
                <a:gs pos="35000">
                  <a:srgbClr val="F69200">
                    <a:alpha val="0"/>
                  </a:srgbClr>
                </a:gs>
                <a:gs pos="80000">
                  <a:srgbClr val="F69200">
                    <a:alpha val="84705"/>
                  </a:srgbClr>
                </a:gs>
                <a:gs pos="100000">
                  <a:srgbClr val="F69200">
                    <a:alpha val="84705"/>
                  </a:srgbClr>
                </a:gs>
              </a:gsLst>
              <a:lin ang="2100000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9"/>
            <p:cNvSpPr/>
            <p:nvPr/>
          </p:nvSpPr>
          <p:spPr>
            <a:xfrm rot="10800000">
              <a:off x="6144962" y="2787832"/>
              <a:ext cx="4451434" cy="8640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9"/>
            <p:cNvSpPr/>
            <p:nvPr/>
          </p:nvSpPr>
          <p:spPr>
            <a:xfrm rot="10800000">
              <a:off x="6135715" y="3730840"/>
              <a:ext cx="4451434" cy="8640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9"/>
            <p:cNvSpPr/>
            <p:nvPr/>
          </p:nvSpPr>
          <p:spPr>
            <a:xfrm rot="10800000">
              <a:off x="6135715" y="4673848"/>
              <a:ext cx="4451434" cy="8640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9"/>
            <p:cNvSpPr/>
            <p:nvPr/>
          </p:nvSpPr>
          <p:spPr>
            <a:xfrm>
              <a:off x="4474601" y="2791036"/>
              <a:ext cx="1685778" cy="1002679"/>
            </a:xfrm>
            <a:custGeom>
              <a:rect b="b" l="l" r="r" t="t"/>
              <a:pathLst>
                <a:path extrusionOk="0" h="1002679" w="1685778">
                  <a:moveTo>
                    <a:pt x="0" y="905521"/>
                  </a:moveTo>
                  <a:lnTo>
                    <a:pt x="1678467" y="0"/>
                  </a:lnTo>
                  <a:lnTo>
                    <a:pt x="1685778" y="855218"/>
                  </a:lnTo>
                  <a:lnTo>
                    <a:pt x="8878" y="908486"/>
                  </a:lnTo>
                  <a:cubicBezTo>
                    <a:pt x="8878" y="573106"/>
                    <a:pt x="0" y="1240901"/>
                    <a:pt x="0" y="905521"/>
                  </a:cubicBezTo>
                  <a:close/>
                </a:path>
              </a:pathLst>
            </a:custGeom>
            <a:gradFill>
              <a:gsLst>
                <a:gs pos="0">
                  <a:srgbClr val="F69200">
                    <a:alpha val="0"/>
                  </a:srgbClr>
                </a:gs>
                <a:gs pos="50000">
                  <a:srgbClr val="F69200">
                    <a:alpha val="0"/>
                  </a:srgbClr>
                </a:gs>
                <a:gs pos="80000">
                  <a:srgbClr val="F69200">
                    <a:alpha val="84705"/>
                  </a:srgbClr>
                </a:gs>
                <a:gs pos="100000">
                  <a:srgbClr val="F69200">
                    <a:alpha val="8470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9" name="Google Shape;889;p29"/>
          <p:cNvGrpSpPr/>
          <p:nvPr/>
        </p:nvGrpSpPr>
        <p:grpSpPr>
          <a:xfrm>
            <a:off x="7944259" y="2146921"/>
            <a:ext cx="3434935" cy="677510"/>
            <a:chOff x="6417575" y="2011204"/>
            <a:chExt cx="2232250" cy="648844"/>
          </a:xfrm>
        </p:grpSpPr>
        <p:sp>
          <p:nvSpPr>
            <p:cNvPr id="890" name="Google Shape;890;p29"/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9"/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2" name="Google Shape;892;p29"/>
          <p:cNvGrpSpPr/>
          <p:nvPr/>
        </p:nvGrpSpPr>
        <p:grpSpPr>
          <a:xfrm>
            <a:off x="7944260" y="3098071"/>
            <a:ext cx="3434935" cy="677510"/>
            <a:chOff x="6417575" y="2011204"/>
            <a:chExt cx="2232250" cy="648844"/>
          </a:xfrm>
        </p:grpSpPr>
        <p:sp>
          <p:nvSpPr>
            <p:cNvPr id="893" name="Google Shape;893;p29"/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9"/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5" name="Google Shape;895;p29"/>
          <p:cNvGrpSpPr/>
          <p:nvPr/>
        </p:nvGrpSpPr>
        <p:grpSpPr>
          <a:xfrm>
            <a:off x="7944261" y="4040345"/>
            <a:ext cx="3434935" cy="677511"/>
            <a:chOff x="6417575" y="2011204"/>
            <a:chExt cx="2232250" cy="648845"/>
          </a:xfrm>
        </p:grpSpPr>
        <p:sp>
          <p:nvSpPr>
            <p:cNvPr id="896" name="Google Shape;896;p29"/>
            <p:cNvSpPr txBox="1"/>
            <p:nvPr/>
          </p:nvSpPr>
          <p:spPr>
            <a:xfrm>
              <a:off x="6417576" y="2217917"/>
              <a:ext cx="2232249" cy="4421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9"/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8" name="Google Shape;898;p29"/>
          <p:cNvGrpSpPr/>
          <p:nvPr/>
        </p:nvGrpSpPr>
        <p:grpSpPr>
          <a:xfrm>
            <a:off x="7944262" y="4982615"/>
            <a:ext cx="3434935" cy="677510"/>
            <a:chOff x="6417575" y="2011204"/>
            <a:chExt cx="2232250" cy="648844"/>
          </a:xfrm>
        </p:grpSpPr>
        <p:sp>
          <p:nvSpPr>
            <p:cNvPr id="899" name="Google Shape;899;p29"/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9"/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1" name="Google Shape;901;p29"/>
          <p:cNvGrpSpPr/>
          <p:nvPr/>
        </p:nvGrpSpPr>
        <p:grpSpPr>
          <a:xfrm>
            <a:off x="796352" y="2167533"/>
            <a:ext cx="3376706" cy="677510"/>
            <a:chOff x="6417575" y="2011204"/>
            <a:chExt cx="2232250" cy="648844"/>
          </a:xfrm>
        </p:grpSpPr>
        <p:sp>
          <p:nvSpPr>
            <p:cNvPr id="902" name="Google Shape;902;p29"/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9"/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4" name="Google Shape;904;p29"/>
          <p:cNvGrpSpPr/>
          <p:nvPr/>
        </p:nvGrpSpPr>
        <p:grpSpPr>
          <a:xfrm>
            <a:off x="801836" y="3115827"/>
            <a:ext cx="3376706" cy="677510"/>
            <a:chOff x="6417575" y="2011204"/>
            <a:chExt cx="2232250" cy="648844"/>
          </a:xfrm>
        </p:grpSpPr>
        <p:sp>
          <p:nvSpPr>
            <p:cNvPr id="905" name="Google Shape;905;p29"/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29"/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7" name="Google Shape;907;p29"/>
          <p:cNvGrpSpPr/>
          <p:nvPr/>
        </p:nvGrpSpPr>
        <p:grpSpPr>
          <a:xfrm>
            <a:off x="807318" y="4055243"/>
            <a:ext cx="3376706" cy="677510"/>
            <a:chOff x="6417575" y="2011204"/>
            <a:chExt cx="2232250" cy="648844"/>
          </a:xfrm>
        </p:grpSpPr>
        <p:sp>
          <p:nvSpPr>
            <p:cNvPr id="908" name="Google Shape;908;p29"/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29"/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0" name="Google Shape;910;p29"/>
          <p:cNvGrpSpPr/>
          <p:nvPr/>
        </p:nvGrpSpPr>
        <p:grpSpPr>
          <a:xfrm>
            <a:off x="812802" y="4994659"/>
            <a:ext cx="3376706" cy="677510"/>
            <a:chOff x="6417575" y="2011204"/>
            <a:chExt cx="2232250" cy="648844"/>
          </a:xfrm>
        </p:grpSpPr>
        <p:sp>
          <p:nvSpPr>
            <p:cNvPr id="911" name="Google Shape;911;p29"/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9"/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3" name="Google Shape;913;p29"/>
          <p:cNvGrpSpPr/>
          <p:nvPr/>
        </p:nvGrpSpPr>
        <p:grpSpPr>
          <a:xfrm>
            <a:off x="4973772" y="2797798"/>
            <a:ext cx="2237674" cy="2237674"/>
            <a:chOff x="3467528" y="2657377"/>
            <a:chExt cx="2237674" cy="2237674"/>
          </a:xfrm>
        </p:grpSpPr>
        <p:grpSp>
          <p:nvGrpSpPr>
            <p:cNvPr id="914" name="Google Shape;914;p29"/>
            <p:cNvGrpSpPr/>
            <p:nvPr/>
          </p:nvGrpSpPr>
          <p:grpSpPr>
            <a:xfrm>
              <a:off x="3467528" y="2657377"/>
              <a:ext cx="2237674" cy="2237674"/>
              <a:chOff x="3436380" y="2612003"/>
              <a:chExt cx="2237674" cy="2237674"/>
            </a:xfrm>
          </p:grpSpPr>
          <p:sp>
            <p:nvSpPr>
              <p:cNvPr id="915" name="Google Shape;915;p29"/>
              <p:cNvSpPr/>
              <p:nvPr/>
            </p:nvSpPr>
            <p:spPr>
              <a:xfrm>
                <a:off x="3436380" y="2612003"/>
                <a:ext cx="2237674" cy="2237674"/>
              </a:xfrm>
              <a:prstGeom prst="ellipse">
                <a:avLst/>
              </a:prstGeom>
              <a:solidFill>
                <a:schemeClr val="lt1">
                  <a:alpha val="56862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29"/>
              <p:cNvSpPr/>
              <p:nvPr/>
            </p:nvSpPr>
            <p:spPr>
              <a:xfrm>
                <a:off x="3914050" y="3089673"/>
                <a:ext cx="1282335" cy="128233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7" name="Google Shape;917;p29"/>
            <p:cNvSpPr/>
            <p:nvPr/>
          </p:nvSpPr>
          <p:spPr>
            <a:xfrm>
              <a:off x="3695636" y="2885485"/>
              <a:ext cx="1781460" cy="1781460"/>
            </a:xfrm>
            <a:prstGeom prst="ellipse">
              <a:avLst/>
            </a:prstGeom>
            <a:noFill/>
            <a:ln cap="flat" cmpd="sng" w="19050">
              <a:solidFill>
                <a:srgbClr val="D8D8D8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8" name="Google Shape;918;p29"/>
          <p:cNvSpPr txBox="1"/>
          <p:nvPr/>
        </p:nvSpPr>
        <p:spPr>
          <a:xfrm>
            <a:off x="5451960" y="3640446"/>
            <a:ext cx="128181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29"/>
          <p:cNvSpPr txBox="1"/>
          <p:nvPr/>
        </p:nvSpPr>
        <p:spPr>
          <a:xfrm>
            <a:off x="4876592" y="1880552"/>
            <a:ext cx="24183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Add Contents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Here</a:t>
            </a:r>
            <a:endParaRPr b="1"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0" name="Google Shape;920;p29"/>
          <p:cNvGrpSpPr/>
          <p:nvPr/>
        </p:nvGrpSpPr>
        <p:grpSpPr>
          <a:xfrm>
            <a:off x="4960112" y="5230177"/>
            <a:ext cx="2251334" cy="853045"/>
            <a:chOff x="1579264" y="5496925"/>
            <a:chExt cx="2251334" cy="853045"/>
          </a:xfrm>
        </p:grpSpPr>
        <p:sp>
          <p:nvSpPr>
            <p:cNvPr id="921" name="Google Shape;921;p29"/>
            <p:cNvSpPr txBox="1"/>
            <p:nvPr/>
          </p:nvSpPr>
          <p:spPr>
            <a:xfrm>
              <a:off x="1579265" y="5703639"/>
              <a:ext cx="225133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29"/>
            <p:cNvSpPr txBox="1"/>
            <p:nvPr/>
          </p:nvSpPr>
          <p:spPr>
            <a:xfrm>
              <a:off x="1579264" y="5496925"/>
              <a:ext cx="225133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3" name="Google Shape;923;p29"/>
          <p:cNvSpPr txBox="1"/>
          <p:nvPr/>
        </p:nvSpPr>
        <p:spPr>
          <a:xfrm>
            <a:off x="6175829" y="6356350"/>
            <a:ext cx="51779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/>
          <p:nvPr/>
        </p:nvSpPr>
        <p:spPr>
          <a:xfrm>
            <a:off x="3574473" y="0"/>
            <a:ext cx="8617527" cy="6856661"/>
          </a:xfrm>
          <a:custGeom>
            <a:rect b="b" l="l" r="r" t="t"/>
            <a:pathLst>
              <a:path extrusionOk="0" h="6856661" w="7259782">
                <a:moveTo>
                  <a:pt x="0" y="0"/>
                </a:moveTo>
                <a:lnTo>
                  <a:pt x="7259782" y="0"/>
                </a:lnTo>
                <a:lnTo>
                  <a:pt x="7259782" y="6856661"/>
                </a:lnTo>
                <a:lnTo>
                  <a:pt x="2798618" y="6856661"/>
                </a:lnTo>
                <a:lnTo>
                  <a:pt x="0" y="0"/>
                </a:lnTo>
                <a:close/>
              </a:path>
            </a:pathLst>
          </a:custGeom>
          <a:solidFill>
            <a:srgbClr val="2045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"/>
          <p:cNvSpPr txBox="1"/>
          <p:nvPr/>
        </p:nvSpPr>
        <p:spPr>
          <a:xfrm>
            <a:off x="4608945" y="270649"/>
            <a:ext cx="7583055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EC012"/>
                </a:solidFill>
                <a:latin typeface="Arial"/>
                <a:ea typeface="Arial"/>
                <a:cs typeface="Arial"/>
                <a:sym typeface="Arial"/>
              </a:rPr>
              <a:t>Point of View</a:t>
            </a:r>
            <a:endParaRPr sz="5400">
              <a:solidFill>
                <a:srgbClr val="FEC0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1" name="Google Shape;151;p3"/>
          <p:cNvGrpSpPr/>
          <p:nvPr/>
        </p:nvGrpSpPr>
        <p:grpSpPr>
          <a:xfrm>
            <a:off x="6286883" y="3963831"/>
            <a:ext cx="4931788" cy="1124044"/>
            <a:chOff x="5680459" y="1490186"/>
            <a:chExt cx="4931788" cy="1124044"/>
          </a:xfrm>
        </p:grpSpPr>
        <p:sp>
          <p:nvSpPr>
            <p:cNvPr id="152" name="Google Shape;152;p3"/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3"/>
            <p:cNvSpPr txBox="1"/>
            <p:nvPr/>
          </p:nvSpPr>
          <p:spPr>
            <a:xfrm>
              <a:off x="5967846" y="2002075"/>
              <a:ext cx="4644400" cy="612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71450" lvl="0" marL="17145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Noto Sans Symbols"/>
                <a:buChar char="⮚"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Insert the Subtitle of Your Presentation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17145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Noto Sans Symbols"/>
                <a:buChar char="⮚"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</a:t>
              </a:r>
              <a:endParaRPr/>
            </a:p>
          </p:txBody>
        </p:sp>
        <p:sp>
          <p:nvSpPr>
            <p:cNvPr id="154" name="Google Shape;154;p3"/>
            <p:cNvSpPr txBox="1"/>
            <p:nvPr/>
          </p:nvSpPr>
          <p:spPr>
            <a:xfrm>
              <a:off x="6444083" y="1536352"/>
              <a:ext cx="41681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" name="Google Shape;155;p3"/>
          <p:cNvGrpSpPr/>
          <p:nvPr/>
        </p:nvGrpSpPr>
        <p:grpSpPr>
          <a:xfrm>
            <a:off x="5098467" y="1463959"/>
            <a:ext cx="4931788" cy="1124044"/>
            <a:chOff x="5680459" y="1490186"/>
            <a:chExt cx="4931788" cy="1124044"/>
          </a:xfrm>
        </p:grpSpPr>
        <p:sp>
          <p:nvSpPr>
            <p:cNvPr id="156" name="Google Shape;156;p3"/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3"/>
            <p:cNvSpPr txBox="1"/>
            <p:nvPr/>
          </p:nvSpPr>
          <p:spPr>
            <a:xfrm>
              <a:off x="5967846" y="2002075"/>
              <a:ext cx="4644400" cy="612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71450" lvl="0" marL="17145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Noto Sans Symbols"/>
                <a:buChar char="⮚"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Insert the Subtitle of Your Presentation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17145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Noto Sans Symbols"/>
                <a:buChar char="⮚"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</a:t>
              </a:r>
              <a:endParaRPr/>
            </a:p>
          </p:txBody>
        </p:sp>
        <p:sp>
          <p:nvSpPr>
            <p:cNvPr id="158" name="Google Shape;158;p3"/>
            <p:cNvSpPr txBox="1"/>
            <p:nvPr/>
          </p:nvSpPr>
          <p:spPr>
            <a:xfrm>
              <a:off x="6444083" y="1536352"/>
              <a:ext cx="41681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3"/>
          <p:cNvGrpSpPr/>
          <p:nvPr/>
        </p:nvGrpSpPr>
        <p:grpSpPr>
          <a:xfrm>
            <a:off x="5692675" y="2713895"/>
            <a:ext cx="4931788" cy="1124044"/>
            <a:chOff x="5680459" y="1490186"/>
            <a:chExt cx="4931788" cy="1124044"/>
          </a:xfrm>
        </p:grpSpPr>
        <p:sp>
          <p:nvSpPr>
            <p:cNvPr id="160" name="Google Shape;160;p3"/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"/>
            <p:cNvSpPr txBox="1"/>
            <p:nvPr/>
          </p:nvSpPr>
          <p:spPr>
            <a:xfrm>
              <a:off x="5967846" y="2002075"/>
              <a:ext cx="4644400" cy="612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71450" lvl="0" marL="17145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Noto Sans Symbols"/>
                <a:buChar char="⮚"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Insert the Subtitle of Your Presentation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17145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Noto Sans Symbols"/>
                <a:buChar char="⮚"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</a:t>
              </a:r>
              <a:endParaRPr/>
            </a:p>
          </p:txBody>
        </p:sp>
        <p:sp>
          <p:nvSpPr>
            <p:cNvPr id="162" name="Google Shape;162;p3"/>
            <p:cNvSpPr txBox="1"/>
            <p:nvPr/>
          </p:nvSpPr>
          <p:spPr>
            <a:xfrm>
              <a:off x="6444083" y="1536352"/>
              <a:ext cx="41681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" name="Google Shape;163;p3"/>
          <p:cNvGrpSpPr/>
          <p:nvPr/>
        </p:nvGrpSpPr>
        <p:grpSpPr>
          <a:xfrm>
            <a:off x="6881091" y="5213768"/>
            <a:ext cx="4931788" cy="1124044"/>
            <a:chOff x="5680459" y="1490186"/>
            <a:chExt cx="4931788" cy="1124044"/>
          </a:xfrm>
        </p:grpSpPr>
        <p:sp>
          <p:nvSpPr>
            <p:cNvPr id="164" name="Google Shape;164;p3"/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"/>
            <p:cNvSpPr txBox="1"/>
            <p:nvPr/>
          </p:nvSpPr>
          <p:spPr>
            <a:xfrm>
              <a:off x="5967846" y="2002075"/>
              <a:ext cx="4644400" cy="612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71450" lvl="0" marL="17145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Noto Sans Symbols"/>
                <a:buChar char="⮚"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Insert the Subtitle of Your Presentation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17145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Noto Sans Symbols"/>
                <a:buChar char="⮚"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</a:t>
              </a:r>
              <a:endParaRPr/>
            </a:p>
          </p:txBody>
        </p:sp>
        <p:sp>
          <p:nvSpPr>
            <p:cNvPr id="166" name="Google Shape;166;p3"/>
            <p:cNvSpPr txBox="1"/>
            <p:nvPr/>
          </p:nvSpPr>
          <p:spPr>
            <a:xfrm>
              <a:off x="6444083" y="1536352"/>
              <a:ext cx="41681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30"/>
          <p:cNvSpPr txBox="1"/>
          <p:nvPr>
            <p:ph idx="1" type="body"/>
          </p:nvPr>
        </p:nvSpPr>
        <p:spPr>
          <a:xfrm>
            <a:off x="3889275" y="339509"/>
            <a:ext cx="8007451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None/>
            </a:pPr>
            <a:r>
              <a:rPr lang="en-US" sz="4800"/>
              <a:t>Infographic Style</a:t>
            </a:r>
            <a:endParaRPr/>
          </a:p>
        </p:txBody>
      </p:sp>
      <p:grpSp>
        <p:nvGrpSpPr>
          <p:cNvPr id="929" name="Google Shape;929;p30"/>
          <p:cNvGrpSpPr/>
          <p:nvPr/>
        </p:nvGrpSpPr>
        <p:grpSpPr>
          <a:xfrm>
            <a:off x="3889275" y="1745058"/>
            <a:ext cx="4421332" cy="4333301"/>
            <a:chOff x="1691681" y="1340583"/>
            <a:chExt cx="5280001" cy="5174873"/>
          </a:xfrm>
        </p:grpSpPr>
        <p:sp>
          <p:nvSpPr>
            <p:cNvPr id="930" name="Google Shape;930;p30"/>
            <p:cNvSpPr/>
            <p:nvPr/>
          </p:nvSpPr>
          <p:spPr>
            <a:xfrm rot="-8100000">
              <a:off x="4179319" y="2144315"/>
              <a:ext cx="2550582" cy="1740344"/>
            </a:xfrm>
            <a:custGeom>
              <a:rect b="b" l="l" r="r" t="t"/>
              <a:pathLst>
                <a:path extrusionOk="0" h="1275741" w="1869678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0"/>
            <p:cNvSpPr/>
            <p:nvPr/>
          </p:nvSpPr>
          <p:spPr>
            <a:xfrm rot="-2700000">
              <a:off x="3948389" y="4128212"/>
              <a:ext cx="2550582" cy="1740344"/>
            </a:xfrm>
            <a:custGeom>
              <a:rect b="b" l="l" r="r" t="t"/>
              <a:pathLst>
                <a:path extrusionOk="0" h="1275741" w="1869678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0"/>
            <p:cNvSpPr/>
            <p:nvPr/>
          </p:nvSpPr>
          <p:spPr>
            <a:xfrm rot="2700000">
              <a:off x="1933461" y="3948776"/>
              <a:ext cx="2550582" cy="1740344"/>
            </a:xfrm>
            <a:custGeom>
              <a:rect b="b" l="l" r="r" t="t"/>
              <a:pathLst>
                <a:path extrusionOk="0" h="1275741" w="1869678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0"/>
            <p:cNvSpPr/>
            <p:nvPr/>
          </p:nvSpPr>
          <p:spPr>
            <a:xfrm rot="8100000">
              <a:off x="2154980" y="1987482"/>
              <a:ext cx="2550582" cy="1740344"/>
            </a:xfrm>
            <a:custGeom>
              <a:rect b="b" l="l" r="r" t="t"/>
              <a:pathLst>
                <a:path extrusionOk="0" h="1275741" w="1869678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4" name="Google Shape;934;p30"/>
          <p:cNvGrpSpPr/>
          <p:nvPr/>
        </p:nvGrpSpPr>
        <p:grpSpPr>
          <a:xfrm>
            <a:off x="5368574" y="3815141"/>
            <a:ext cx="1488568" cy="910465"/>
            <a:chOff x="3233964" y="1845713"/>
            <a:chExt cx="1661755" cy="910465"/>
          </a:xfrm>
        </p:grpSpPr>
        <p:sp>
          <p:nvSpPr>
            <p:cNvPr id="935" name="Google Shape;935;p30"/>
            <p:cNvSpPr txBox="1"/>
            <p:nvPr/>
          </p:nvSpPr>
          <p:spPr>
            <a:xfrm>
              <a:off x="3233964" y="1845713"/>
              <a:ext cx="1652231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0"/>
            <p:cNvSpPr txBox="1"/>
            <p:nvPr/>
          </p:nvSpPr>
          <p:spPr>
            <a:xfrm>
              <a:off x="3243488" y="2171403"/>
              <a:ext cx="16522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PowerPoint Presentation </a:t>
              </a:r>
              <a:endParaRPr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7" name="Google Shape;937;p30"/>
          <p:cNvGrpSpPr/>
          <p:nvPr/>
        </p:nvGrpSpPr>
        <p:grpSpPr>
          <a:xfrm>
            <a:off x="8130274" y="1821659"/>
            <a:ext cx="3192723" cy="1292662"/>
            <a:chOff x="6210998" y="1433695"/>
            <a:chExt cx="2229890" cy="919631"/>
          </a:xfrm>
        </p:grpSpPr>
        <p:sp>
          <p:nvSpPr>
            <p:cNvPr id="938" name="Google Shape;938;p30"/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0"/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0" name="Google Shape;940;p30"/>
          <p:cNvGrpSpPr/>
          <p:nvPr/>
        </p:nvGrpSpPr>
        <p:grpSpPr>
          <a:xfrm>
            <a:off x="8130274" y="4793061"/>
            <a:ext cx="3192723" cy="1292662"/>
            <a:chOff x="6210998" y="1433695"/>
            <a:chExt cx="2229890" cy="919631"/>
          </a:xfrm>
        </p:grpSpPr>
        <p:sp>
          <p:nvSpPr>
            <p:cNvPr id="941" name="Google Shape;941;p30"/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0"/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3" name="Google Shape;943;p30"/>
          <p:cNvGrpSpPr/>
          <p:nvPr/>
        </p:nvGrpSpPr>
        <p:grpSpPr>
          <a:xfrm>
            <a:off x="911293" y="1821659"/>
            <a:ext cx="3151047" cy="1292662"/>
            <a:chOff x="6210998" y="1433695"/>
            <a:chExt cx="2229890" cy="919631"/>
          </a:xfrm>
        </p:grpSpPr>
        <p:sp>
          <p:nvSpPr>
            <p:cNvPr id="944" name="Google Shape;944;p30"/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0"/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6" name="Google Shape;946;p30"/>
          <p:cNvGrpSpPr/>
          <p:nvPr/>
        </p:nvGrpSpPr>
        <p:grpSpPr>
          <a:xfrm>
            <a:off x="898189" y="4793061"/>
            <a:ext cx="3192724" cy="1292662"/>
            <a:chOff x="6210999" y="1433695"/>
            <a:chExt cx="2259383" cy="919631"/>
          </a:xfrm>
        </p:grpSpPr>
        <p:sp>
          <p:nvSpPr>
            <p:cNvPr id="947" name="Google Shape;947;p30"/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0"/>
            <p:cNvSpPr txBox="1"/>
            <p:nvPr/>
          </p:nvSpPr>
          <p:spPr>
            <a:xfrm>
              <a:off x="6240493" y="1630759"/>
              <a:ext cx="2229889" cy="7225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     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9" name="Google Shape;949;p30"/>
          <p:cNvSpPr/>
          <p:nvPr/>
        </p:nvSpPr>
        <p:spPr>
          <a:xfrm rot="2700000">
            <a:off x="5881505" y="3023936"/>
            <a:ext cx="428993" cy="769104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30"/>
          <p:cNvSpPr txBox="1"/>
          <p:nvPr/>
        </p:nvSpPr>
        <p:spPr>
          <a:xfrm>
            <a:off x="6175829" y="6356350"/>
            <a:ext cx="51779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31"/>
          <p:cNvSpPr txBox="1"/>
          <p:nvPr>
            <p:ph idx="1" type="body"/>
          </p:nvPr>
        </p:nvSpPr>
        <p:spPr>
          <a:xfrm>
            <a:off x="3933371" y="339509"/>
            <a:ext cx="7963355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None/>
            </a:pPr>
            <a:r>
              <a:rPr lang="en-US" sz="4800"/>
              <a:t>Infographic Style</a:t>
            </a:r>
            <a:endParaRPr/>
          </a:p>
        </p:txBody>
      </p:sp>
      <p:grpSp>
        <p:nvGrpSpPr>
          <p:cNvPr id="956" name="Google Shape;956;p31"/>
          <p:cNvGrpSpPr/>
          <p:nvPr/>
        </p:nvGrpSpPr>
        <p:grpSpPr>
          <a:xfrm>
            <a:off x="5006853" y="2932520"/>
            <a:ext cx="2232000" cy="2232000"/>
            <a:chOff x="6929202" y="1639696"/>
            <a:chExt cx="2232000" cy="2232000"/>
          </a:xfrm>
        </p:grpSpPr>
        <p:sp>
          <p:nvSpPr>
            <p:cNvPr id="957" name="Google Shape;957;p31"/>
            <p:cNvSpPr/>
            <p:nvPr/>
          </p:nvSpPr>
          <p:spPr>
            <a:xfrm>
              <a:off x="6929202" y="1639696"/>
              <a:ext cx="2232000" cy="2232000"/>
            </a:xfrm>
            <a:prstGeom prst="ellipse">
              <a:avLst/>
            </a:prstGeom>
            <a:solidFill>
              <a:srgbClr val="D8D8D8">
                <a:alpha val="2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1"/>
            <p:cNvSpPr/>
            <p:nvPr/>
          </p:nvSpPr>
          <p:spPr>
            <a:xfrm>
              <a:off x="7037202" y="1747696"/>
              <a:ext cx="2016000" cy="2016000"/>
            </a:xfrm>
            <a:prstGeom prst="ellipse">
              <a:avLst/>
            </a:prstGeom>
            <a:solidFill>
              <a:srgbClr val="D8D8D8">
                <a:alpha val="2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9" name="Google Shape;959;p31"/>
          <p:cNvSpPr/>
          <p:nvPr/>
        </p:nvSpPr>
        <p:spPr>
          <a:xfrm>
            <a:off x="4303323" y="2062607"/>
            <a:ext cx="3592713" cy="3681835"/>
          </a:xfrm>
          <a:custGeom>
            <a:rect b="b" l="l" r="r" t="t"/>
            <a:pathLst>
              <a:path extrusionOk="0" h="3254975" w="3176186">
                <a:moveTo>
                  <a:pt x="1605124" y="1349556"/>
                </a:moveTo>
                <a:cubicBezTo>
                  <a:pt x="1390183" y="1349556"/>
                  <a:pt x="1215939" y="1523800"/>
                  <a:pt x="1215939" y="1738741"/>
                </a:cubicBezTo>
                <a:cubicBezTo>
                  <a:pt x="1215939" y="1953682"/>
                  <a:pt x="1390183" y="2127926"/>
                  <a:pt x="1605124" y="2127926"/>
                </a:cubicBezTo>
                <a:cubicBezTo>
                  <a:pt x="1820065" y="2127926"/>
                  <a:pt x="1994309" y="1953682"/>
                  <a:pt x="1994309" y="1738741"/>
                </a:cubicBezTo>
                <a:cubicBezTo>
                  <a:pt x="1994309" y="1523800"/>
                  <a:pt x="1820065" y="1349556"/>
                  <a:pt x="1605124" y="1349556"/>
                </a:cubicBezTo>
                <a:close/>
                <a:moveTo>
                  <a:pt x="1257037" y="0"/>
                </a:moveTo>
                <a:lnTo>
                  <a:pt x="1564306" y="407758"/>
                </a:lnTo>
                <a:lnTo>
                  <a:pt x="1385549" y="382636"/>
                </a:lnTo>
                <a:lnTo>
                  <a:pt x="1295073" y="1026408"/>
                </a:lnTo>
                <a:cubicBezTo>
                  <a:pt x="1389570" y="983381"/>
                  <a:pt x="1494660" y="960370"/>
                  <a:pt x="1605125" y="960370"/>
                </a:cubicBezTo>
                <a:lnTo>
                  <a:pt x="1682815" y="964293"/>
                </a:lnTo>
                <a:lnTo>
                  <a:pt x="2815159" y="964293"/>
                </a:lnTo>
                <a:lnTo>
                  <a:pt x="2815159" y="783779"/>
                </a:lnTo>
                <a:lnTo>
                  <a:pt x="3176186" y="1144806"/>
                </a:lnTo>
                <a:lnTo>
                  <a:pt x="2815159" y="1505833"/>
                </a:lnTo>
                <a:lnTo>
                  <a:pt x="2815159" y="1325320"/>
                </a:lnTo>
                <a:lnTo>
                  <a:pt x="2262381" y="1325320"/>
                </a:lnTo>
                <a:cubicBezTo>
                  <a:pt x="2317795" y="1410538"/>
                  <a:pt x="2355974" y="1507654"/>
                  <a:pt x="2372257" y="1612055"/>
                </a:cubicBezTo>
                <a:lnTo>
                  <a:pt x="2376543" y="1610662"/>
                </a:lnTo>
                <a:lnTo>
                  <a:pt x="2728027" y="2692416"/>
                </a:lnTo>
                <a:lnTo>
                  <a:pt x="2899706" y="2636635"/>
                </a:lnTo>
                <a:lnTo>
                  <a:pt x="2667912" y="3091555"/>
                </a:lnTo>
                <a:lnTo>
                  <a:pt x="2212991" y="2859761"/>
                </a:lnTo>
                <a:lnTo>
                  <a:pt x="2384669" y="2803980"/>
                </a:lnTo>
                <a:lnTo>
                  <a:pt x="2199905" y="2235333"/>
                </a:lnTo>
                <a:cubicBezTo>
                  <a:pt x="2130386" y="2321260"/>
                  <a:pt x="2042482" y="2391310"/>
                  <a:pt x="1942157" y="2439955"/>
                </a:cubicBezTo>
                <a:lnTo>
                  <a:pt x="1942462" y="2440375"/>
                </a:lnTo>
                <a:lnTo>
                  <a:pt x="1022266" y="3108936"/>
                </a:lnTo>
                <a:lnTo>
                  <a:pt x="1128370" y="3254975"/>
                </a:lnTo>
                <a:lnTo>
                  <a:pt x="624086" y="3175104"/>
                </a:lnTo>
                <a:lnTo>
                  <a:pt x="703957" y="2670821"/>
                </a:lnTo>
                <a:lnTo>
                  <a:pt x="810060" y="2816859"/>
                </a:lnTo>
                <a:lnTo>
                  <a:pt x="1305419" y="2456959"/>
                </a:lnTo>
                <a:cubicBezTo>
                  <a:pt x="1228817" y="2425055"/>
                  <a:pt x="1158426" y="2381246"/>
                  <a:pt x="1097326" y="2326940"/>
                </a:cubicBezTo>
                <a:lnTo>
                  <a:pt x="185974" y="1664804"/>
                </a:lnTo>
                <a:lnTo>
                  <a:pt x="79871" y="1810843"/>
                </a:lnTo>
                <a:lnTo>
                  <a:pt x="0" y="1306559"/>
                </a:lnTo>
                <a:lnTo>
                  <a:pt x="504283" y="1226689"/>
                </a:lnTo>
                <a:lnTo>
                  <a:pt x="398181" y="1372727"/>
                </a:lnTo>
                <a:lnTo>
                  <a:pt x="829415" y="1686037"/>
                </a:lnTo>
                <a:cubicBezTo>
                  <a:pt x="834556" y="1606591"/>
                  <a:pt x="851648" y="1530410"/>
                  <a:pt x="882077" y="1460480"/>
                </a:cubicBezTo>
                <a:lnTo>
                  <a:pt x="1028036" y="332391"/>
                </a:lnTo>
                <a:lnTo>
                  <a:pt x="849279" y="307268"/>
                </a:lnTo>
                <a:lnTo>
                  <a:pt x="12570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31"/>
          <p:cNvSpPr txBox="1"/>
          <p:nvPr/>
        </p:nvSpPr>
        <p:spPr>
          <a:xfrm>
            <a:off x="5680254" y="3759062"/>
            <a:ext cx="8577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Here</a:t>
            </a:r>
            <a:endParaRPr b="1"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1" name="Google Shape;961;p31"/>
          <p:cNvGrpSpPr/>
          <p:nvPr/>
        </p:nvGrpSpPr>
        <p:grpSpPr>
          <a:xfrm>
            <a:off x="1441882" y="5210606"/>
            <a:ext cx="3316459" cy="856491"/>
            <a:chOff x="80902" y="1129566"/>
            <a:chExt cx="3303444" cy="856491"/>
          </a:xfrm>
        </p:grpSpPr>
        <p:sp>
          <p:nvSpPr>
            <p:cNvPr id="962" name="Google Shape;962;p31"/>
            <p:cNvSpPr txBox="1"/>
            <p:nvPr/>
          </p:nvSpPr>
          <p:spPr>
            <a:xfrm>
              <a:off x="80902" y="1129566"/>
              <a:ext cx="330344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1"/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4" name="Google Shape;964;p31"/>
          <p:cNvGrpSpPr/>
          <p:nvPr/>
        </p:nvGrpSpPr>
        <p:grpSpPr>
          <a:xfrm>
            <a:off x="773723" y="3112133"/>
            <a:ext cx="3316459" cy="856491"/>
            <a:chOff x="80902" y="1129566"/>
            <a:chExt cx="3303444" cy="856491"/>
          </a:xfrm>
        </p:grpSpPr>
        <p:sp>
          <p:nvSpPr>
            <p:cNvPr id="965" name="Google Shape;965;p31"/>
            <p:cNvSpPr txBox="1"/>
            <p:nvPr/>
          </p:nvSpPr>
          <p:spPr>
            <a:xfrm>
              <a:off x="80902" y="1129566"/>
              <a:ext cx="330344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1"/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7" name="Google Shape;967;p31"/>
          <p:cNvGrpSpPr/>
          <p:nvPr/>
        </p:nvGrpSpPr>
        <p:grpSpPr>
          <a:xfrm>
            <a:off x="6178360" y="1734400"/>
            <a:ext cx="3304398" cy="856491"/>
            <a:chOff x="80902" y="1129566"/>
            <a:chExt cx="3303444" cy="856491"/>
          </a:xfrm>
        </p:grpSpPr>
        <p:sp>
          <p:nvSpPr>
            <p:cNvPr id="968" name="Google Shape;968;p31"/>
            <p:cNvSpPr txBox="1"/>
            <p:nvPr/>
          </p:nvSpPr>
          <p:spPr>
            <a:xfrm>
              <a:off x="80902" y="1129566"/>
              <a:ext cx="330344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1"/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0" name="Google Shape;970;p31"/>
          <p:cNvGrpSpPr/>
          <p:nvPr/>
        </p:nvGrpSpPr>
        <p:grpSpPr>
          <a:xfrm>
            <a:off x="8098500" y="2951670"/>
            <a:ext cx="3304398" cy="856491"/>
            <a:chOff x="80902" y="1129566"/>
            <a:chExt cx="3303444" cy="856491"/>
          </a:xfrm>
        </p:grpSpPr>
        <p:sp>
          <p:nvSpPr>
            <p:cNvPr id="971" name="Google Shape;971;p31"/>
            <p:cNvSpPr txBox="1"/>
            <p:nvPr/>
          </p:nvSpPr>
          <p:spPr>
            <a:xfrm>
              <a:off x="80902" y="1129566"/>
              <a:ext cx="330344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1"/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3" name="Google Shape;973;p31"/>
          <p:cNvGrpSpPr/>
          <p:nvPr/>
        </p:nvGrpSpPr>
        <p:grpSpPr>
          <a:xfrm>
            <a:off x="7570206" y="5210606"/>
            <a:ext cx="3304398" cy="856491"/>
            <a:chOff x="80902" y="1129566"/>
            <a:chExt cx="3303444" cy="856491"/>
          </a:xfrm>
        </p:grpSpPr>
        <p:sp>
          <p:nvSpPr>
            <p:cNvPr id="974" name="Google Shape;974;p31"/>
            <p:cNvSpPr txBox="1"/>
            <p:nvPr/>
          </p:nvSpPr>
          <p:spPr>
            <a:xfrm>
              <a:off x="80902" y="1129566"/>
              <a:ext cx="330344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1"/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6" name="Google Shape;976;p31"/>
          <p:cNvSpPr/>
          <p:nvPr/>
        </p:nvSpPr>
        <p:spPr>
          <a:xfrm>
            <a:off x="5283092" y="5258109"/>
            <a:ext cx="244706" cy="245817"/>
          </a:xfrm>
          <a:custGeom>
            <a:rect b="b" l="l" r="r" t="t"/>
            <a:pathLst>
              <a:path extrusionOk="0" h="373588" w="37190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31"/>
          <p:cNvSpPr/>
          <p:nvPr/>
        </p:nvSpPr>
        <p:spPr>
          <a:xfrm>
            <a:off x="7062092" y="5000064"/>
            <a:ext cx="258465" cy="258045"/>
          </a:xfrm>
          <a:custGeom>
            <a:rect b="b" l="l" r="r" t="t"/>
            <a:pathLst>
              <a:path extrusionOk="0" h="3222968" w="322821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31"/>
          <p:cNvSpPr/>
          <p:nvPr/>
        </p:nvSpPr>
        <p:spPr>
          <a:xfrm>
            <a:off x="7296214" y="3262297"/>
            <a:ext cx="273993" cy="180072"/>
          </a:xfrm>
          <a:custGeom>
            <a:rect b="b" l="l" r="r" t="t"/>
            <a:pathLst>
              <a:path extrusionOk="0" h="2129375" w="3240006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31"/>
          <p:cNvSpPr/>
          <p:nvPr/>
        </p:nvSpPr>
        <p:spPr>
          <a:xfrm>
            <a:off x="5533812" y="2351770"/>
            <a:ext cx="275302" cy="217658"/>
          </a:xfrm>
          <a:custGeom>
            <a:rect b="b" l="l" r="r" t="t"/>
            <a:pathLst>
              <a:path extrusionOk="0" h="2545072" w="3219104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31"/>
          <p:cNvSpPr/>
          <p:nvPr/>
        </p:nvSpPr>
        <p:spPr>
          <a:xfrm>
            <a:off x="4521008" y="3650337"/>
            <a:ext cx="265503" cy="267720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32"/>
          <p:cNvSpPr txBox="1"/>
          <p:nvPr>
            <p:ph idx="1" type="body"/>
          </p:nvPr>
        </p:nvSpPr>
        <p:spPr>
          <a:xfrm>
            <a:off x="3918857" y="339509"/>
            <a:ext cx="7977869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None/>
            </a:pPr>
            <a:r>
              <a:rPr lang="en-US" sz="4800"/>
              <a:t>Infographic Style</a:t>
            </a:r>
            <a:endParaRPr/>
          </a:p>
        </p:txBody>
      </p:sp>
      <p:sp>
        <p:nvSpPr>
          <p:cNvPr id="986" name="Google Shape;986;p32"/>
          <p:cNvSpPr/>
          <p:nvPr/>
        </p:nvSpPr>
        <p:spPr>
          <a:xfrm>
            <a:off x="914401" y="1794271"/>
            <a:ext cx="5148000" cy="208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32"/>
          <p:cNvSpPr/>
          <p:nvPr/>
        </p:nvSpPr>
        <p:spPr>
          <a:xfrm>
            <a:off x="914401" y="3963398"/>
            <a:ext cx="5148000" cy="20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32"/>
          <p:cNvSpPr/>
          <p:nvPr/>
        </p:nvSpPr>
        <p:spPr>
          <a:xfrm>
            <a:off x="6129601" y="1794271"/>
            <a:ext cx="5148000" cy="208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32"/>
          <p:cNvSpPr/>
          <p:nvPr/>
        </p:nvSpPr>
        <p:spPr>
          <a:xfrm>
            <a:off x="6129601" y="3963398"/>
            <a:ext cx="5148000" cy="208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0" name="Google Shape;990;p32"/>
          <p:cNvGrpSpPr/>
          <p:nvPr/>
        </p:nvGrpSpPr>
        <p:grpSpPr>
          <a:xfrm>
            <a:off x="4890001" y="2716834"/>
            <a:ext cx="2412000" cy="2412000"/>
            <a:chOff x="4896191" y="2726685"/>
            <a:chExt cx="2412000" cy="2412000"/>
          </a:xfrm>
        </p:grpSpPr>
        <p:sp>
          <p:nvSpPr>
            <p:cNvPr id="991" name="Google Shape;991;p32"/>
            <p:cNvSpPr/>
            <p:nvPr/>
          </p:nvSpPr>
          <p:spPr>
            <a:xfrm>
              <a:off x="4896191" y="2726685"/>
              <a:ext cx="2412000" cy="2412000"/>
            </a:xfrm>
            <a:prstGeom prst="rect">
              <a:avLst/>
            </a:prstGeom>
            <a:solidFill>
              <a:schemeClr val="dk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2"/>
            <p:cNvSpPr/>
            <p:nvPr/>
          </p:nvSpPr>
          <p:spPr>
            <a:xfrm rot="-2700000">
              <a:off x="5256191" y="3086685"/>
              <a:ext cx="1692000" cy="1692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2"/>
            <p:cNvSpPr/>
            <p:nvPr/>
          </p:nvSpPr>
          <p:spPr>
            <a:xfrm>
              <a:off x="5021409" y="2851903"/>
              <a:ext cx="2161564" cy="2161564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4" name="Google Shape;994;p32"/>
          <p:cNvSpPr txBox="1"/>
          <p:nvPr/>
        </p:nvSpPr>
        <p:spPr>
          <a:xfrm>
            <a:off x="5153747" y="3568891"/>
            <a:ext cx="188451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SWOT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5" name="Google Shape;995;p32"/>
          <p:cNvGrpSpPr/>
          <p:nvPr/>
        </p:nvGrpSpPr>
        <p:grpSpPr>
          <a:xfrm>
            <a:off x="2215276" y="2080278"/>
            <a:ext cx="2448000" cy="1515988"/>
            <a:chOff x="647166" y="1489862"/>
            <a:chExt cx="2227996" cy="1515988"/>
          </a:xfrm>
        </p:grpSpPr>
        <p:sp>
          <p:nvSpPr>
            <p:cNvPr id="996" name="Google Shape;996;p32"/>
            <p:cNvSpPr txBox="1"/>
            <p:nvPr/>
          </p:nvSpPr>
          <p:spPr>
            <a:xfrm>
              <a:off x="647166" y="1489862"/>
              <a:ext cx="222799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STRENGTHS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2"/>
            <p:cNvSpPr txBox="1"/>
            <p:nvPr/>
          </p:nvSpPr>
          <p:spPr>
            <a:xfrm>
              <a:off x="647166" y="1805521"/>
              <a:ext cx="222799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I hope and I believe that this Template will your Time, Money and Reputation.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8" name="Google Shape;998;p32"/>
          <p:cNvGrpSpPr/>
          <p:nvPr/>
        </p:nvGrpSpPr>
        <p:grpSpPr>
          <a:xfrm>
            <a:off x="2215276" y="4266606"/>
            <a:ext cx="2448000" cy="1481585"/>
            <a:chOff x="647166" y="3699704"/>
            <a:chExt cx="2227996" cy="1481585"/>
          </a:xfrm>
        </p:grpSpPr>
        <p:sp>
          <p:nvSpPr>
            <p:cNvPr id="999" name="Google Shape;999;p32"/>
            <p:cNvSpPr txBox="1"/>
            <p:nvPr/>
          </p:nvSpPr>
          <p:spPr>
            <a:xfrm>
              <a:off x="647166" y="3699704"/>
              <a:ext cx="2222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OPPORTUNITIES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2"/>
            <p:cNvSpPr txBox="1"/>
            <p:nvPr/>
          </p:nvSpPr>
          <p:spPr>
            <a:xfrm>
              <a:off x="647166" y="3980960"/>
              <a:ext cx="222799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I hope and I believe that this Template will your Time, Money and Reputation.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1" name="Google Shape;1001;p32"/>
          <p:cNvGrpSpPr/>
          <p:nvPr/>
        </p:nvGrpSpPr>
        <p:grpSpPr>
          <a:xfrm>
            <a:off x="7528724" y="2076648"/>
            <a:ext cx="2448000" cy="1523249"/>
            <a:chOff x="6296493" y="1489862"/>
            <a:chExt cx="2227996" cy="1523249"/>
          </a:xfrm>
        </p:grpSpPr>
        <p:sp>
          <p:nvSpPr>
            <p:cNvPr id="1002" name="Google Shape;1002;p32"/>
            <p:cNvSpPr txBox="1"/>
            <p:nvPr/>
          </p:nvSpPr>
          <p:spPr>
            <a:xfrm>
              <a:off x="6302132" y="1489862"/>
              <a:ext cx="22223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WEAKNESS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2"/>
            <p:cNvSpPr txBox="1"/>
            <p:nvPr/>
          </p:nvSpPr>
          <p:spPr>
            <a:xfrm>
              <a:off x="6296493" y="1812782"/>
              <a:ext cx="222799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I hope and I believe that this Template will your Time, Money and Reputation.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4" name="Google Shape;1004;p32"/>
          <p:cNvGrpSpPr/>
          <p:nvPr/>
        </p:nvGrpSpPr>
        <p:grpSpPr>
          <a:xfrm>
            <a:off x="7528724" y="4262977"/>
            <a:ext cx="2448000" cy="1488846"/>
            <a:chOff x="6296493" y="3699704"/>
            <a:chExt cx="2227996" cy="1488846"/>
          </a:xfrm>
        </p:grpSpPr>
        <p:sp>
          <p:nvSpPr>
            <p:cNvPr id="1005" name="Google Shape;1005;p32"/>
            <p:cNvSpPr txBox="1"/>
            <p:nvPr/>
          </p:nvSpPr>
          <p:spPr>
            <a:xfrm>
              <a:off x="6302133" y="3699704"/>
              <a:ext cx="2222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THREATS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2"/>
            <p:cNvSpPr txBox="1"/>
            <p:nvPr/>
          </p:nvSpPr>
          <p:spPr>
            <a:xfrm>
              <a:off x="6296493" y="3988221"/>
              <a:ext cx="222799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I hope and I believe that this Template will your Time, Money and Reputation.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7" name="Google Shape;1007;p32"/>
          <p:cNvSpPr txBox="1"/>
          <p:nvPr/>
        </p:nvSpPr>
        <p:spPr>
          <a:xfrm>
            <a:off x="1247178" y="2330440"/>
            <a:ext cx="81257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b="1" sz="6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32"/>
          <p:cNvSpPr txBox="1"/>
          <p:nvPr/>
        </p:nvSpPr>
        <p:spPr>
          <a:xfrm>
            <a:off x="1247178" y="4499568"/>
            <a:ext cx="81257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b="1" sz="6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32"/>
          <p:cNvSpPr txBox="1"/>
          <p:nvPr/>
        </p:nvSpPr>
        <p:spPr>
          <a:xfrm>
            <a:off x="10132252" y="2330440"/>
            <a:ext cx="81257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 b="1" sz="6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32"/>
          <p:cNvSpPr txBox="1"/>
          <p:nvPr/>
        </p:nvSpPr>
        <p:spPr>
          <a:xfrm>
            <a:off x="10132252" y="4499568"/>
            <a:ext cx="81257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sz="6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32"/>
          <p:cNvSpPr txBox="1"/>
          <p:nvPr/>
        </p:nvSpPr>
        <p:spPr>
          <a:xfrm>
            <a:off x="6175829" y="6356350"/>
            <a:ext cx="51779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33"/>
          <p:cNvSpPr txBox="1"/>
          <p:nvPr>
            <p:ph idx="1" type="body"/>
          </p:nvPr>
        </p:nvSpPr>
        <p:spPr>
          <a:xfrm>
            <a:off x="3918857" y="339509"/>
            <a:ext cx="7977869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None/>
            </a:pPr>
            <a:r>
              <a:rPr lang="en-US" sz="4800"/>
              <a:t>Infographic Style</a:t>
            </a:r>
            <a:endParaRPr/>
          </a:p>
        </p:txBody>
      </p:sp>
      <p:sp>
        <p:nvSpPr>
          <p:cNvPr id="1017" name="Google Shape;1017;p33"/>
          <p:cNvSpPr/>
          <p:nvPr/>
        </p:nvSpPr>
        <p:spPr>
          <a:xfrm>
            <a:off x="8847471" y="1788650"/>
            <a:ext cx="2263640" cy="3456643"/>
          </a:xfrm>
          <a:custGeom>
            <a:rect b="b" l="l" r="r" t="t"/>
            <a:pathLst>
              <a:path extrusionOk="0" h="3463807" w="2204552">
                <a:moveTo>
                  <a:pt x="0" y="0"/>
                </a:moveTo>
                <a:lnTo>
                  <a:pt x="1843807" y="0"/>
                </a:lnTo>
                <a:lnTo>
                  <a:pt x="1843807" y="712671"/>
                </a:lnTo>
                <a:lnTo>
                  <a:pt x="2204552" y="921903"/>
                </a:lnTo>
                <a:lnTo>
                  <a:pt x="1843807" y="1131136"/>
                </a:lnTo>
                <a:lnTo>
                  <a:pt x="1843807" y="1843807"/>
                </a:lnTo>
                <a:lnTo>
                  <a:pt x="1841879" y="1843807"/>
                </a:lnTo>
                <a:lnTo>
                  <a:pt x="1841879" y="3463807"/>
                </a:lnTo>
                <a:lnTo>
                  <a:pt x="0" y="3463807"/>
                </a:lnTo>
                <a:lnTo>
                  <a:pt x="0" y="184380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33"/>
          <p:cNvSpPr/>
          <p:nvPr/>
        </p:nvSpPr>
        <p:spPr>
          <a:xfrm>
            <a:off x="6958704" y="1788650"/>
            <a:ext cx="2263640" cy="3456643"/>
          </a:xfrm>
          <a:custGeom>
            <a:rect b="b" l="l" r="r" t="t"/>
            <a:pathLst>
              <a:path extrusionOk="0" h="3463807" w="2204552">
                <a:moveTo>
                  <a:pt x="0" y="0"/>
                </a:moveTo>
                <a:lnTo>
                  <a:pt x="1843807" y="0"/>
                </a:lnTo>
                <a:lnTo>
                  <a:pt x="1843807" y="712671"/>
                </a:lnTo>
                <a:lnTo>
                  <a:pt x="2204552" y="921904"/>
                </a:lnTo>
                <a:lnTo>
                  <a:pt x="1843807" y="1131136"/>
                </a:lnTo>
                <a:lnTo>
                  <a:pt x="1843807" y="1843807"/>
                </a:lnTo>
                <a:lnTo>
                  <a:pt x="1841879" y="1843807"/>
                </a:lnTo>
                <a:lnTo>
                  <a:pt x="1841879" y="3463807"/>
                </a:lnTo>
                <a:lnTo>
                  <a:pt x="0" y="3463807"/>
                </a:lnTo>
                <a:lnTo>
                  <a:pt x="0" y="184380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33"/>
          <p:cNvSpPr/>
          <p:nvPr/>
        </p:nvSpPr>
        <p:spPr>
          <a:xfrm>
            <a:off x="5074087" y="1788650"/>
            <a:ext cx="2263640" cy="3456643"/>
          </a:xfrm>
          <a:custGeom>
            <a:rect b="b" l="l" r="r" t="t"/>
            <a:pathLst>
              <a:path extrusionOk="0" h="3463807" w="2204552">
                <a:moveTo>
                  <a:pt x="0" y="0"/>
                </a:moveTo>
                <a:lnTo>
                  <a:pt x="1843807" y="0"/>
                </a:lnTo>
                <a:lnTo>
                  <a:pt x="1843807" y="712671"/>
                </a:lnTo>
                <a:lnTo>
                  <a:pt x="2204552" y="921904"/>
                </a:lnTo>
                <a:lnTo>
                  <a:pt x="1843807" y="1131136"/>
                </a:lnTo>
                <a:lnTo>
                  <a:pt x="1843807" y="1843807"/>
                </a:lnTo>
                <a:lnTo>
                  <a:pt x="1841879" y="1843807"/>
                </a:lnTo>
                <a:lnTo>
                  <a:pt x="1841879" y="3463807"/>
                </a:lnTo>
                <a:lnTo>
                  <a:pt x="0" y="3463807"/>
                </a:lnTo>
                <a:lnTo>
                  <a:pt x="0" y="184380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33"/>
          <p:cNvSpPr/>
          <p:nvPr/>
        </p:nvSpPr>
        <p:spPr>
          <a:xfrm>
            <a:off x="3182840" y="1788650"/>
            <a:ext cx="2263640" cy="3456643"/>
          </a:xfrm>
          <a:custGeom>
            <a:rect b="b" l="l" r="r" t="t"/>
            <a:pathLst>
              <a:path extrusionOk="0" h="3463807" w="2204552">
                <a:moveTo>
                  <a:pt x="0" y="0"/>
                </a:moveTo>
                <a:lnTo>
                  <a:pt x="1843807" y="0"/>
                </a:lnTo>
                <a:lnTo>
                  <a:pt x="1843807" y="712671"/>
                </a:lnTo>
                <a:lnTo>
                  <a:pt x="2204552" y="921904"/>
                </a:lnTo>
                <a:lnTo>
                  <a:pt x="1843807" y="1131136"/>
                </a:lnTo>
                <a:lnTo>
                  <a:pt x="1843807" y="1843807"/>
                </a:lnTo>
                <a:lnTo>
                  <a:pt x="1841879" y="1843807"/>
                </a:lnTo>
                <a:lnTo>
                  <a:pt x="1841879" y="3463807"/>
                </a:lnTo>
                <a:lnTo>
                  <a:pt x="0" y="3463807"/>
                </a:lnTo>
                <a:lnTo>
                  <a:pt x="0" y="18438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33"/>
          <p:cNvSpPr/>
          <p:nvPr/>
        </p:nvSpPr>
        <p:spPr>
          <a:xfrm>
            <a:off x="3173061" y="5235787"/>
            <a:ext cx="2391955" cy="863815"/>
          </a:xfrm>
          <a:prstGeom prst="chevron">
            <a:avLst>
              <a:gd fmla="val 55502" name="adj"/>
            </a:avLst>
          </a:prstGeom>
          <a:gradFill>
            <a:gsLst>
              <a:gs pos="0">
                <a:schemeClr val="accent1"/>
              </a:gs>
              <a:gs pos="50000">
                <a:srgbClr val="204559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33"/>
          <p:cNvSpPr/>
          <p:nvPr/>
        </p:nvSpPr>
        <p:spPr>
          <a:xfrm>
            <a:off x="5070242" y="5235788"/>
            <a:ext cx="2391955" cy="863815"/>
          </a:xfrm>
          <a:prstGeom prst="chevron">
            <a:avLst>
              <a:gd fmla="val 55502" name="adj"/>
            </a:avLst>
          </a:prstGeom>
          <a:gradFill>
            <a:gsLst>
              <a:gs pos="0">
                <a:schemeClr val="accent2"/>
              </a:gs>
              <a:gs pos="50000">
                <a:srgbClr val="525B13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33"/>
          <p:cNvSpPr/>
          <p:nvPr/>
        </p:nvSpPr>
        <p:spPr>
          <a:xfrm>
            <a:off x="6957643" y="5235789"/>
            <a:ext cx="2391955" cy="863815"/>
          </a:xfrm>
          <a:prstGeom prst="chevron">
            <a:avLst>
              <a:gd fmla="val 55502" name="adj"/>
            </a:avLst>
          </a:prstGeom>
          <a:gradFill>
            <a:gsLst>
              <a:gs pos="0">
                <a:schemeClr val="accent3"/>
              </a:gs>
              <a:gs pos="50000">
                <a:srgbClr val="7B4900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33"/>
          <p:cNvSpPr/>
          <p:nvPr/>
        </p:nvSpPr>
        <p:spPr>
          <a:xfrm>
            <a:off x="8845044" y="5235790"/>
            <a:ext cx="2391955" cy="863815"/>
          </a:xfrm>
          <a:prstGeom prst="chevron">
            <a:avLst>
              <a:gd fmla="val 55502" name="adj"/>
            </a:avLst>
          </a:prstGeom>
          <a:gradFill>
            <a:gsLst>
              <a:gs pos="0">
                <a:schemeClr val="accent4"/>
              </a:gs>
              <a:gs pos="50000">
                <a:srgbClr val="414141"/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5" name="Google Shape;1025;p33"/>
          <p:cNvGrpSpPr/>
          <p:nvPr/>
        </p:nvGrpSpPr>
        <p:grpSpPr>
          <a:xfrm>
            <a:off x="3472294" y="1937852"/>
            <a:ext cx="1371855" cy="276999"/>
            <a:chOff x="605046" y="3747508"/>
            <a:chExt cx="1488582" cy="285012"/>
          </a:xfrm>
        </p:grpSpPr>
        <p:grpSp>
          <p:nvGrpSpPr>
            <p:cNvPr id="1026" name="Google Shape;1026;p33"/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1027" name="Google Shape;1027;p33"/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33"/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fmla="val 65228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29" name="Google Shape;1029;p33"/>
            <p:cNvSpPr txBox="1"/>
            <p:nvPr/>
          </p:nvSpPr>
          <p:spPr>
            <a:xfrm>
              <a:off x="832000" y="3747508"/>
              <a:ext cx="1261628" cy="2850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0" name="Google Shape;1030;p33"/>
          <p:cNvGrpSpPr/>
          <p:nvPr/>
        </p:nvGrpSpPr>
        <p:grpSpPr>
          <a:xfrm>
            <a:off x="3459378" y="2287438"/>
            <a:ext cx="1371855" cy="461665"/>
            <a:chOff x="605046" y="3743328"/>
            <a:chExt cx="1488582" cy="475023"/>
          </a:xfrm>
        </p:grpSpPr>
        <p:grpSp>
          <p:nvGrpSpPr>
            <p:cNvPr id="1031" name="Google Shape;1031;p33"/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1032" name="Google Shape;1032;p33"/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3" name="Google Shape;1033;p33"/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fmla="val 65228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4" name="Google Shape;1034;p33"/>
            <p:cNvSpPr txBox="1"/>
            <p:nvPr/>
          </p:nvSpPr>
          <p:spPr>
            <a:xfrm>
              <a:off x="832000" y="3743328"/>
              <a:ext cx="1261628" cy="4750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5" name="Google Shape;1035;p33"/>
          <p:cNvGrpSpPr/>
          <p:nvPr/>
        </p:nvGrpSpPr>
        <p:grpSpPr>
          <a:xfrm>
            <a:off x="5434557" y="1937852"/>
            <a:ext cx="1371855" cy="276999"/>
            <a:chOff x="605046" y="3747508"/>
            <a:chExt cx="1488582" cy="285012"/>
          </a:xfrm>
        </p:grpSpPr>
        <p:grpSp>
          <p:nvGrpSpPr>
            <p:cNvPr id="1036" name="Google Shape;1036;p33"/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1037" name="Google Shape;1037;p33"/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33"/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fmla="val 65228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9" name="Google Shape;1039;p33"/>
            <p:cNvSpPr txBox="1"/>
            <p:nvPr/>
          </p:nvSpPr>
          <p:spPr>
            <a:xfrm>
              <a:off x="832000" y="3747508"/>
              <a:ext cx="1261628" cy="2850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0" name="Google Shape;1040;p33"/>
          <p:cNvGrpSpPr/>
          <p:nvPr/>
        </p:nvGrpSpPr>
        <p:grpSpPr>
          <a:xfrm>
            <a:off x="5434557" y="2287438"/>
            <a:ext cx="1371855" cy="461665"/>
            <a:chOff x="605046" y="3743328"/>
            <a:chExt cx="1488582" cy="475023"/>
          </a:xfrm>
        </p:grpSpPr>
        <p:grpSp>
          <p:nvGrpSpPr>
            <p:cNvPr id="1041" name="Google Shape;1041;p33"/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1042" name="Google Shape;1042;p33"/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1043;p33"/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fmla="val 65228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44" name="Google Shape;1044;p33"/>
            <p:cNvSpPr txBox="1"/>
            <p:nvPr/>
          </p:nvSpPr>
          <p:spPr>
            <a:xfrm>
              <a:off x="832000" y="3743328"/>
              <a:ext cx="1261628" cy="4750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5" name="Google Shape;1045;p33"/>
          <p:cNvGrpSpPr/>
          <p:nvPr/>
        </p:nvGrpSpPr>
        <p:grpSpPr>
          <a:xfrm>
            <a:off x="7378773" y="1937852"/>
            <a:ext cx="1371855" cy="276999"/>
            <a:chOff x="605046" y="3747508"/>
            <a:chExt cx="1488582" cy="285012"/>
          </a:xfrm>
        </p:grpSpPr>
        <p:grpSp>
          <p:nvGrpSpPr>
            <p:cNvPr id="1046" name="Google Shape;1046;p33"/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1047" name="Google Shape;1047;p33"/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33"/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fmla="val 65228" name="adj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49" name="Google Shape;1049;p33"/>
            <p:cNvSpPr txBox="1"/>
            <p:nvPr/>
          </p:nvSpPr>
          <p:spPr>
            <a:xfrm>
              <a:off x="832000" y="3747508"/>
              <a:ext cx="1261628" cy="2850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0" name="Google Shape;1050;p33"/>
          <p:cNvGrpSpPr/>
          <p:nvPr/>
        </p:nvGrpSpPr>
        <p:grpSpPr>
          <a:xfrm>
            <a:off x="7378773" y="2287438"/>
            <a:ext cx="1371855" cy="461665"/>
            <a:chOff x="605046" y="3743328"/>
            <a:chExt cx="1488582" cy="475023"/>
          </a:xfrm>
        </p:grpSpPr>
        <p:grpSp>
          <p:nvGrpSpPr>
            <p:cNvPr id="1051" name="Google Shape;1051;p33"/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1052" name="Google Shape;1052;p33"/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33"/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fmla="val 65228" name="adj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4" name="Google Shape;1054;p33"/>
            <p:cNvSpPr txBox="1"/>
            <p:nvPr/>
          </p:nvSpPr>
          <p:spPr>
            <a:xfrm>
              <a:off x="832000" y="3743328"/>
              <a:ext cx="1261628" cy="4750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5" name="Google Shape;1055;p33"/>
          <p:cNvGrpSpPr/>
          <p:nvPr/>
        </p:nvGrpSpPr>
        <p:grpSpPr>
          <a:xfrm>
            <a:off x="9250981" y="1937852"/>
            <a:ext cx="1371855" cy="276999"/>
            <a:chOff x="605046" y="3747508"/>
            <a:chExt cx="1488582" cy="285012"/>
          </a:xfrm>
        </p:grpSpPr>
        <p:grpSp>
          <p:nvGrpSpPr>
            <p:cNvPr id="1056" name="Google Shape;1056;p33"/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1057" name="Google Shape;1057;p33"/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33"/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fmla="val 65228" name="adj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9" name="Google Shape;1059;p33"/>
            <p:cNvSpPr txBox="1"/>
            <p:nvPr/>
          </p:nvSpPr>
          <p:spPr>
            <a:xfrm>
              <a:off x="832000" y="3747508"/>
              <a:ext cx="1261628" cy="2850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0" name="Google Shape;1060;p33"/>
          <p:cNvGrpSpPr/>
          <p:nvPr/>
        </p:nvGrpSpPr>
        <p:grpSpPr>
          <a:xfrm>
            <a:off x="9250981" y="2287438"/>
            <a:ext cx="1371855" cy="461665"/>
            <a:chOff x="605046" y="3743328"/>
            <a:chExt cx="1488582" cy="475023"/>
          </a:xfrm>
        </p:grpSpPr>
        <p:grpSp>
          <p:nvGrpSpPr>
            <p:cNvPr id="1061" name="Google Shape;1061;p33"/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1062" name="Google Shape;1062;p33"/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33"/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fmla="val 65228" name="adj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64" name="Google Shape;1064;p33"/>
            <p:cNvSpPr txBox="1"/>
            <p:nvPr/>
          </p:nvSpPr>
          <p:spPr>
            <a:xfrm>
              <a:off x="832000" y="3743328"/>
              <a:ext cx="1261628" cy="4750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5" name="Google Shape;1065;p33"/>
          <p:cNvSpPr txBox="1"/>
          <p:nvPr/>
        </p:nvSpPr>
        <p:spPr>
          <a:xfrm>
            <a:off x="3363783" y="3002151"/>
            <a:ext cx="1563045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</a:t>
            </a:r>
            <a:endParaRPr/>
          </a:p>
        </p:txBody>
      </p:sp>
      <p:sp>
        <p:nvSpPr>
          <p:cNvPr id="1066" name="Google Shape;1066;p33"/>
          <p:cNvSpPr txBox="1"/>
          <p:nvPr/>
        </p:nvSpPr>
        <p:spPr>
          <a:xfrm>
            <a:off x="7096570" y="3002151"/>
            <a:ext cx="1563045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</a:t>
            </a:r>
            <a:endParaRPr/>
          </a:p>
        </p:txBody>
      </p:sp>
      <p:sp>
        <p:nvSpPr>
          <p:cNvPr id="1067" name="Google Shape;1067;p33"/>
          <p:cNvSpPr txBox="1"/>
          <p:nvPr/>
        </p:nvSpPr>
        <p:spPr>
          <a:xfrm>
            <a:off x="8966652" y="3002151"/>
            <a:ext cx="1563045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</a:t>
            </a:r>
            <a:endParaRPr/>
          </a:p>
        </p:txBody>
      </p:sp>
      <p:sp>
        <p:nvSpPr>
          <p:cNvPr id="1068" name="Google Shape;1068;p33"/>
          <p:cNvSpPr txBox="1"/>
          <p:nvPr/>
        </p:nvSpPr>
        <p:spPr>
          <a:xfrm>
            <a:off x="5226488" y="3002151"/>
            <a:ext cx="1563045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</a:t>
            </a:r>
            <a:endParaRPr/>
          </a:p>
        </p:txBody>
      </p:sp>
      <p:sp>
        <p:nvSpPr>
          <p:cNvPr id="1069" name="Google Shape;1069;p33"/>
          <p:cNvSpPr/>
          <p:nvPr/>
        </p:nvSpPr>
        <p:spPr>
          <a:xfrm>
            <a:off x="1294377" y="1788649"/>
            <a:ext cx="2263640" cy="3456643"/>
          </a:xfrm>
          <a:custGeom>
            <a:rect b="b" l="l" r="r" t="t"/>
            <a:pathLst>
              <a:path extrusionOk="0" h="3463807" w="2204552">
                <a:moveTo>
                  <a:pt x="0" y="0"/>
                </a:moveTo>
                <a:lnTo>
                  <a:pt x="1843807" y="0"/>
                </a:lnTo>
                <a:lnTo>
                  <a:pt x="1843807" y="712671"/>
                </a:lnTo>
                <a:lnTo>
                  <a:pt x="2204552" y="921904"/>
                </a:lnTo>
                <a:lnTo>
                  <a:pt x="1843807" y="1131136"/>
                </a:lnTo>
                <a:lnTo>
                  <a:pt x="1843807" y="1843807"/>
                </a:lnTo>
                <a:lnTo>
                  <a:pt x="1841879" y="1843807"/>
                </a:lnTo>
                <a:lnTo>
                  <a:pt x="1841879" y="3463807"/>
                </a:lnTo>
                <a:lnTo>
                  <a:pt x="0" y="3463807"/>
                </a:lnTo>
                <a:lnTo>
                  <a:pt x="0" y="184380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33"/>
          <p:cNvSpPr/>
          <p:nvPr/>
        </p:nvSpPr>
        <p:spPr>
          <a:xfrm>
            <a:off x="1284598" y="5235786"/>
            <a:ext cx="2391955" cy="863815"/>
          </a:xfrm>
          <a:prstGeom prst="chevron">
            <a:avLst>
              <a:gd fmla="val 55502" name="adj"/>
            </a:avLst>
          </a:prstGeom>
          <a:gradFill>
            <a:gsLst>
              <a:gs pos="0">
                <a:schemeClr val="accent6"/>
              </a:gs>
              <a:gs pos="50000">
                <a:srgbClr val="722810"/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1" name="Google Shape;1071;p33"/>
          <p:cNvGrpSpPr/>
          <p:nvPr/>
        </p:nvGrpSpPr>
        <p:grpSpPr>
          <a:xfrm>
            <a:off x="1583831" y="1937851"/>
            <a:ext cx="1371855" cy="276999"/>
            <a:chOff x="605046" y="3747508"/>
            <a:chExt cx="1488582" cy="285012"/>
          </a:xfrm>
        </p:grpSpPr>
        <p:grpSp>
          <p:nvGrpSpPr>
            <p:cNvPr id="1072" name="Google Shape;1072;p33"/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1073" name="Google Shape;1073;p33"/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4" name="Google Shape;1074;p33"/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fmla="val 65228" name="adj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75" name="Google Shape;1075;p33"/>
            <p:cNvSpPr txBox="1"/>
            <p:nvPr/>
          </p:nvSpPr>
          <p:spPr>
            <a:xfrm>
              <a:off x="832000" y="3747508"/>
              <a:ext cx="1261628" cy="2850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6" name="Google Shape;1076;p33"/>
          <p:cNvGrpSpPr/>
          <p:nvPr/>
        </p:nvGrpSpPr>
        <p:grpSpPr>
          <a:xfrm>
            <a:off x="1570915" y="2287437"/>
            <a:ext cx="1371855" cy="461665"/>
            <a:chOff x="605046" y="3743328"/>
            <a:chExt cx="1488582" cy="475023"/>
          </a:xfrm>
        </p:grpSpPr>
        <p:grpSp>
          <p:nvGrpSpPr>
            <p:cNvPr id="1077" name="Google Shape;1077;p33"/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1078" name="Google Shape;1078;p33"/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33"/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fmla="val 65228" name="adj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80" name="Google Shape;1080;p33"/>
            <p:cNvSpPr txBox="1"/>
            <p:nvPr/>
          </p:nvSpPr>
          <p:spPr>
            <a:xfrm>
              <a:off x="832000" y="3743328"/>
              <a:ext cx="1261628" cy="4750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1" name="Google Shape;1081;p33"/>
          <p:cNvSpPr txBox="1"/>
          <p:nvPr/>
        </p:nvSpPr>
        <p:spPr>
          <a:xfrm>
            <a:off x="1475320" y="3002150"/>
            <a:ext cx="1563045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</a:t>
            </a:r>
            <a:endParaRPr/>
          </a:p>
        </p:txBody>
      </p:sp>
      <p:sp>
        <p:nvSpPr>
          <p:cNvPr id="1082" name="Google Shape;1082;p33"/>
          <p:cNvSpPr txBox="1"/>
          <p:nvPr/>
        </p:nvSpPr>
        <p:spPr>
          <a:xfrm>
            <a:off x="6175829" y="6356350"/>
            <a:ext cx="51779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7" name="Google Shape;1087;p34"/>
          <p:cNvGrpSpPr/>
          <p:nvPr/>
        </p:nvGrpSpPr>
        <p:grpSpPr>
          <a:xfrm>
            <a:off x="6789510" y="3946003"/>
            <a:ext cx="4538627" cy="1142740"/>
            <a:chOff x="6665542" y="2749602"/>
            <a:chExt cx="4797245" cy="1142740"/>
          </a:xfrm>
        </p:grpSpPr>
        <p:sp>
          <p:nvSpPr>
            <p:cNvPr id="1088" name="Google Shape;1088;p34"/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THANK YOU</a:t>
              </a:r>
              <a:endPara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4"/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67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Insert the Subtitle of Your Presentation</a:t>
              </a:r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35"/>
          <p:cNvSpPr txBox="1"/>
          <p:nvPr/>
        </p:nvSpPr>
        <p:spPr>
          <a:xfrm flipH="1">
            <a:off x="6290598" y="4282786"/>
            <a:ext cx="4647642" cy="498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D07"/>
              </a:buClr>
              <a:buSzPts val="3600"/>
              <a:buFont typeface="Montserrat ExtraBold"/>
              <a:buNone/>
            </a:pPr>
            <a:r>
              <a:rPr b="1" lang="en-US" sz="3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ICON PACK</a:t>
            </a:r>
            <a:endParaRPr b="1" sz="36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0" name="Google Shape;1100;p36"/>
          <p:cNvGrpSpPr/>
          <p:nvPr/>
        </p:nvGrpSpPr>
        <p:grpSpPr>
          <a:xfrm>
            <a:off x="800100" y="453735"/>
            <a:ext cx="10668000" cy="6061272"/>
            <a:chOff x="381000" y="131763"/>
            <a:chExt cx="8429625" cy="4789487"/>
          </a:xfrm>
        </p:grpSpPr>
        <p:sp>
          <p:nvSpPr>
            <p:cNvPr id="1101" name="Google Shape;1101;p36"/>
            <p:cNvSpPr/>
            <p:nvPr/>
          </p:nvSpPr>
          <p:spPr>
            <a:xfrm>
              <a:off x="8394700" y="4505325"/>
              <a:ext cx="415925" cy="415925"/>
            </a:xfrm>
            <a:custGeom>
              <a:rect b="b" l="l" r="r" t="t"/>
              <a:pathLst>
                <a:path extrusionOk="0" h="256" w="256">
                  <a:moveTo>
                    <a:pt x="256" y="128"/>
                  </a:moveTo>
                  <a:cubicBezTo>
                    <a:pt x="256" y="244"/>
                    <a:pt x="256" y="244"/>
                    <a:pt x="256" y="244"/>
                  </a:cubicBezTo>
                  <a:cubicBezTo>
                    <a:pt x="256" y="251"/>
                    <a:pt x="251" y="256"/>
                    <a:pt x="244" y="256"/>
                  </a:cubicBezTo>
                  <a:cubicBezTo>
                    <a:pt x="128" y="256"/>
                    <a:pt x="128" y="256"/>
                    <a:pt x="128" y="256"/>
                  </a:cubicBezTo>
                  <a:cubicBezTo>
                    <a:pt x="128" y="256"/>
                    <a:pt x="128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28"/>
                    <a:pt x="256" y="128"/>
                    <a:pt x="256" y="128"/>
                  </a:cubicBezTo>
                  <a:moveTo>
                    <a:pt x="128" y="24"/>
                  </a:moveTo>
                  <a:cubicBezTo>
                    <a:pt x="71" y="24"/>
                    <a:pt x="24" y="71"/>
                    <a:pt x="24" y="128"/>
                  </a:cubicBezTo>
                  <a:cubicBezTo>
                    <a:pt x="24" y="185"/>
                    <a:pt x="71" y="232"/>
                    <a:pt x="128" y="232"/>
                  </a:cubicBezTo>
                  <a:cubicBezTo>
                    <a:pt x="128" y="232"/>
                    <a:pt x="128" y="232"/>
                    <a:pt x="128" y="232"/>
                  </a:cubicBezTo>
                  <a:cubicBezTo>
                    <a:pt x="185" y="232"/>
                    <a:pt x="232" y="185"/>
                    <a:pt x="232" y="128"/>
                  </a:cubicBezTo>
                  <a:cubicBezTo>
                    <a:pt x="232" y="128"/>
                    <a:pt x="232" y="128"/>
                    <a:pt x="232" y="128"/>
                  </a:cubicBezTo>
                  <a:cubicBezTo>
                    <a:pt x="232" y="71"/>
                    <a:pt x="185" y="24"/>
                    <a:pt x="128" y="24"/>
                  </a:cubicBezTo>
                  <a:moveTo>
                    <a:pt x="180" y="140"/>
                  </a:moveTo>
                  <a:cubicBezTo>
                    <a:pt x="172" y="140"/>
                    <a:pt x="172" y="140"/>
                    <a:pt x="172" y="140"/>
                  </a:cubicBezTo>
                  <a:cubicBezTo>
                    <a:pt x="96" y="140"/>
                    <a:pt x="96" y="140"/>
                    <a:pt x="96" y="140"/>
                  </a:cubicBezTo>
                  <a:cubicBezTo>
                    <a:pt x="76" y="140"/>
                    <a:pt x="76" y="140"/>
                    <a:pt x="76" y="140"/>
                  </a:cubicBezTo>
                  <a:cubicBezTo>
                    <a:pt x="69" y="140"/>
                    <a:pt x="64" y="135"/>
                    <a:pt x="64" y="128"/>
                  </a:cubicBezTo>
                  <a:cubicBezTo>
                    <a:pt x="64" y="121"/>
                    <a:pt x="69" y="116"/>
                    <a:pt x="76" y="116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80" y="116"/>
                    <a:pt x="180" y="116"/>
                    <a:pt x="180" y="116"/>
                  </a:cubicBezTo>
                  <a:cubicBezTo>
                    <a:pt x="187" y="116"/>
                    <a:pt x="192" y="121"/>
                    <a:pt x="192" y="128"/>
                  </a:cubicBezTo>
                  <a:cubicBezTo>
                    <a:pt x="192" y="135"/>
                    <a:pt x="187" y="140"/>
                    <a:pt x="180" y="14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36"/>
            <p:cNvSpPr/>
            <p:nvPr/>
          </p:nvSpPr>
          <p:spPr>
            <a:xfrm>
              <a:off x="7666038" y="4505325"/>
              <a:ext cx="415925" cy="415925"/>
            </a:xfrm>
            <a:custGeom>
              <a:rect b="b" l="l" r="r" t="t"/>
              <a:pathLst>
                <a:path extrusionOk="0" h="256" w="256">
                  <a:moveTo>
                    <a:pt x="256" y="128"/>
                  </a:moveTo>
                  <a:cubicBezTo>
                    <a:pt x="256" y="244"/>
                    <a:pt x="256" y="244"/>
                    <a:pt x="256" y="244"/>
                  </a:cubicBezTo>
                  <a:cubicBezTo>
                    <a:pt x="256" y="251"/>
                    <a:pt x="251" y="256"/>
                    <a:pt x="244" y="256"/>
                  </a:cubicBezTo>
                  <a:cubicBezTo>
                    <a:pt x="128" y="256"/>
                    <a:pt x="128" y="256"/>
                    <a:pt x="128" y="256"/>
                  </a:cubicBezTo>
                  <a:cubicBezTo>
                    <a:pt x="128" y="256"/>
                    <a:pt x="128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28"/>
                    <a:pt x="256" y="128"/>
                    <a:pt x="256" y="128"/>
                  </a:cubicBezTo>
                  <a:moveTo>
                    <a:pt x="128" y="24"/>
                  </a:moveTo>
                  <a:cubicBezTo>
                    <a:pt x="71" y="24"/>
                    <a:pt x="24" y="71"/>
                    <a:pt x="24" y="128"/>
                  </a:cubicBezTo>
                  <a:cubicBezTo>
                    <a:pt x="24" y="185"/>
                    <a:pt x="71" y="232"/>
                    <a:pt x="128" y="232"/>
                  </a:cubicBezTo>
                  <a:cubicBezTo>
                    <a:pt x="128" y="232"/>
                    <a:pt x="128" y="232"/>
                    <a:pt x="128" y="232"/>
                  </a:cubicBezTo>
                  <a:cubicBezTo>
                    <a:pt x="185" y="232"/>
                    <a:pt x="232" y="185"/>
                    <a:pt x="232" y="128"/>
                  </a:cubicBezTo>
                  <a:cubicBezTo>
                    <a:pt x="232" y="128"/>
                    <a:pt x="232" y="128"/>
                    <a:pt x="232" y="128"/>
                  </a:cubicBezTo>
                  <a:cubicBezTo>
                    <a:pt x="232" y="71"/>
                    <a:pt x="185" y="24"/>
                    <a:pt x="128" y="24"/>
                  </a:cubicBezTo>
                  <a:moveTo>
                    <a:pt x="180" y="140"/>
                  </a:moveTo>
                  <a:cubicBezTo>
                    <a:pt x="140" y="140"/>
                    <a:pt x="140" y="140"/>
                    <a:pt x="140" y="140"/>
                  </a:cubicBezTo>
                  <a:cubicBezTo>
                    <a:pt x="140" y="180"/>
                    <a:pt x="140" y="180"/>
                    <a:pt x="140" y="180"/>
                  </a:cubicBezTo>
                  <a:cubicBezTo>
                    <a:pt x="140" y="187"/>
                    <a:pt x="135" y="192"/>
                    <a:pt x="128" y="192"/>
                  </a:cubicBezTo>
                  <a:cubicBezTo>
                    <a:pt x="121" y="192"/>
                    <a:pt x="116" y="187"/>
                    <a:pt x="116" y="18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76" y="140"/>
                    <a:pt x="76" y="140"/>
                    <a:pt x="76" y="140"/>
                  </a:cubicBezTo>
                  <a:cubicBezTo>
                    <a:pt x="69" y="140"/>
                    <a:pt x="64" y="135"/>
                    <a:pt x="64" y="128"/>
                  </a:cubicBezTo>
                  <a:cubicBezTo>
                    <a:pt x="64" y="121"/>
                    <a:pt x="69" y="116"/>
                    <a:pt x="76" y="116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76"/>
                    <a:pt x="116" y="76"/>
                    <a:pt x="116" y="76"/>
                  </a:cubicBezTo>
                  <a:cubicBezTo>
                    <a:pt x="116" y="69"/>
                    <a:pt x="121" y="64"/>
                    <a:pt x="128" y="64"/>
                  </a:cubicBezTo>
                  <a:cubicBezTo>
                    <a:pt x="135" y="64"/>
                    <a:pt x="140" y="69"/>
                    <a:pt x="140" y="76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80" y="116"/>
                    <a:pt x="180" y="116"/>
                    <a:pt x="180" y="116"/>
                  </a:cubicBezTo>
                  <a:cubicBezTo>
                    <a:pt x="187" y="116"/>
                    <a:pt x="192" y="121"/>
                    <a:pt x="192" y="128"/>
                  </a:cubicBezTo>
                  <a:cubicBezTo>
                    <a:pt x="192" y="135"/>
                    <a:pt x="187" y="140"/>
                    <a:pt x="180" y="14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36"/>
            <p:cNvSpPr/>
            <p:nvPr/>
          </p:nvSpPr>
          <p:spPr>
            <a:xfrm>
              <a:off x="6937375" y="4549775"/>
              <a:ext cx="415925" cy="325438"/>
            </a:xfrm>
            <a:custGeom>
              <a:rect b="b" l="l" r="r" t="t"/>
              <a:pathLst>
                <a:path extrusionOk="0" h="200" w="256">
                  <a:moveTo>
                    <a:pt x="244" y="112"/>
                  </a:moveTo>
                  <a:cubicBezTo>
                    <a:pt x="172" y="112"/>
                    <a:pt x="172" y="112"/>
                    <a:pt x="172" y="112"/>
                  </a:cubicBezTo>
                  <a:cubicBezTo>
                    <a:pt x="165" y="112"/>
                    <a:pt x="160" y="107"/>
                    <a:pt x="160" y="100"/>
                  </a:cubicBezTo>
                  <a:cubicBezTo>
                    <a:pt x="160" y="93"/>
                    <a:pt x="165" y="88"/>
                    <a:pt x="172" y="88"/>
                  </a:cubicBezTo>
                  <a:cubicBezTo>
                    <a:pt x="244" y="88"/>
                    <a:pt x="244" y="88"/>
                    <a:pt x="244" y="88"/>
                  </a:cubicBezTo>
                  <a:cubicBezTo>
                    <a:pt x="251" y="88"/>
                    <a:pt x="256" y="93"/>
                    <a:pt x="256" y="100"/>
                  </a:cubicBezTo>
                  <a:cubicBezTo>
                    <a:pt x="256" y="107"/>
                    <a:pt x="251" y="112"/>
                    <a:pt x="244" y="112"/>
                  </a:cubicBezTo>
                  <a:moveTo>
                    <a:pt x="160" y="188"/>
                  </a:moveTo>
                  <a:cubicBezTo>
                    <a:pt x="160" y="195"/>
                    <a:pt x="155" y="200"/>
                    <a:pt x="148" y="200"/>
                  </a:cubicBezTo>
                  <a:cubicBezTo>
                    <a:pt x="143" y="200"/>
                    <a:pt x="139" y="197"/>
                    <a:pt x="137" y="192"/>
                  </a:cubicBezTo>
                  <a:cubicBezTo>
                    <a:pt x="137" y="192"/>
                    <a:pt x="137" y="192"/>
                    <a:pt x="137" y="192"/>
                  </a:cubicBezTo>
                  <a:cubicBezTo>
                    <a:pt x="121" y="152"/>
                    <a:pt x="121" y="152"/>
                    <a:pt x="121" y="152"/>
                  </a:cubicBezTo>
                  <a:cubicBezTo>
                    <a:pt x="39" y="152"/>
                    <a:pt x="39" y="152"/>
                    <a:pt x="39" y="152"/>
                  </a:cubicBezTo>
                  <a:cubicBezTo>
                    <a:pt x="23" y="192"/>
                    <a:pt x="23" y="192"/>
                    <a:pt x="23" y="192"/>
                  </a:cubicBezTo>
                  <a:cubicBezTo>
                    <a:pt x="23" y="192"/>
                    <a:pt x="23" y="192"/>
                    <a:pt x="23" y="192"/>
                  </a:cubicBezTo>
                  <a:cubicBezTo>
                    <a:pt x="21" y="197"/>
                    <a:pt x="17" y="200"/>
                    <a:pt x="12" y="200"/>
                  </a:cubicBezTo>
                  <a:cubicBezTo>
                    <a:pt x="5" y="200"/>
                    <a:pt x="0" y="195"/>
                    <a:pt x="0" y="188"/>
                  </a:cubicBezTo>
                  <a:cubicBezTo>
                    <a:pt x="0" y="186"/>
                    <a:pt x="0" y="185"/>
                    <a:pt x="1" y="184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1" y="3"/>
                    <a:pt x="75" y="0"/>
                    <a:pt x="80" y="0"/>
                  </a:cubicBezTo>
                  <a:cubicBezTo>
                    <a:pt x="85" y="0"/>
                    <a:pt x="89" y="3"/>
                    <a:pt x="91" y="8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159" y="184"/>
                    <a:pt x="159" y="184"/>
                    <a:pt x="159" y="184"/>
                  </a:cubicBezTo>
                  <a:cubicBezTo>
                    <a:pt x="159" y="184"/>
                    <a:pt x="159" y="184"/>
                    <a:pt x="159" y="184"/>
                  </a:cubicBezTo>
                  <a:cubicBezTo>
                    <a:pt x="160" y="185"/>
                    <a:pt x="160" y="186"/>
                    <a:pt x="160" y="188"/>
                  </a:cubicBezTo>
                  <a:moveTo>
                    <a:pt x="80" y="45"/>
                  </a:moveTo>
                  <a:cubicBezTo>
                    <a:pt x="48" y="128"/>
                    <a:pt x="48" y="128"/>
                    <a:pt x="48" y="128"/>
                  </a:cubicBezTo>
                  <a:cubicBezTo>
                    <a:pt x="112" y="128"/>
                    <a:pt x="112" y="128"/>
                    <a:pt x="112" y="128"/>
                  </a:cubicBezTo>
                  <a:lnTo>
                    <a:pt x="80" y="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36"/>
            <p:cNvSpPr/>
            <p:nvPr/>
          </p:nvSpPr>
          <p:spPr>
            <a:xfrm>
              <a:off x="6208713" y="4549775"/>
              <a:ext cx="415925" cy="325438"/>
            </a:xfrm>
            <a:custGeom>
              <a:rect b="b" l="l" r="r" t="t"/>
              <a:pathLst>
                <a:path extrusionOk="0" h="200" w="256">
                  <a:moveTo>
                    <a:pt x="244" y="112"/>
                  </a:moveTo>
                  <a:cubicBezTo>
                    <a:pt x="220" y="112"/>
                    <a:pt x="220" y="112"/>
                    <a:pt x="220" y="112"/>
                  </a:cubicBezTo>
                  <a:cubicBezTo>
                    <a:pt x="220" y="136"/>
                    <a:pt x="220" y="136"/>
                    <a:pt x="220" y="136"/>
                  </a:cubicBezTo>
                  <a:cubicBezTo>
                    <a:pt x="220" y="143"/>
                    <a:pt x="215" y="148"/>
                    <a:pt x="208" y="148"/>
                  </a:cubicBezTo>
                  <a:cubicBezTo>
                    <a:pt x="201" y="148"/>
                    <a:pt x="196" y="143"/>
                    <a:pt x="196" y="136"/>
                  </a:cubicBezTo>
                  <a:cubicBezTo>
                    <a:pt x="196" y="112"/>
                    <a:pt x="196" y="112"/>
                    <a:pt x="196" y="112"/>
                  </a:cubicBezTo>
                  <a:cubicBezTo>
                    <a:pt x="172" y="112"/>
                    <a:pt x="172" y="112"/>
                    <a:pt x="172" y="112"/>
                  </a:cubicBezTo>
                  <a:cubicBezTo>
                    <a:pt x="165" y="112"/>
                    <a:pt x="160" y="107"/>
                    <a:pt x="160" y="100"/>
                  </a:cubicBezTo>
                  <a:cubicBezTo>
                    <a:pt x="160" y="93"/>
                    <a:pt x="165" y="88"/>
                    <a:pt x="172" y="88"/>
                  </a:cubicBezTo>
                  <a:cubicBezTo>
                    <a:pt x="196" y="88"/>
                    <a:pt x="196" y="88"/>
                    <a:pt x="196" y="88"/>
                  </a:cubicBezTo>
                  <a:cubicBezTo>
                    <a:pt x="196" y="64"/>
                    <a:pt x="196" y="64"/>
                    <a:pt x="196" y="64"/>
                  </a:cubicBezTo>
                  <a:cubicBezTo>
                    <a:pt x="196" y="57"/>
                    <a:pt x="201" y="52"/>
                    <a:pt x="208" y="52"/>
                  </a:cubicBezTo>
                  <a:cubicBezTo>
                    <a:pt x="215" y="52"/>
                    <a:pt x="220" y="57"/>
                    <a:pt x="220" y="64"/>
                  </a:cubicBezTo>
                  <a:cubicBezTo>
                    <a:pt x="220" y="88"/>
                    <a:pt x="220" y="88"/>
                    <a:pt x="220" y="88"/>
                  </a:cubicBezTo>
                  <a:cubicBezTo>
                    <a:pt x="244" y="88"/>
                    <a:pt x="244" y="88"/>
                    <a:pt x="244" y="88"/>
                  </a:cubicBezTo>
                  <a:cubicBezTo>
                    <a:pt x="251" y="88"/>
                    <a:pt x="256" y="93"/>
                    <a:pt x="256" y="100"/>
                  </a:cubicBezTo>
                  <a:cubicBezTo>
                    <a:pt x="256" y="107"/>
                    <a:pt x="251" y="112"/>
                    <a:pt x="244" y="112"/>
                  </a:cubicBezTo>
                  <a:moveTo>
                    <a:pt x="160" y="188"/>
                  </a:moveTo>
                  <a:cubicBezTo>
                    <a:pt x="160" y="195"/>
                    <a:pt x="155" y="200"/>
                    <a:pt x="148" y="200"/>
                  </a:cubicBezTo>
                  <a:cubicBezTo>
                    <a:pt x="143" y="200"/>
                    <a:pt x="139" y="197"/>
                    <a:pt x="137" y="192"/>
                  </a:cubicBezTo>
                  <a:cubicBezTo>
                    <a:pt x="137" y="192"/>
                    <a:pt x="137" y="192"/>
                    <a:pt x="137" y="192"/>
                  </a:cubicBezTo>
                  <a:cubicBezTo>
                    <a:pt x="121" y="152"/>
                    <a:pt x="121" y="152"/>
                    <a:pt x="121" y="152"/>
                  </a:cubicBezTo>
                  <a:cubicBezTo>
                    <a:pt x="39" y="152"/>
                    <a:pt x="39" y="152"/>
                    <a:pt x="39" y="152"/>
                  </a:cubicBezTo>
                  <a:cubicBezTo>
                    <a:pt x="23" y="192"/>
                    <a:pt x="23" y="192"/>
                    <a:pt x="23" y="192"/>
                  </a:cubicBezTo>
                  <a:cubicBezTo>
                    <a:pt x="23" y="192"/>
                    <a:pt x="23" y="192"/>
                    <a:pt x="23" y="192"/>
                  </a:cubicBezTo>
                  <a:cubicBezTo>
                    <a:pt x="21" y="197"/>
                    <a:pt x="17" y="200"/>
                    <a:pt x="12" y="200"/>
                  </a:cubicBezTo>
                  <a:cubicBezTo>
                    <a:pt x="5" y="200"/>
                    <a:pt x="0" y="195"/>
                    <a:pt x="0" y="188"/>
                  </a:cubicBezTo>
                  <a:cubicBezTo>
                    <a:pt x="0" y="186"/>
                    <a:pt x="0" y="185"/>
                    <a:pt x="1" y="184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1" y="3"/>
                    <a:pt x="75" y="0"/>
                    <a:pt x="80" y="0"/>
                  </a:cubicBezTo>
                  <a:cubicBezTo>
                    <a:pt x="85" y="0"/>
                    <a:pt x="89" y="3"/>
                    <a:pt x="91" y="8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159" y="184"/>
                    <a:pt x="159" y="184"/>
                    <a:pt x="159" y="184"/>
                  </a:cubicBezTo>
                  <a:cubicBezTo>
                    <a:pt x="159" y="184"/>
                    <a:pt x="159" y="184"/>
                    <a:pt x="159" y="184"/>
                  </a:cubicBezTo>
                  <a:cubicBezTo>
                    <a:pt x="160" y="185"/>
                    <a:pt x="160" y="186"/>
                    <a:pt x="160" y="188"/>
                  </a:cubicBezTo>
                  <a:moveTo>
                    <a:pt x="80" y="45"/>
                  </a:moveTo>
                  <a:cubicBezTo>
                    <a:pt x="48" y="128"/>
                    <a:pt x="48" y="128"/>
                    <a:pt x="48" y="128"/>
                  </a:cubicBezTo>
                  <a:cubicBezTo>
                    <a:pt x="112" y="128"/>
                    <a:pt x="112" y="128"/>
                    <a:pt x="112" y="128"/>
                  </a:cubicBezTo>
                  <a:lnTo>
                    <a:pt x="80" y="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36"/>
            <p:cNvSpPr/>
            <p:nvPr/>
          </p:nvSpPr>
          <p:spPr>
            <a:xfrm>
              <a:off x="5572125" y="4505325"/>
              <a:ext cx="233363" cy="415925"/>
            </a:xfrm>
            <a:custGeom>
              <a:rect b="b" l="l" r="r" t="t"/>
              <a:pathLst>
                <a:path extrusionOk="0" h="256" w="144">
                  <a:moveTo>
                    <a:pt x="140" y="80"/>
                  </a:moveTo>
                  <a:cubicBezTo>
                    <a:pt x="140" y="80"/>
                    <a:pt x="140" y="80"/>
                    <a:pt x="140" y="80"/>
                  </a:cubicBezTo>
                  <a:cubicBezTo>
                    <a:pt x="93" y="128"/>
                    <a:pt x="93" y="128"/>
                    <a:pt x="93" y="128"/>
                  </a:cubicBezTo>
                  <a:cubicBezTo>
                    <a:pt x="140" y="176"/>
                    <a:pt x="140" y="176"/>
                    <a:pt x="140" y="176"/>
                  </a:cubicBezTo>
                  <a:cubicBezTo>
                    <a:pt x="143" y="178"/>
                    <a:pt x="144" y="181"/>
                    <a:pt x="144" y="184"/>
                  </a:cubicBezTo>
                  <a:cubicBezTo>
                    <a:pt x="144" y="187"/>
                    <a:pt x="143" y="190"/>
                    <a:pt x="140" y="192"/>
                  </a:cubicBezTo>
                  <a:cubicBezTo>
                    <a:pt x="80" y="252"/>
                    <a:pt x="80" y="252"/>
                    <a:pt x="80" y="252"/>
                  </a:cubicBezTo>
                  <a:cubicBezTo>
                    <a:pt x="78" y="255"/>
                    <a:pt x="75" y="256"/>
                    <a:pt x="72" y="256"/>
                  </a:cubicBezTo>
                  <a:cubicBezTo>
                    <a:pt x="65" y="256"/>
                    <a:pt x="60" y="251"/>
                    <a:pt x="60" y="244"/>
                  </a:cubicBezTo>
                  <a:cubicBezTo>
                    <a:pt x="60" y="161"/>
                    <a:pt x="60" y="161"/>
                    <a:pt x="60" y="161"/>
                  </a:cubicBezTo>
                  <a:cubicBezTo>
                    <a:pt x="20" y="200"/>
                    <a:pt x="20" y="200"/>
                    <a:pt x="20" y="200"/>
                  </a:cubicBezTo>
                  <a:cubicBezTo>
                    <a:pt x="18" y="203"/>
                    <a:pt x="15" y="204"/>
                    <a:pt x="12" y="204"/>
                  </a:cubicBezTo>
                  <a:cubicBezTo>
                    <a:pt x="5" y="204"/>
                    <a:pt x="0" y="199"/>
                    <a:pt x="0" y="192"/>
                  </a:cubicBezTo>
                  <a:cubicBezTo>
                    <a:pt x="0" y="189"/>
                    <a:pt x="1" y="186"/>
                    <a:pt x="4" y="184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1" y="70"/>
                    <a:pt x="0" y="67"/>
                    <a:pt x="0" y="64"/>
                  </a:cubicBezTo>
                  <a:cubicBezTo>
                    <a:pt x="0" y="57"/>
                    <a:pt x="5" y="52"/>
                    <a:pt x="12" y="52"/>
                  </a:cubicBezTo>
                  <a:cubicBezTo>
                    <a:pt x="15" y="52"/>
                    <a:pt x="18" y="53"/>
                    <a:pt x="20" y="56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5"/>
                    <a:pt x="65" y="0"/>
                    <a:pt x="72" y="0"/>
                  </a:cubicBezTo>
                  <a:cubicBezTo>
                    <a:pt x="75" y="0"/>
                    <a:pt x="78" y="1"/>
                    <a:pt x="80" y="4"/>
                  </a:cubicBezTo>
                  <a:cubicBezTo>
                    <a:pt x="140" y="64"/>
                    <a:pt x="140" y="64"/>
                    <a:pt x="140" y="64"/>
                  </a:cubicBezTo>
                  <a:cubicBezTo>
                    <a:pt x="143" y="66"/>
                    <a:pt x="144" y="69"/>
                    <a:pt x="144" y="72"/>
                  </a:cubicBezTo>
                  <a:cubicBezTo>
                    <a:pt x="144" y="75"/>
                    <a:pt x="143" y="78"/>
                    <a:pt x="140" y="80"/>
                  </a:cubicBezTo>
                  <a:moveTo>
                    <a:pt x="84" y="215"/>
                  </a:moveTo>
                  <a:cubicBezTo>
                    <a:pt x="115" y="184"/>
                    <a:pt x="115" y="184"/>
                    <a:pt x="115" y="184"/>
                  </a:cubicBezTo>
                  <a:cubicBezTo>
                    <a:pt x="84" y="153"/>
                    <a:pt x="84" y="153"/>
                    <a:pt x="84" y="153"/>
                  </a:cubicBezTo>
                  <a:lnTo>
                    <a:pt x="84" y="215"/>
                  </a:lnTo>
                  <a:close/>
                  <a:moveTo>
                    <a:pt x="84" y="41"/>
                  </a:moveTo>
                  <a:cubicBezTo>
                    <a:pt x="84" y="103"/>
                    <a:pt x="84" y="103"/>
                    <a:pt x="84" y="103"/>
                  </a:cubicBezTo>
                  <a:cubicBezTo>
                    <a:pt x="115" y="72"/>
                    <a:pt x="115" y="72"/>
                    <a:pt x="115" y="72"/>
                  </a:cubicBezTo>
                  <a:lnTo>
                    <a:pt x="84" y="4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36"/>
            <p:cNvSpPr/>
            <p:nvPr/>
          </p:nvSpPr>
          <p:spPr>
            <a:xfrm>
              <a:off x="4803775" y="4556125"/>
              <a:ext cx="312738" cy="312738"/>
            </a:xfrm>
            <a:custGeom>
              <a:rect b="b" l="l" r="r" t="t"/>
              <a:pathLst>
                <a:path extrusionOk="0" h="192" w="192">
                  <a:moveTo>
                    <a:pt x="152" y="141"/>
                  </a:moveTo>
                  <a:cubicBezTo>
                    <a:pt x="127" y="166"/>
                    <a:pt x="89" y="168"/>
                    <a:pt x="61" y="147"/>
                  </a:cubicBezTo>
                  <a:cubicBezTo>
                    <a:pt x="22" y="187"/>
                    <a:pt x="22" y="187"/>
                    <a:pt x="22" y="187"/>
                  </a:cubicBezTo>
                  <a:cubicBezTo>
                    <a:pt x="17" y="192"/>
                    <a:pt x="9" y="192"/>
                    <a:pt x="5" y="187"/>
                  </a:cubicBezTo>
                  <a:cubicBezTo>
                    <a:pt x="0" y="183"/>
                    <a:pt x="0" y="175"/>
                    <a:pt x="5" y="170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24" y="103"/>
                    <a:pt x="26" y="65"/>
                    <a:pt x="51" y="40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5" y="0"/>
                    <a:pt x="132" y="0"/>
                    <a:pt x="137" y="5"/>
                  </a:cubicBezTo>
                  <a:cubicBezTo>
                    <a:pt x="141" y="9"/>
                    <a:pt x="141" y="17"/>
                    <a:pt x="137" y="22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42" y="83"/>
                    <a:pt x="142" y="83"/>
                    <a:pt x="142" y="83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75" y="51"/>
                    <a:pt x="183" y="51"/>
                    <a:pt x="187" y="55"/>
                  </a:cubicBezTo>
                  <a:cubicBezTo>
                    <a:pt x="192" y="60"/>
                    <a:pt x="192" y="67"/>
                    <a:pt x="187" y="72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76" y="117"/>
                    <a:pt x="176" y="117"/>
                    <a:pt x="176" y="117"/>
                  </a:cubicBezTo>
                  <a:lnTo>
                    <a:pt x="152" y="14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36"/>
            <p:cNvSpPr/>
            <p:nvPr/>
          </p:nvSpPr>
          <p:spPr>
            <a:xfrm>
              <a:off x="4038600" y="4519613"/>
              <a:ext cx="385763" cy="387350"/>
            </a:xfrm>
            <a:custGeom>
              <a:rect b="b" l="l" r="r" t="t"/>
              <a:pathLst>
                <a:path extrusionOk="0" h="238" w="238">
                  <a:moveTo>
                    <a:pt x="30" y="211"/>
                  </a:moveTo>
                  <a:cubicBezTo>
                    <a:pt x="27" y="208"/>
                    <a:pt x="27" y="208"/>
                    <a:pt x="27" y="208"/>
                  </a:cubicBezTo>
                  <a:cubicBezTo>
                    <a:pt x="0" y="181"/>
                    <a:pt x="0" y="136"/>
                    <a:pt x="27" y="109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36" y="0"/>
                    <a:pt x="181" y="0"/>
                    <a:pt x="208" y="27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38" y="57"/>
                    <a:pt x="238" y="102"/>
                    <a:pt x="211" y="129"/>
                  </a:cubicBezTo>
                  <a:cubicBezTo>
                    <a:pt x="129" y="211"/>
                    <a:pt x="129" y="211"/>
                    <a:pt x="129" y="211"/>
                  </a:cubicBezTo>
                  <a:cubicBezTo>
                    <a:pt x="102" y="238"/>
                    <a:pt x="57" y="238"/>
                    <a:pt x="30" y="211"/>
                  </a:cubicBezTo>
                  <a:moveTo>
                    <a:pt x="153" y="153"/>
                  </a:moveTo>
                  <a:cubicBezTo>
                    <a:pt x="85" y="85"/>
                    <a:pt x="85" y="85"/>
                    <a:pt x="85" y="85"/>
                  </a:cubicBezTo>
                  <a:cubicBezTo>
                    <a:pt x="44" y="126"/>
                    <a:pt x="44" y="126"/>
                    <a:pt x="44" y="126"/>
                  </a:cubicBezTo>
                  <a:cubicBezTo>
                    <a:pt x="26" y="144"/>
                    <a:pt x="26" y="173"/>
                    <a:pt x="44" y="191"/>
                  </a:cubicBezTo>
                  <a:cubicBezTo>
                    <a:pt x="47" y="194"/>
                    <a:pt x="47" y="194"/>
                    <a:pt x="47" y="194"/>
                  </a:cubicBezTo>
                  <a:cubicBezTo>
                    <a:pt x="65" y="212"/>
                    <a:pt x="94" y="212"/>
                    <a:pt x="112" y="194"/>
                  </a:cubicBezTo>
                  <a:lnTo>
                    <a:pt x="153" y="15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36"/>
            <p:cNvSpPr/>
            <p:nvPr/>
          </p:nvSpPr>
          <p:spPr>
            <a:xfrm>
              <a:off x="3373438" y="4529138"/>
              <a:ext cx="260350" cy="366712"/>
            </a:xfrm>
            <a:custGeom>
              <a:rect b="b" l="l" r="r" t="t"/>
              <a:pathLst>
                <a:path extrusionOk="0" h="225" w="160">
                  <a:moveTo>
                    <a:pt x="80" y="225"/>
                  </a:moveTo>
                  <a:cubicBezTo>
                    <a:pt x="37" y="225"/>
                    <a:pt x="0" y="189"/>
                    <a:pt x="0" y="143"/>
                  </a:cubicBezTo>
                  <a:cubicBezTo>
                    <a:pt x="0" y="101"/>
                    <a:pt x="78" y="0"/>
                    <a:pt x="78" y="0"/>
                  </a:cubicBezTo>
                  <a:cubicBezTo>
                    <a:pt x="78" y="0"/>
                    <a:pt x="160" y="99"/>
                    <a:pt x="160" y="143"/>
                  </a:cubicBezTo>
                  <a:cubicBezTo>
                    <a:pt x="160" y="188"/>
                    <a:pt x="122" y="225"/>
                    <a:pt x="80" y="22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36"/>
            <p:cNvSpPr/>
            <p:nvPr/>
          </p:nvSpPr>
          <p:spPr>
            <a:xfrm>
              <a:off x="2566988" y="4530725"/>
              <a:ext cx="415925" cy="365125"/>
            </a:xfrm>
            <a:custGeom>
              <a:rect b="b" l="l" r="r" t="t"/>
              <a:pathLst>
                <a:path extrusionOk="0" h="224" w="256">
                  <a:moveTo>
                    <a:pt x="249" y="123"/>
                  </a:moveTo>
                  <a:cubicBezTo>
                    <a:pt x="249" y="123"/>
                    <a:pt x="249" y="123"/>
                    <a:pt x="249" y="123"/>
                  </a:cubicBezTo>
                  <a:cubicBezTo>
                    <a:pt x="133" y="171"/>
                    <a:pt x="133" y="171"/>
                    <a:pt x="133" y="171"/>
                  </a:cubicBezTo>
                  <a:cubicBezTo>
                    <a:pt x="133" y="171"/>
                    <a:pt x="133" y="171"/>
                    <a:pt x="133" y="171"/>
                  </a:cubicBezTo>
                  <a:cubicBezTo>
                    <a:pt x="133" y="171"/>
                    <a:pt x="133" y="171"/>
                    <a:pt x="133" y="171"/>
                  </a:cubicBezTo>
                  <a:cubicBezTo>
                    <a:pt x="133" y="171"/>
                    <a:pt x="133" y="171"/>
                    <a:pt x="133" y="171"/>
                  </a:cubicBezTo>
                  <a:cubicBezTo>
                    <a:pt x="131" y="172"/>
                    <a:pt x="130" y="172"/>
                    <a:pt x="128" y="172"/>
                  </a:cubicBezTo>
                  <a:cubicBezTo>
                    <a:pt x="126" y="172"/>
                    <a:pt x="125" y="172"/>
                    <a:pt x="123" y="171"/>
                  </a:cubicBezTo>
                  <a:cubicBezTo>
                    <a:pt x="123" y="171"/>
                    <a:pt x="123" y="171"/>
                    <a:pt x="123" y="171"/>
                  </a:cubicBezTo>
                  <a:cubicBezTo>
                    <a:pt x="123" y="171"/>
                    <a:pt x="123" y="171"/>
                    <a:pt x="123" y="171"/>
                  </a:cubicBezTo>
                  <a:cubicBezTo>
                    <a:pt x="123" y="171"/>
                    <a:pt x="123" y="171"/>
                    <a:pt x="123" y="171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3" y="121"/>
                    <a:pt x="0" y="117"/>
                    <a:pt x="0" y="112"/>
                  </a:cubicBezTo>
                  <a:cubicBezTo>
                    <a:pt x="0" y="105"/>
                    <a:pt x="5" y="100"/>
                    <a:pt x="12" y="100"/>
                  </a:cubicBezTo>
                  <a:cubicBezTo>
                    <a:pt x="14" y="100"/>
                    <a:pt x="15" y="100"/>
                    <a:pt x="17" y="101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28" y="147"/>
                    <a:pt x="128" y="147"/>
                    <a:pt x="128" y="147"/>
                  </a:cubicBezTo>
                  <a:cubicBezTo>
                    <a:pt x="239" y="101"/>
                    <a:pt x="239" y="101"/>
                    <a:pt x="239" y="101"/>
                  </a:cubicBezTo>
                  <a:cubicBezTo>
                    <a:pt x="239" y="101"/>
                    <a:pt x="239" y="101"/>
                    <a:pt x="239" y="101"/>
                  </a:cubicBezTo>
                  <a:cubicBezTo>
                    <a:pt x="239" y="101"/>
                    <a:pt x="239" y="101"/>
                    <a:pt x="239" y="101"/>
                  </a:cubicBezTo>
                  <a:cubicBezTo>
                    <a:pt x="239" y="101"/>
                    <a:pt x="239" y="101"/>
                    <a:pt x="239" y="101"/>
                  </a:cubicBezTo>
                  <a:cubicBezTo>
                    <a:pt x="241" y="100"/>
                    <a:pt x="242" y="100"/>
                    <a:pt x="244" y="100"/>
                  </a:cubicBezTo>
                  <a:cubicBezTo>
                    <a:pt x="251" y="100"/>
                    <a:pt x="256" y="105"/>
                    <a:pt x="256" y="112"/>
                  </a:cubicBezTo>
                  <a:cubicBezTo>
                    <a:pt x="256" y="117"/>
                    <a:pt x="253" y="121"/>
                    <a:pt x="249" y="123"/>
                  </a:cubicBezTo>
                  <a:moveTo>
                    <a:pt x="249" y="71"/>
                  </a:moveTo>
                  <a:cubicBezTo>
                    <a:pt x="249" y="71"/>
                    <a:pt x="249" y="71"/>
                    <a:pt x="249" y="71"/>
                  </a:cubicBezTo>
                  <a:cubicBezTo>
                    <a:pt x="133" y="119"/>
                    <a:pt x="133" y="119"/>
                    <a:pt x="133" y="119"/>
                  </a:cubicBezTo>
                  <a:cubicBezTo>
                    <a:pt x="133" y="119"/>
                    <a:pt x="133" y="119"/>
                    <a:pt x="133" y="119"/>
                  </a:cubicBezTo>
                  <a:cubicBezTo>
                    <a:pt x="133" y="119"/>
                    <a:pt x="133" y="119"/>
                    <a:pt x="133" y="119"/>
                  </a:cubicBezTo>
                  <a:cubicBezTo>
                    <a:pt x="133" y="119"/>
                    <a:pt x="133" y="119"/>
                    <a:pt x="133" y="119"/>
                  </a:cubicBezTo>
                  <a:cubicBezTo>
                    <a:pt x="131" y="120"/>
                    <a:pt x="130" y="120"/>
                    <a:pt x="128" y="120"/>
                  </a:cubicBezTo>
                  <a:cubicBezTo>
                    <a:pt x="126" y="120"/>
                    <a:pt x="125" y="120"/>
                    <a:pt x="123" y="11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3" y="69"/>
                    <a:pt x="0" y="65"/>
                    <a:pt x="0" y="60"/>
                  </a:cubicBezTo>
                  <a:cubicBezTo>
                    <a:pt x="0" y="55"/>
                    <a:pt x="3" y="51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5" y="0"/>
                    <a:pt x="126" y="0"/>
                    <a:pt x="128" y="0"/>
                  </a:cubicBezTo>
                  <a:cubicBezTo>
                    <a:pt x="130" y="0"/>
                    <a:pt x="131" y="0"/>
                    <a:pt x="133" y="1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249" y="49"/>
                    <a:pt x="249" y="49"/>
                    <a:pt x="249" y="49"/>
                  </a:cubicBezTo>
                  <a:cubicBezTo>
                    <a:pt x="249" y="49"/>
                    <a:pt x="249" y="49"/>
                    <a:pt x="249" y="49"/>
                  </a:cubicBezTo>
                  <a:cubicBezTo>
                    <a:pt x="253" y="51"/>
                    <a:pt x="256" y="55"/>
                    <a:pt x="256" y="60"/>
                  </a:cubicBezTo>
                  <a:cubicBezTo>
                    <a:pt x="256" y="65"/>
                    <a:pt x="253" y="69"/>
                    <a:pt x="249" y="71"/>
                  </a:cubicBezTo>
                  <a:moveTo>
                    <a:pt x="12" y="152"/>
                  </a:moveTo>
                  <a:cubicBezTo>
                    <a:pt x="14" y="152"/>
                    <a:pt x="15" y="152"/>
                    <a:pt x="17" y="153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28" y="199"/>
                    <a:pt x="128" y="199"/>
                    <a:pt x="128" y="199"/>
                  </a:cubicBezTo>
                  <a:cubicBezTo>
                    <a:pt x="239" y="153"/>
                    <a:pt x="239" y="153"/>
                    <a:pt x="239" y="153"/>
                  </a:cubicBezTo>
                  <a:cubicBezTo>
                    <a:pt x="239" y="153"/>
                    <a:pt x="239" y="153"/>
                    <a:pt x="239" y="153"/>
                  </a:cubicBezTo>
                  <a:cubicBezTo>
                    <a:pt x="239" y="153"/>
                    <a:pt x="239" y="153"/>
                    <a:pt x="239" y="153"/>
                  </a:cubicBezTo>
                  <a:cubicBezTo>
                    <a:pt x="239" y="153"/>
                    <a:pt x="239" y="153"/>
                    <a:pt x="239" y="153"/>
                  </a:cubicBezTo>
                  <a:cubicBezTo>
                    <a:pt x="241" y="152"/>
                    <a:pt x="242" y="152"/>
                    <a:pt x="244" y="152"/>
                  </a:cubicBezTo>
                  <a:cubicBezTo>
                    <a:pt x="251" y="152"/>
                    <a:pt x="256" y="157"/>
                    <a:pt x="256" y="164"/>
                  </a:cubicBezTo>
                  <a:cubicBezTo>
                    <a:pt x="256" y="169"/>
                    <a:pt x="253" y="173"/>
                    <a:pt x="249" y="175"/>
                  </a:cubicBezTo>
                  <a:cubicBezTo>
                    <a:pt x="249" y="175"/>
                    <a:pt x="249" y="175"/>
                    <a:pt x="249" y="175"/>
                  </a:cubicBezTo>
                  <a:cubicBezTo>
                    <a:pt x="133" y="223"/>
                    <a:pt x="133" y="223"/>
                    <a:pt x="133" y="223"/>
                  </a:cubicBezTo>
                  <a:cubicBezTo>
                    <a:pt x="133" y="223"/>
                    <a:pt x="133" y="223"/>
                    <a:pt x="133" y="223"/>
                  </a:cubicBezTo>
                  <a:cubicBezTo>
                    <a:pt x="133" y="223"/>
                    <a:pt x="133" y="223"/>
                    <a:pt x="133" y="223"/>
                  </a:cubicBezTo>
                  <a:cubicBezTo>
                    <a:pt x="133" y="223"/>
                    <a:pt x="133" y="223"/>
                    <a:pt x="133" y="223"/>
                  </a:cubicBezTo>
                  <a:cubicBezTo>
                    <a:pt x="131" y="224"/>
                    <a:pt x="130" y="224"/>
                    <a:pt x="128" y="224"/>
                  </a:cubicBezTo>
                  <a:cubicBezTo>
                    <a:pt x="126" y="224"/>
                    <a:pt x="125" y="224"/>
                    <a:pt x="123" y="223"/>
                  </a:cubicBezTo>
                  <a:cubicBezTo>
                    <a:pt x="123" y="223"/>
                    <a:pt x="123" y="223"/>
                    <a:pt x="123" y="223"/>
                  </a:cubicBezTo>
                  <a:cubicBezTo>
                    <a:pt x="123" y="223"/>
                    <a:pt x="123" y="223"/>
                    <a:pt x="123" y="223"/>
                  </a:cubicBezTo>
                  <a:cubicBezTo>
                    <a:pt x="123" y="223"/>
                    <a:pt x="123" y="223"/>
                    <a:pt x="123" y="223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73"/>
                    <a:pt x="0" y="169"/>
                    <a:pt x="0" y="164"/>
                  </a:cubicBezTo>
                  <a:cubicBezTo>
                    <a:pt x="0" y="157"/>
                    <a:pt x="5" y="152"/>
                    <a:pt x="12" y="152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36"/>
            <p:cNvSpPr/>
            <p:nvPr/>
          </p:nvSpPr>
          <p:spPr>
            <a:xfrm>
              <a:off x="1838325" y="4505325"/>
              <a:ext cx="415925" cy="415925"/>
            </a:xfrm>
            <a:custGeom>
              <a:rect b="b" l="l" r="r" t="t"/>
              <a:pathLst>
                <a:path extrusionOk="0" h="256" w="256">
                  <a:moveTo>
                    <a:pt x="128" y="256"/>
                  </a:move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99"/>
                    <a:pt x="199" y="256"/>
                    <a:pt x="128" y="256"/>
                  </a:cubicBezTo>
                  <a:moveTo>
                    <a:pt x="128" y="24"/>
                  </a:moveTo>
                  <a:cubicBezTo>
                    <a:pt x="71" y="24"/>
                    <a:pt x="24" y="71"/>
                    <a:pt x="24" y="128"/>
                  </a:cubicBezTo>
                  <a:cubicBezTo>
                    <a:pt x="24" y="185"/>
                    <a:pt x="71" y="232"/>
                    <a:pt x="128" y="232"/>
                  </a:cubicBezTo>
                  <a:cubicBezTo>
                    <a:pt x="185" y="232"/>
                    <a:pt x="232" y="185"/>
                    <a:pt x="232" y="128"/>
                  </a:cubicBezTo>
                  <a:cubicBezTo>
                    <a:pt x="232" y="71"/>
                    <a:pt x="185" y="24"/>
                    <a:pt x="128" y="24"/>
                  </a:cubicBezTo>
                  <a:moveTo>
                    <a:pt x="128" y="204"/>
                  </a:moveTo>
                  <a:cubicBezTo>
                    <a:pt x="86" y="204"/>
                    <a:pt x="52" y="170"/>
                    <a:pt x="52" y="128"/>
                  </a:cubicBezTo>
                  <a:cubicBezTo>
                    <a:pt x="52" y="86"/>
                    <a:pt x="86" y="52"/>
                    <a:pt x="128" y="52"/>
                  </a:cubicBezTo>
                  <a:cubicBezTo>
                    <a:pt x="170" y="52"/>
                    <a:pt x="204" y="86"/>
                    <a:pt x="204" y="128"/>
                  </a:cubicBezTo>
                  <a:cubicBezTo>
                    <a:pt x="204" y="170"/>
                    <a:pt x="170" y="204"/>
                    <a:pt x="128" y="204"/>
                  </a:cubicBezTo>
                  <a:moveTo>
                    <a:pt x="128" y="76"/>
                  </a:moveTo>
                  <a:cubicBezTo>
                    <a:pt x="99" y="76"/>
                    <a:pt x="76" y="99"/>
                    <a:pt x="76" y="128"/>
                  </a:cubicBezTo>
                  <a:cubicBezTo>
                    <a:pt x="76" y="157"/>
                    <a:pt x="99" y="180"/>
                    <a:pt x="128" y="180"/>
                  </a:cubicBezTo>
                  <a:cubicBezTo>
                    <a:pt x="157" y="180"/>
                    <a:pt x="180" y="157"/>
                    <a:pt x="180" y="128"/>
                  </a:cubicBezTo>
                  <a:cubicBezTo>
                    <a:pt x="180" y="99"/>
                    <a:pt x="157" y="76"/>
                    <a:pt x="128" y="76"/>
                  </a:cubicBezTo>
                  <a:moveTo>
                    <a:pt x="128" y="152"/>
                  </a:moveTo>
                  <a:cubicBezTo>
                    <a:pt x="115" y="152"/>
                    <a:pt x="104" y="141"/>
                    <a:pt x="104" y="128"/>
                  </a:cubicBezTo>
                  <a:cubicBezTo>
                    <a:pt x="104" y="115"/>
                    <a:pt x="115" y="104"/>
                    <a:pt x="128" y="104"/>
                  </a:cubicBezTo>
                  <a:cubicBezTo>
                    <a:pt x="141" y="104"/>
                    <a:pt x="152" y="115"/>
                    <a:pt x="152" y="128"/>
                  </a:cubicBezTo>
                  <a:cubicBezTo>
                    <a:pt x="152" y="141"/>
                    <a:pt x="141" y="152"/>
                    <a:pt x="128" y="152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36"/>
            <p:cNvSpPr/>
            <p:nvPr/>
          </p:nvSpPr>
          <p:spPr>
            <a:xfrm>
              <a:off x="1109663" y="4505325"/>
              <a:ext cx="415925" cy="415925"/>
            </a:xfrm>
            <a:custGeom>
              <a:rect b="b" l="l" r="r" t="t"/>
              <a:pathLst>
                <a:path extrusionOk="0" h="256" w="256">
                  <a:moveTo>
                    <a:pt x="244" y="140"/>
                  </a:moveTo>
                  <a:cubicBezTo>
                    <a:pt x="212" y="140"/>
                    <a:pt x="212" y="140"/>
                    <a:pt x="212" y="140"/>
                  </a:cubicBezTo>
                  <a:cubicBezTo>
                    <a:pt x="205" y="140"/>
                    <a:pt x="200" y="135"/>
                    <a:pt x="200" y="128"/>
                  </a:cubicBezTo>
                  <a:cubicBezTo>
                    <a:pt x="200" y="121"/>
                    <a:pt x="205" y="116"/>
                    <a:pt x="212" y="116"/>
                  </a:cubicBezTo>
                  <a:cubicBezTo>
                    <a:pt x="244" y="116"/>
                    <a:pt x="244" y="116"/>
                    <a:pt x="244" y="116"/>
                  </a:cubicBezTo>
                  <a:cubicBezTo>
                    <a:pt x="251" y="116"/>
                    <a:pt x="256" y="121"/>
                    <a:pt x="256" y="128"/>
                  </a:cubicBezTo>
                  <a:cubicBezTo>
                    <a:pt x="256" y="135"/>
                    <a:pt x="251" y="140"/>
                    <a:pt x="244" y="140"/>
                  </a:cubicBezTo>
                  <a:moveTo>
                    <a:pt x="220" y="52"/>
                  </a:moveTo>
                  <a:cubicBezTo>
                    <a:pt x="196" y="76"/>
                    <a:pt x="196" y="76"/>
                    <a:pt x="196" y="76"/>
                  </a:cubicBezTo>
                  <a:cubicBezTo>
                    <a:pt x="194" y="79"/>
                    <a:pt x="191" y="80"/>
                    <a:pt x="188" y="80"/>
                  </a:cubicBezTo>
                  <a:cubicBezTo>
                    <a:pt x="181" y="80"/>
                    <a:pt x="176" y="75"/>
                    <a:pt x="176" y="68"/>
                  </a:cubicBezTo>
                  <a:cubicBezTo>
                    <a:pt x="176" y="65"/>
                    <a:pt x="177" y="62"/>
                    <a:pt x="180" y="60"/>
                  </a:cubicBezTo>
                  <a:cubicBezTo>
                    <a:pt x="204" y="36"/>
                    <a:pt x="204" y="36"/>
                    <a:pt x="204" y="36"/>
                  </a:cubicBezTo>
                  <a:cubicBezTo>
                    <a:pt x="206" y="33"/>
                    <a:pt x="209" y="32"/>
                    <a:pt x="212" y="32"/>
                  </a:cubicBezTo>
                  <a:cubicBezTo>
                    <a:pt x="219" y="32"/>
                    <a:pt x="224" y="37"/>
                    <a:pt x="224" y="44"/>
                  </a:cubicBezTo>
                  <a:cubicBezTo>
                    <a:pt x="224" y="47"/>
                    <a:pt x="223" y="50"/>
                    <a:pt x="220" y="52"/>
                  </a:cubicBezTo>
                  <a:moveTo>
                    <a:pt x="128" y="256"/>
                  </a:moveTo>
                  <a:cubicBezTo>
                    <a:pt x="121" y="256"/>
                    <a:pt x="116" y="251"/>
                    <a:pt x="116" y="244"/>
                  </a:cubicBezTo>
                  <a:cubicBezTo>
                    <a:pt x="116" y="212"/>
                    <a:pt x="116" y="212"/>
                    <a:pt x="116" y="212"/>
                  </a:cubicBezTo>
                  <a:cubicBezTo>
                    <a:pt x="116" y="205"/>
                    <a:pt x="121" y="200"/>
                    <a:pt x="128" y="200"/>
                  </a:cubicBezTo>
                  <a:cubicBezTo>
                    <a:pt x="135" y="200"/>
                    <a:pt x="140" y="205"/>
                    <a:pt x="140" y="212"/>
                  </a:cubicBezTo>
                  <a:cubicBezTo>
                    <a:pt x="140" y="244"/>
                    <a:pt x="140" y="244"/>
                    <a:pt x="140" y="244"/>
                  </a:cubicBezTo>
                  <a:cubicBezTo>
                    <a:pt x="140" y="251"/>
                    <a:pt x="135" y="256"/>
                    <a:pt x="128" y="256"/>
                  </a:cubicBezTo>
                  <a:moveTo>
                    <a:pt x="128" y="56"/>
                  </a:moveTo>
                  <a:cubicBezTo>
                    <a:pt x="121" y="56"/>
                    <a:pt x="116" y="51"/>
                    <a:pt x="116" y="44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5"/>
                    <a:pt x="121" y="0"/>
                    <a:pt x="128" y="0"/>
                  </a:cubicBezTo>
                  <a:cubicBezTo>
                    <a:pt x="135" y="0"/>
                    <a:pt x="140" y="5"/>
                    <a:pt x="140" y="12"/>
                  </a:cubicBezTo>
                  <a:cubicBezTo>
                    <a:pt x="140" y="44"/>
                    <a:pt x="140" y="44"/>
                    <a:pt x="140" y="44"/>
                  </a:cubicBezTo>
                  <a:cubicBezTo>
                    <a:pt x="140" y="51"/>
                    <a:pt x="135" y="56"/>
                    <a:pt x="128" y="56"/>
                  </a:cubicBezTo>
                  <a:moveTo>
                    <a:pt x="76" y="196"/>
                  </a:moveTo>
                  <a:cubicBezTo>
                    <a:pt x="52" y="220"/>
                    <a:pt x="52" y="220"/>
                    <a:pt x="52" y="220"/>
                  </a:cubicBezTo>
                  <a:cubicBezTo>
                    <a:pt x="50" y="223"/>
                    <a:pt x="47" y="224"/>
                    <a:pt x="44" y="224"/>
                  </a:cubicBezTo>
                  <a:cubicBezTo>
                    <a:pt x="37" y="224"/>
                    <a:pt x="32" y="219"/>
                    <a:pt x="32" y="212"/>
                  </a:cubicBezTo>
                  <a:cubicBezTo>
                    <a:pt x="32" y="209"/>
                    <a:pt x="33" y="206"/>
                    <a:pt x="36" y="204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2" y="177"/>
                    <a:pt x="65" y="176"/>
                    <a:pt x="68" y="176"/>
                  </a:cubicBezTo>
                  <a:cubicBezTo>
                    <a:pt x="75" y="176"/>
                    <a:pt x="80" y="181"/>
                    <a:pt x="80" y="188"/>
                  </a:cubicBezTo>
                  <a:cubicBezTo>
                    <a:pt x="80" y="191"/>
                    <a:pt x="79" y="194"/>
                    <a:pt x="76" y="196"/>
                  </a:cubicBezTo>
                  <a:moveTo>
                    <a:pt x="68" y="80"/>
                  </a:moveTo>
                  <a:cubicBezTo>
                    <a:pt x="65" y="80"/>
                    <a:pt x="62" y="79"/>
                    <a:pt x="60" y="76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3" y="50"/>
                    <a:pt x="32" y="47"/>
                    <a:pt x="32" y="44"/>
                  </a:cubicBezTo>
                  <a:cubicBezTo>
                    <a:pt x="32" y="37"/>
                    <a:pt x="37" y="32"/>
                    <a:pt x="44" y="32"/>
                  </a:cubicBezTo>
                  <a:cubicBezTo>
                    <a:pt x="47" y="32"/>
                    <a:pt x="50" y="33"/>
                    <a:pt x="52" y="36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9" y="62"/>
                    <a:pt x="80" y="65"/>
                    <a:pt x="80" y="68"/>
                  </a:cubicBezTo>
                  <a:cubicBezTo>
                    <a:pt x="80" y="75"/>
                    <a:pt x="75" y="80"/>
                    <a:pt x="68" y="80"/>
                  </a:cubicBezTo>
                  <a:moveTo>
                    <a:pt x="56" y="128"/>
                  </a:moveTo>
                  <a:cubicBezTo>
                    <a:pt x="56" y="135"/>
                    <a:pt x="51" y="140"/>
                    <a:pt x="44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5" y="140"/>
                    <a:pt x="0" y="135"/>
                    <a:pt x="0" y="128"/>
                  </a:cubicBezTo>
                  <a:cubicBezTo>
                    <a:pt x="0" y="121"/>
                    <a:pt x="5" y="116"/>
                    <a:pt x="12" y="116"/>
                  </a:cubicBezTo>
                  <a:cubicBezTo>
                    <a:pt x="44" y="116"/>
                    <a:pt x="44" y="116"/>
                    <a:pt x="44" y="116"/>
                  </a:cubicBezTo>
                  <a:cubicBezTo>
                    <a:pt x="51" y="116"/>
                    <a:pt x="56" y="121"/>
                    <a:pt x="56" y="128"/>
                  </a:cubicBezTo>
                  <a:moveTo>
                    <a:pt x="188" y="176"/>
                  </a:moveTo>
                  <a:cubicBezTo>
                    <a:pt x="191" y="176"/>
                    <a:pt x="194" y="177"/>
                    <a:pt x="196" y="180"/>
                  </a:cubicBezTo>
                  <a:cubicBezTo>
                    <a:pt x="220" y="204"/>
                    <a:pt x="220" y="204"/>
                    <a:pt x="220" y="204"/>
                  </a:cubicBezTo>
                  <a:cubicBezTo>
                    <a:pt x="223" y="206"/>
                    <a:pt x="224" y="209"/>
                    <a:pt x="224" y="212"/>
                  </a:cubicBezTo>
                  <a:cubicBezTo>
                    <a:pt x="224" y="219"/>
                    <a:pt x="219" y="224"/>
                    <a:pt x="212" y="224"/>
                  </a:cubicBezTo>
                  <a:cubicBezTo>
                    <a:pt x="209" y="224"/>
                    <a:pt x="206" y="223"/>
                    <a:pt x="204" y="220"/>
                  </a:cubicBezTo>
                  <a:cubicBezTo>
                    <a:pt x="180" y="196"/>
                    <a:pt x="180" y="196"/>
                    <a:pt x="180" y="196"/>
                  </a:cubicBezTo>
                  <a:cubicBezTo>
                    <a:pt x="177" y="194"/>
                    <a:pt x="176" y="191"/>
                    <a:pt x="176" y="188"/>
                  </a:cubicBezTo>
                  <a:cubicBezTo>
                    <a:pt x="176" y="181"/>
                    <a:pt x="181" y="176"/>
                    <a:pt x="188" y="17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36"/>
            <p:cNvSpPr/>
            <p:nvPr/>
          </p:nvSpPr>
          <p:spPr>
            <a:xfrm>
              <a:off x="381000" y="4505325"/>
              <a:ext cx="415925" cy="415925"/>
            </a:xfrm>
            <a:custGeom>
              <a:rect b="b" l="l" r="r" t="t"/>
              <a:pathLst>
                <a:path extrusionOk="0" h="256" w="256">
                  <a:moveTo>
                    <a:pt x="128" y="256"/>
                  </a:move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99"/>
                    <a:pt x="199" y="256"/>
                    <a:pt x="128" y="256"/>
                  </a:cubicBezTo>
                  <a:moveTo>
                    <a:pt x="128" y="24"/>
                  </a:moveTo>
                  <a:cubicBezTo>
                    <a:pt x="71" y="24"/>
                    <a:pt x="24" y="71"/>
                    <a:pt x="24" y="128"/>
                  </a:cubicBezTo>
                  <a:cubicBezTo>
                    <a:pt x="24" y="185"/>
                    <a:pt x="71" y="232"/>
                    <a:pt x="128" y="232"/>
                  </a:cubicBezTo>
                  <a:cubicBezTo>
                    <a:pt x="185" y="232"/>
                    <a:pt x="232" y="185"/>
                    <a:pt x="232" y="128"/>
                  </a:cubicBezTo>
                  <a:cubicBezTo>
                    <a:pt x="232" y="71"/>
                    <a:pt x="185" y="24"/>
                    <a:pt x="128" y="24"/>
                  </a:cubicBezTo>
                  <a:moveTo>
                    <a:pt x="128" y="184"/>
                  </a:moveTo>
                  <a:cubicBezTo>
                    <a:pt x="96" y="184"/>
                    <a:pt x="106" y="149"/>
                    <a:pt x="106" y="149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50" y="149"/>
                    <a:pt x="150" y="149"/>
                    <a:pt x="150" y="149"/>
                  </a:cubicBezTo>
                  <a:cubicBezTo>
                    <a:pt x="160" y="184"/>
                    <a:pt x="128" y="184"/>
                    <a:pt x="128" y="18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36"/>
            <p:cNvSpPr/>
            <p:nvPr/>
          </p:nvSpPr>
          <p:spPr>
            <a:xfrm>
              <a:off x="8394700" y="3776663"/>
              <a:ext cx="415925" cy="415925"/>
            </a:xfrm>
            <a:custGeom>
              <a:rect b="b" l="l" r="r" t="t"/>
              <a:pathLst>
                <a:path extrusionOk="0" h="256" w="256">
                  <a:moveTo>
                    <a:pt x="212" y="256"/>
                  </a:moveTo>
                  <a:cubicBezTo>
                    <a:pt x="212" y="139"/>
                    <a:pt x="117" y="44"/>
                    <a:pt x="0" y="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1" y="0"/>
                    <a:pt x="256" y="115"/>
                    <a:pt x="256" y="256"/>
                  </a:cubicBezTo>
                  <a:lnTo>
                    <a:pt x="212" y="256"/>
                  </a:lnTo>
                  <a:close/>
                  <a:moveTo>
                    <a:pt x="164" y="256"/>
                  </a:moveTo>
                  <a:cubicBezTo>
                    <a:pt x="120" y="256"/>
                    <a:pt x="120" y="256"/>
                    <a:pt x="120" y="256"/>
                  </a:cubicBezTo>
                  <a:cubicBezTo>
                    <a:pt x="120" y="190"/>
                    <a:pt x="66" y="136"/>
                    <a:pt x="0" y="136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91" y="92"/>
                    <a:pt x="164" y="165"/>
                    <a:pt x="164" y="256"/>
                  </a:cubicBezTo>
                  <a:moveTo>
                    <a:pt x="32" y="192"/>
                  </a:moveTo>
                  <a:cubicBezTo>
                    <a:pt x="50" y="192"/>
                    <a:pt x="64" y="206"/>
                    <a:pt x="64" y="224"/>
                  </a:cubicBezTo>
                  <a:cubicBezTo>
                    <a:pt x="64" y="242"/>
                    <a:pt x="50" y="256"/>
                    <a:pt x="32" y="256"/>
                  </a:cubicBezTo>
                  <a:cubicBezTo>
                    <a:pt x="14" y="256"/>
                    <a:pt x="0" y="242"/>
                    <a:pt x="0" y="224"/>
                  </a:cubicBezTo>
                  <a:cubicBezTo>
                    <a:pt x="0" y="206"/>
                    <a:pt x="14" y="192"/>
                    <a:pt x="32" y="192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36"/>
            <p:cNvSpPr/>
            <p:nvPr/>
          </p:nvSpPr>
          <p:spPr>
            <a:xfrm>
              <a:off x="7685088" y="3795713"/>
              <a:ext cx="377825" cy="377825"/>
            </a:xfrm>
            <a:custGeom>
              <a:rect b="b" l="l" r="r" t="t"/>
              <a:pathLst>
                <a:path extrusionOk="0" h="232" w="232">
                  <a:moveTo>
                    <a:pt x="220" y="84"/>
                  </a:moveTo>
                  <a:cubicBezTo>
                    <a:pt x="180" y="84"/>
                    <a:pt x="180" y="84"/>
                    <a:pt x="180" y="84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96" y="148"/>
                    <a:pt x="196" y="148"/>
                    <a:pt x="196" y="148"/>
                  </a:cubicBezTo>
                  <a:cubicBezTo>
                    <a:pt x="203" y="148"/>
                    <a:pt x="208" y="153"/>
                    <a:pt x="208" y="160"/>
                  </a:cubicBezTo>
                  <a:cubicBezTo>
                    <a:pt x="208" y="167"/>
                    <a:pt x="203" y="172"/>
                    <a:pt x="196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48" y="223"/>
                    <a:pt x="148" y="223"/>
                    <a:pt x="148" y="223"/>
                  </a:cubicBezTo>
                  <a:cubicBezTo>
                    <a:pt x="146" y="228"/>
                    <a:pt x="142" y="232"/>
                    <a:pt x="136" y="232"/>
                  </a:cubicBezTo>
                  <a:cubicBezTo>
                    <a:pt x="129" y="232"/>
                    <a:pt x="124" y="227"/>
                    <a:pt x="124" y="220"/>
                  </a:cubicBezTo>
                  <a:cubicBezTo>
                    <a:pt x="124" y="219"/>
                    <a:pt x="124" y="218"/>
                    <a:pt x="124" y="217"/>
                  </a:cubicBezTo>
                  <a:cubicBezTo>
                    <a:pt x="135" y="172"/>
                    <a:pt x="135" y="172"/>
                    <a:pt x="135" y="172"/>
                  </a:cubicBezTo>
                  <a:cubicBezTo>
                    <a:pt x="71" y="172"/>
                    <a:pt x="71" y="172"/>
                    <a:pt x="71" y="172"/>
                  </a:cubicBezTo>
                  <a:cubicBezTo>
                    <a:pt x="60" y="223"/>
                    <a:pt x="60" y="223"/>
                    <a:pt x="60" y="223"/>
                  </a:cubicBezTo>
                  <a:cubicBezTo>
                    <a:pt x="58" y="228"/>
                    <a:pt x="54" y="232"/>
                    <a:pt x="48" y="232"/>
                  </a:cubicBezTo>
                  <a:cubicBezTo>
                    <a:pt x="41" y="232"/>
                    <a:pt x="36" y="227"/>
                    <a:pt x="36" y="220"/>
                  </a:cubicBezTo>
                  <a:cubicBezTo>
                    <a:pt x="36" y="219"/>
                    <a:pt x="36" y="218"/>
                    <a:pt x="36" y="217"/>
                  </a:cubicBezTo>
                  <a:cubicBezTo>
                    <a:pt x="47" y="172"/>
                    <a:pt x="47" y="172"/>
                    <a:pt x="47" y="172"/>
                  </a:cubicBezTo>
                  <a:cubicBezTo>
                    <a:pt x="12" y="172"/>
                    <a:pt x="12" y="172"/>
                    <a:pt x="12" y="172"/>
                  </a:cubicBezTo>
                  <a:cubicBezTo>
                    <a:pt x="5" y="172"/>
                    <a:pt x="0" y="167"/>
                    <a:pt x="0" y="160"/>
                  </a:cubicBezTo>
                  <a:cubicBezTo>
                    <a:pt x="0" y="153"/>
                    <a:pt x="5" y="148"/>
                    <a:pt x="12" y="148"/>
                  </a:cubicBezTo>
                  <a:cubicBezTo>
                    <a:pt x="52" y="148"/>
                    <a:pt x="52" y="148"/>
                    <a:pt x="52" y="148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36" y="84"/>
                    <a:pt x="36" y="84"/>
                    <a:pt x="36" y="84"/>
                  </a:cubicBezTo>
                  <a:cubicBezTo>
                    <a:pt x="29" y="84"/>
                    <a:pt x="24" y="79"/>
                    <a:pt x="24" y="72"/>
                  </a:cubicBezTo>
                  <a:cubicBezTo>
                    <a:pt x="24" y="65"/>
                    <a:pt x="29" y="60"/>
                    <a:pt x="36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6" y="4"/>
                    <a:pt x="90" y="0"/>
                    <a:pt x="96" y="0"/>
                  </a:cubicBezTo>
                  <a:cubicBezTo>
                    <a:pt x="103" y="0"/>
                    <a:pt x="108" y="5"/>
                    <a:pt x="108" y="12"/>
                  </a:cubicBezTo>
                  <a:cubicBezTo>
                    <a:pt x="108" y="13"/>
                    <a:pt x="108" y="14"/>
                    <a:pt x="108" y="1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161" y="60"/>
                    <a:pt x="161" y="60"/>
                    <a:pt x="161" y="60"/>
                  </a:cubicBezTo>
                  <a:cubicBezTo>
                    <a:pt x="172" y="9"/>
                    <a:pt x="172" y="9"/>
                    <a:pt x="172" y="9"/>
                  </a:cubicBezTo>
                  <a:cubicBezTo>
                    <a:pt x="172" y="9"/>
                    <a:pt x="172" y="9"/>
                    <a:pt x="172" y="9"/>
                  </a:cubicBezTo>
                  <a:cubicBezTo>
                    <a:pt x="174" y="4"/>
                    <a:pt x="178" y="0"/>
                    <a:pt x="184" y="0"/>
                  </a:cubicBezTo>
                  <a:cubicBezTo>
                    <a:pt x="191" y="0"/>
                    <a:pt x="196" y="5"/>
                    <a:pt x="196" y="12"/>
                  </a:cubicBezTo>
                  <a:cubicBezTo>
                    <a:pt x="196" y="13"/>
                    <a:pt x="196" y="14"/>
                    <a:pt x="196" y="15"/>
                  </a:cubicBezTo>
                  <a:cubicBezTo>
                    <a:pt x="185" y="60"/>
                    <a:pt x="185" y="60"/>
                    <a:pt x="185" y="60"/>
                  </a:cubicBezTo>
                  <a:cubicBezTo>
                    <a:pt x="220" y="60"/>
                    <a:pt x="220" y="60"/>
                    <a:pt x="220" y="60"/>
                  </a:cubicBezTo>
                  <a:cubicBezTo>
                    <a:pt x="227" y="60"/>
                    <a:pt x="232" y="65"/>
                    <a:pt x="232" y="72"/>
                  </a:cubicBezTo>
                  <a:cubicBezTo>
                    <a:pt x="232" y="79"/>
                    <a:pt x="227" y="84"/>
                    <a:pt x="220" y="84"/>
                  </a:cubicBezTo>
                  <a:moveTo>
                    <a:pt x="92" y="84"/>
                  </a:moveTo>
                  <a:cubicBezTo>
                    <a:pt x="77" y="148"/>
                    <a:pt x="77" y="148"/>
                    <a:pt x="77" y="148"/>
                  </a:cubicBezTo>
                  <a:cubicBezTo>
                    <a:pt x="140" y="148"/>
                    <a:pt x="140" y="148"/>
                    <a:pt x="140" y="148"/>
                  </a:cubicBezTo>
                  <a:cubicBezTo>
                    <a:pt x="155" y="84"/>
                    <a:pt x="155" y="84"/>
                    <a:pt x="155" y="84"/>
                  </a:cubicBezTo>
                  <a:lnTo>
                    <a:pt x="92" y="8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36"/>
            <p:cNvSpPr/>
            <p:nvPr/>
          </p:nvSpPr>
          <p:spPr>
            <a:xfrm>
              <a:off x="6937375" y="3814763"/>
              <a:ext cx="415925" cy="338137"/>
            </a:xfrm>
            <a:custGeom>
              <a:rect b="b" l="l" r="r" t="t"/>
              <a:pathLst>
                <a:path extrusionOk="0" h="208" w="256">
                  <a:moveTo>
                    <a:pt x="244" y="208"/>
                  </a:moveTo>
                  <a:cubicBezTo>
                    <a:pt x="12" y="208"/>
                    <a:pt x="12" y="208"/>
                    <a:pt x="12" y="208"/>
                  </a:cubicBezTo>
                  <a:cubicBezTo>
                    <a:pt x="5" y="208"/>
                    <a:pt x="0" y="203"/>
                    <a:pt x="0" y="19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196"/>
                    <a:pt x="256" y="196"/>
                    <a:pt x="256" y="196"/>
                  </a:cubicBezTo>
                  <a:cubicBezTo>
                    <a:pt x="256" y="203"/>
                    <a:pt x="251" y="208"/>
                    <a:pt x="244" y="208"/>
                  </a:cubicBezTo>
                  <a:moveTo>
                    <a:pt x="84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184"/>
                    <a:pt x="24" y="184"/>
                    <a:pt x="24" y="184"/>
                  </a:cubicBezTo>
                  <a:cubicBezTo>
                    <a:pt x="84" y="184"/>
                    <a:pt x="84" y="184"/>
                    <a:pt x="84" y="184"/>
                  </a:cubicBezTo>
                  <a:lnTo>
                    <a:pt x="84" y="24"/>
                  </a:lnTo>
                  <a:close/>
                  <a:moveTo>
                    <a:pt x="96" y="184"/>
                  </a:moveTo>
                  <a:cubicBezTo>
                    <a:pt x="160" y="184"/>
                    <a:pt x="160" y="184"/>
                    <a:pt x="160" y="18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96" y="24"/>
                    <a:pt x="96" y="24"/>
                    <a:pt x="96" y="24"/>
                  </a:cubicBezTo>
                  <a:lnTo>
                    <a:pt x="96" y="184"/>
                  </a:lnTo>
                  <a:close/>
                  <a:moveTo>
                    <a:pt x="232" y="24"/>
                  </a:moveTo>
                  <a:cubicBezTo>
                    <a:pt x="172" y="24"/>
                    <a:pt x="172" y="24"/>
                    <a:pt x="172" y="24"/>
                  </a:cubicBezTo>
                  <a:cubicBezTo>
                    <a:pt x="172" y="184"/>
                    <a:pt x="172" y="184"/>
                    <a:pt x="172" y="184"/>
                  </a:cubicBezTo>
                  <a:cubicBezTo>
                    <a:pt x="232" y="184"/>
                    <a:pt x="232" y="184"/>
                    <a:pt x="232" y="184"/>
                  </a:cubicBezTo>
                  <a:lnTo>
                    <a:pt x="232" y="2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36"/>
            <p:cNvSpPr/>
            <p:nvPr/>
          </p:nvSpPr>
          <p:spPr>
            <a:xfrm>
              <a:off x="6221413" y="3786188"/>
              <a:ext cx="398462" cy="400050"/>
            </a:xfrm>
            <a:custGeom>
              <a:rect b="b" l="l" r="r" t="t"/>
              <a:pathLst>
                <a:path extrusionOk="0" h="246" w="245">
                  <a:moveTo>
                    <a:pt x="241" y="39"/>
                  </a:moveTo>
                  <a:cubicBezTo>
                    <a:pt x="215" y="64"/>
                    <a:pt x="215" y="64"/>
                    <a:pt x="215" y="64"/>
                  </a:cubicBezTo>
                  <a:cubicBezTo>
                    <a:pt x="182" y="30"/>
                    <a:pt x="182" y="30"/>
                    <a:pt x="182" y="30"/>
                  </a:cubicBezTo>
                  <a:cubicBezTo>
                    <a:pt x="207" y="5"/>
                    <a:pt x="207" y="5"/>
                    <a:pt x="207" y="5"/>
                  </a:cubicBezTo>
                  <a:cubicBezTo>
                    <a:pt x="212" y="0"/>
                    <a:pt x="219" y="0"/>
                    <a:pt x="224" y="5"/>
                  </a:cubicBezTo>
                  <a:cubicBezTo>
                    <a:pt x="241" y="22"/>
                    <a:pt x="241" y="22"/>
                    <a:pt x="241" y="22"/>
                  </a:cubicBezTo>
                  <a:cubicBezTo>
                    <a:pt x="245" y="27"/>
                    <a:pt x="245" y="34"/>
                    <a:pt x="241" y="39"/>
                  </a:cubicBezTo>
                  <a:moveTo>
                    <a:pt x="63" y="148"/>
                  </a:moveTo>
                  <a:cubicBezTo>
                    <a:pt x="97" y="182"/>
                    <a:pt x="97" y="182"/>
                    <a:pt x="97" y="182"/>
                  </a:cubicBezTo>
                  <a:cubicBezTo>
                    <a:pt x="52" y="193"/>
                    <a:pt x="52" y="193"/>
                    <a:pt x="52" y="193"/>
                  </a:cubicBezTo>
                  <a:lnTo>
                    <a:pt x="63" y="148"/>
                  </a:lnTo>
                  <a:close/>
                  <a:moveTo>
                    <a:pt x="207" y="73"/>
                  </a:moveTo>
                  <a:cubicBezTo>
                    <a:pt x="106" y="174"/>
                    <a:pt x="106" y="174"/>
                    <a:pt x="106" y="174"/>
                  </a:cubicBezTo>
                  <a:cubicBezTo>
                    <a:pt x="72" y="140"/>
                    <a:pt x="72" y="140"/>
                    <a:pt x="72" y="140"/>
                  </a:cubicBezTo>
                  <a:cubicBezTo>
                    <a:pt x="173" y="39"/>
                    <a:pt x="173" y="39"/>
                    <a:pt x="173" y="39"/>
                  </a:cubicBezTo>
                  <a:lnTo>
                    <a:pt x="207" y="73"/>
                  </a:lnTo>
                  <a:close/>
                  <a:moveTo>
                    <a:pt x="24" y="38"/>
                  </a:moveTo>
                  <a:cubicBezTo>
                    <a:pt x="24" y="222"/>
                    <a:pt x="24" y="222"/>
                    <a:pt x="24" y="222"/>
                  </a:cubicBezTo>
                  <a:cubicBezTo>
                    <a:pt x="208" y="222"/>
                    <a:pt x="208" y="222"/>
                    <a:pt x="208" y="222"/>
                  </a:cubicBezTo>
                  <a:cubicBezTo>
                    <a:pt x="208" y="89"/>
                    <a:pt x="208" y="89"/>
                    <a:pt x="208" y="89"/>
                  </a:cubicBezTo>
                  <a:cubicBezTo>
                    <a:pt x="232" y="65"/>
                    <a:pt x="232" y="65"/>
                    <a:pt x="232" y="65"/>
                  </a:cubicBezTo>
                  <a:cubicBezTo>
                    <a:pt x="232" y="234"/>
                    <a:pt x="232" y="234"/>
                    <a:pt x="232" y="234"/>
                  </a:cubicBezTo>
                  <a:cubicBezTo>
                    <a:pt x="232" y="241"/>
                    <a:pt x="227" y="246"/>
                    <a:pt x="220" y="246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5" y="246"/>
                    <a:pt x="0" y="241"/>
                    <a:pt x="0" y="23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9"/>
                    <a:pt x="5" y="14"/>
                    <a:pt x="12" y="14"/>
                  </a:cubicBezTo>
                  <a:cubicBezTo>
                    <a:pt x="181" y="14"/>
                    <a:pt x="181" y="14"/>
                    <a:pt x="181" y="14"/>
                  </a:cubicBezTo>
                  <a:cubicBezTo>
                    <a:pt x="157" y="38"/>
                    <a:pt x="157" y="38"/>
                    <a:pt x="157" y="38"/>
                  </a:cubicBezTo>
                  <a:lnTo>
                    <a:pt x="24" y="3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36"/>
            <p:cNvSpPr/>
            <p:nvPr/>
          </p:nvSpPr>
          <p:spPr>
            <a:xfrm>
              <a:off x="5480050" y="3786188"/>
              <a:ext cx="415925" cy="393700"/>
            </a:xfrm>
            <a:custGeom>
              <a:rect b="b" l="l" r="r" t="t"/>
              <a:pathLst>
                <a:path extrusionOk="0" h="242" w="256">
                  <a:moveTo>
                    <a:pt x="244" y="242"/>
                  </a:moveTo>
                  <a:cubicBezTo>
                    <a:pt x="12" y="242"/>
                    <a:pt x="12" y="242"/>
                    <a:pt x="12" y="242"/>
                  </a:cubicBezTo>
                  <a:cubicBezTo>
                    <a:pt x="5" y="242"/>
                    <a:pt x="0" y="237"/>
                    <a:pt x="0" y="230"/>
                  </a:cubicBezTo>
                  <a:cubicBezTo>
                    <a:pt x="0" y="223"/>
                    <a:pt x="5" y="218"/>
                    <a:pt x="12" y="218"/>
                  </a:cubicBezTo>
                  <a:cubicBezTo>
                    <a:pt x="244" y="218"/>
                    <a:pt x="244" y="218"/>
                    <a:pt x="244" y="218"/>
                  </a:cubicBezTo>
                  <a:cubicBezTo>
                    <a:pt x="251" y="218"/>
                    <a:pt x="256" y="223"/>
                    <a:pt x="256" y="230"/>
                  </a:cubicBezTo>
                  <a:cubicBezTo>
                    <a:pt x="256" y="237"/>
                    <a:pt x="251" y="242"/>
                    <a:pt x="244" y="242"/>
                  </a:cubicBezTo>
                  <a:moveTo>
                    <a:pt x="195" y="64"/>
                  </a:moveTo>
                  <a:cubicBezTo>
                    <a:pt x="162" y="30"/>
                    <a:pt x="162" y="30"/>
                    <a:pt x="162" y="30"/>
                  </a:cubicBezTo>
                  <a:cubicBezTo>
                    <a:pt x="187" y="5"/>
                    <a:pt x="187" y="5"/>
                    <a:pt x="187" y="5"/>
                  </a:cubicBezTo>
                  <a:cubicBezTo>
                    <a:pt x="192" y="0"/>
                    <a:pt x="199" y="0"/>
                    <a:pt x="204" y="5"/>
                  </a:cubicBezTo>
                  <a:cubicBezTo>
                    <a:pt x="221" y="22"/>
                    <a:pt x="221" y="22"/>
                    <a:pt x="221" y="22"/>
                  </a:cubicBezTo>
                  <a:cubicBezTo>
                    <a:pt x="225" y="27"/>
                    <a:pt x="225" y="34"/>
                    <a:pt x="221" y="39"/>
                  </a:cubicBezTo>
                  <a:lnTo>
                    <a:pt x="195" y="64"/>
                  </a:lnTo>
                  <a:close/>
                  <a:moveTo>
                    <a:pt x="86" y="174"/>
                  </a:moveTo>
                  <a:cubicBezTo>
                    <a:pt x="52" y="140"/>
                    <a:pt x="52" y="140"/>
                    <a:pt x="52" y="140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87" y="73"/>
                    <a:pt x="187" y="73"/>
                    <a:pt x="187" y="73"/>
                  </a:cubicBezTo>
                  <a:lnTo>
                    <a:pt x="86" y="174"/>
                  </a:lnTo>
                  <a:close/>
                  <a:moveTo>
                    <a:pt x="32" y="193"/>
                  </a:moveTo>
                  <a:cubicBezTo>
                    <a:pt x="43" y="148"/>
                    <a:pt x="43" y="148"/>
                    <a:pt x="43" y="148"/>
                  </a:cubicBezTo>
                  <a:cubicBezTo>
                    <a:pt x="77" y="182"/>
                    <a:pt x="77" y="182"/>
                    <a:pt x="77" y="182"/>
                  </a:cubicBezTo>
                  <a:lnTo>
                    <a:pt x="32" y="1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36"/>
            <p:cNvSpPr/>
            <p:nvPr/>
          </p:nvSpPr>
          <p:spPr>
            <a:xfrm>
              <a:off x="4803775" y="3824288"/>
              <a:ext cx="314325" cy="314325"/>
            </a:xfrm>
            <a:custGeom>
              <a:rect b="b" l="l" r="r" t="t"/>
              <a:pathLst>
                <a:path extrusionOk="0" h="193" w="193">
                  <a:moveTo>
                    <a:pt x="20" y="140"/>
                  </a:moveTo>
                  <a:cubicBezTo>
                    <a:pt x="121" y="39"/>
                    <a:pt x="121" y="39"/>
                    <a:pt x="121" y="39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54" y="174"/>
                    <a:pt x="54" y="174"/>
                    <a:pt x="54" y="174"/>
                  </a:cubicBezTo>
                  <a:lnTo>
                    <a:pt x="20" y="140"/>
                  </a:lnTo>
                  <a:close/>
                  <a:moveTo>
                    <a:pt x="155" y="5"/>
                  </a:moveTo>
                  <a:cubicBezTo>
                    <a:pt x="160" y="0"/>
                    <a:pt x="167" y="0"/>
                    <a:pt x="172" y="5"/>
                  </a:cubicBezTo>
                  <a:cubicBezTo>
                    <a:pt x="189" y="22"/>
                    <a:pt x="189" y="22"/>
                    <a:pt x="189" y="22"/>
                  </a:cubicBezTo>
                  <a:cubicBezTo>
                    <a:pt x="193" y="27"/>
                    <a:pt x="193" y="34"/>
                    <a:pt x="189" y="39"/>
                  </a:cubicBezTo>
                  <a:cubicBezTo>
                    <a:pt x="163" y="64"/>
                    <a:pt x="163" y="64"/>
                    <a:pt x="163" y="64"/>
                  </a:cubicBezTo>
                  <a:cubicBezTo>
                    <a:pt x="130" y="30"/>
                    <a:pt x="130" y="30"/>
                    <a:pt x="130" y="30"/>
                  </a:cubicBezTo>
                  <a:lnTo>
                    <a:pt x="155" y="5"/>
                  </a:lnTo>
                  <a:close/>
                  <a:moveTo>
                    <a:pt x="0" y="193"/>
                  </a:moveTo>
                  <a:cubicBezTo>
                    <a:pt x="11" y="148"/>
                    <a:pt x="11" y="148"/>
                    <a:pt x="11" y="148"/>
                  </a:cubicBezTo>
                  <a:cubicBezTo>
                    <a:pt x="45" y="182"/>
                    <a:pt x="45" y="182"/>
                    <a:pt x="45" y="182"/>
                  </a:cubicBezTo>
                  <a:lnTo>
                    <a:pt x="0" y="1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36"/>
            <p:cNvSpPr/>
            <p:nvPr/>
          </p:nvSpPr>
          <p:spPr>
            <a:xfrm>
              <a:off x="4022725" y="3776663"/>
              <a:ext cx="417513" cy="415925"/>
            </a:xfrm>
            <a:custGeom>
              <a:rect b="b" l="l" r="r" t="t"/>
              <a:pathLst>
                <a:path extrusionOk="0" h="256" w="256">
                  <a:moveTo>
                    <a:pt x="252" y="20"/>
                  </a:moveTo>
                  <a:cubicBezTo>
                    <a:pt x="213" y="60"/>
                    <a:pt x="213" y="60"/>
                    <a:pt x="213" y="60"/>
                  </a:cubicBezTo>
                  <a:cubicBezTo>
                    <a:pt x="232" y="60"/>
                    <a:pt x="232" y="60"/>
                    <a:pt x="232" y="60"/>
                  </a:cubicBezTo>
                  <a:cubicBezTo>
                    <a:pt x="239" y="60"/>
                    <a:pt x="244" y="65"/>
                    <a:pt x="244" y="72"/>
                  </a:cubicBezTo>
                  <a:cubicBezTo>
                    <a:pt x="244" y="79"/>
                    <a:pt x="239" y="84"/>
                    <a:pt x="232" y="84"/>
                  </a:cubicBezTo>
                  <a:cubicBezTo>
                    <a:pt x="184" y="84"/>
                    <a:pt x="184" y="84"/>
                    <a:pt x="184" y="84"/>
                  </a:cubicBezTo>
                  <a:cubicBezTo>
                    <a:pt x="177" y="84"/>
                    <a:pt x="172" y="79"/>
                    <a:pt x="172" y="72"/>
                  </a:cubicBezTo>
                  <a:cubicBezTo>
                    <a:pt x="172" y="24"/>
                    <a:pt x="172" y="24"/>
                    <a:pt x="172" y="24"/>
                  </a:cubicBezTo>
                  <a:cubicBezTo>
                    <a:pt x="172" y="17"/>
                    <a:pt x="177" y="12"/>
                    <a:pt x="184" y="12"/>
                  </a:cubicBezTo>
                  <a:cubicBezTo>
                    <a:pt x="191" y="12"/>
                    <a:pt x="196" y="17"/>
                    <a:pt x="196" y="24"/>
                  </a:cubicBezTo>
                  <a:cubicBezTo>
                    <a:pt x="196" y="43"/>
                    <a:pt x="196" y="43"/>
                    <a:pt x="196" y="43"/>
                  </a:cubicBezTo>
                  <a:cubicBezTo>
                    <a:pt x="236" y="4"/>
                    <a:pt x="236" y="4"/>
                    <a:pt x="236" y="4"/>
                  </a:cubicBezTo>
                  <a:cubicBezTo>
                    <a:pt x="238" y="1"/>
                    <a:pt x="241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15"/>
                    <a:pt x="255" y="18"/>
                    <a:pt x="252" y="20"/>
                  </a:cubicBezTo>
                  <a:moveTo>
                    <a:pt x="128" y="164"/>
                  </a:moveTo>
                  <a:cubicBezTo>
                    <a:pt x="108" y="164"/>
                    <a:pt x="92" y="148"/>
                    <a:pt x="92" y="128"/>
                  </a:cubicBezTo>
                  <a:cubicBezTo>
                    <a:pt x="92" y="108"/>
                    <a:pt x="108" y="92"/>
                    <a:pt x="128" y="92"/>
                  </a:cubicBezTo>
                  <a:cubicBezTo>
                    <a:pt x="148" y="92"/>
                    <a:pt x="164" y="108"/>
                    <a:pt x="164" y="128"/>
                  </a:cubicBezTo>
                  <a:cubicBezTo>
                    <a:pt x="164" y="148"/>
                    <a:pt x="148" y="164"/>
                    <a:pt x="128" y="164"/>
                  </a:cubicBezTo>
                  <a:moveTo>
                    <a:pt x="72" y="244"/>
                  </a:moveTo>
                  <a:cubicBezTo>
                    <a:pt x="65" y="244"/>
                    <a:pt x="60" y="239"/>
                    <a:pt x="60" y="232"/>
                  </a:cubicBezTo>
                  <a:cubicBezTo>
                    <a:pt x="60" y="213"/>
                    <a:pt x="60" y="213"/>
                    <a:pt x="60" y="213"/>
                  </a:cubicBezTo>
                  <a:cubicBezTo>
                    <a:pt x="20" y="252"/>
                    <a:pt x="20" y="252"/>
                    <a:pt x="20" y="252"/>
                  </a:cubicBezTo>
                  <a:cubicBezTo>
                    <a:pt x="18" y="255"/>
                    <a:pt x="15" y="256"/>
                    <a:pt x="12" y="256"/>
                  </a:cubicBezTo>
                  <a:cubicBezTo>
                    <a:pt x="5" y="256"/>
                    <a:pt x="0" y="251"/>
                    <a:pt x="0" y="244"/>
                  </a:cubicBezTo>
                  <a:cubicBezTo>
                    <a:pt x="0" y="241"/>
                    <a:pt x="1" y="238"/>
                    <a:pt x="4" y="236"/>
                  </a:cubicBezTo>
                  <a:cubicBezTo>
                    <a:pt x="43" y="196"/>
                    <a:pt x="43" y="196"/>
                    <a:pt x="43" y="196"/>
                  </a:cubicBezTo>
                  <a:cubicBezTo>
                    <a:pt x="24" y="196"/>
                    <a:pt x="24" y="196"/>
                    <a:pt x="24" y="196"/>
                  </a:cubicBezTo>
                  <a:cubicBezTo>
                    <a:pt x="17" y="196"/>
                    <a:pt x="12" y="191"/>
                    <a:pt x="12" y="184"/>
                  </a:cubicBezTo>
                  <a:cubicBezTo>
                    <a:pt x="12" y="177"/>
                    <a:pt x="17" y="172"/>
                    <a:pt x="24" y="172"/>
                  </a:cubicBezTo>
                  <a:cubicBezTo>
                    <a:pt x="72" y="172"/>
                    <a:pt x="72" y="172"/>
                    <a:pt x="72" y="172"/>
                  </a:cubicBezTo>
                  <a:cubicBezTo>
                    <a:pt x="79" y="172"/>
                    <a:pt x="84" y="177"/>
                    <a:pt x="84" y="184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84" y="239"/>
                    <a:pt x="79" y="244"/>
                    <a:pt x="72" y="24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36"/>
            <p:cNvSpPr/>
            <p:nvPr/>
          </p:nvSpPr>
          <p:spPr>
            <a:xfrm>
              <a:off x="3295650" y="3776663"/>
              <a:ext cx="415925" cy="415925"/>
            </a:xfrm>
            <a:custGeom>
              <a:rect b="b" l="l" r="r" t="t"/>
              <a:pathLst>
                <a:path extrusionOk="0" h="256" w="256">
                  <a:moveTo>
                    <a:pt x="244" y="72"/>
                  </a:moveTo>
                  <a:cubicBezTo>
                    <a:pt x="237" y="72"/>
                    <a:pt x="232" y="67"/>
                    <a:pt x="232" y="60"/>
                  </a:cubicBezTo>
                  <a:cubicBezTo>
                    <a:pt x="232" y="41"/>
                    <a:pt x="232" y="41"/>
                    <a:pt x="232" y="41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190" y="83"/>
                    <a:pt x="187" y="84"/>
                    <a:pt x="184" y="84"/>
                  </a:cubicBezTo>
                  <a:cubicBezTo>
                    <a:pt x="177" y="84"/>
                    <a:pt x="172" y="79"/>
                    <a:pt x="172" y="72"/>
                  </a:cubicBezTo>
                  <a:cubicBezTo>
                    <a:pt x="172" y="69"/>
                    <a:pt x="173" y="66"/>
                    <a:pt x="176" y="64"/>
                  </a:cubicBezTo>
                  <a:cubicBezTo>
                    <a:pt x="215" y="24"/>
                    <a:pt x="215" y="24"/>
                    <a:pt x="215" y="24"/>
                  </a:cubicBezTo>
                  <a:cubicBezTo>
                    <a:pt x="196" y="24"/>
                    <a:pt x="196" y="24"/>
                    <a:pt x="196" y="24"/>
                  </a:cubicBezTo>
                  <a:cubicBezTo>
                    <a:pt x="189" y="24"/>
                    <a:pt x="184" y="19"/>
                    <a:pt x="184" y="12"/>
                  </a:cubicBezTo>
                  <a:cubicBezTo>
                    <a:pt x="184" y="5"/>
                    <a:pt x="189" y="0"/>
                    <a:pt x="196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6" y="67"/>
                    <a:pt x="251" y="72"/>
                    <a:pt x="244" y="72"/>
                  </a:cubicBezTo>
                  <a:moveTo>
                    <a:pt x="128" y="164"/>
                  </a:moveTo>
                  <a:cubicBezTo>
                    <a:pt x="108" y="164"/>
                    <a:pt x="92" y="148"/>
                    <a:pt x="92" y="128"/>
                  </a:cubicBezTo>
                  <a:cubicBezTo>
                    <a:pt x="92" y="108"/>
                    <a:pt x="108" y="92"/>
                    <a:pt x="128" y="92"/>
                  </a:cubicBezTo>
                  <a:cubicBezTo>
                    <a:pt x="148" y="92"/>
                    <a:pt x="164" y="108"/>
                    <a:pt x="164" y="128"/>
                  </a:cubicBezTo>
                  <a:cubicBezTo>
                    <a:pt x="164" y="148"/>
                    <a:pt x="148" y="164"/>
                    <a:pt x="128" y="164"/>
                  </a:cubicBezTo>
                  <a:moveTo>
                    <a:pt x="41" y="232"/>
                  </a:moveTo>
                  <a:cubicBezTo>
                    <a:pt x="60" y="232"/>
                    <a:pt x="60" y="232"/>
                    <a:pt x="60" y="232"/>
                  </a:cubicBezTo>
                  <a:cubicBezTo>
                    <a:pt x="67" y="232"/>
                    <a:pt x="72" y="237"/>
                    <a:pt x="72" y="244"/>
                  </a:cubicBezTo>
                  <a:cubicBezTo>
                    <a:pt x="72" y="251"/>
                    <a:pt x="67" y="256"/>
                    <a:pt x="60" y="256"/>
                  </a:cubicBezTo>
                  <a:cubicBezTo>
                    <a:pt x="12" y="256"/>
                    <a:pt x="12" y="256"/>
                    <a:pt x="12" y="256"/>
                  </a:cubicBezTo>
                  <a:cubicBezTo>
                    <a:pt x="5" y="256"/>
                    <a:pt x="0" y="251"/>
                    <a:pt x="0" y="244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89"/>
                    <a:pt x="5" y="184"/>
                    <a:pt x="12" y="184"/>
                  </a:cubicBezTo>
                  <a:cubicBezTo>
                    <a:pt x="19" y="184"/>
                    <a:pt x="24" y="189"/>
                    <a:pt x="24" y="196"/>
                  </a:cubicBezTo>
                  <a:cubicBezTo>
                    <a:pt x="24" y="215"/>
                    <a:pt x="24" y="215"/>
                    <a:pt x="24" y="215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6" y="173"/>
                    <a:pt x="69" y="172"/>
                    <a:pt x="72" y="172"/>
                  </a:cubicBezTo>
                  <a:cubicBezTo>
                    <a:pt x="79" y="172"/>
                    <a:pt x="84" y="177"/>
                    <a:pt x="84" y="184"/>
                  </a:cubicBezTo>
                  <a:cubicBezTo>
                    <a:pt x="84" y="187"/>
                    <a:pt x="83" y="190"/>
                    <a:pt x="80" y="192"/>
                  </a:cubicBezTo>
                  <a:lnTo>
                    <a:pt x="41" y="23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36"/>
            <p:cNvSpPr/>
            <p:nvPr/>
          </p:nvSpPr>
          <p:spPr>
            <a:xfrm>
              <a:off x="2586038" y="3795713"/>
              <a:ext cx="377825" cy="377825"/>
            </a:xfrm>
            <a:custGeom>
              <a:rect b="b" l="l" r="r" t="t"/>
              <a:pathLst>
                <a:path extrusionOk="0" h="232" w="232">
                  <a:moveTo>
                    <a:pt x="228" y="20"/>
                  </a:moveTo>
                  <a:cubicBezTo>
                    <a:pt x="169" y="80"/>
                    <a:pt x="169" y="80"/>
                    <a:pt x="169" y="80"/>
                  </a:cubicBezTo>
                  <a:cubicBezTo>
                    <a:pt x="188" y="80"/>
                    <a:pt x="188" y="80"/>
                    <a:pt x="188" y="80"/>
                  </a:cubicBezTo>
                  <a:cubicBezTo>
                    <a:pt x="195" y="80"/>
                    <a:pt x="200" y="85"/>
                    <a:pt x="200" y="92"/>
                  </a:cubicBezTo>
                  <a:cubicBezTo>
                    <a:pt x="200" y="99"/>
                    <a:pt x="195" y="104"/>
                    <a:pt x="188" y="104"/>
                  </a:cubicBezTo>
                  <a:cubicBezTo>
                    <a:pt x="140" y="104"/>
                    <a:pt x="140" y="104"/>
                    <a:pt x="140" y="104"/>
                  </a:cubicBezTo>
                  <a:cubicBezTo>
                    <a:pt x="133" y="104"/>
                    <a:pt x="128" y="99"/>
                    <a:pt x="128" y="92"/>
                  </a:cubicBezTo>
                  <a:cubicBezTo>
                    <a:pt x="128" y="44"/>
                    <a:pt x="128" y="44"/>
                    <a:pt x="128" y="44"/>
                  </a:cubicBezTo>
                  <a:cubicBezTo>
                    <a:pt x="128" y="37"/>
                    <a:pt x="133" y="32"/>
                    <a:pt x="140" y="32"/>
                  </a:cubicBezTo>
                  <a:cubicBezTo>
                    <a:pt x="147" y="32"/>
                    <a:pt x="152" y="37"/>
                    <a:pt x="152" y="44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212" y="4"/>
                    <a:pt x="212" y="4"/>
                    <a:pt x="212" y="4"/>
                  </a:cubicBezTo>
                  <a:cubicBezTo>
                    <a:pt x="214" y="1"/>
                    <a:pt x="217" y="0"/>
                    <a:pt x="220" y="0"/>
                  </a:cubicBezTo>
                  <a:cubicBezTo>
                    <a:pt x="227" y="0"/>
                    <a:pt x="232" y="5"/>
                    <a:pt x="232" y="12"/>
                  </a:cubicBezTo>
                  <a:cubicBezTo>
                    <a:pt x="232" y="15"/>
                    <a:pt x="231" y="18"/>
                    <a:pt x="228" y="20"/>
                  </a:cubicBezTo>
                  <a:moveTo>
                    <a:pt x="92" y="200"/>
                  </a:moveTo>
                  <a:cubicBezTo>
                    <a:pt x="85" y="200"/>
                    <a:pt x="80" y="195"/>
                    <a:pt x="80" y="188"/>
                  </a:cubicBezTo>
                  <a:cubicBezTo>
                    <a:pt x="80" y="169"/>
                    <a:pt x="80" y="169"/>
                    <a:pt x="80" y="169"/>
                  </a:cubicBezTo>
                  <a:cubicBezTo>
                    <a:pt x="20" y="228"/>
                    <a:pt x="20" y="228"/>
                    <a:pt x="20" y="228"/>
                  </a:cubicBezTo>
                  <a:cubicBezTo>
                    <a:pt x="18" y="231"/>
                    <a:pt x="15" y="232"/>
                    <a:pt x="12" y="232"/>
                  </a:cubicBezTo>
                  <a:cubicBezTo>
                    <a:pt x="5" y="232"/>
                    <a:pt x="0" y="227"/>
                    <a:pt x="0" y="220"/>
                  </a:cubicBezTo>
                  <a:cubicBezTo>
                    <a:pt x="0" y="217"/>
                    <a:pt x="1" y="214"/>
                    <a:pt x="4" y="212"/>
                  </a:cubicBezTo>
                  <a:cubicBezTo>
                    <a:pt x="63" y="152"/>
                    <a:pt x="63" y="152"/>
                    <a:pt x="63" y="152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37" y="152"/>
                    <a:pt x="32" y="147"/>
                    <a:pt x="32" y="140"/>
                  </a:cubicBezTo>
                  <a:cubicBezTo>
                    <a:pt x="32" y="133"/>
                    <a:pt x="37" y="128"/>
                    <a:pt x="44" y="128"/>
                  </a:cubicBezTo>
                  <a:cubicBezTo>
                    <a:pt x="92" y="128"/>
                    <a:pt x="92" y="128"/>
                    <a:pt x="92" y="128"/>
                  </a:cubicBezTo>
                  <a:cubicBezTo>
                    <a:pt x="99" y="128"/>
                    <a:pt x="104" y="133"/>
                    <a:pt x="104" y="140"/>
                  </a:cubicBezTo>
                  <a:cubicBezTo>
                    <a:pt x="104" y="188"/>
                    <a:pt x="104" y="188"/>
                    <a:pt x="104" y="188"/>
                  </a:cubicBezTo>
                  <a:cubicBezTo>
                    <a:pt x="104" y="195"/>
                    <a:pt x="99" y="200"/>
                    <a:pt x="92" y="20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36"/>
            <p:cNvSpPr/>
            <p:nvPr/>
          </p:nvSpPr>
          <p:spPr>
            <a:xfrm>
              <a:off x="1857375" y="3795713"/>
              <a:ext cx="377825" cy="377825"/>
            </a:xfrm>
            <a:custGeom>
              <a:rect b="b" l="l" r="r" t="t"/>
              <a:pathLst>
                <a:path extrusionOk="0" h="232" w="232">
                  <a:moveTo>
                    <a:pt x="232" y="60"/>
                  </a:moveTo>
                  <a:cubicBezTo>
                    <a:pt x="232" y="60"/>
                    <a:pt x="232" y="60"/>
                    <a:pt x="232" y="60"/>
                  </a:cubicBezTo>
                  <a:cubicBezTo>
                    <a:pt x="232" y="67"/>
                    <a:pt x="227" y="72"/>
                    <a:pt x="220" y="72"/>
                  </a:cubicBezTo>
                  <a:cubicBezTo>
                    <a:pt x="213" y="72"/>
                    <a:pt x="208" y="67"/>
                    <a:pt x="208" y="60"/>
                  </a:cubicBezTo>
                  <a:cubicBezTo>
                    <a:pt x="208" y="41"/>
                    <a:pt x="208" y="41"/>
                    <a:pt x="208" y="41"/>
                  </a:cubicBezTo>
                  <a:cubicBezTo>
                    <a:pt x="148" y="100"/>
                    <a:pt x="148" y="100"/>
                    <a:pt x="148" y="100"/>
                  </a:cubicBezTo>
                  <a:cubicBezTo>
                    <a:pt x="146" y="103"/>
                    <a:pt x="143" y="104"/>
                    <a:pt x="140" y="104"/>
                  </a:cubicBezTo>
                  <a:cubicBezTo>
                    <a:pt x="133" y="104"/>
                    <a:pt x="128" y="99"/>
                    <a:pt x="128" y="92"/>
                  </a:cubicBezTo>
                  <a:cubicBezTo>
                    <a:pt x="128" y="89"/>
                    <a:pt x="129" y="86"/>
                    <a:pt x="132" y="84"/>
                  </a:cubicBezTo>
                  <a:cubicBezTo>
                    <a:pt x="191" y="24"/>
                    <a:pt x="191" y="24"/>
                    <a:pt x="191" y="24"/>
                  </a:cubicBezTo>
                  <a:cubicBezTo>
                    <a:pt x="172" y="24"/>
                    <a:pt x="172" y="24"/>
                    <a:pt x="172" y="24"/>
                  </a:cubicBezTo>
                  <a:cubicBezTo>
                    <a:pt x="165" y="24"/>
                    <a:pt x="160" y="19"/>
                    <a:pt x="160" y="12"/>
                  </a:cubicBezTo>
                  <a:cubicBezTo>
                    <a:pt x="160" y="5"/>
                    <a:pt x="165" y="0"/>
                    <a:pt x="172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7" y="0"/>
                    <a:pt x="232" y="5"/>
                    <a:pt x="232" y="12"/>
                  </a:cubicBezTo>
                  <a:lnTo>
                    <a:pt x="232" y="60"/>
                  </a:lnTo>
                  <a:close/>
                  <a:moveTo>
                    <a:pt x="100" y="148"/>
                  </a:moveTo>
                  <a:cubicBezTo>
                    <a:pt x="41" y="208"/>
                    <a:pt x="41" y="208"/>
                    <a:pt x="41" y="208"/>
                  </a:cubicBezTo>
                  <a:cubicBezTo>
                    <a:pt x="60" y="208"/>
                    <a:pt x="60" y="208"/>
                    <a:pt x="60" y="208"/>
                  </a:cubicBezTo>
                  <a:cubicBezTo>
                    <a:pt x="67" y="208"/>
                    <a:pt x="72" y="213"/>
                    <a:pt x="72" y="220"/>
                  </a:cubicBezTo>
                  <a:cubicBezTo>
                    <a:pt x="72" y="227"/>
                    <a:pt x="67" y="232"/>
                    <a:pt x="60" y="232"/>
                  </a:cubicBezTo>
                  <a:cubicBezTo>
                    <a:pt x="12" y="232"/>
                    <a:pt x="12" y="232"/>
                    <a:pt x="12" y="232"/>
                  </a:cubicBezTo>
                  <a:cubicBezTo>
                    <a:pt x="5" y="232"/>
                    <a:pt x="0" y="227"/>
                    <a:pt x="0" y="22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65"/>
                    <a:pt x="5" y="160"/>
                    <a:pt x="12" y="160"/>
                  </a:cubicBezTo>
                  <a:cubicBezTo>
                    <a:pt x="19" y="160"/>
                    <a:pt x="24" y="165"/>
                    <a:pt x="24" y="172"/>
                  </a:cubicBezTo>
                  <a:cubicBezTo>
                    <a:pt x="24" y="191"/>
                    <a:pt x="24" y="191"/>
                    <a:pt x="24" y="191"/>
                  </a:cubicBezTo>
                  <a:cubicBezTo>
                    <a:pt x="84" y="132"/>
                    <a:pt x="84" y="132"/>
                    <a:pt x="84" y="132"/>
                  </a:cubicBezTo>
                  <a:cubicBezTo>
                    <a:pt x="86" y="129"/>
                    <a:pt x="89" y="128"/>
                    <a:pt x="92" y="128"/>
                  </a:cubicBezTo>
                  <a:cubicBezTo>
                    <a:pt x="99" y="128"/>
                    <a:pt x="104" y="133"/>
                    <a:pt x="104" y="140"/>
                  </a:cubicBezTo>
                  <a:cubicBezTo>
                    <a:pt x="104" y="143"/>
                    <a:pt x="103" y="146"/>
                    <a:pt x="100" y="148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36"/>
            <p:cNvSpPr/>
            <p:nvPr/>
          </p:nvSpPr>
          <p:spPr>
            <a:xfrm>
              <a:off x="1109663" y="3776663"/>
              <a:ext cx="415925" cy="415925"/>
            </a:xfrm>
            <a:custGeom>
              <a:rect b="b" l="l" r="r" t="t"/>
              <a:pathLst>
                <a:path extrusionOk="0" h="256" w="256">
                  <a:moveTo>
                    <a:pt x="222" y="154"/>
                  </a:moveTo>
                  <a:cubicBezTo>
                    <a:pt x="220" y="162"/>
                    <a:pt x="217" y="169"/>
                    <a:pt x="213" y="176"/>
                  </a:cubicBezTo>
                  <a:cubicBezTo>
                    <a:pt x="213" y="177"/>
                    <a:pt x="234" y="203"/>
                    <a:pt x="221" y="215"/>
                  </a:cubicBezTo>
                  <a:cubicBezTo>
                    <a:pt x="215" y="222"/>
                    <a:pt x="215" y="222"/>
                    <a:pt x="215" y="222"/>
                  </a:cubicBezTo>
                  <a:cubicBezTo>
                    <a:pt x="205" y="231"/>
                    <a:pt x="182" y="216"/>
                    <a:pt x="176" y="212"/>
                  </a:cubicBezTo>
                  <a:cubicBezTo>
                    <a:pt x="169" y="217"/>
                    <a:pt x="161" y="220"/>
                    <a:pt x="152" y="222"/>
                  </a:cubicBezTo>
                  <a:cubicBezTo>
                    <a:pt x="154" y="222"/>
                    <a:pt x="154" y="222"/>
                    <a:pt x="154" y="222"/>
                  </a:cubicBezTo>
                  <a:cubicBezTo>
                    <a:pt x="154" y="222"/>
                    <a:pt x="150" y="256"/>
                    <a:pt x="131" y="256"/>
                  </a:cubicBezTo>
                  <a:cubicBezTo>
                    <a:pt x="125" y="256"/>
                    <a:pt x="125" y="256"/>
                    <a:pt x="125" y="256"/>
                  </a:cubicBezTo>
                  <a:cubicBezTo>
                    <a:pt x="111" y="256"/>
                    <a:pt x="103" y="227"/>
                    <a:pt x="102" y="221"/>
                  </a:cubicBezTo>
                  <a:cubicBezTo>
                    <a:pt x="94" y="219"/>
                    <a:pt x="86" y="216"/>
                    <a:pt x="79" y="211"/>
                  </a:cubicBezTo>
                  <a:cubicBezTo>
                    <a:pt x="80" y="213"/>
                    <a:pt x="80" y="213"/>
                    <a:pt x="80" y="213"/>
                  </a:cubicBezTo>
                  <a:cubicBezTo>
                    <a:pt x="80" y="213"/>
                    <a:pt x="53" y="234"/>
                    <a:pt x="40" y="221"/>
                  </a:cubicBezTo>
                  <a:cubicBezTo>
                    <a:pt x="35" y="216"/>
                    <a:pt x="35" y="216"/>
                    <a:pt x="35" y="216"/>
                  </a:cubicBezTo>
                  <a:cubicBezTo>
                    <a:pt x="25" y="206"/>
                    <a:pt x="41" y="180"/>
                    <a:pt x="44" y="175"/>
                  </a:cubicBezTo>
                  <a:cubicBezTo>
                    <a:pt x="40" y="169"/>
                    <a:pt x="37" y="162"/>
                    <a:pt x="35" y="154"/>
                  </a:cubicBezTo>
                  <a:cubicBezTo>
                    <a:pt x="29" y="153"/>
                    <a:pt x="0" y="145"/>
                    <a:pt x="0" y="131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08"/>
                    <a:pt x="28" y="103"/>
                    <a:pt x="35" y="102"/>
                  </a:cubicBezTo>
                  <a:cubicBezTo>
                    <a:pt x="37" y="94"/>
                    <a:pt x="40" y="87"/>
                    <a:pt x="44" y="80"/>
                  </a:cubicBezTo>
                  <a:cubicBezTo>
                    <a:pt x="41" y="76"/>
                    <a:pt x="24" y="50"/>
                    <a:pt x="34" y="4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51" y="23"/>
                    <a:pt x="75" y="39"/>
                    <a:pt x="80" y="43"/>
                  </a:cubicBezTo>
                  <a:cubicBezTo>
                    <a:pt x="87" y="39"/>
                    <a:pt x="94" y="36"/>
                    <a:pt x="102" y="34"/>
                  </a:cubicBezTo>
                  <a:cubicBezTo>
                    <a:pt x="104" y="27"/>
                    <a:pt x="112" y="0"/>
                    <a:pt x="125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47" y="0"/>
                    <a:pt x="153" y="26"/>
                    <a:pt x="154" y="34"/>
                  </a:cubicBezTo>
                  <a:cubicBezTo>
                    <a:pt x="162" y="36"/>
                    <a:pt x="169" y="39"/>
                    <a:pt x="176" y="43"/>
                  </a:cubicBezTo>
                  <a:cubicBezTo>
                    <a:pt x="182" y="39"/>
                    <a:pt x="206" y="24"/>
                    <a:pt x="216" y="34"/>
                  </a:cubicBezTo>
                  <a:cubicBezTo>
                    <a:pt x="222" y="40"/>
                    <a:pt x="222" y="40"/>
                    <a:pt x="222" y="40"/>
                  </a:cubicBezTo>
                  <a:cubicBezTo>
                    <a:pt x="233" y="51"/>
                    <a:pt x="217" y="74"/>
                    <a:pt x="213" y="80"/>
                  </a:cubicBezTo>
                  <a:cubicBezTo>
                    <a:pt x="217" y="87"/>
                    <a:pt x="220" y="94"/>
                    <a:pt x="222" y="102"/>
                  </a:cubicBezTo>
                  <a:cubicBezTo>
                    <a:pt x="224" y="102"/>
                    <a:pt x="256" y="107"/>
                    <a:pt x="256" y="125"/>
                  </a:cubicBezTo>
                  <a:cubicBezTo>
                    <a:pt x="256" y="131"/>
                    <a:pt x="256" y="131"/>
                    <a:pt x="256" y="131"/>
                  </a:cubicBezTo>
                  <a:cubicBezTo>
                    <a:pt x="256" y="144"/>
                    <a:pt x="229" y="152"/>
                    <a:pt x="222" y="154"/>
                  </a:cubicBezTo>
                  <a:moveTo>
                    <a:pt x="128" y="56"/>
                  </a:moveTo>
                  <a:cubicBezTo>
                    <a:pt x="88" y="56"/>
                    <a:pt x="56" y="88"/>
                    <a:pt x="56" y="128"/>
                  </a:cubicBezTo>
                  <a:cubicBezTo>
                    <a:pt x="56" y="168"/>
                    <a:pt x="88" y="200"/>
                    <a:pt x="128" y="200"/>
                  </a:cubicBezTo>
                  <a:cubicBezTo>
                    <a:pt x="168" y="200"/>
                    <a:pt x="200" y="168"/>
                    <a:pt x="200" y="128"/>
                  </a:cubicBezTo>
                  <a:cubicBezTo>
                    <a:pt x="200" y="88"/>
                    <a:pt x="168" y="56"/>
                    <a:pt x="128" y="56"/>
                  </a:cubicBezTo>
                  <a:moveTo>
                    <a:pt x="128" y="176"/>
                  </a:moveTo>
                  <a:cubicBezTo>
                    <a:pt x="101" y="176"/>
                    <a:pt x="80" y="155"/>
                    <a:pt x="80" y="128"/>
                  </a:cubicBezTo>
                  <a:cubicBezTo>
                    <a:pt x="80" y="101"/>
                    <a:pt x="101" y="80"/>
                    <a:pt x="128" y="80"/>
                  </a:cubicBezTo>
                  <a:cubicBezTo>
                    <a:pt x="155" y="80"/>
                    <a:pt x="176" y="101"/>
                    <a:pt x="176" y="128"/>
                  </a:cubicBezTo>
                  <a:cubicBezTo>
                    <a:pt x="176" y="155"/>
                    <a:pt x="155" y="176"/>
                    <a:pt x="128" y="176"/>
                  </a:cubicBezTo>
                  <a:moveTo>
                    <a:pt x="128" y="104"/>
                  </a:moveTo>
                  <a:cubicBezTo>
                    <a:pt x="115" y="104"/>
                    <a:pt x="104" y="115"/>
                    <a:pt x="104" y="128"/>
                  </a:cubicBezTo>
                  <a:cubicBezTo>
                    <a:pt x="104" y="141"/>
                    <a:pt x="115" y="152"/>
                    <a:pt x="128" y="152"/>
                  </a:cubicBezTo>
                  <a:cubicBezTo>
                    <a:pt x="141" y="152"/>
                    <a:pt x="152" y="141"/>
                    <a:pt x="152" y="128"/>
                  </a:cubicBezTo>
                  <a:cubicBezTo>
                    <a:pt x="152" y="115"/>
                    <a:pt x="141" y="104"/>
                    <a:pt x="128" y="10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36"/>
            <p:cNvSpPr/>
            <p:nvPr/>
          </p:nvSpPr>
          <p:spPr>
            <a:xfrm>
              <a:off x="381000" y="3814763"/>
              <a:ext cx="415925" cy="344487"/>
            </a:xfrm>
            <a:custGeom>
              <a:rect b="b" l="l" r="r" t="t"/>
              <a:pathLst>
                <a:path extrusionOk="0" h="212" w="256">
                  <a:moveTo>
                    <a:pt x="256" y="200"/>
                  </a:moveTo>
                  <a:cubicBezTo>
                    <a:pt x="256" y="207"/>
                    <a:pt x="251" y="212"/>
                    <a:pt x="244" y="212"/>
                  </a:cubicBezTo>
                  <a:cubicBezTo>
                    <a:pt x="244" y="212"/>
                    <a:pt x="244" y="212"/>
                    <a:pt x="244" y="212"/>
                  </a:cubicBezTo>
                  <a:cubicBezTo>
                    <a:pt x="12" y="212"/>
                    <a:pt x="12" y="212"/>
                    <a:pt x="12" y="212"/>
                  </a:cubicBezTo>
                  <a:cubicBezTo>
                    <a:pt x="12" y="212"/>
                    <a:pt x="12" y="212"/>
                    <a:pt x="12" y="212"/>
                  </a:cubicBezTo>
                  <a:cubicBezTo>
                    <a:pt x="12" y="212"/>
                    <a:pt x="12" y="212"/>
                    <a:pt x="12" y="212"/>
                  </a:cubicBezTo>
                  <a:cubicBezTo>
                    <a:pt x="5" y="212"/>
                    <a:pt x="0" y="207"/>
                    <a:pt x="0" y="200"/>
                  </a:cubicBezTo>
                  <a:cubicBezTo>
                    <a:pt x="0" y="198"/>
                    <a:pt x="1" y="195"/>
                    <a:pt x="2" y="193"/>
                  </a:cubicBezTo>
                  <a:cubicBezTo>
                    <a:pt x="2" y="193"/>
                    <a:pt x="2" y="193"/>
                    <a:pt x="2" y="193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20" y="2"/>
                    <a:pt x="124" y="0"/>
                    <a:pt x="128" y="0"/>
                  </a:cubicBezTo>
                  <a:cubicBezTo>
                    <a:pt x="132" y="0"/>
                    <a:pt x="136" y="2"/>
                    <a:pt x="138" y="6"/>
                  </a:cubicBezTo>
                  <a:cubicBezTo>
                    <a:pt x="138" y="6"/>
                    <a:pt x="138" y="6"/>
                    <a:pt x="138" y="6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5" y="196"/>
                    <a:pt x="256" y="198"/>
                    <a:pt x="256" y="200"/>
                  </a:cubicBezTo>
                  <a:moveTo>
                    <a:pt x="144" y="68"/>
                  </a:moveTo>
                  <a:cubicBezTo>
                    <a:pt x="144" y="59"/>
                    <a:pt x="137" y="52"/>
                    <a:pt x="128" y="52"/>
                  </a:cubicBezTo>
                  <a:cubicBezTo>
                    <a:pt x="119" y="52"/>
                    <a:pt x="112" y="59"/>
                    <a:pt x="112" y="6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12" y="137"/>
                    <a:pt x="119" y="144"/>
                    <a:pt x="128" y="144"/>
                  </a:cubicBezTo>
                  <a:cubicBezTo>
                    <a:pt x="137" y="144"/>
                    <a:pt x="144" y="137"/>
                    <a:pt x="144" y="128"/>
                  </a:cubicBezTo>
                  <a:lnTo>
                    <a:pt x="144" y="68"/>
                  </a:lnTo>
                  <a:close/>
                  <a:moveTo>
                    <a:pt x="128" y="156"/>
                  </a:moveTo>
                  <a:cubicBezTo>
                    <a:pt x="119" y="156"/>
                    <a:pt x="112" y="163"/>
                    <a:pt x="112" y="172"/>
                  </a:cubicBezTo>
                  <a:cubicBezTo>
                    <a:pt x="112" y="181"/>
                    <a:pt x="119" y="188"/>
                    <a:pt x="128" y="188"/>
                  </a:cubicBezTo>
                  <a:cubicBezTo>
                    <a:pt x="137" y="188"/>
                    <a:pt x="144" y="181"/>
                    <a:pt x="144" y="172"/>
                  </a:cubicBezTo>
                  <a:cubicBezTo>
                    <a:pt x="144" y="163"/>
                    <a:pt x="137" y="156"/>
                    <a:pt x="128" y="15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36"/>
            <p:cNvSpPr/>
            <p:nvPr/>
          </p:nvSpPr>
          <p:spPr>
            <a:xfrm>
              <a:off x="8394700" y="3046413"/>
              <a:ext cx="415925" cy="417512"/>
            </a:xfrm>
            <a:custGeom>
              <a:rect b="b" l="l" r="r" t="t"/>
              <a:pathLst>
                <a:path extrusionOk="0" h="256" w="256">
                  <a:moveTo>
                    <a:pt x="244" y="92"/>
                  </a:moveTo>
                  <a:cubicBezTo>
                    <a:pt x="232" y="92"/>
                    <a:pt x="232" y="92"/>
                    <a:pt x="232" y="92"/>
                  </a:cubicBezTo>
                  <a:cubicBezTo>
                    <a:pt x="225" y="92"/>
                    <a:pt x="225" y="92"/>
                    <a:pt x="225" y="92"/>
                  </a:cubicBezTo>
                  <a:cubicBezTo>
                    <a:pt x="192" y="92"/>
                    <a:pt x="192" y="92"/>
                    <a:pt x="192" y="92"/>
                  </a:cubicBezTo>
                  <a:cubicBezTo>
                    <a:pt x="185" y="92"/>
                    <a:pt x="180" y="87"/>
                    <a:pt x="180" y="80"/>
                  </a:cubicBezTo>
                  <a:cubicBezTo>
                    <a:pt x="180" y="73"/>
                    <a:pt x="185" y="68"/>
                    <a:pt x="192" y="68"/>
                  </a:cubicBezTo>
                  <a:cubicBezTo>
                    <a:pt x="213" y="68"/>
                    <a:pt x="213" y="68"/>
                    <a:pt x="213" y="68"/>
                  </a:cubicBezTo>
                  <a:cubicBezTo>
                    <a:pt x="194" y="41"/>
                    <a:pt x="163" y="24"/>
                    <a:pt x="128" y="24"/>
                  </a:cubicBezTo>
                  <a:cubicBezTo>
                    <a:pt x="71" y="24"/>
                    <a:pt x="24" y="71"/>
                    <a:pt x="24" y="128"/>
                  </a:cubicBezTo>
                  <a:cubicBezTo>
                    <a:pt x="24" y="135"/>
                    <a:pt x="19" y="140"/>
                    <a:pt x="12" y="140"/>
                  </a:cubicBezTo>
                  <a:cubicBezTo>
                    <a:pt x="5" y="140"/>
                    <a:pt x="0" y="135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71" y="0"/>
                    <a:pt x="209" y="21"/>
                    <a:pt x="232" y="54"/>
                  </a:cubicBezTo>
                  <a:cubicBezTo>
                    <a:pt x="232" y="32"/>
                    <a:pt x="232" y="32"/>
                    <a:pt x="232" y="32"/>
                  </a:cubicBezTo>
                  <a:cubicBezTo>
                    <a:pt x="232" y="25"/>
                    <a:pt x="237" y="20"/>
                    <a:pt x="244" y="20"/>
                  </a:cubicBezTo>
                  <a:cubicBezTo>
                    <a:pt x="251" y="20"/>
                    <a:pt x="256" y="25"/>
                    <a:pt x="256" y="32"/>
                  </a:cubicBezTo>
                  <a:cubicBezTo>
                    <a:pt x="256" y="80"/>
                    <a:pt x="256" y="80"/>
                    <a:pt x="256" y="80"/>
                  </a:cubicBezTo>
                  <a:cubicBezTo>
                    <a:pt x="256" y="87"/>
                    <a:pt x="251" y="92"/>
                    <a:pt x="244" y="92"/>
                  </a:cubicBezTo>
                  <a:moveTo>
                    <a:pt x="12" y="164"/>
                  </a:moveTo>
                  <a:cubicBezTo>
                    <a:pt x="64" y="164"/>
                    <a:pt x="64" y="164"/>
                    <a:pt x="64" y="164"/>
                  </a:cubicBezTo>
                  <a:cubicBezTo>
                    <a:pt x="71" y="164"/>
                    <a:pt x="76" y="169"/>
                    <a:pt x="76" y="176"/>
                  </a:cubicBezTo>
                  <a:cubicBezTo>
                    <a:pt x="76" y="183"/>
                    <a:pt x="71" y="188"/>
                    <a:pt x="64" y="188"/>
                  </a:cubicBezTo>
                  <a:cubicBezTo>
                    <a:pt x="43" y="188"/>
                    <a:pt x="43" y="188"/>
                    <a:pt x="43" y="188"/>
                  </a:cubicBezTo>
                  <a:cubicBezTo>
                    <a:pt x="62" y="215"/>
                    <a:pt x="93" y="232"/>
                    <a:pt x="128" y="232"/>
                  </a:cubicBezTo>
                  <a:cubicBezTo>
                    <a:pt x="185" y="232"/>
                    <a:pt x="232" y="185"/>
                    <a:pt x="232" y="128"/>
                  </a:cubicBezTo>
                  <a:cubicBezTo>
                    <a:pt x="232" y="121"/>
                    <a:pt x="237" y="116"/>
                    <a:pt x="244" y="116"/>
                  </a:cubicBezTo>
                  <a:cubicBezTo>
                    <a:pt x="251" y="116"/>
                    <a:pt x="256" y="121"/>
                    <a:pt x="256" y="128"/>
                  </a:cubicBezTo>
                  <a:cubicBezTo>
                    <a:pt x="256" y="199"/>
                    <a:pt x="199" y="256"/>
                    <a:pt x="128" y="256"/>
                  </a:cubicBezTo>
                  <a:cubicBezTo>
                    <a:pt x="85" y="256"/>
                    <a:pt x="47" y="235"/>
                    <a:pt x="24" y="202"/>
                  </a:cubicBezTo>
                  <a:cubicBezTo>
                    <a:pt x="24" y="224"/>
                    <a:pt x="24" y="224"/>
                    <a:pt x="24" y="224"/>
                  </a:cubicBezTo>
                  <a:cubicBezTo>
                    <a:pt x="24" y="231"/>
                    <a:pt x="19" y="236"/>
                    <a:pt x="12" y="236"/>
                  </a:cubicBezTo>
                  <a:cubicBezTo>
                    <a:pt x="5" y="236"/>
                    <a:pt x="0" y="231"/>
                    <a:pt x="0" y="22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69"/>
                    <a:pt x="5" y="164"/>
                    <a:pt x="12" y="16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36"/>
            <p:cNvSpPr/>
            <p:nvPr/>
          </p:nvSpPr>
          <p:spPr>
            <a:xfrm>
              <a:off x="7666038" y="3046413"/>
              <a:ext cx="415925" cy="417512"/>
            </a:xfrm>
            <a:custGeom>
              <a:rect b="b" l="l" r="r" t="t"/>
              <a:pathLst>
                <a:path extrusionOk="0" h="256" w="256">
                  <a:moveTo>
                    <a:pt x="244" y="92"/>
                  </a:moveTo>
                  <a:cubicBezTo>
                    <a:pt x="192" y="92"/>
                    <a:pt x="192" y="92"/>
                    <a:pt x="192" y="92"/>
                  </a:cubicBezTo>
                  <a:cubicBezTo>
                    <a:pt x="185" y="92"/>
                    <a:pt x="180" y="87"/>
                    <a:pt x="180" y="80"/>
                  </a:cubicBezTo>
                  <a:cubicBezTo>
                    <a:pt x="180" y="73"/>
                    <a:pt x="185" y="68"/>
                    <a:pt x="192" y="68"/>
                  </a:cubicBezTo>
                  <a:cubicBezTo>
                    <a:pt x="213" y="68"/>
                    <a:pt x="213" y="68"/>
                    <a:pt x="213" y="68"/>
                  </a:cubicBezTo>
                  <a:cubicBezTo>
                    <a:pt x="194" y="41"/>
                    <a:pt x="163" y="24"/>
                    <a:pt x="128" y="24"/>
                  </a:cubicBezTo>
                  <a:cubicBezTo>
                    <a:pt x="71" y="24"/>
                    <a:pt x="24" y="71"/>
                    <a:pt x="24" y="128"/>
                  </a:cubicBezTo>
                  <a:cubicBezTo>
                    <a:pt x="24" y="185"/>
                    <a:pt x="71" y="232"/>
                    <a:pt x="128" y="232"/>
                  </a:cubicBezTo>
                  <a:cubicBezTo>
                    <a:pt x="185" y="232"/>
                    <a:pt x="232" y="185"/>
                    <a:pt x="232" y="128"/>
                  </a:cubicBezTo>
                  <a:cubicBezTo>
                    <a:pt x="232" y="121"/>
                    <a:pt x="237" y="116"/>
                    <a:pt x="244" y="116"/>
                  </a:cubicBezTo>
                  <a:cubicBezTo>
                    <a:pt x="251" y="116"/>
                    <a:pt x="256" y="121"/>
                    <a:pt x="256" y="128"/>
                  </a:cubicBezTo>
                  <a:cubicBezTo>
                    <a:pt x="256" y="199"/>
                    <a:pt x="199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71" y="0"/>
                    <a:pt x="209" y="21"/>
                    <a:pt x="232" y="54"/>
                  </a:cubicBezTo>
                  <a:cubicBezTo>
                    <a:pt x="232" y="32"/>
                    <a:pt x="232" y="32"/>
                    <a:pt x="232" y="32"/>
                  </a:cubicBezTo>
                  <a:cubicBezTo>
                    <a:pt x="232" y="25"/>
                    <a:pt x="237" y="20"/>
                    <a:pt x="244" y="20"/>
                  </a:cubicBezTo>
                  <a:cubicBezTo>
                    <a:pt x="251" y="20"/>
                    <a:pt x="256" y="25"/>
                    <a:pt x="256" y="32"/>
                  </a:cubicBezTo>
                  <a:cubicBezTo>
                    <a:pt x="256" y="80"/>
                    <a:pt x="256" y="80"/>
                    <a:pt x="256" y="80"/>
                  </a:cubicBezTo>
                  <a:cubicBezTo>
                    <a:pt x="256" y="87"/>
                    <a:pt x="251" y="92"/>
                    <a:pt x="244" y="92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36"/>
            <p:cNvSpPr/>
            <p:nvPr/>
          </p:nvSpPr>
          <p:spPr>
            <a:xfrm>
              <a:off x="6937375" y="3086100"/>
              <a:ext cx="415925" cy="293688"/>
            </a:xfrm>
            <a:custGeom>
              <a:rect b="b" l="l" r="r" t="t"/>
              <a:pathLst>
                <a:path extrusionOk="0" h="180" w="256">
                  <a:moveTo>
                    <a:pt x="225" y="77"/>
                  </a:moveTo>
                  <a:cubicBezTo>
                    <a:pt x="222" y="79"/>
                    <a:pt x="219" y="80"/>
                    <a:pt x="216" y="80"/>
                  </a:cubicBezTo>
                  <a:cubicBezTo>
                    <a:pt x="209" y="80"/>
                    <a:pt x="204" y="75"/>
                    <a:pt x="204" y="68"/>
                  </a:cubicBezTo>
                  <a:cubicBezTo>
                    <a:pt x="204" y="65"/>
                    <a:pt x="205" y="62"/>
                    <a:pt x="208" y="60"/>
                  </a:cubicBezTo>
                  <a:cubicBezTo>
                    <a:pt x="215" y="52"/>
                    <a:pt x="215" y="52"/>
                    <a:pt x="215" y="52"/>
                  </a:cubicBezTo>
                  <a:cubicBezTo>
                    <a:pt x="208" y="52"/>
                    <a:pt x="208" y="52"/>
                    <a:pt x="208" y="52"/>
                  </a:cubicBezTo>
                  <a:cubicBezTo>
                    <a:pt x="208" y="52"/>
                    <a:pt x="208" y="52"/>
                    <a:pt x="208" y="52"/>
                  </a:cubicBezTo>
                  <a:cubicBezTo>
                    <a:pt x="196" y="52"/>
                    <a:pt x="196" y="52"/>
                    <a:pt x="196" y="52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60" y="176"/>
                    <a:pt x="60" y="176"/>
                    <a:pt x="60" y="176"/>
                  </a:cubicBezTo>
                  <a:cubicBezTo>
                    <a:pt x="58" y="179"/>
                    <a:pt x="55" y="180"/>
                    <a:pt x="52" y="180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12" y="180"/>
                    <a:pt x="12" y="180"/>
                    <a:pt x="12" y="180"/>
                  </a:cubicBezTo>
                  <a:cubicBezTo>
                    <a:pt x="5" y="180"/>
                    <a:pt x="0" y="175"/>
                    <a:pt x="0" y="168"/>
                  </a:cubicBezTo>
                  <a:cubicBezTo>
                    <a:pt x="0" y="161"/>
                    <a:pt x="5" y="156"/>
                    <a:pt x="12" y="156"/>
                  </a:cubicBezTo>
                  <a:cubicBezTo>
                    <a:pt x="36" y="156"/>
                    <a:pt x="36" y="156"/>
                    <a:pt x="36" y="156"/>
                  </a:cubicBezTo>
                  <a:cubicBezTo>
                    <a:pt x="47" y="156"/>
                    <a:pt x="47" y="156"/>
                    <a:pt x="47" y="156"/>
                  </a:cubicBezTo>
                  <a:cubicBezTo>
                    <a:pt x="172" y="32"/>
                    <a:pt x="172" y="32"/>
                    <a:pt x="172" y="32"/>
                  </a:cubicBezTo>
                  <a:cubicBezTo>
                    <a:pt x="174" y="29"/>
                    <a:pt x="177" y="28"/>
                    <a:pt x="180" y="28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215" y="28"/>
                    <a:pt x="215" y="28"/>
                    <a:pt x="215" y="28"/>
                  </a:cubicBezTo>
                  <a:cubicBezTo>
                    <a:pt x="208" y="21"/>
                    <a:pt x="208" y="21"/>
                    <a:pt x="208" y="21"/>
                  </a:cubicBezTo>
                  <a:cubicBezTo>
                    <a:pt x="205" y="18"/>
                    <a:pt x="204" y="15"/>
                    <a:pt x="204" y="12"/>
                  </a:cubicBezTo>
                  <a:cubicBezTo>
                    <a:pt x="204" y="5"/>
                    <a:pt x="209" y="0"/>
                    <a:pt x="216" y="0"/>
                  </a:cubicBezTo>
                  <a:cubicBezTo>
                    <a:pt x="219" y="0"/>
                    <a:pt x="222" y="1"/>
                    <a:pt x="225" y="4"/>
                  </a:cubicBezTo>
                  <a:cubicBezTo>
                    <a:pt x="253" y="32"/>
                    <a:pt x="253" y="32"/>
                    <a:pt x="253" y="32"/>
                  </a:cubicBezTo>
                  <a:cubicBezTo>
                    <a:pt x="255" y="34"/>
                    <a:pt x="256" y="37"/>
                    <a:pt x="256" y="40"/>
                  </a:cubicBezTo>
                  <a:cubicBezTo>
                    <a:pt x="256" y="43"/>
                    <a:pt x="255" y="46"/>
                    <a:pt x="253" y="49"/>
                  </a:cubicBezTo>
                  <a:lnTo>
                    <a:pt x="225" y="7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36"/>
            <p:cNvSpPr/>
            <p:nvPr/>
          </p:nvSpPr>
          <p:spPr>
            <a:xfrm>
              <a:off x="6208713" y="3132138"/>
              <a:ext cx="415925" cy="292100"/>
            </a:xfrm>
            <a:custGeom>
              <a:rect b="b" l="l" r="r" t="t"/>
              <a:pathLst>
                <a:path extrusionOk="0" h="180" w="256">
                  <a:moveTo>
                    <a:pt x="224" y="104"/>
                  </a:moveTo>
                  <a:cubicBezTo>
                    <a:pt x="222" y="101"/>
                    <a:pt x="219" y="100"/>
                    <a:pt x="216" y="100"/>
                  </a:cubicBezTo>
                  <a:cubicBezTo>
                    <a:pt x="209" y="100"/>
                    <a:pt x="204" y="105"/>
                    <a:pt x="204" y="112"/>
                  </a:cubicBezTo>
                  <a:cubicBezTo>
                    <a:pt x="204" y="115"/>
                    <a:pt x="205" y="118"/>
                    <a:pt x="208" y="120"/>
                  </a:cubicBezTo>
                  <a:cubicBezTo>
                    <a:pt x="215" y="128"/>
                    <a:pt x="215" y="128"/>
                    <a:pt x="215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196" y="128"/>
                    <a:pt x="196" y="128"/>
                    <a:pt x="196" y="128"/>
                  </a:cubicBezTo>
                  <a:cubicBezTo>
                    <a:pt x="185" y="128"/>
                    <a:pt x="185" y="128"/>
                    <a:pt x="185" y="128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8" y="1"/>
                    <a:pt x="55" y="0"/>
                    <a:pt x="52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171" y="149"/>
                    <a:pt x="171" y="149"/>
                    <a:pt x="171" y="149"/>
                  </a:cubicBezTo>
                  <a:cubicBezTo>
                    <a:pt x="174" y="151"/>
                    <a:pt x="177" y="152"/>
                    <a:pt x="180" y="152"/>
                  </a:cubicBezTo>
                  <a:cubicBezTo>
                    <a:pt x="200" y="152"/>
                    <a:pt x="200" y="152"/>
                    <a:pt x="200" y="152"/>
                  </a:cubicBezTo>
                  <a:cubicBezTo>
                    <a:pt x="215" y="152"/>
                    <a:pt x="215" y="152"/>
                    <a:pt x="215" y="152"/>
                  </a:cubicBezTo>
                  <a:cubicBezTo>
                    <a:pt x="208" y="160"/>
                    <a:pt x="208" y="160"/>
                    <a:pt x="208" y="160"/>
                  </a:cubicBezTo>
                  <a:cubicBezTo>
                    <a:pt x="205" y="162"/>
                    <a:pt x="204" y="165"/>
                    <a:pt x="204" y="168"/>
                  </a:cubicBezTo>
                  <a:cubicBezTo>
                    <a:pt x="204" y="175"/>
                    <a:pt x="209" y="180"/>
                    <a:pt x="216" y="180"/>
                  </a:cubicBezTo>
                  <a:cubicBezTo>
                    <a:pt x="219" y="180"/>
                    <a:pt x="222" y="179"/>
                    <a:pt x="224" y="176"/>
                  </a:cubicBezTo>
                  <a:cubicBezTo>
                    <a:pt x="252" y="148"/>
                    <a:pt x="252" y="148"/>
                    <a:pt x="252" y="148"/>
                  </a:cubicBezTo>
                  <a:cubicBezTo>
                    <a:pt x="255" y="146"/>
                    <a:pt x="256" y="143"/>
                    <a:pt x="256" y="140"/>
                  </a:cubicBezTo>
                  <a:cubicBezTo>
                    <a:pt x="256" y="137"/>
                    <a:pt x="255" y="134"/>
                    <a:pt x="252" y="132"/>
                  </a:cubicBezTo>
                  <a:lnTo>
                    <a:pt x="224" y="10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36"/>
            <p:cNvSpPr/>
            <p:nvPr/>
          </p:nvSpPr>
          <p:spPr>
            <a:xfrm>
              <a:off x="5480050" y="3086100"/>
              <a:ext cx="415925" cy="338138"/>
            </a:xfrm>
            <a:custGeom>
              <a:rect b="b" l="l" r="r" t="t"/>
              <a:pathLst>
                <a:path extrusionOk="0" h="208" w="256">
                  <a:moveTo>
                    <a:pt x="225" y="77"/>
                  </a:moveTo>
                  <a:cubicBezTo>
                    <a:pt x="222" y="79"/>
                    <a:pt x="219" y="80"/>
                    <a:pt x="216" y="80"/>
                  </a:cubicBezTo>
                  <a:cubicBezTo>
                    <a:pt x="209" y="80"/>
                    <a:pt x="204" y="75"/>
                    <a:pt x="204" y="68"/>
                  </a:cubicBezTo>
                  <a:cubicBezTo>
                    <a:pt x="204" y="65"/>
                    <a:pt x="205" y="62"/>
                    <a:pt x="208" y="60"/>
                  </a:cubicBezTo>
                  <a:cubicBezTo>
                    <a:pt x="215" y="52"/>
                    <a:pt x="215" y="52"/>
                    <a:pt x="215" y="52"/>
                  </a:cubicBezTo>
                  <a:cubicBezTo>
                    <a:pt x="208" y="52"/>
                    <a:pt x="208" y="52"/>
                    <a:pt x="208" y="52"/>
                  </a:cubicBezTo>
                  <a:cubicBezTo>
                    <a:pt x="208" y="52"/>
                    <a:pt x="208" y="52"/>
                    <a:pt x="208" y="52"/>
                  </a:cubicBezTo>
                  <a:cubicBezTo>
                    <a:pt x="196" y="52"/>
                    <a:pt x="196" y="52"/>
                    <a:pt x="196" y="52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60" y="176"/>
                    <a:pt x="60" y="176"/>
                    <a:pt x="60" y="176"/>
                  </a:cubicBezTo>
                  <a:cubicBezTo>
                    <a:pt x="58" y="179"/>
                    <a:pt x="55" y="180"/>
                    <a:pt x="52" y="180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12" y="180"/>
                    <a:pt x="12" y="180"/>
                    <a:pt x="12" y="180"/>
                  </a:cubicBezTo>
                  <a:cubicBezTo>
                    <a:pt x="5" y="180"/>
                    <a:pt x="0" y="175"/>
                    <a:pt x="0" y="168"/>
                  </a:cubicBezTo>
                  <a:cubicBezTo>
                    <a:pt x="0" y="161"/>
                    <a:pt x="5" y="156"/>
                    <a:pt x="12" y="156"/>
                  </a:cubicBezTo>
                  <a:cubicBezTo>
                    <a:pt x="36" y="156"/>
                    <a:pt x="36" y="156"/>
                    <a:pt x="36" y="156"/>
                  </a:cubicBezTo>
                  <a:cubicBezTo>
                    <a:pt x="47" y="156"/>
                    <a:pt x="47" y="156"/>
                    <a:pt x="47" y="156"/>
                  </a:cubicBezTo>
                  <a:cubicBezTo>
                    <a:pt x="172" y="32"/>
                    <a:pt x="172" y="32"/>
                    <a:pt x="172" y="32"/>
                  </a:cubicBezTo>
                  <a:cubicBezTo>
                    <a:pt x="174" y="29"/>
                    <a:pt x="177" y="28"/>
                    <a:pt x="180" y="28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215" y="28"/>
                    <a:pt x="215" y="28"/>
                    <a:pt x="215" y="28"/>
                  </a:cubicBezTo>
                  <a:cubicBezTo>
                    <a:pt x="208" y="21"/>
                    <a:pt x="208" y="21"/>
                    <a:pt x="208" y="21"/>
                  </a:cubicBezTo>
                  <a:cubicBezTo>
                    <a:pt x="205" y="18"/>
                    <a:pt x="204" y="15"/>
                    <a:pt x="204" y="12"/>
                  </a:cubicBezTo>
                  <a:cubicBezTo>
                    <a:pt x="204" y="5"/>
                    <a:pt x="209" y="0"/>
                    <a:pt x="216" y="0"/>
                  </a:cubicBezTo>
                  <a:cubicBezTo>
                    <a:pt x="219" y="0"/>
                    <a:pt x="222" y="1"/>
                    <a:pt x="225" y="4"/>
                  </a:cubicBezTo>
                  <a:cubicBezTo>
                    <a:pt x="253" y="32"/>
                    <a:pt x="253" y="32"/>
                    <a:pt x="253" y="32"/>
                  </a:cubicBezTo>
                  <a:cubicBezTo>
                    <a:pt x="255" y="34"/>
                    <a:pt x="256" y="37"/>
                    <a:pt x="256" y="40"/>
                  </a:cubicBezTo>
                  <a:cubicBezTo>
                    <a:pt x="256" y="43"/>
                    <a:pt x="255" y="46"/>
                    <a:pt x="253" y="49"/>
                  </a:cubicBezTo>
                  <a:lnTo>
                    <a:pt x="225" y="77"/>
                  </a:lnTo>
                  <a:close/>
                  <a:moveTo>
                    <a:pt x="91" y="96"/>
                  </a:moveTo>
                  <a:cubicBezTo>
                    <a:pt x="47" y="52"/>
                    <a:pt x="47" y="52"/>
                    <a:pt x="47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5" y="52"/>
                    <a:pt x="0" y="47"/>
                    <a:pt x="0" y="40"/>
                  </a:cubicBezTo>
                  <a:cubicBezTo>
                    <a:pt x="0" y="33"/>
                    <a:pt x="5" y="28"/>
                    <a:pt x="12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5" y="28"/>
                    <a:pt x="58" y="29"/>
                    <a:pt x="60" y="32"/>
                  </a:cubicBezTo>
                  <a:cubicBezTo>
                    <a:pt x="108" y="79"/>
                    <a:pt x="108" y="79"/>
                    <a:pt x="108" y="79"/>
                  </a:cubicBezTo>
                  <a:lnTo>
                    <a:pt x="91" y="96"/>
                  </a:lnTo>
                  <a:close/>
                  <a:moveTo>
                    <a:pt x="185" y="156"/>
                  </a:moveTo>
                  <a:cubicBezTo>
                    <a:pt x="196" y="156"/>
                    <a:pt x="196" y="156"/>
                    <a:pt x="196" y="156"/>
                  </a:cubicBezTo>
                  <a:cubicBezTo>
                    <a:pt x="208" y="156"/>
                    <a:pt x="208" y="156"/>
                    <a:pt x="208" y="156"/>
                  </a:cubicBezTo>
                  <a:cubicBezTo>
                    <a:pt x="208" y="156"/>
                    <a:pt x="208" y="156"/>
                    <a:pt x="208" y="156"/>
                  </a:cubicBezTo>
                  <a:cubicBezTo>
                    <a:pt x="215" y="156"/>
                    <a:pt x="215" y="156"/>
                    <a:pt x="215" y="156"/>
                  </a:cubicBezTo>
                  <a:cubicBezTo>
                    <a:pt x="208" y="148"/>
                    <a:pt x="208" y="148"/>
                    <a:pt x="208" y="148"/>
                  </a:cubicBezTo>
                  <a:cubicBezTo>
                    <a:pt x="205" y="146"/>
                    <a:pt x="204" y="143"/>
                    <a:pt x="204" y="140"/>
                  </a:cubicBezTo>
                  <a:cubicBezTo>
                    <a:pt x="204" y="133"/>
                    <a:pt x="209" y="128"/>
                    <a:pt x="216" y="128"/>
                  </a:cubicBezTo>
                  <a:cubicBezTo>
                    <a:pt x="219" y="128"/>
                    <a:pt x="222" y="129"/>
                    <a:pt x="225" y="131"/>
                  </a:cubicBezTo>
                  <a:cubicBezTo>
                    <a:pt x="253" y="159"/>
                    <a:pt x="253" y="159"/>
                    <a:pt x="253" y="159"/>
                  </a:cubicBezTo>
                  <a:cubicBezTo>
                    <a:pt x="255" y="162"/>
                    <a:pt x="256" y="165"/>
                    <a:pt x="256" y="168"/>
                  </a:cubicBezTo>
                  <a:cubicBezTo>
                    <a:pt x="256" y="171"/>
                    <a:pt x="255" y="174"/>
                    <a:pt x="253" y="176"/>
                  </a:cubicBezTo>
                  <a:cubicBezTo>
                    <a:pt x="225" y="204"/>
                    <a:pt x="225" y="204"/>
                    <a:pt x="225" y="204"/>
                  </a:cubicBezTo>
                  <a:cubicBezTo>
                    <a:pt x="222" y="207"/>
                    <a:pt x="219" y="208"/>
                    <a:pt x="216" y="208"/>
                  </a:cubicBezTo>
                  <a:cubicBezTo>
                    <a:pt x="209" y="208"/>
                    <a:pt x="204" y="203"/>
                    <a:pt x="204" y="196"/>
                  </a:cubicBezTo>
                  <a:cubicBezTo>
                    <a:pt x="204" y="193"/>
                    <a:pt x="205" y="190"/>
                    <a:pt x="208" y="187"/>
                  </a:cubicBezTo>
                  <a:cubicBezTo>
                    <a:pt x="215" y="180"/>
                    <a:pt x="215" y="180"/>
                    <a:pt x="215" y="180"/>
                  </a:cubicBezTo>
                  <a:cubicBezTo>
                    <a:pt x="196" y="180"/>
                    <a:pt x="196" y="180"/>
                    <a:pt x="196" y="180"/>
                  </a:cubicBezTo>
                  <a:cubicBezTo>
                    <a:pt x="180" y="180"/>
                    <a:pt x="180" y="180"/>
                    <a:pt x="180" y="180"/>
                  </a:cubicBezTo>
                  <a:cubicBezTo>
                    <a:pt x="177" y="180"/>
                    <a:pt x="174" y="179"/>
                    <a:pt x="172" y="176"/>
                  </a:cubicBezTo>
                  <a:cubicBezTo>
                    <a:pt x="124" y="129"/>
                    <a:pt x="124" y="129"/>
                    <a:pt x="124" y="129"/>
                  </a:cubicBezTo>
                  <a:cubicBezTo>
                    <a:pt x="141" y="112"/>
                    <a:pt x="141" y="112"/>
                    <a:pt x="141" y="112"/>
                  </a:cubicBezTo>
                  <a:lnTo>
                    <a:pt x="185" y="15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36"/>
            <p:cNvSpPr/>
            <p:nvPr/>
          </p:nvSpPr>
          <p:spPr>
            <a:xfrm>
              <a:off x="4772025" y="3067050"/>
              <a:ext cx="376238" cy="377825"/>
            </a:xfrm>
            <a:custGeom>
              <a:rect b="b" l="l" r="r" t="t"/>
              <a:pathLst>
                <a:path extrusionOk="0" h="232" w="232">
                  <a:moveTo>
                    <a:pt x="229" y="20"/>
                  </a:moveTo>
                  <a:cubicBezTo>
                    <a:pt x="169" y="80"/>
                    <a:pt x="169" y="80"/>
                    <a:pt x="169" y="80"/>
                  </a:cubicBezTo>
                  <a:cubicBezTo>
                    <a:pt x="188" y="80"/>
                    <a:pt x="188" y="80"/>
                    <a:pt x="188" y="80"/>
                  </a:cubicBezTo>
                  <a:cubicBezTo>
                    <a:pt x="195" y="80"/>
                    <a:pt x="200" y="85"/>
                    <a:pt x="200" y="92"/>
                  </a:cubicBezTo>
                  <a:cubicBezTo>
                    <a:pt x="200" y="99"/>
                    <a:pt x="195" y="104"/>
                    <a:pt x="188" y="104"/>
                  </a:cubicBezTo>
                  <a:cubicBezTo>
                    <a:pt x="140" y="104"/>
                    <a:pt x="140" y="104"/>
                    <a:pt x="140" y="104"/>
                  </a:cubicBezTo>
                  <a:cubicBezTo>
                    <a:pt x="133" y="104"/>
                    <a:pt x="128" y="99"/>
                    <a:pt x="128" y="92"/>
                  </a:cubicBezTo>
                  <a:cubicBezTo>
                    <a:pt x="128" y="44"/>
                    <a:pt x="128" y="44"/>
                    <a:pt x="128" y="44"/>
                  </a:cubicBezTo>
                  <a:cubicBezTo>
                    <a:pt x="128" y="37"/>
                    <a:pt x="133" y="32"/>
                    <a:pt x="140" y="32"/>
                  </a:cubicBezTo>
                  <a:cubicBezTo>
                    <a:pt x="147" y="32"/>
                    <a:pt x="152" y="37"/>
                    <a:pt x="152" y="44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4" y="1"/>
                    <a:pt x="217" y="0"/>
                    <a:pt x="220" y="0"/>
                  </a:cubicBezTo>
                  <a:cubicBezTo>
                    <a:pt x="227" y="0"/>
                    <a:pt x="232" y="5"/>
                    <a:pt x="232" y="12"/>
                  </a:cubicBezTo>
                  <a:cubicBezTo>
                    <a:pt x="232" y="15"/>
                    <a:pt x="231" y="18"/>
                    <a:pt x="229" y="20"/>
                  </a:cubicBezTo>
                  <a:close/>
                  <a:moveTo>
                    <a:pt x="140" y="128"/>
                  </a:moveTo>
                  <a:cubicBezTo>
                    <a:pt x="188" y="128"/>
                    <a:pt x="188" y="128"/>
                    <a:pt x="188" y="128"/>
                  </a:cubicBezTo>
                  <a:cubicBezTo>
                    <a:pt x="195" y="128"/>
                    <a:pt x="200" y="133"/>
                    <a:pt x="200" y="140"/>
                  </a:cubicBezTo>
                  <a:cubicBezTo>
                    <a:pt x="200" y="147"/>
                    <a:pt x="195" y="152"/>
                    <a:pt x="188" y="152"/>
                  </a:cubicBezTo>
                  <a:cubicBezTo>
                    <a:pt x="169" y="152"/>
                    <a:pt x="169" y="152"/>
                    <a:pt x="169" y="152"/>
                  </a:cubicBezTo>
                  <a:cubicBezTo>
                    <a:pt x="229" y="212"/>
                    <a:pt x="229" y="212"/>
                    <a:pt x="229" y="212"/>
                  </a:cubicBezTo>
                  <a:cubicBezTo>
                    <a:pt x="229" y="212"/>
                    <a:pt x="229" y="212"/>
                    <a:pt x="229" y="212"/>
                  </a:cubicBezTo>
                  <a:cubicBezTo>
                    <a:pt x="231" y="214"/>
                    <a:pt x="232" y="217"/>
                    <a:pt x="232" y="220"/>
                  </a:cubicBezTo>
                  <a:cubicBezTo>
                    <a:pt x="232" y="227"/>
                    <a:pt x="227" y="232"/>
                    <a:pt x="220" y="232"/>
                  </a:cubicBezTo>
                  <a:cubicBezTo>
                    <a:pt x="217" y="232"/>
                    <a:pt x="214" y="231"/>
                    <a:pt x="212" y="229"/>
                  </a:cubicBezTo>
                  <a:cubicBezTo>
                    <a:pt x="212" y="229"/>
                    <a:pt x="212" y="229"/>
                    <a:pt x="212" y="229"/>
                  </a:cubicBezTo>
                  <a:cubicBezTo>
                    <a:pt x="152" y="169"/>
                    <a:pt x="152" y="169"/>
                    <a:pt x="152" y="169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52" y="195"/>
                    <a:pt x="147" y="200"/>
                    <a:pt x="140" y="200"/>
                  </a:cubicBezTo>
                  <a:cubicBezTo>
                    <a:pt x="133" y="200"/>
                    <a:pt x="128" y="195"/>
                    <a:pt x="128" y="188"/>
                  </a:cubicBezTo>
                  <a:cubicBezTo>
                    <a:pt x="128" y="140"/>
                    <a:pt x="128" y="140"/>
                    <a:pt x="128" y="140"/>
                  </a:cubicBezTo>
                  <a:cubicBezTo>
                    <a:pt x="128" y="133"/>
                    <a:pt x="133" y="128"/>
                    <a:pt x="140" y="128"/>
                  </a:cubicBezTo>
                  <a:moveTo>
                    <a:pt x="92" y="200"/>
                  </a:moveTo>
                  <a:cubicBezTo>
                    <a:pt x="85" y="200"/>
                    <a:pt x="80" y="195"/>
                    <a:pt x="80" y="188"/>
                  </a:cubicBezTo>
                  <a:cubicBezTo>
                    <a:pt x="80" y="169"/>
                    <a:pt x="80" y="169"/>
                    <a:pt x="80" y="169"/>
                  </a:cubicBezTo>
                  <a:cubicBezTo>
                    <a:pt x="20" y="229"/>
                    <a:pt x="20" y="229"/>
                    <a:pt x="20" y="229"/>
                  </a:cubicBezTo>
                  <a:cubicBezTo>
                    <a:pt x="20" y="229"/>
                    <a:pt x="20" y="229"/>
                    <a:pt x="20" y="229"/>
                  </a:cubicBezTo>
                  <a:cubicBezTo>
                    <a:pt x="18" y="231"/>
                    <a:pt x="15" y="232"/>
                    <a:pt x="12" y="232"/>
                  </a:cubicBezTo>
                  <a:cubicBezTo>
                    <a:pt x="5" y="232"/>
                    <a:pt x="0" y="227"/>
                    <a:pt x="0" y="220"/>
                  </a:cubicBezTo>
                  <a:cubicBezTo>
                    <a:pt x="0" y="217"/>
                    <a:pt x="1" y="214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63" y="152"/>
                    <a:pt x="63" y="152"/>
                    <a:pt x="63" y="152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37" y="152"/>
                    <a:pt x="32" y="147"/>
                    <a:pt x="32" y="140"/>
                  </a:cubicBezTo>
                  <a:cubicBezTo>
                    <a:pt x="32" y="133"/>
                    <a:pt x="37" y="128"/>
                    <a:pt x="44" y="128"/>
                  </a:cubicBezTo>
                  <a:cubicBezTo>
                    <a:pt x="92" y="128"/>
                    <a:pt x="92" y="128"/>
                    <a:pt x="92" y="128"/>
                  </a:cubicBezTo>
                  <a:cubicBezTo>
                    <a:pt x="99" y="128"/>
                    <a:pt x="104" y="133"/>
                    <a:pt x="104" y="140"/>
                  </a:cubicBezTo>
                  <a:cubicBezTo>
                    <a:pt x="104" y="188"/>
                    <a:pt x="104" y="188"/>
                    <a:pt x="104" y="188"/>
                  </a:cubicBezTo>
                  <a:cubicBezTo>
                    <a:pt x="104" y="195"/>
                    <a:pt x="99" y="200"/>
                    <a:pt x="92" y="200"/>
                  </a:cubicBezTo>
                  <a:moveTo>
                    <a:pt x="92" y="104"/>
                  </a:moveTo>
                  <a:cubicBezTo>
                    <a:pt x="44" y="104"/>
                    <a:pt x="44" y="104"/>
                    <a:pt x="44" y="104"/>
                  </a:cubicBezTo>
                  <a:cubicBezTo>
                    <a:pt x="37" y="104"/>
                    <a:pt x="32" y="99"/>
                    <a:pt x="32" y="92"/>
                  </a:cubicBezTo>
                  <a:cubicBezTo>
                    <a:pt x="32" y="85"/>
                    <a:pt x="37" y="80"/>
                    <a:pt x="44" y="80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18"/>
                    <a:pt x="0" y="15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5" y="0"/>
                    <a:pt x="18" y="1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80" y="63"/>
                    <a:pt x="80" y="63"/>
                    <a:pt x="80" y="63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80" y="37"/>
                    <a:pt x="85" y="32"/>
                    <a:pt x="92" y="32"/>
                  </a:cubicBezTo>
                  <a:cubicBezTo>
                    <a:pt x="99" y="32"/>
                    <a:pt x="104" y="37"/>
                    <a:pt x="104" y="44"/>
                  </a:cubicBezTo>
                  <a:cubicBezTo>
                    <a:pt x="104" y="92"/>
                    <a:pt x="104" y="92"/>
                    <a:pt x="104" y="92"/>
                  </a:cubicBezTo>
                  <a:cubicBezTo>
                    <a:pt x="104" y="99"/>
                    <a:pt x="99" y="104"/>
                    <a:pt x="92" y="10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36"/>
            <p:cNvSpPr/>
            <p:nvPr/>
          </p:nvSpPr>
          <p:spPr>
            <a:xfrm>
              <a:off x="4043363" y="3067050"/>
              <a:ext cx="376237" cy="377825"/>
            </a:xfrm>
            <a:custGeom>
              <a:rect b="b" l="l" r="r" t="t"/>
              <a:pathLst>
                <a:path extrusionOk="0" h="232" w="232">
                  <a:moveTo>
                    <a:pt x="220" y="232"/>
                  </a:moveTo>
                  <a:cubicBezTo>
                    <a:pt x="172" y="232"/>
                    <a:pt x="172" y="232"/>
                    <a:pt x="172" y="232"/>
                  </a:cubicBezTo>
                  <a:cubicBezTo>
                    <a:pt x="165" y="232"/>
                    <a:pt x="160" y="227"/>
                    <a:pt x="160" y="220"/>
                  </a:cubicBezTo>
                  <a:cubicBezTo>
                    <a:pt x="160" y="213"/>
                    <a:pt x="165" y="208"/>
                    <a:pt x="172" y="208"/>
                  </a:cubicBezTo>
                  <a:cubicBezTo>
                    <a:pt x="191" y="208"/>
                    <a:pt x="191" y="208"/>
                    <a:pt x="191" y="208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9" y="146"/>
                    <a:pt x="128" y="143"/>
                    <a:pt x="128" y="140"/>
                  </a:cubicBezTo>
                  <a:cubicBezTo>
                    <a:pt x="128" y="133"/>
                    <a:pt x="133" y="128"/>
                    <a:pt x="140" y="128"/>
                  </a:cubicBezTo>
                  <a:cubicBezTo>
                    <a:pt x="143" y="128"/>
                    <a:pt x="146" y="129"/>
                    <a:pt x="148" y="131"/>
                  </a:cubicBezTo>
                  <a:cubicBezTo>
                    <a:pt x="148" y="131"/>
                    <a:pt x="148" y="131"/>
                    <a:pt x="148" y="131"/>
                  </a:cubicBezTo>
                  <a:cubicBezTo>
                    <a:pt x="208" y="191"/>
                    <a:pt x="208" y="191"/>
                    <a:pt x="208" y="191"/>
                  </a:cubicBezTo>
                  <a:cubicBezTo>
                    <a:pt x="208" y="172"/>
                    <a:pt x="208" y="172"/>
                    <a:pt x="208" y="172"/>
                  </a:cubicBezTo>
                  <a:cubicBezTo>
                    <a:pt x="208" y="165"/>
                    <a:pt x="213" y="160"/>
                    <a:pt x="220" y="160"/>
                  </a:cubicBezTo>
                  <a:cubicBezTo>
                    <a:pt x="227" y="160"/>
                    <a:pt x="232" y="165"/>
                    <a:pt x="232" y="172"/>
                  </a:cubicBezTo>
                  <a:cubicBezTo>
                    <a:pt x="232" y="220"/>
                    <a:pt x="232" y="220"/>
                    <a:pt x="232" y="220"/>
                  </a:cubicBezTo>
                  <a:cubicBezTo>
                    <a:pt x="232" y="227"/>
                    <a:pt x="227" y="232"/>
                    <a:pt x="220" y="232"/>
                  </a:cubicBezTo>
                  <a:moveTo>
                    <a:pt x="220" y="72"/>
                  </a:moveTo>
                  <a:cubicBezTo>
                    <a:pt x="213" y="72"/>
                    <a:pt x="208" y="67"/>
                    <a:pt x="208" y="60"/>
                  </a:cubicBezTo>
                  <a:cubicBezTo>
                    <a:pt x="208" y="41"/>
                    <a:pt x="208" y="41"/>
                    <a:pt x="208" y="41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6" y="103"/>
                    <a:pt x="143" y="104"/>
                    <a:pt x="140" y="104"/>
                  </a:cubicBezTo>
                  <a:cubicBezTo>
                    <a:pt x="133" y="104"/>
                    <a:pt x="128" y="99"/>
                    <a:pt x="128" y="92"/>
                  </a:cubicBezTo>
                  <a:cubicBezTo>
                    <a:pt x="128" y="89"/>
                    <a:pt x="129" y="86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91" y="24"/>
                    <a:pt x="191" y="24"/>
                    <a:pt x="191" y="24"/>
                  </a:cubicBezTo>
                  <a:cubicBezTo>
                    <a:pt x="172" y="24"/>
                    <a:pt x="172" y="24"/>
                    <a:pt x="172" y="24"/>
                  </a:cubicBezTo>
                  <a:cubicBezTo>
                    <a:pt x="165" y="24"/>
                    <a:pt x="160" y="19"/>
                    <a:pt x="160" y="12"/>
                  </a:cubicBezTo>
                  <a:cubicBezTo>
                    <a:pt x="160" y="5"/>
                    <a:pt x="165" y="0"/>
                    <a:pt x="172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7" y="0"/>
                    <a:pt x="232" y="5"/>
                    <a:pt x="232" y="12"/>
                  </a:cubicBezTo>
                  <a:cubicBezTo>
                    <a:pt x="232" y="60"/>
                    <a:pt x="232" y="60"/>
                    <a:pt x="232" y="60"/>
                  </a:cubicBezTo>
                  <a:cubicBezTo>
                    <a:pt x="232" y="67"/>
                    <a:pt x="227" y="72"/>
                    <a:pt x="220" y="72"/>
                  </a:cubicBezTo>
                  <a:moveTo>
                    <a:pt x="101" y="148"/>
                  </a:moveTo>
                  <a:cubicBezTo>
                    <a:pt x="41" y="208"/>
                    <a:pt x="41" y="208"/>
                    <a:pt x="41" y="208"/>
                  </a:cubicBezTo>
                  <a:cubicBezTo>
                    <a:pt x="60" y="208"/>
                    <a:pt x="60" y="208"/>
                    <a:pt x="60" y="208"/>
                  </a:cubicBezTo>
                  <a:cubicBezTo>
                    <a:pt x="67" y="208"/>
                    <a:pt x="72" y="213"/>
                    <a:pt x="72" y="220"/>
                  </a:cubicBezTo>
                  <a:cubicBezTo>
                    <a:pt x="72" y="227"/>
                    <a:pt x="67" y="232"/>
                    <a:pt x="60" y="232"/>
                  </a:cubicBezTo>
                  <a:cubicBezTo>
                    <a:pt x="12" y="232"/>
                    <a:pt x="12" y="232"/>
                    <a:pt x="12" y="232"/>
                  </a:cubicBezTo>
                  <a:cubicBezTo>
                    <a:pt x="5" y="232"/>
                    <a:pt x="0" y="227"/>
                    <a:pt x="0" y="22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65"/>
                    <a:pt x="5" y="160"/>
                    <a:pt x="12" y="160"/>
                  </a:cubicBezTo>
                  <a:cubicBezTo>
                    <a:pt x="19" y="160"/>
                    <a:pt x="24" y="165"/>
                    <a:pt x="24" y="172"/>
                  </a:cubicBezTo>
                  <a:cubicBezTo>
                    <a:pt x="24" y="191"/>
                    <a:pt x="24" y="191"/>
                    <a:pt x="24" y="19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6" y="129"/>
                    <a:pt x="89" y="128"/>
                    <a:pt x="92" y="128"/>
                  </a:cubicBezTo>
                  <a:cubicBezTo>
                    <a:pt x="99" y="128"/>
                    <a:pt x="104" y="133"/>
                    <a:pt x="104" y="140"/>
                  </a:cubicBezTo>
                  <a:cubicBezTo>
                    <a:pt x="104" y="143"/>
                    <a:pt x="103" y="146"/>
                    <a:pt x="101" y="148"/>
                  </a:cubicBezTo>
                  <a:close/>
                  <a:moveTo>
                    <a:pt x="92" y="104"/>
                  </a:moveTo>
                  <a:cubicBezTo>
                    <a:pt x="89" y="104"/>
                    <a:pt x="86" y="103"/>
                    <a:pt x="84" y="101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67"/>
                    <a:pt x="19" y="72"/>
                    <a:pt x="12" y="72"/>
                  </a:cubicBezTo>
                  <a:cubicBezTo>
                    <a:pt x="5" y="72"/>
                    <a:pt x="0" y="67"/>
                    <a:pt x="0" y="6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7" y="0"/>
                    <a:pt x="72" y="5"/>
                    <a:pt x="72" y="12"/>
                  </a:cubicBezTo>
                  <a:cubicBezTo>
                    <a:pt x="72" y="19"/>
                    <a:pt x="67" y="24"/>
                    <a:pt x="60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3" y="86"/>
                    <a:pt x="104" y="89"/>
                    <a:pt x="104" y="92"/>
                  </a:cubicBezTo>
                  <a:cubicBezTo>
                    <a:pt x="104" y="99"/>
                    <a:pt x="99" y="104"/>
                    <a:pt x="92" y="10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36"/>
            <p:cNvSpPr/>
            <p:nvPr/>
          </p:nvSpPr>
          <p:spPr>
            <a:xfrm>
              <a:off x="3295650" y="3046413"/>
              <a:ext cx="415925" cy="417512"/>
            </a:xfrm>
            <a:custGeom>
              <a:rect b="b" l="l" r="r" t="t"/>
              <a:pathLst>
                <a:path extrusionOk="0" h="256" w="256">
                  <a:moveTo>
                    <a:pt x="256" y="128"/>
                  </a:moveTo>
                  <a:cubicBezTo>
                    <a:pt x="256" y="132"/>
                    <a:pt x="254" y="135"/>
                    <a:pt x="252" y="137"/>
                  </a:cubicBezTo>
                  <a:cubicBezTo>
                    <a:pt x="212" y="173"/>
                    <a:pt x="212" y="173"/>
                    <a:pt x="212" y="173"/>
                  </a:cubicBezTo>
                  <a:cubicBezTo>
                    <a:pt x="210" y="175"/>
                    <a:pt x="207" y="176"/>
                    <a:pt x="204" y="176"/>
                  </a:cubicBezTo>
                  <a:cubicBezTo>
                    <a:pt x="197" y="176"/>
                    <a:pt x="192" y="171"/>
                    <a:pt x="192" y="164"/>
                  </a:cubicBezTo>
                  <a:cubicBezTo>
                    <a:pt x="192" y="160"/>
                    <a:pt x="194" y="157"/>
                    <a:pt x="196" y="155"/>
                  </a:cubicBezTo>
                  <a:cubicBezTo>
                    <a:pt x="213" y="140"/>
                    <a:pt x="213" y="140"/>
                    <a:pt x="213" y="140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40" y="213"/>
                    <a:pt x="140" y="213"/>
                    <a:pt x="140" y="213"/>
                  </a:cubicBezTo>
                  <a:cubicBezTo>
                    <a:pt x="155" y="196"/>
                    <a:pt x="155" y="196"/>
                    <a:pt x="155" y="196"/>
                  </a:cubicBezTo>
                  <a:cubicBezTo>
                    <a:pt x="157" y="194"/>
                    <a:pt x="160" y="192"/>
                    <a:pt x="164" y="192"/>
                  </a:cubicBezTo>
                  <a:cubicBezTo>
                    <a:pt x="171" y="192"/>
                    <a:pt x="176" y="197"/>
                    <a:pt x="176" y="204"/>
                  </a:cubicBezTo>
                  <a:cubicBezTo>
                    <a:pt x="176" y="207"/>
                    <a:pt x="175" y="210"/>
                    <a:pt x="173" y="212"/>
                  </a:cubicBezTo>
                  <a:cubicBezTo>
                    <a:pt x="137" y="252"/>
                    <a:pt x="137" y="252"/>
                    <a:pt x="137" y="252"/>
                  </a:cubicBezTo>
                  <a:cubicBezTo>
                    <a:pt x="135" y="254"/>
                    <a:pt x="132" y="256"/>
                    <a:pt x="128" y="256"/>
                  </a:cubicBezTo>
                  <a:cubicBezTo>
                    <a:pt x="124" y="256"/>
                    <a:pt x="121" y="254"/>
                    <a:pt x="119" y="252"/>
                  </a:cubicBezTo>
                  <a:cubicBezTo>
                    <a:pt x="83" y="212"/>
                    <a:pt x="83" y="212"/>
                    <a:pt x="83" y="212"/>
                  </a:cubicBezTo>
                  <a:cubicBezTo>
                    <a:pt x="81" y="210"/>
                    <a:pt x="80" y="207"/>
                    <a:pt x="80" y="204"/>
                  </a:cubicBezTo>
                  <a:cubicBezTo>
                    <a:pt x="80" y="197"/>
                    <a:pt x="85" y="192"/>
                    <a:pt x="92" y="192"/>
                  </a:cubicBezTo>
                  <a:cubicBezTo>
                    <a:pt x="96" y="192"/>
                    <a:pt x="99" y="194"/>
                    <a:pt x="101" y="196"/>
                  </a:cubicBezTo>
                  <a:cubicBezTo>
                    <a:pt x="116" y="213"/>
                    <a:pt x="116" y="213"/>
                    <a:pt x="116" y="213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43" y="140"/>
                    <a:pt x="43" y="140"/>
                    <a:pt x="43" y="140"/>
                  </a:cubicBezTo>
                  <a:cubicBezTo>
                    <a:pt x="60" y="155"/>
                    <a:pt x="60" y="155"/>
                    <a:pt x="60" y="155"/>
                  </a:cubicBezTo>
                  <a:cubicBezTo>
                    <a:pt x="62" y="157"/>
                    <a:pt x="64" y="160"/>
                    <a:pt x="64" y="164"/>
                  </a:cubicBezTo>
                  <a:cubicBezTo>
                    <a:pt x="64" y="171"/>
                    <a:pt x="59" y="176"/>
                    <a:pt x="52" y="176"/>
                  </a:cubicBezTo>
                  <a:cubicBezTo>
                    <a:pt x="49" y="176"/>
                    <a:pt x="46" y="175"/>
                    <a:pt x="44" y="173"/>
                  </a:cubicBezTo>
                  <a:cubicBezTo>
                    <a:pt x="4" y="137"/>
                    <a:pt x="4" y="137"/>
                    <a:pt x="4" y="137"/>
                  </a:cubicBezTo>
                  <a:cubicBezTo>
                    <a:pt x="2" y="135"/>
                    <a:pt x="0" y="132"/>
                    <a:pt x="0" y="128"/>
                  </a:cubicBezTo>
                  <a:cubicBezTo>
                    <a:pt x="0" y="124"/>
                    <a:pt x="2" y="121"/>
                    <a:pt x="4" y="119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6" y="81"/>
                    <a:pt x="49" y="80"/>
                    <a:pt x="52" y="80"/>
                  </a:cubicBezTo>
                  <a:cubicBezTo>
                    <a:pt x="59" y="80"/>
                    <a:pt x="64" y="85"/>
                    <a:pt x="64" y="92"/>
                  </a:cubicBezTo>
                  <a:cubicBezTo>
                    <a:pt x="64" y="96"/>
                    <a:pt x="62" y="99"/>
                    <a:pt x="60" y="101"/>
                  </a:cubicBezTo>
                  <a:cubicBezTo>
                    <a:pt x="43" y="116"/>
                    <a:pt x="43" y="116"/>
                    <a:pt x="43" y="116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01" y="60"/>
                    <a:pt x="101" y="60"/>
                    <a:pt x="101" y="60"/>
                  </a:cubicBezTo>
                  <a:cubicBezTo>
                    <a:pt x="99" y="62"/>
                    <a:pt x="96" y="64"/>
                    <a:pt x="92" y="64"/>
                  </a:cubicBezTo>
                  <a:cubicBezTo>
                    <a:pt x="85" y="64"/>
                    <a:pt x="80" y="59"/>
                    <a:pt x="80" y="52"/>
                  </a:cubicBezTo>
                  <a:cubicBezTo>
                    <a:pt x="80" y="49"/>
                    <a:pt x="81" y="46"/>
                    <a:pt x="83" y="44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1" y="2"/>
                    <a:pt x="124" y="0"/>
                    <a:pt x="128" y="0"/>
                  </a:cubicBezTo>
                  <a:cubicBezTo>
                    <a:pt x="132" y="0"/>
                    <a:pt x="135" y="2"/>
                    <a:pt x="137" y="4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75" y="46"/>
                    <a:pt x="176" y="49"/>
                    <a:pt x="176" y="52"/>
                  </a:cubicBezTo>
                  <a:cubicBezTo>
                    <a:pt x="176" y="59"/>
                    <a:pt x="171" y="64"/>
                    <a:pt x="164" y="64"/>
                  </a:cubicBezTo>
                  <a:cubicBezTo>
                    <a:pt x="160" y="64"/>
                    <a:pt x="157" y="62"/>
                    <a:pt x="155" y="60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213" y="116"/>
                    <a:pt x="213" y="116"/>
                    <a:pt x="213" y="116"/>
                  </a:cubicBezTo>
                  <a:cubicBezTo>
                    <a:pt x="196" y="101"/>
                    <a:pt x="196" y="101"/>
                    <a:pt x="196" y="101"/>
                  </a:cubicBezTo>
                  <a:cubicBezTo>
                    <a:pt x="194" y="99"/>
                    <a:pt x="192" y="96"/>
                    <a:pt x="192" y="92"/>
                  </a:cubicBezTo>
                  <a:cubicBezTo>
                    <a:pt x="192" y="85"/>
                    <a:pt x="197" y="80"/>
                    <a:pt x="204" y="80"/>
                  </a:cubicBezTo>
                  <a:cubicBezTo>
                    <a:pt x="207" y="80"/>
                    <a:pt x="210" y="81"/>
                    <a:pt x="212" y="83"/>
                  </a:cubicBezTo>
                  <a:cubicBezTo>
                    <a:pt x="252" y="119"/>
                    <a:pt x="252" y="119"/>
                    <a:pt x="252" y="119"/>
                  </a:cubicBezTo>
                  <a:cubicBezTo>
                    <a:pt x="254" y="121"/>
                    <a:pt x="256" y="124"/>
                    <a:pt x="256" y="128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36"/>
            <p:cNvSpPr/>
            <p:nvPr/>
          </p:nvSpPr>
          <p:spPr>
            <a:xfrm>
              <a:off x="2566988" y="3176588"/>
              <a:ext cx="415925" cy="157162"/>
            </a:xfrm>
            <a:custGeom>
              <a:rect b="b" l="l" r="r" t="t"/>
              <a:pathLst>
                <a:path extrusionOk="0" h="96" w="256">
                  <a:moveTo>
                    <a:pt x="256" y="48"/>
                  </a:moveTo>
                  <a:cubicBezTo>
                    <a:pt x="256" y="52"/>
                    <a:pt x="254" y="55"/>
                    <a:pt x="252" y="57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210" y="95"/>
                    <a:pt x="207" y="96"/>
                    <a:pt x="204" y="96"/>
                  </a:cubicBezTo>
                  <a:cubicBezTo>
                    <a:pt x="197" y="96"/>
                    <a:pt x="192" y="91"/>
                    <a:pt x="192" y="84"/>
                  </a:cubicBezTo>
                  <a:cubicBezTo>
                    <a:pt x="192" y="80"/>
                    <a:pt x="194" y="77"/>
                    <a:pt x="196" y="75"/>
                  </a:cubicBezTo>
                  <a:cubicBezTo>
                    <a:pt x="213" y="60"/>
                    <a:pt x="213" y="60"/>
                    <a:pt x="213" y="60"/>
                  </a:cubicBezTo>
                  <a:cubicBezTo>
                    <a:pt x="140" y="60"/>
                    <a:pt x="140" y="60"/>
                    <a:pt x="140" y="60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2" y="77"/>
                    <a:pt x="64" y="80"/>
                    <a:pt x="64" y="84"/>
                  </a:cubicBezTo>
                  <a:cubicBezTo>
                    <a:pt x="64" y="91"/>
                    <a:pt x="59" y="96"/>
                    <a:pt x="52" y="96"/>
                  </a:cubicBezTo>
                  <a:cubicBezTo>
                    <a:pt x="49" y="96"/>
                    <a:pt x="46" y="95"/>
                    <a:pt x="44" y="93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2" y="55"/>
                    <a:pt x="0" y="52"/>
                    <a:pt x="0" y="48"/>
                  </a:cubicBezTo>
                  <a:cubicBezTo>
                    <a:pt x="0" y="44"/>
                    <a:pt x="2" y="41"/>
                    <a:pt x="4" y="39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6" y="1"/>
                    <a:pt x="49" y="0"/>
                    <a:pt x="52" y="0"/>
                  </a:cubicBezTo>
                  <a:cubicBezTo>
                    <a:pt x="59" y="0"/>
                    <a:pt x="64" y="5"/>
                    <a:pt x="64" y="12"/>
                  </a:cubicBezTo>
                  <a:cubicBezTo>
                    <a:pt x="64" y="16"/>
                    <a:pt x="62" y="19"/>
                    <a:pt x="60" y="21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40" y="36"/>
                    <a:pt x="140" y="36"/>
                    <a:pt x="140" y="36"/>
                  </a:cubicBezTo>
                  <a:cubicBezTo>
                    <a:pt x="213" y="36"/>
                    <a:pt x="213" y="36"/>
                    <a:pt x="213" y="36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94" y="19"/>
                    <a:pt x="192" y="16"/>
                    <a:pt x="192" y="12"/>
                  </a:cubicBezTo>
                  <a:cubicBezTo>
                    <a:pt x="192" y="5"/>
                    <a:pt x="197" y="0"/>
                    <a:pt x="204" y="0"/>
                  </a:cubicBezTo>
                  <a:cubicBezTo>
                    <a:pt x="207" y="0"/>
                    <a:pt x="210" y="1"/>
                    <a:pt x="212" y="3"/>
                  </a:cubicBezTo>
                  <a:cubicBezTo>
                    <a:pt x="252" y="39"/>
                    <a:pt x="252" y="39"/>
                    <a:pt x="252" y="39"/>
                  </a:cubicBezTo>
                  <a:cubicBezTo>
                    <a:pt x="254" y="41"/>
                    <a:pt x="256" y="44"/>
                    <a:pt x="256" y="48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36"/>
            <p:cNvSpPr/>
            <p:nvPr/>
          </p:nvSpPr>
          <p:spPr>
            <a:xfrm>
              <a:off x="1968500" y="3046413"/>
              <a:ext cx="155575" cy="417512"/>
            </a:xfrm>
            <a:custGeom>
              <a:rect b="b" l="l" r="r" t="t"/>
              <a:pathLst>
                <a:path extrusionOk="0" h="256" w="96">
                  <a:moveTo>
                    <a:pt x="84" y="64"/>
                  </a:moveTo>
                  <a:cubicBezTo>
                    <a:pt x="80" y="64"/>
                    <a:pt x="77" y="62"/>
                    <a:pt x="75" y="60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60" y="213"/>
                    <a:pt x="60" y="213"/>
                    <a:pt x="60" y="213"/>
                  </a:cubicBezTo>
                  <a:cubicBezTo>
                    <a:pt x="75" y="196"/>
                    <a:pt x="75" y="196"/>
                    <a:pt x="75" y="196"/>
                  </a:cubicBezTo>
                  <a:cubicBezTo>
                    <a:pt x="77" y="194"/>
                    <a:pt x="80" y="192"/>
                    <a:pt x="84" y="192"/>
                  </a:cubicBezTo>
                  <a:cubicBezTo>
                    <a:pt x="91" y="192"/>
                    <a:pt x="96" y="197"/>
                    <a:pt x="96" y="204"/>
                  </a:cubicBezTo>
                  <a:cubicBezTo>
                    <a:pt x="96" y="207"/>
                    <a:pt x="95" y="210"/>
                    <a:pt x="93" y="212"/>
                  </a:cubicBezTo>
                  <a:cubicBezTo>
                    <a:pt x="57" y="252"/>
                    <a:pt x="57" y="252"/>
                    <a:pt x="57" y="252"/>
                  </a:cubicBezTo>
                  <a:cubicBezTo>
                    <a:pt x="55" y="254"/>
                    <a:pt x="52" y="256"/>
                    <a:pt x="48" y="256"/>
                  </a:cubicBezTo>
                  <a:cubicBezTo>
                    <a:pt x="44" y="256"/>
                    <a:pt x="41" y="254"/>
                    <a:pt x="39" y="25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1" y="210"/>
                    <a:pt x="0" y="207"/>
                    <a:pt x="0" y="204"/>
                  </a:cubicBezTo>
                  <a:cubicBezTo>
                    <a:pt x="0" y="197"/>
                    <a:pt x="5" y="192"/>
                    <a:pt x="12" y="192"/>
                  </a:cubicBezTo>
                  <a:cubicBezTo>
                    <a:pt x="16" y="192"/>
                    <a:pt x="19" y="194"/>
                    <a:pt x="21" y="196"/>
                  </a:cubicBezTo>
                  <a:cubicBezTo>
                    <a:pt x="36" y="213"/>
                    <a:pt x="36" y="213"/>
                    <a:pt x="36" y="213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19" y="62"/>
                    <a:pt x="16" y="64"/>
                    <a:pt x="12" y="64"/>
                  </a:cubicBezTo>
                  <a:cubicBezTo>
                    <a:pt x="5" y="64"/>
                    <a:pt x="0" y="59"/>
                    <a:pt x="0" y="52"/>
                  </a:cubicBezTo>
                  <a:cubicBezTo>
                    <a:pt x="0" y="49"/>
                    <a:pt x="1" y="46"/>
                    <a:pt x="3" y="4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1" y="2"/>
                    <a:pt x="44" y="0"/>
                    <a:pt x="48" y="0"/>
                  </a:cubicBezTo>
                  <a:cubicBezTo>
                    <a:pt x="52" y="0"/>
                    <a:pt x="55" y="2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5" y="46"/>
                    <a:pt x="96" y="49"/>
                    <a:pt x="96" y="52"/>
                  </a:cubicBezTo>
                  <a:cubicBezTo>
                    <a:pt x="96" y="59"/>
                    <a:pt x="91" y="64"/>
                    <a:pt x="84" y="6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36"/>
            <p:cNvSpPr/>
            <p:nvPr/>
          </p:nvSpPr>
          <p:spPr>
            <a:xfrm>
              <a:off x="1155700" y="3046413"/>
              <a:ext cx="323850" cy="417512"/>
            </a:xfrm>
            <a:custGeom>
              <a:rect b="b" l="l" r="r" t="t"/>
              <a:pathLst>
                <a:path extrusionOk="0" h="256" w="200">
                  <a:moveTo>
                    <a:pt x="197" y="212"/>
                  </a:moveTo>
                  <a:cubicBezTo>
                    <a:pt x="197" y="212"/>
                    <a:pt x="197" y="212"/>
                    <a:pt x="197" y="212"/>
                  </a:cubicBezTo>
                  <a:cubicBezTo>
                    <a:pt x="161" y="252"/>
                    <a:pt x="161" y="252"/>
                    <a:pt x="161" y="252"/>
                  </a:cubicBezTo>
                  <a:cubicBezTo>
                    <a:pt x="161" y="252"/>
                    <a:pt x="161" y="252"/>
                    <a:pt x="161" y="252"/>
                  </a:cubicBezTo>
                  <a:cubicBezTo>
                    <a:pt x="159" y="254"/>
                    <a:pt x="156" y="256"/>
                    <a:pt x="152" y="256"/>
                  </a:cubicBezTo>
                  <a:cubicBezTo>
                    <a:pt x="148" y="256"/>
                    <a:pt x="145" y="254"/>
                    <a:pt x="143" y="252"/>
                  </a:cubicBezTo>
                  <a:cubicBezTo>
                    <a:pt x="143" y="252"/>
                    <a:pt x="143" y="252"/>
                    <a:pt x="143" y="252"/>
                  </a:cubicBezTo>
                  <a:cubicBezTo>
                    <a:pt x="107" y="212"/>
                    <a:pt x="107" y="212"/>
                    <a:pt x="107" y="212"/>
                  </a:cubicBezTo>
                  <a:cubicBezTo>
                    <a:pt x="107" y="212"/>
                    <a:pt x="107" y="212"/>
                    <a:pt x="107" y="212"/>
                  </a:cubicBezTo>
                  <a:cubicBezTo>
                    <a:pt x="105" y="210"/>
                    <a:pt x="104" y="207"/>
                    <a:pt x="104" y="204"/>
                  </a:cubicBezTo>
                  <a:cubicBezTo>
                    <a:pt x="104" y="197"/>
                    <a:pt x="109" y="192"/>
                    <a:pt x="116" y="192"/>
                  </a:cubicBezTo>
                  <a:cubicBezTo>
                    <a:pt x="120" y="192"/>
                    <a:pt x="123" y="194"/>
                    <a:pt x="125" y="196"/>
                  </a:cubicBezTo>
                  <a:cubicBezTo>
                    <a:pt x="125" y="196"/>
                    <a:pt x="125" y="196"/>
                    <a:pt x="125" y="196"/>
                  </a:cubicBezTo>
                  <a:cubicBezTo>
                    <a:pt x="140" y="213"/>
                    <a:pt x="140" y="213"/>
                    <a:pt x="140" y="21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04"/>
                    <a:pt x="140" y="104"/>
                    <a:pt x="140" y="104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12"/>
                    <a:pt x="140" y="12"/>
                    <a:pt x="140" y="12"/>
                  </a:cubicBezTo>
                  <a:cubicBezTo>
                    <a:pt x="140" y="5"/>
                    <a:pt x="145" y="0"/>
                    <a:pt x="152" y="0"/>
                  </a:cubicBezTo>
                  <a:cubicBezTo>
                    <a:pt x="159" y="0"/>
                    <a:pt x="164" y="5"/>
                    <a:pt x="164" y="12"/>
                  </a:cubicBezTo>
                  <a:cubicBezTo>
                    <a:pt x="164" y="88"/>
                    <a:pt x="164" y="88"/>
                    <a:pt x="164" y="88"/>
                  </a:cubicBezTo>
                  <a:cubicBezTo>
                    <a:pt x="164" y="116"/>
                    <a:pt x="164" y="116"/>
                    <a:pt x="164" y="116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64" y="213"/>
                    <a:pt x="164" y="213"/>
                    <a:pt x="164" y="213"/>
                  </a:cubicBezTo>
                  <a:cubicBezTo>
                    <a:pt x="179" y="196"/>
                    <a:pt x="179" y="196"/>
                    <a:pt x="179" y="196"/>
                  </a:cubicBezTo>
                  <a:cubicBezTo>
                    <a:pt x="179" y="196"/>
                    <a:pt x="179" y="196"/>
                    <a:pt x="179" y="196"/>
                  </a:cubicBezTo>
                  <a:cubicBezTo>
                    <a:pt x="181" y="194"/>
                    <a:pt x="184" y="192"/>
                    <a:pt x="188" y="192"/>
                  </a:cubicBezTo>
                  <a:cubicBezTo>
                    <a:pt x="195" y="192"/>
                    <a:pt x="200" y="197"/>
                    <a:pt x="200" y="204"/>
                  </a:cubicBezTo>
                  <a:cubicBezTo>
                    <a:pt x="200" y="207"/>
                    <a:pt x="199" y="210"/>
                    <a:pt x="197" y="212"/>
                  </a:cubicBezTo>
                  <a:moveTo>
                    <a:pt x="84" y="64"/>
                  </a:moveTo>
                  <a:cubicBezTo>
                    <a:pt x="80" y="64"/>
                    <a:pt x="77" y="62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60" y="168"/>
                    <a:pt x="60" y="168"/>
                    <a:pt x="60" y="168"/>
                  </a:cubicBezTo>
                  <a:cubicBezTo>
                    <a:pt x="60" y="244"/>
                    <a:pt x="60" y="244"/>
                    <a:pt x="60" y="244"/>
                  </a:cubicBezTo>
                  <a:cubicBezTo>
                    <a:pt x="60" y="251"/>
                    <a:pt x="55" y="256"/>
                    <a:pt x="48" y="256"/>
                  </a:cubicBezTo>
                  <a:cubicBezTo>
                    <a:pt x="41" y="256"/>
                    <a:pt x="36" y="251"/>
                    <a:pt x="36" y="244"/>
                  </a:cubicBezTo>
                  <a:cubicBezTo>
                    <a:pt x="36" y="213"/>
                    <a:pt x="36" y="213"/>
                    <a:pt x="36" y="213"/>
                  </a:cubicBezTo>
                  <a:cubicBezTo>
                    <a:pt x="36" y="152"/>
                    <a:pt x="36" y="152"/>
                    <a:pt x="36" y="152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19" y="62"/>
                    <a:pt x="16" y="64"/>
                    <a:pt x="12" y="64"/>
                  </a:cubicBezTo>
                  <a:cubicBezTo>
                    <a:pt x="5" y="64"/>
                    <a:pt x="0" y="59"/>
                    <a:pt x="0" y="52"/>
                  </a:cubicBezTo>
                  <a:cubicBezTo>
                    <a:pt x="0" y="49"/>
                    <a:pt x="1" y="46"/>
                    <a:pt x="3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1" y="2"/>
                    <a:pt x="44" y="0"/>
                    <a:pt x="48" y="0"/>
                  </a:cubicBezTo>
                  <a:cubicBezTo>
                    <a:pt x="52" y="0"/>
                    <a:pt x="55" y="2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5" y="46"/>
                    <a:pt x="96" y="49"/>
                    <a:pt x="96" y="52"/>
                  </a:cubicBezTo>
                  <a:cubicBezTo>
                    <a:pt x="96" y="59"/>
                    <a:pt x="91" y="64"/>
                    <a:pt x="84" y="6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36"/>
            <p:cNvSpPr/>
            <p:nvPr/>
          </p:nvSpPr>
          <p:spPr>
            <a:xfrm>
              <a:off x="381000" y="3092450"/>
              <a:ext cx="415925" cy="325438"/>
            </a:xfrm>
            <a:custGeom>
              <a:rect b="b" l="l" r="r" t="t"/>
              <a:pathLst>
                <a:path extrusionOk="0" h="200" w="256">
                  <a:moveTo>
                    <a:pt x="252" y="57"/>
                  </a:moveTo>
                  <a:cubicBezTo>
                    <a:pt x="252" y="57"/>
                    <a:pt x="252" y="57"/>
                    <a:pt x="252" y="57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210" y="95"/>
                    <a:pt x="207" y="96"/>
                    <a:pt x="204" y="96"/>
                  </a:cubicBezTo>
                  <a:cubicBezTo>
                    <a:pt x="197" y="96"/>
                    <a:pt x="192" y="91"/>
                    <a:pt x="192" y="84"/>
                  </a:cubicBezTo>
                  <a:cubicBezTo>
                    <a:pt x="192" y="80"/>
                    <a:pt x="194" y="77"/>
                    <a:pt x="196" y="75"/>
                  </a:cubicBezTo>
                  <a:cubicBezTo>
                    <a:pt x="196" y="75"/>
                    <a:pt x="196" y="75"/>
                    <a:pt x="196" y="75"/>
                  </a:cubicBezTo>
                  <a:cubicBezTo>
                    <a:pt x="213" y="60"/>
                    <a:pt x="213" y="60"/>
                    <a:pt x="213" y="60"/>
                  </a:cubicBezTo>
                  <a:cubicBezTo>
                    <a:pt x="140" y="60"/>
                    <a:pt x="140" y="60"/>
                    <a:pt x="140" y="60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5" y="60"/>
                    <a:pt x="0" y="55"/>
                    <a:pt x="0" y="48"/>
                  </a:cubicBezTo>
                  <a:cubicBezTo>
                    <a:pt x="0" y="41"/>
                    <a:pt x="5" y="36"/>
                    <a:pt x="1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213" y="36"/>
                    <a:pt x="213" y="36"/>
                    <a:pt x="213" y="36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94" y="19"/>
                    <a:pt x="192" y="16"/>
                    <a:pt x="192" y="12"/>
                  </a:cubicBezTo>
                  <a:cubicBezTo>
                    <a:pt x="192" y="5"/>
                    <a:pt x="197" y="0"/>
                    <a:pt x="204" y="0"/>
                  </a:cubicBezTo>
                  <a:cubicBezTo>
                    <a:pt x="207" y="0"/>
                    <a:pt x="210" y="1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52" y="39"/>
                    <a:pt x="252" y="39"/>
                    <a:pt x="252" y="39"/>
                  </a:cubicBezTo>
                  <a:cubicBezTo>
                    <a:pt x="252" y="39"/>
                    <a:pt x="252" y="39"/>
                    <a:pt x="252" y="39"/>
                  </a:cubicBezTo>
                  <a:cubicBezTo>
                    <a:pt x="254" y="41"/>
                    <a:pt x="256" y="44"/>
                    <a:pt x="256" y="48"/>
                  </a:cubicBezTo>
                  <a:cubicBezTo>
                    <a:pt x="256" y="52"/>
                    <a:pt x="254" y="55"/>
                    <a:pt x="252" y="57"/>
                  </a:cubicBezTo>
                  <a:moveTo>
                    <a:pt x="4" y="143"/>
                  </a:moveTo>
                  <a:cubicBezTo>
                    <a:pt x="4" y="143"/>
                    <a:pt x="4" y="143"/>
                    <a:pt x="4" y="143"/>
                  </a:cubicBezTo>
                  <a:cubicBezTo>
                    <a:pt x="44" y="107"/>
                    <a:pt x="44" y="107"/>
                    <a:pt x="44" y="107"/>
                  </a:cubicBezTo>
                  <a:cubicBezTo>
                    <a:pt x="44" y="107"/>
                    <a:pt x="44" y="107"/>
                    <a:pt x="44" y="107"/>
                  </a:cubicBezTo>
                  <a:cubicBezTo>
                    <a:pt x="46" y="105"/>
                    <a:pt x="49" y="104"/>
                    <a:pt x="52" y="104"/>
                  </a:cubicBezTo>
                  <a:cubicBezTo>
                    <a:pt x="59" y="104"/>
                    <a:pt x="64" y="109"/>
                    <a:pt x="64" y="116"/>
                  </a:cubicBezTo>
                  <a:cubicBezTo>
                    <a:pt x="64" y="120"/>
                    <a:pt x="62" y="123"/>
                    <a:pt x="60" y="125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43" y="140"/>
                    <a:pt x="43" y="140"/>
                    <a:pt x="43" y="140"/>
                  </a:cubicBezTo>
                  <a:cubicBezTo>
                    <a:pt x="100" y="140"/>
                    <a:pt x="100" y="140"/>
                    <a:pt x="100" y="140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213" y="140"/>
                    <a:pt x="213" y="140"/>
                    <a:pt x="213" y="140"/>
                  </a:cubicBezTo>
                  <a:cubicBezTo>
                    <a:pt x="244" y="140"/>
                    <a:pt x="244" y="140"/>
                    <a:pt x="244" y="140"/>
                  </a:cubicBezTo>
                  <a:cubicBezTo>
                    <a:pt x="251" y="140"/>
                    <a:pt x="256" y="145"/>
                    <a:pt x="256" y="152"/>
                  </a:cubicBezTo>
                  <a:cubicBezTo>
                    <a:pt x="256" y="159"/>
                    <a:pt x="251" y="164"/>
                    <a:pt x="244" y="164"/>
                  </a:cubicBezTo>
                  <a:cubicBezTo>
                    <a:pt x="168" y="164"/>
                    <a:pt x="168" y="164"/>
                    <a:pt x="168" y="164"/>
                  </a:cubicBezTo>
                  <a:cubicBezTo>
                    <a:pt x="140" y="164"/>
                    <a:pt x="140" y="164"/>
                    <a:pt x="140" y="164"/>
                  </a:cubicBezTo>
                  <a:cubicBezTo>
                    <a:pt x="116" y="164"/>
                    <a:pt x="116" y="164"/>
                    <a:pt x="116" y="164"/>
                  </a:cubicBezTo>
                  <a:cubicBezTo>
                    <a:pt x="43" y="164"/>
                    <a:pt x="43" y="164"/>
                    <a:pt x="43" y="164"/>
                  </a:cubicBezTo>
                  <a:cubicBezTo>
                    <a:pt x="60" y="179"/>
                    <a:pt x="60" y="179"/>
                    <a:pt x="60" y="179"/>
                  </a:cubicBezTo>
                  <a:cubicBezTo>
                    <a:pt x="60" y="179"/>
                    <a:pt x="60" y="179"/>
                    <a:pt x="60" y="179"/>
                  </a:cubicBezTo>
                  <a:cubicBezTo>
                    <a:pt x="62" y="181"/>
                    <a:pt x="64" y="184"/>
                    <a:pt x="64" y="188"/>
                  </a:cubicBezTo>
                  <a:cubicBezTo>
                    <a:pt x="64" y="195"/>
                    <a:pt x="59" y="200"/>
                    <a:pt x="52" y="200"/>
                  </a:cubicBezTo>
                  <a:cubicBezTo>
                    <a:pt x="49" y="200"/>
                    <a:pt x="46" y="199"/>
                    <a:pt x="44" y="197"/>
                  </a:cubicBezTo>
                  <a:cubicBezTo>
                    <a:pt x="44" y="197"/>
                    <a:pt x="44" y="197"/>
                    <a:pt x="44" y="197"/>
                  </a:cubicBezTo>
                  <a:cubicBezTo>
                    <a:pt x="4" y="161"/>
                    <a:pt x="4" y="161"/>
                    <a:pt x="4" y="161"/>
                  </a:cubicBezTo>
                  <a:cubicBezTo>
                    <a:pt x="4" y="161"/>
                    <a:pt x="4" y="161"/>
                    <a:pt x="4" y="161"/>
                  </a:cubicBezTo>
                  <a:cubicBezTo>
                    <a:pt x="2" y="159"/>
                    <a:pt x="0" y="156"/>
                    <a:pt x="0" y="152"/>
                  </a:cubicBezTo>
                  <a:cubicBezTo>
                    <a:pt x="0" y="148"/>
                    <a:pt x="2" y="145"/>
                    <a:pt x="4" y="14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36"/>
            <p:cNvSpPr/>
            <p:nvPr/>
          </p:nvSpPr>
          <p:spPr>
            <a:xfrm>
              <a:off x="8459788" y="2317750"/>
              <a:ext cx="285750" cy="417513"/>
            </a:xfrm>
            <a:custGeom>
              <a:rect b="b" l="l" r="r" t="t"/>
              <a:pathLst>
                <a:path extrusionOk="0" h="256" w="176">
                  <a:moveTo>
                    <a:pt x="164" y="256"/>
                  </a:moveTo>
                  <a:cubicBezTo>
                    <a:pt x="12" y="256"/>
                    <a:pt x="12" y="256"/>
                    <a:pt x="12" y="256"/>
                  </a:cubicBezTo>
                  <a:cubicBezTo>
                    <a:pt x="5" y="256"/>
                    <a:pt x="0" y="251"/>
                    <a:pt x="0" y="24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85"/>
                    <a:pt x="5" y="80"/>
                    <a:pt x="12" y="80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152" y="232"/>
                    <a:pt x="152" y="232"/>
                    <a:pt x="152" y="232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12" y="104"/>
                    <a:pt x="112" y="104"/>
                    <a:pt x="112" y="104"/>
                  </a:cubicBezTo>
                  <a:cubicBezTo>
                    <a:pt x="112" y="80"/>
                    <a:pt x="112" y="80"/>
                    <a:pt x="112" y="80"/>
                  </a:cubicBezTo>
                  <a:cubicBezTo>
                    <a:pt x="164" y="80"/>
                    <a:pt x="164" y="80"/>
                    <a:pt x="164" y="80"/>
                  </a:cubicBezTo>
                  <a:cubicBezTo>
                    <a:pt x="171" y="80"/>
                    <a:pt x="176" y="85"/>
                    <a:pt x="176" y="92"/>
                  </a:cubicBezTo>
                  <a:cubicBezTo>
                    <a:pt x="176" y="244"/>
                    <a:pt x="176" y="244"/>
                    <a:pt x="176" y="244"/>
                  </a:cubicBezTo>
                  <a:cubicBezTo>
                    <a:pt x="176" y="251"/>
                    <a:pt x="171" y="256"/>
                    <a:pt x="164" y="256"/>
                  </a:cubicBezTo>
                  <a:moveTo>
                    <a:pt x="124" y="64"/>
                  </a:moveTo>
                  <a:cubicBezTo>
                    <a:pt x="120" y="64"/>
                    <a:pt x="117" y="62"/>
                    <a:pt x="115" y="60"/>
                  </a:cubicBezTo>
                  <a:cubicBezTo>
                    <a:pt x="115" y="60"/>
                    <a:pt x="115" y="60"/>
                    <a:pt x="115" y="60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100" y="123"/>
                    <a:pt x="95" y="128"/>
                    <a:pt x="88" y="128"/>
                  </a:cubicBezTo>
                  <a:cubicBezTo>
                    <a:pt x="81" y="128"/>
                    <a:pt x="76" y="123"/>
                    <a:pt x="76" y="116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59" y="62"/>
                    <a:pt x="56" y="64"/>
                    <a:pt x="52" y="64"/>
                  </a:cubicBezTo>
                  <a:cubicBezTo>
                    <a:pt x="45" y="64"/>
                    <a:pt x="40" y="59"/>
                    <a:pt x="40" y="52"/>
                  </a:cubicBezTo>
                  <a:cubicBezTo>
                    <a:pt x="40" y="49"/>
                    <a:pt x="41" y="46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81" y="2"/>
                    <a:pt x="84" y="0"/>
                    <a:pt x="88" y="0"/>
                  </a:cubicBezTo>
                  <a:cubicBezTo>
                    <a:pt x="92" y="0"/>
                    <a:pt x="95" y="2"/>
                    <a:pt x="97" y="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5" y="46"/>
                    <a:pt x="136" y="49"/>
                    <a:pt x="136" y="52"/>
                  </a:cubicBezTo>
                  <a:cubicBezTo>
                    <a:pt x="136" y="59"/>
                    <a:pt x="131" y="64"/>
                    <a:pt x="124" y="6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36"/>
            <p:cNvSpPr/>
            <p:nvPr/>
          </p:nvSpPr>
          <p:spPr>
            <a:xfrm>
              <a:off x="7704138" y="2357438"/>
              <a:ext cx="339725" cy="338137"/>
            </a:xfrm>
            <a:custGeom>
              <a:rect b="b" l="l" r="r" t="t"/>
              <a:pathLst>
                <a:path extrusionOk="0" h="208" w="208">
                  <a:moveTo>
                    <a:pt x="196" y="72"/>
                  </a:moveTo>
                  <a:cubicBezTo>
                    <a:pt x="196" y="72"/>
                    <a:pt x="196" y="72"/>
                    <a:pt x="196" y="72"/>
                  </a:cubicBezTo>
                  <a:cubicBezTo>
                    <a:pt x="189" y="72"/>
                    <a:pt x="184" y="67"/>
                    <a:pt x="184" y="60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24" y="101"/>
                    <a:pt x="124" y="101"/>
                    <a:pt x="124" y="101"/>
                  </a:cubicBezTo>
                  <a:cubicBezTo>
                    <a:pt x="124" y="101"/>
                    <a:pt x="124" y="101"/>
                    <a:pt x="124" y="101"/>
                  </a:cubicBezTo>
                  <a:cubicBezTo>
                    <a:pt x="122" y="103"/>
                    <a:pt x="119" y="104"/>
                    <a:pt x="116" y="104"/>
                  </a:cubicBezTo>
                  <a:cubicBezTo>
                    <a:pt x="109" y="104"/>
                    <a:pt x="104" y="99"/>
                    <a:pt x="104" y="92"/>
                  </a:cubicBezTo>
                  <a:cubicBezTo>
                    <a:pt x="104" y="89"/>
                    <a:pt x="105" y="86"/>
                    <a:pt x="107" y="84"/>
                  </a:cubicBezTo>
                  <a:cubicBezTo>
                    <a:pt x="107" y="84"/>
                    <a:pt x="107" y="84"/>
                    <a:pt x="107" y="84"/>
                  </a:cubicBezTo>
                  <a:cubicBezTo>
                    <a:pt x="167" y="24"/>
                    <a:pt x="167" y="24"/>
                    <a:pt x="167" y="24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41" y="24"/>
                    <a:pt x="136" y="19"/>
                    <a:pt x="136" y="12"/>
                  </a:cubicBezTo>
                  <a:cubicBezTo>
                    <a:pt x="136" y="5"/>
                    <a:pt x="141" y="0"/>
                    <a:pt x="148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03" y="0"/>
                    <a:pt x="208" y="5"/>
                    <a:pt x="208" y="12"/>
                  </a:cubicBezTo>
                  <a:cubicBezTo>
                    <a:pt x="208" y="60"/>
                    <a:pt x="208" y="60"/>
                    <a:pt x="208" y="60"/>
                  </a:cubicBezTo>
                  <a:cubicBezTo>
                    <a:pt x="208" y="67"/>
                    <a:pt x="203" y="72"/>
                    <a:pt x="196" y="72"/>
                  </a:cubicBezTo>
                  <a:moveTo>
                    <a:pt x="100" y="24"/>
                  </a:moveTo>
                  <a:cubicBezTo>
                    <a:pt x="100" y="24"/>
                    <a:pt x="100" y="24"/>
                    <a:pt x="10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184"/>
                    <a:pt x="24" y="184"/>
                    <a:pt x="24" y="184"/>
                  </a:cubicBezTo>
                  <a:cubicBezTo>
                    <a:pt x="184" y="184"/>
                    <a:pt x="184" y="184"/>
                    <a:pt x="184" y="184"/>
                  </a:cubicBezTo>
                  <a:cubicBezTo>
                    <a:pt x="184" y="172"/>
                    <a:pt x="184" y="172"/>
                    <a:pt x="184" y="172"/>
                  </a:cubicBezTo>
                  <a:cubicBezTo>
                    <a:pt x="184" y="108"/>
                    <a:pt x="184" y="108"/>
                    <a:pt x="184" y="108"/>
                  </a:cubicBezTo>
                  <a:cubicBezTo>
                    <a:pt x="184" y="81"/>
                    <a:pt x="184" y="81"/>
                    <a:pt x="184" y="81"/>
                  </a:cubicBezTo>
                  <a:cubicBezTo>
                    <a:pt x="188" y="83"/>
                    <a:pt x="192" y="84"/>
                    <a:pt x="196" y="84"/>
                  </a:cubicBezTo>
                  <a:cubicBezTo>
                    <a:pt x="200" y="84"/>
                    <a:pt x="204" y="83"/>
                    <a:pt x="208" y="81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8" y="203"/>
                    <a:pt x="203" y="208"/>
                    <a:pt x="196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5" y="208"/>
                    <a:pt x="0" y="203"/>
                    <a:pt x="0" y="19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5" y="4"/>
                    <a:pt x="124" y="8"/>
                    <a:pt x="124" y="12"/>
                  </a:cubicBezTo>
                  <a:cubicBezTo>
                    <a:pt x="124" y="16"/>
                    <a:pt x="125" y="20"/>
                    <a:pt x="127" y="24"/>
                  </a:cubicBezTo>
                  <a:lnTo>
                    <a:pt x="100" y="2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36"/>
            <p:cNvSpPr/>
            <p:nvPr/>
          </p:nvSpPr>
          <p:spPr>
            <a:xfrm>
              <a:off x="6937375" y="2317750"/>
              <a:ext cx="415925" cy="417513"/>
            </a:xfrm>
            <a:custGeom>
              <a:rect b="b" l="l" r="r" t="t"/>
              <a:pathLst>
                <a:path extrusionOk="0" h="256" w="256">
                  <a:moveTo>
                    <a:pt x="244" y="256"/>
                  </a:moveTo>
                  <a:cubicBezTo>
                    <a:pt x="196" y="256"/>
                    <a:pt x="196" y="256"/>
                    <a:pt x="196" y="256"/>
                  </a:cubicBezTo>
                  <a:cubicBezTo>
                    <a:pt x="189" y="256"/>
                    <a:pt x="184" y="251"/>
                    <a:pt x="184" y="244"/>
                  </a:cubicBezTo>
                  <a:cubicBezTo>
                    <a:pt x="184" y="237"/>
                    <a:pt x="189" y="232"/>
                    <a:pt x="196" y="232"/>
                  </a:cubicBezTo>
                  <a:cubicBezTo>
                    <a:pt x="232" y="232"/>
                    <a:pt x="232" y="232"/>
                    <a:pt x="232" y="232"/>
                  </a:cubicBezTo>
                  <a:cubicBezTo>
                    <a:pt x="232" y="196"/>
                    <a:pt x="232" y="196"/>
                    <a:pt x="232" y="196"/>
                  </a:cubicBezTo>
                  <a:cubicBezTo>
                    <a:pt x="232" y="189"/>
                    <a:pt x="237" y="184"/>
                    <a:pt x="244" y="184"/>
                  </a:cubicBezTo>
                  <a:cubicBezTo>
                    <a:pt x="251" y="184"/>
                    <a:pt x="256" y="189"/>
                    <a:pt x="256" y="196"/>
                  </a:cubicBezTo>
                  <a:cubicBezTo>
                    <a:pt x="256" y="244"/>
                    <a:pt x="256" y="244"/>
                    <a:pt x="256" y="244"/>
                  </a:cubicBezTo>
                  <a:cubicBezTo>
                    <a:pt x="256" y="251"/>
                    <a:pt x="251" y="256"/>
                    <a:pt x="244" y="256"/>
                  </a:cubicBezTo>
                  <a:moveTo>
                    <a:pt x="244" y="72"/>
                  </a:moveTo>
                  <a:cubicBezTo>
                    <a:pt x="237" y="72"/>
                    <a:pt x="232" y="67"/>
                    <a:pt x="232" y="60"/>
                  </a:cubicBezTo>
                  <a:cubicBezTo>
                    <a:pt x="232" y="60"/>
                    <a:pt x="232" y="60"/>
                    <a:pt x="232" y="60"/>
                  </a:cubicBezTo>
                  <a:cubicBezTo>
                    <a:pt x="232" y="24"/>
                    <a:pt x="232" y="24"/>
                    <a:pt x="232" y="24"/>
                  </a:cubicBezTo>
                  <a:cubicBezTo>
                    <a:pt x="196" y="24"/>
                    <a:pt x="196" y="24"/>
                    <a:pt x="196" y="24"/>
                  </a:cubicBezTo>
                  <a:cubicBezTo>
                    <a:pt x="189" y="24"/>
                    <a:pt x="184" y="19"/>
                    <a:pt x="184" y="12"/>
                  </a:cubicBezTo>
                  <a:cubicBezTo>
                    <a:pt x="184" y="5"/>
                    <a:pt x="189" y="0"/>
                    <a:pt x="196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6" y="67"/>
                    <a:pt x="251" y="72"/>
                    <a:pt x="244" y="72"/>
                  </a:cubicBezTo>
                  <a:moveTo>
                    <a:pt x="60" y="24"/>
                  </a:moveTo>
                  <a:cubicBezTo>
                    <a:pt x="60" y="24"/>
                    <a:pt x="60" y="24"/>
                    <a:pt x="6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67"/>
                    <a:pt x="19" y="72"/>
                    <a:pt x="12" y="72"/>
                  </a:cubicBezTo>
                  <a:cubicBezTo>
                    <a:pt x="5" y="72"/>
                    <a:pt x="0" y="67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7" y="0"/>
                    <a:pt x="72" y="5"/>
                    <a:pt x="72" y="12"/>
                  </a:cubicBezTo>
                  <a:cubicBezTo>
                    <a:pt x="72" y="19"/>
                    <a:pt x="67" y="24"/>
                    <a:pt x="60" y="24"/>
                  </a:cubicBezTo>
                  <a:moveTo>
                    <a:pt x="36" y="36"/>
                  </a:moveTo>
                  <a:cubicBezTo>
                    <a:pt x="220" y="36"/>
                    <a:pt x="220" y="36"/>
                    <a:pt x="220" y="36"/>
                  </a:cubicBezTo>
                  <a:cubicBezTo>
                    <a:pt x="220" y="220"/>
                    <a:pt x="220" y="220"/>
                    <a:pt x="220" y="220"/>
                  </a:cubicBezTo>
                  <a:cubicBezTo>
                    <a:pt x="36" y="220"/>
                    <a:pt x="36" y="220"/>
                    <a:pt x="36" y="220"/>
                  </a:cubicBezTo>
                  <a:lnTo>
                    <a:pt x="36" y="36"/>
                  </a:lnTo>
                  <a:close/>
                  <a:moveTo>
                    <a:pt x="60" y="196"/>
                  </a:moveTo>
                  <a:cubicBezTo>
                    <a:pt x="196" y="196"/>
                    <a:pt x="196" y="196"/>
                    <a:pt x="196" y="196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60" y="60"/>
                    <a:pt x="60" y="60"/>
                    <a:pt x="60" y="60"/>
                  </a:cubicBezTo>
                  <a:lnTo>
                    <a:pt x="60" y="196"/>
                  </a:lnTo>
                  <a:close/>
                  <a:moveTo>
                    <a:pt x="12" y="184"/>
                  </a:moveTo>
                  <a:cubicBezTo>
                    <a:pt x="19" y="184"/>
                    <a:pt x="24" y="189"/>
                    <a:pt x="24" y="196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60" y="232"/>
                    <a:pt x="60" y="232"/>
                    <a:pt x="60" y="232"/>
                  </a:cubicBezTo>
                  <a:cubicBezTo>
                    <a:pt x="67" y="232"/>
                    <a:pt x="72" y="237"/>
                    <a:pt x="72" y="244"/>
                  </a:cubicBezTo>
                  <a:cubicBezTo>
                    <a:pt x="72" y="251"/>
                    <a:pt x="67" y="256"/>
                    <a:pt x="60" y="256"/>
                  </a:cubicBezTo>
                  <a:cubicBezTo>
                    <a:pt x="12" y="256"/>
                    <a:pt x="12" y="256"/>
                    <a:pt x="12" y="256"/>
                  </a:cubicBezTo>
                  <a:cubicBezTo>
                    <a:pt x="5" y="256"/>
                    <a:pt x="0" y="251"/>
                    <a:pt x="0" y="244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89"/>
                    <a:pt x="5" y="184"/>
                    <a:pt x="12" y="18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36"/>
            <p:cNvSpPr/>
            <p:nvPr/>
          </p:nvSpPr>
          <p:spPr>
            <a:xfrm>
              <a:off x="6208713" y="2317750"/>
              <a:ext cx="415925" cy="417513"/>
            </a:xfrm>
            <a:custGeom>
              <a:rect b="b" l="l" r="r" t="t"/>
              <a:pathLst>
                <a:path extrusionOk="0" h="256" w="256">
                  <a:moveTo>
                    <a:pt x="244" y="256"/>
                  </a:moveTo>
                  <a:cubicBezTo>
                    <a:pt x="196" y="256"/>
                    <a:pt x="196" y="256"/>
                    <a:pt x="196" y="256"/>
                  </a:cubicBezTo>
                  <a:cubicBezTo>
                    <a:pt x="189" y="256"/>
                    <a:pt x="184" y="251"/>
                    <a:pt x="184" y="244"/>
                  </a:cubicBezTo>
                  <a:cubicBezTo>
                    <a:pt x="184" y="237"/>
                    <a:pt x="189" y="232"/>
                    <a:pt x="196" y="232"/>
                  </a:cubicBezTo>
                  <a:cubicBezTo>
                    <a:pt x="232" y="232"/>
                    <a:pt x="232" y="232"/>
                    <a:pt x="232" y="232"/>
                  </a:cubicBezTo>
                  <a:cubicBezTo>
                    <a:pt x="232" y="196"/>
                    <a:pt x="232" y="196"/>
                    <a:pt x="232" y="196"/>
                  </a:cubicBezTo>
                  <a:cubicBezTo>
                    <a:pt x="232" y="196"/>
                    <a:pt x="232" y="196"/>
                    <a:pt x="232" y="196"/>
                  </a:cubicBezTo>
                  <a:cubicBezTo>
                    <a:pt x="232" y="189"/>
                    <a:pt x="237" y="184"/>
                    <a:pt x="244" y="184"/>
                  </a:cubicBezTo>
                  <a:cubicBezTo>
                    <a:pt x="251" y="184"/>
                    <a:pt x="256" y="189"/>
                    <a:pt x="256" y="196"/>
                  </a:cubicBezTo>
                  <a:cubicBezTo>
                    <a:pt x="256" y="244"/>
                    <a:pt x="256" y="244"/>
                    <a:pt x="256" y="244"/>
                  </a:cubicBezTo>
                  <a:cubicBezTo>
                    <a:pt x="256" y="251"/>
                    <a:pt x="251" y="256"/>
                    <a:pt x="244" y="256"/>
                  </a:cubicBezTo>
                  <a:moveTo>
                    <a:pt x="36" y="36"/>
                  </a:moveTo>
                  <a:cubicBezTo>
                    <a:pt x="220" y="36"/>
                    <a:pt x="220" y="36"/>
                    <a:pt x="220" y="36"/>
                  </a:cubicBezTo>
                  <a:cubicBezTo>
                    <a:pt x="220" y="220"/>
                    <a:pt x="220" y="220"/>
                    <a:pt x="220" y="220"/>
                  </a:cubicBezTo>
                  <a:cubicBezTo>
                    <a:pt x="36" y="220"/>
                    <a:pt x="36" y="220"/>
                    <a:pt x="36" y="220"/>
                  </a:cubicBezTo>
                  <a:lnTo>
                    <a:pt x="36" y="36"/>
                  </a:lnTo>
                  <a:close/>
                  <a:moveTo>
                    <a:pt x="60" y="196"/>
                  </a:moveTo>
                  <a:cubicBezTo>
                    <a:pt x="196" y="196"/>
                    <a:pt x="196" y="196"/>
                    <a:pt x="196" y="196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60" y="60"/>
                    <a:pt x="60" y="60"/>
                    <a:pt x="60" y="60"/>
                  </a:cubicBezTo>
                  <a:lnTo>
                    <a:pt x="60" y="196"/>
                  </a:lnTo>
                  <a:close/>
                  <a:moveTo>
                    <a:pt x="60" y="24"/>
                  </a:moveTo>
                  <a:cubicBezTo>
                    <a:pt x="60" y="24"/>
                    <a:pt x="60" y="24"/>
                    <a:pt x="6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67"/>
                    <a:pt x="19" y="72"/>
                    <a:pt x="12" y="72"/>
                  </a:cubicBezTo>
                  <a:cubicBezTo>
                    <a:pt x="5" y="72"/>
                    <a:pt x="0" y="67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7" y="0"/>
                    <a:pt x="72" y="5"/>
                    <a:pt x="72" y="12"/>
                  </a:cubicBezTo>
                  <a:cubicBezTo>
                    <a:pt x="72" y="19"/>
                    <a:pt x="67" y="24"/>
                    <a:pt x="60" y="2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36"/>
            <p:cNvSpPr/>
            <p:nvPr/>
          </p:nvSpPr>
          <p:spPr>
            <a:xfrm>
              <a:off x="5480050" y="2317750"/>
              <a:ext cx="415925" cy="417513"/>
            </a:xfrm>
            <a:custGeom>
              <a:rect b="b" l="l" r="r" t="t"/>
              <a:pathLst>
                <a:path extrusionOk="0" h="256" w="256">
                  <a:moveTo>
                    <a:pt x="244" y="72"/>
                  </a:moveTo>
                  <a:cubicBezTo>
                    <a:pt x="237" y="72"/>
                    <a:pt x="232" y="67"/>
                    <a:pt x="232" y="60"/>
                  </a:cubicBezTo>
                  <a:cubicBezTo>
                    <a:pt x="232" y="24"/>
                    <a:pt x="232" y="24"/>
                    <a:pt x="232" y="24"/>
                  </a:cubicBezTo>
                  <a:cubicBezTo>
                    <a:pt x="196" y="24"/>
                    <a:pt x="196" y="24"/>
                    <a:pt x="196" y="24"/>
                  </a:cubicBezTo>
                  <a:cubicBezTo>
                    <a:pt x="189" y="24"/>
                    <a:pt x="184" y="19"/>
                    <a:pt x="184" y="12"/>
                  </a:cubicBezTo>
                  <a:cubicBezTo>
                    <a:pt x="184" y="5"/>
                    <a:pt x="189" y="0"/>
                    <a:pt x="196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6" y="67"/>
                    <a:pt x="251" y="72"/>
                    <a:pt x="244" y="72"/>
                  </a:cubicBezTo>
                  <a:moveTo>
                    <a:pt x="220" y="220"/>
                  </a:moveTo>
                  <a:cubicBezTo>
                    <a:pt x="36" y="220"/>
                    <a:pt x="36" y="220"/>
                    <a:pt x="36" y="220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20" y="36"/>
                    <a:pt x="220" y="36"/>
                    <a:pt x="220" y="36"/>
                  </a:cubicBezTo>
                  <a:lnTo>
                    <a:pt x="220" y="220"/>
                  </a:lnTo>
                  <a:close/>
                  <a:moveTo>
                    <a:pt x="196" y="60"/>
                  </a:moveTo>
                  <a:cubicBezTo>
                    <a:pt x="60" y="60"/>
                    <a:pt x="60" y="60"/>
                    <a:pt x="60" y="60"/>
                  </a:cubicBezTo>
                  <a:cubicBezTo>
                    <a:pt x="60" y="196"/>
                    <a:pt x="60" y="196"/>
                    <a:pt x="60" y="196"/>
                  </a:cubicBezTo>
                  <a:cubicBezTo>
                    <a:pt x="196" y="196"/>
                    <a:pt x="196" y="196"/>
                    <a:pt x="196" y="196"/>
                  </a:cubicBezTo>
                  <a:lnTo>
                    <a:pt x="196" y="60"/>
                  </a:lnTo>
                  <a:close/>
                  <a:moveTo>
                    <a:pt x="60" y="232"/>
                  </a:moveTo>
                  <a:cubicBezTo>
                    <a:pt x="67" y="232"/>
                    <a:pt x="72" y="237"/>
                    <a:pt x="72" y="244"/>
                  </a:cubicBezTo>
                  <a:cubicBezTo>
                    <a:pt x="72" y="251"/>
                    <a:pt x="67" y="256"/>
                    <a:pt x="60" y="256"/>
                  </a:cubicBezTo>
                  <a:cubicBezTo>
                    <a:pt x="12" y="256"/>
                    <a:pt x="12" y="256"/>
                    <a:pt x="12" y="256"/>
                  </a:cubicBezTo>
                  <a:cubicBezTo>
                    <a:pt x="5" y="256"/>
                    <a:pt x="0" y="251"/>
                    <a:pt x="0" y="244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89"/>
                    <a:pt x="5" y="184"/>
                    <a:pt x="12" y="184"/>
                  </a:cubicBezTo>
                  <a:cubicBezTo>
                    <a:pt x="19" y="184"/>
                    <a:pt x="24" y="189"/>
                    <a:pt x="24" y="196"/>
                  </a:cubicBezTo>
                  <a:cubicBezTo>
                    <a:pt x="24" y="232"/>
                    <a:pt x="24" y="232"/>
                    <a:pt x="24" y="232"/>
                  </a:cubicBezTo>
                  <a:lnTo>
                    <a:pt x="60" y="23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36"/>
            <p:cNvSpPr/>
            <p:nvPr/>
          </p:nvSpPr>
          <p:spPr>
            <a:xfrm>
              <a:off x="4751388" y="2317750"/>
              <a:ext cx="417512" cy="417513"/>
            </a:xfrm>
            <a:custGeom>
              <a:rect b="b" l="l" r="r" t="t"/>
              <a:pathLst>
                <a:path extrusionOk="0" h="256" w="256">
                  <a:moveTo>
                    <a:pt x="244" y="256"/>
                  </a:moveTo>
                  <a:cubicBezTo>
                    <a:pt x="12" y="256"/>
                    <a:pt x="12" y="256"/>
                    <a:pt x="12" y="256"/>
                  </a:cubicBezTo>
                  <a:cubicBezTo>
                    <a:pt x="5" y="256"/>
                    <a:pt x="0" y="251"/>
                    <a:pt x="0" y="2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244"/>
                    <a:pt x="256" y="244"/>
                    <a:pt x="256" y="244"/>
                  </a:cubicBezTo>
                  <a:cubicBezTo>
                    <a:pt x="256" y="251"/>
                    <a:pt x="251" y="256"/>
                    <a:pt x="244" y="256"/>
                  </a:cubicBezTo>
                  <a:moveTo>
                    <a:pt x="232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232" y="232"/>
                    <a:pt x="232" y="232"/>
                    <a:pt x="232" y="232"/>
                  </a:cubicBezTo>
                  <a:lnTo>
                    <a:pt x="232" y="24"/>
                  </a:lnTo>
                  <a:close/>
                  <a:moveTo>
                    <a:pt x="52" y="36"/>
                  </a:moveTo>
                  <a:cubicBezTo>
                    <a:pt x="96" y="36"/>
                    <a:pt x="96" y="36"/>
                    <a:pt x="96" y="36"/>
                  </a:cubicBezTo>
                  <a:cubicBezTo>
                    <a:pt x="103" y="36"/>
                    <a:pt x="108" y="41"/>
                    <a:pt x="108" y="48"/>
                  </a:cubicBezTo>
                  <a:cubicBezTo>
                    <a:pt x="108" y="55"/>
                    <a:pt x="103" y="60"/>
                    <a:pt x="96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103"/>
                    <a:pt x="55" y="108"/>
                    <a:pt x="48" y="108"/>
                  </a:cubicBezTo>
                  <a:cubicBezTo>
                    <a:pt x="41" y="108"/>
                    <a:pt x="36" y="103"/>
                    <a:pt x="36" y="9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36"/>
                    <a:pt x="36" y="36"/>
                    <a:pt x="36" y="36"/>
                  </a:cubicBezTo>
                  <a:lnTo>
                    <a:pt x="52" y="36"/>
                  </a:lnTo>
                  <a:close/>
                  <a:moveTo>
                    <a:pt x="36" y="160"/>
                  </a:moveTo>
                  <a:cubicBezTo>
                    <a:pt x="36" y="160"/>
                    <a:pt x="36" y="160"/>
                    <a:pt x="36" y="160"/>
                  </a:cubicBezTo>
                  <a:cubicBezTo>
                    <a:pt x="36" y="153"/>
                    <a:pt x="41" y="148"/>
                    <a:pt x="48" y="148"/>
                  </a:cubicBezTo>
                  <a:cubicBezTo>
                    <a:pt x="55" y="148"/>
                    <a:pt x="60" y="153"/>
                    <a:pt x="60" y="160"/>
                  </a:cubicBezTo>
                  <a:cubicBezTo>
                    <a:pt x="60" y="196"/>
                    <a:pt x="60" y="196"/>
                    <a:pt x="60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103" y="196"/>
                    <a:pt x="108" y="201"/>
                    <a:pt x="108" y="208"/>
                  </a:cubicBezTo>
                  <a:cubicBezTo>
                    <a:pt x="108" y="215"/>
                    <a:pt x="103" y="220"/>
                    <a:pt x="96" y="220"/>
                  </a:cubicBezTo>
                  <a:cubicBezTo>
                    <a:pt x="52" y="220"/>
                    <a:pt x="52" y="220"/>
                    <a:pt x="52" y="220"/>
                  </a:cubicBezTo>
                  <a:cubicBezTo>
                    <a:pt x="36" y="220"/>
                    <a:pt x="36" y="220"/>
                    <a:pt x="36" y="220"/>
                  </a:cubicBezTo>
                  <a:cubicBezTo>
                    <a:pt x="36" y="204"/>
                    <a:pt x="36" y="204"/>
                    <a:pt x="36" y="204"/>
                  </a:cubicBezTo>
                  <a:lnTo>
                    <a:pt x="36" y="160"/>
                  </a:lnTo>
                  <a:close/>
                  <a:moveTo>
                    <a:pt x="160" y="36"/>
                  </a:moveTo>
                  <a:cubicBezTo>
                    <a:pt x="160" y="36"/>
                    <a:pt x="160" y="36"/>
                    <a:pt x="160" y="36"/>
                  </a:cubicBezTo>
                  <a:cubicBezTo>
                    <a:pt x="204" y="36"/>
                    <a:pt x="204" y="36"/>
                    <a:pt x="204" y="36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0" y="52"/>
                    <a:pt x="220" y="52"/>
                    <a:pt x="220" y="52"/>
                  </a:cubicBezTo>
                  <a:cubicBezTo>
                    <a:pt x="220" y="96"/>
                    <a:pt x="220" y="96"/>
                    <a:pt x="220" y="96"/>
                  </a:cubicBezTo>
                  <a:cubicBezTo>
                    <a:pt x="220" y="103"/>
                    <a:pt x="215" y="108"/>
                    <a:pt x="208" y="108"/>
                  </a:cubicBezTo>
                  <a:cubicBezTo>
                    <a:pt x="201" y="108"/>
                    <a:pt x="196" y="103"/>
                    <a:pt x="196" y="96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60" y="60"/>
                    <a:pt x="160" y="60"/>
                    <a:pt x="160" y="60"/>
                  </a:cubicBezTo>
                  <a:cubicBezTo>
                    <a:pt x="153" y="60"/>
                    <a:pt x="148" y="55"/>
                    <a:pt x="148" y="48"/>
                  </a:cubicBezTo>
                  <a:cubicBezTo>
                    <a:pt x="148" y="41"/>
                    <a:pt x="153" y="36"/>
                    <a:pt x="160" y="36"/>
                  </a:cubicBezTo>
                  <a:moveTo>
                    <a:pt x="160" y="196"/>
                  </a:moveTo>
                  <a:cubicBezTo>
                    <a:pt x="160" y="196"/>
                    <a:pt x="160" y="196"/>
                    <a:pt x="160" y="196"/>
                  </a:cubicBezTo>
                  <a:cubicBezTo>
                    <a:pt x="196" y="196"/>
                    <a:pt x="196" y="196"/>
                    <a:pt x="196" y="196"/>
                  </a:cubicBezTo>
                  <a:cubicBezTo>
                    <a:pt x="196" y="160"/>
                    <a:pt x="196" y="160"/>
                    <a:pt x="196" y="160"/>
                  </a:cubicBezTo>
                  <a:cubicBezTo>
                    <a:pt x="196" y="153"/>
                    <a:pt x="201" y="148"/>
                    <a:pt x="208" y="148"/>
                  </a:cubicBezTo>
                  <a:cubicBezTo>
                    <a:pt x="215" y="148"/>
                    <a:pt x="220" y="153"/>
                    <a:pt x="220" y="160"/>
                  </a:cubicBezTo>
                  <a:cubicBezTo>
                    <a:pt x="220" y="160"/>
                    <a:pt x="220" y="160"/>
                    <a:pt x="220" y="160"/>
                  </a:cubicBezTo>
                  <a:cubicBezTo>
                    <a:pt x="220" y="204"/>
                    <a:pt x="220" y="204"/>
                    <a:pt x="220" y="204"/>
                  </a:cubicBezTo>
                  <a:cubicBezTo>
                    <a:pt x="220" y="220"/>
                    <a:pt x="220" y="220"/>
                    <a:pt x="220" y="220"/>
                  </a:cubicBezTo>
                  <a:cubicBezTo>
                    <a:pt x="204" y="220"/>
                    <a:pt x="204" y="220"/>
                    <a:pt x="204" y="220"/>
                  </a:cubicBezTo>
                  <a:cubicBezTo>
                    <a:pt x="160" y="220"/>
                    <a:pt x="160" y="220"/>
                    <a:pt x="160" y="220"/>
                  </a:cubicBezTo>
                  <a:cubicBezTo>
                    <a:pt x="153" y="220"/>
                    <a:pt x="148" y="215"/>
                    <a:pt x="148" y="208"/>
                  </a:cubicBezTo>
                  <a:cubicBezTo>
                    <a:pt x="148" y="201"/>
                    <a:pt x="153" y="196"/>
                    <a:pt x="160" y="19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36"/>
            <p:cNvSpPr/>
            <p:nvPr/>
          </p:nvSpPr>
          <p:spPr>
            <a:xfrm>
              <a:off x="4022725" y="2317750"/>
              <a:ext cx="417513" cy="417513"/>
            </a:xfrm>
            <a:custGeom>
              <a:rect b="b" l="l" r="r" t="t"/>
              <a:pathLst>
                <a:path extrusionOk="0" h="256" w="256">
                  <a:moveTo>
                    <a:pt x="244" y="256"/>
                  </a:moveTo>
                  <a:cubicBezTo>
                    <a:pt x="12" y="256"/>
                    <a:pt x="12" y="256"/>
                    <a:pt x="12" y="256"/>
                  </a:cubicBezTo>
                  <a:cubicBezTo>
                    <a:pt x="5" y="256"/>
                    <a:pt x="0" y="251"/>
                    <a:pt x="0" y="2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244"/>
                    <a:pt x="256" y="244"/>
                    <a:pt x="256" y="244"/>
                  </a:cubicBezTo>
                  <a:cubicBezTo>
                    <a:pt x="256" y="251"/>
                    <a:pt x="251" y="256"/>
                    <a:pt x="244" y="256"/>
                  </a:cubicBezTo>
                  <a:moveTo>
                    <a:pt x="232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232" y="232"/>
                    <a:pt x="232" y="232"/>
                    <a:pt x="232" y="232"/>
                  </a:cubicBezTo>
                  <a:lnTo>
                    <a:pt x="232" y="24"/>
                  </a:lnTo>
                  <a:close/>
                  <a:moveTo>
                    <a:pt x="72" y="84"/>
                  </a:moveTo>
                  <a:cubicBezTo>
                    <a:pt x="72" y="77"/>
                    <a:pt x="77" y="72"/>
                    <a:pt x="84" y="72"/>
                  </a:cubicBezTo>
                  <a:cubicBezTo>
                    <a:pt x="87" y="72"/>
                    <a:pt x="90" y="73"/>
                    <a:pt x="92" y="76"/>
                  </a:cubicBezTo>
                  <a:cubicBezTo>
                    <a:pt x="128" y="111"/>
                    <a:pt x="128" y="111"/>
                    <a:pt x="128" y="111"/>
                  </a:cubicBezTo>
                  <a:cubicBezTo>
                    <a:pt x="164" y="76"/>
                    <a:pt x="164" y="76"/>
                    <a:pt x="164" y="76"/>
                  </a:cubicBezTo>
                  <a:cubicBezTo>
                    <a:pt x="166" y="73"/>
                    <a:pt x="169" y="72"/>
                    <a:pt x="172" y="72"/>
                  </a:cubicBezTo>
                  <a:cubicBezTo>
                    <a:pt x="179" y="72"/>
                    <a:pt x="184" y="77"/>
                    <a:pt x="184" y="84"/>
                  </a:cubicBezTo>
                  <a:cubicBezTo>
                    <a:pt x="184" y="87"/>
                    <a:pt x="183" y="90"/>
                    <a:pt x="180" y="92"/>
                  </a:cubicBezTo>
                  <a:cubicBezTo>
                    <a:pt x="145" y="128"/>
                    <a:pt x="145" y="128"/>
                    <a:pt x="145" y="128"/>
                  </a:cubicBezTo>
                  <a:cubicBezTo>
                    <a:pt x="180" y="164"/>
                    <a:pt x="180" y="164"/>
                    <a:pt x="180" y="164"/>
                  </a:cubicBezTo>
                  <a:cubicBezTo>
                    <a:pt x="183" y="166"/>
                    <a:pt x="184" y="169"/>
                    <a:pt x="184" y="172"/>
                  </a:cubicBezTo>
                  <a:cubicBezTo>
                    <a:pt x="184" y="179"/>
                    <a:pt x="179" y="184"/>
                    <a:pt x="172" y="184"/>
                  </a:cubicBezTo>
                  <a:cubicBezTo>
                    <a:pt x="169" y="184"/>
                    <a:pt x="166" y="183"/>
                    <a:pt x="164" y="180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92" y="180"/>
                    <a:pt x="92" y="180"/>
                    <a:pt x="92" y="180"/>
                  </a:cubicBezTo>
                  <a:cubicBezTo>
                    <a:pt x="90" y="183"/>
                    <a:pt x="87" y="184"/>
                    <a:pt x="84" y="184"/>
                  </a:cubicBezTo>
                  <a:cubicBezTo>
                    <a:pt x="77" y="184"/>
                    <a:pt x="72" y="179"/>
                    <a:pt x="72" y="172"/>
                  </a:cubicBezTo>
                  <a:cubicBezTo>
                    <a:pt x="72" y="169"/>
                    <a:pt x="73" y="166"/>
                    <a:pt x="76" y="164"/>
                  </a:cubicBezTo>
                  <a:cubicBezTo>
                    <a:pt x="111" y="128"/>
                    <a:pt x="111" y="128"/>
                    <a:pt x="111" y="128"/>
                  </a:cubicBezTo>
                  <a:cubicBezTo>
                    <a:pt x="76" y="92"/>
                    <a:pt x="76" y="92"/>
                    <a:pt x="76" y="92"/>
                  </a:cubicBezTo>
                  <a:cubicBezTo>
                    <a:pt x="73" y="90"/>
                    <a:pt x="72" y="87"/>
                    <a:pt x="72" y="8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36"/>
            <p:cNvSpPr/>
            <p:nvPr/>
          </p:nvSpPr>
          <p:spPr>
            <a:xfrm>
              <a:off x="3295650" y="2317750"/>
              <a:ext cx="415925" cy="417513"/>
            </a:xfrm>
            <a:custGeom>
              <a:rect b="b" l="l" r="r" t="t"/>
              <a:pathLst>
                <a:path extrusionOk="0" h="256" w="256">
                  <a:moveTo>
                    <a:pt x="244" y="256"/>
                  </a:moveTo>
                  <a:cubicBezTo>
                    <a:pt x="12" y="256"/>
                    <a:pt x="12" y="256"/>
                    <a:pt x="12" y="256"/>
                  </a:cubicBezTo>
                  <a:cubicBezTo>
                    <a:pt x="5" y="256"/>
                    <a:pt x="0" y="251"/>
                    <a:pt x="0" y="2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244"/>
                    <a:pt x="256" y="244"/>
                    <a:pt x="256" y="244"/>
                  </a:cubicBezTo>
                  <a:cubicBezTo>
                    <a:pt x="256" y="251"/>
                    <a:pt x="251" y="256"/>
                    <a:pt x="244" y="256"/>
                  </a:cubicBezTo>
                  <a:moveTo>
                    <a:pt x="232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232" y="232"/>
                    <a:pt x="232" y="232"/>
                    <a:pt x="232" y="232"/>
                  </a:cubicBezTo>
                  <a:lnTo>
                    <a:pt x="232" y="24"/>
                  </a:lnTo>
                  <a:close/>
                  <a:moveTo>
                    <a:pt x="76" y="112"/>
                  </a:moveTo>
                  <a:cubicBezTo>
                    <a:pt x="79" y="112"/>
                    <a:pt x="82" y="113"/>
                    <a:pt x="84" y="116"/>
                  </a:cubicBezTo>
                  <a:cubicBezTo>
                    <a:pt x="112" y="143"/>
                    <a:pt x="112" y="143"/>
                    <a:pt x="112" y="143"/>
                  </a:cubicBezTo>
                  <a:cubicBezTo>
                    <a:pt x="168" y="88"/>
                    <a:pt x="168" y="88"/>
                    <a:pt x="168" y="88"/>
                  </a:cubicBezTo>
                  <a:cubicBezTo>
                    <a:pt x="170" y="85"/>
                    <a:pt x="173" y="84"/>
                    <a:pt x="176" y="84"/>
                  </a:cubicBezTo>
                  <a:cubicBezTo>
                    <a:pt x="183" y="84"/>
                    <a:pt x="188" y="89"/>
                    <a:pt x="188" y="96"/>
                  </a:cubicBezTo>
                  <a:cubicBezTo>
                    <a:pt x="188" y="99"/>
                    <a:pt x="187" y="102"/>
                    <a:pt x="184" y="104"/>
                  </a:cubicBezTo>
                  <a:cubicBezTo>
                    <a:pt x="120" y="168"/>
                    <a:pt x="120" y="168"/>
                    <a:pt x="120" y="168"/>
                  </a:cubicBezTo>
                  <a:cubicBezTo>
                    <a:pt x="118" y="171"/>
                    <a:pt x="115" y="172"/>
                    <a:pt x="112" y="172"/>
                  </a:cubicBezTo>
                  <a:cubicBezTo>
                    <a:pt x="109" y="172"/>
                    <a:pt x="106" y="171"/>
                    <a:pt x="104" y="168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5" y="130"/>
                    <a:pt x="64" y="127"/>
                    <a:pt x="64" y="124"/>
                  </a:cubicBezTo>
                  <a:cubicBezTo>
                    <a:pt x="64" y="117"/>
                    <a:pt x="69" y="112"/>
                    <a:pt x="76" y="112"/>
                  </a:cubicBezTo>
                  <a:moveTo>
                    <a:pt x="184" y="172"/>
                  </a:moveTo>
                  <a:cubicBezTo>
                    <a:pt x="184" y="172"/>
                    <a:pt x="184" y="172"/>
                    <a:pt x="184" y="172"/>
                  </a:cubicBezTo>
                  <a:cubicBezTo>
                    <a:pt x="184" y="172"/>
                    <a:pt x="184" y="172"/>
                    <a:pt x="184" y="172"/>
                  </a:cubicBezTo>
                  <a:cubicBezTo>
                    <a:pt x="184" y="172"/>
                    <a:pt x="184" y="172"/>
                    <a:pt x="184" y="172"/>
                  </a:cubicBezTo>
                  <a:moveTo>
                    <a:pt x="184" y="84"/>
                  </a:moveTo>
                  <a:cubicBezTo>
                    <a:pt x="184" y="84"/>
                    <a:pt x="184" y="84"/>
                    <a:pt x="184" y="84"/>
                  </a:cubicBezTo>
                  <a:cubicBezTo>
                    <a:pt x="184" y="84"/>
                    <a:pt x="184" y="84"/>
                    <a:pt x="184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36"/>
            <p:cNvSpPr/>
            <p:nvPr/>
          </p:nvSpPr>
          <p:spPr>
            <a:xfrm>
              <a:off x="2566988" y="2317750"/>
              <a:ext cx="415925" cy="417513"/>
            </a:xfrm>
            <a:custGeom>
              <a:rect b="b" l="l" r="r" t="t"/>
              <a:pathLst>
                <a:path extrusionOk="0" h="256" w="256">
                  <a:moveTo>
                    <a:pt x="244" y="256"/>
                  </a:moveTo>
                  <a:cubicBezTo>
                    <a:pt x="12" y="256"/>
                    <a:pt x="12" y="256"/>
                    <a:pt x="12" y="256"/>
                  </a:cubicBezTo>
                  <a:cubicBezTo>
                    <a:pt x="5" y="256"/>
                    <a:pt x="0" y="251"/>
                    <a:pt x="0" y="2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244"/>
                    <a:pt x="256" y="244"/>
                    <a:pt x="256" y="244"/>
                  </a:cubicBezTo>
                  <a:cubicBezTo>
                    <a:pt x="256" y="251"/>
                    <a:pt x="251" y="256"/>
                    <a:pt x="244" y="256"/>
                  </a:cubicBezTo>
                  <a:moveTo>
                    <a:pt x="232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232" y="232"/>
                    <a:pt x="232" y="232"/>
                    <a:pt x="232" y="232"/>
                  </a:cubicBezTo>
                  <a:lnTo>
                    <a:pt x="232" y="24"/>
                  </a:lnTo>
                  <a:close/>
                  <a:moveTo>
                    <a:pt x="76" y="116"/>
                  </a:moveTo>
                  <a:cubicBezTo>
                    <a:pt x="104" y="116"/>
                    <a:pt x="104" y="116"/>
                    <a:pt x="104" y="116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80" y="116"/>
                    <a:pt x="180" y="116"/>
                    <a:pt x="180" y="116"/>
                  </a:cubicBezTo>
                  <a:cubicBezTo>
                    <a:pt x="187" y="116"/>
                    <a:pt x="192" y="121"/>
                    <a:pt x="192" y="128"/>
                  </a:cubicBezTo>
                  <a:cubicBezTo>
                    <a:pt x="192" y="135"/>
                    <a:pt x="187" y="140"/>
                    <a:pt x="180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00" y="140"/>
                    <a:pt x="100" y="140"/>
                    <a:pt x="100" y="140"/>
                  </a:cubicBezTo>
                  <a:cubicBezTo>
                    <a:pt x="76" y="140"/>
                    <a:pt x="76" y="140"/>
                    <a:pt x="76" y="140"/>
                  </a:cubicBezTo>
                  <a:cubicBezTo>
                    <a:pt x="69" y="140"/>
                    <a:pt x="64" y="135"/>
                    <a:pt x="64" y="128"/>
                  </a:cubicBezTo>
                  <a:cubicBezTo>
                    <a:pt x="64" y="121"/>
                    <a:pt x="69" y="116"/>
                    <a:pt x="76" y="11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36"/>
            <p:cNvSpPr/>
            <p:nvPr/>
          </p:nvSpPr>
          <p:spPr>
            <a:xfrm>
              <a:off x="1838325" y="2317750"/>
              <a:ext cx="415925" cy="417513"/>
            </a:xfrm>
            <a:custGeom>
              <a:rect b="b" l="l" r="r" t="t"/>
              <a:pathLst>
                <a:path extrusionOk="0" h="256" w="256">
                  <a:moveTo>
                    <a:pt x="244" y="256"/>
                  </a:moveTo>
                  <a:cubicBezTo>
                    <a:pt x="12" y="256"/>
                    <a:pt x="12" y="256"/>
                    <a:pt x="12" y="256"/>
                  </a:cubicBezTo>
                  <a:cubicBezTo>
                    <a:pt x="5" y="256"/>
                    <a:pt x="0" y="251"/>
                    <a:pt x="0" y="2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244"/>
                    <a:pt x="256" y="244"/>
                    <a:pt x="256" y="244"/>
                  </a:cubicBezTo>
                  <a:cubicBezTo>
                    <a:pt x="256" y="251"/>
                    <a:pt x="251" y="256"/>
                    <a:pt x="244" y="256"/>
                  </a:cubicBezTo>
                  <a:moveTo>
                    <a:pt x="232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232" y="232"/>
                    <a:pt x="232" y="232"/>
                    <a:pt x="232" y="232"/>
                  </a:cubicBezTo>
                  <a:lnTo>
                    <a:pt x="232" y="24"/>
                  </a:lnTo>
                  <a:close/>
                  <a:moveTo>
                    <a:pt x="76" y="116"/>
                  </a:moveTo>
                  <a:cubicBezTo>
                    <a:pt x="116" y="116"/>
                    <a:pt x="116" y="116"/>
                    <a:pt x="116" y="116"/>
                  </a:cubicBezTo>
                  <a:cubicBezTo>
                    <a:pt x="116" y="76"/>
                    <a:pt x="116" y="76"/>
                    <a:pt x="116" y="76"/>
                  </a:cubicBezTo>
                  <a:cubicBezTo>
                    <a:pt x="116" y="69"/>
                    <a:pt x="121" y="64"/>
                    <a:pt x="128" y="64"/>
                  </a:cubicBezTo>
                  <a:cubicBezTo>
                    <a:pt x="135" y="64"/>
                    <a:pt x="140" y="69"/>
                    <a:pt x="140" y="76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80" y="116"/>
                    <a:pt x="180" y="116"/>
                    <a:pt x="180" y="116"/>
                  </a:cubicBezTo>
                  <a:cubicBezTo>
                    <a:pt x="187" y="116"/>
                    <a:pt x="192" y="121"/>
                    <a:pt x="192" y="128"/>
                  </a:cubicBezTo>
                  <a:cubicBezTo>
                    <a:pt x="192" y="135"/>
                    <a:pt x="187" y="140"/>
                    <a:pt x="180" y="140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40" y="180"/>
                    <a:pt x="140" y="180"/>
                    <a:pt x="140" y="180"/>
                  </a:cubicBezTo>
                  <a:cubicBezTo>
                    <a:pt x="140" y="187"/>
                    <a:pt x="135" y="192"/>
                    <a:pt x="128" y="192"/>
                  </a:cubicBezTo>
                  <a:cubicBezTo>
                    <a:pt x="121" y="192"/>
                    <a:pt x="116" y="187"/>
                    <a:pt x="116" y="18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76" y="140"/>
                    <a:pt x="76" y="140"/>
                    <a:pt x="76" y="140"/>
                  </a:cubicBezTo>
                  <a:cubicBezTo>
                    <a:pt x="69" y="140"/>
                    <a:pt x="64" y="135"/>
                    <a:pt x="64" y="128"/>
                  </a:cubicBezTo>
                  <a:cubicBezTo>
                    <a:pt x="64" y="121"/>
                    <a:pt x="69" y="116"/>
                    <a:pt x="76" y="11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36"/>
            <p:cNvSpPr/>
            <p:nvPr/>
          </p:nvSpPr>
          <p:spPr>
            <a:xfrm>
              <a:off x="1128713" y="2338388"/>
              <a:ext cx="377825" cy="376237"/>
            </a:xfrm>
            <a:custGeom>
              <a:rect b="b" l="l" r="r" t="t"/>
              <a:pathLst>
                <a:path extrusionOk="0" h="232" w="232">
                  <a:moveTo>
                    <a:pt x="220" y="232"/>
                  </a:moveTo>
                  <a:cubicBezTo>
                    <a:pt x="140" y="232"/>
                    <a:pt x="140" y="232"/>
                    <a:pt x="140" y="232"/>
                  </a:cubicBezTo>
                  <a:cubicBezTo>
                    <a:pt x="133" y="232"/>
                    <a:pt x="128" y="227"/>
                    <a:pt x="128" y="220"/>
                  </a:cubicBezTo>
                  <a:cubicBezTo>
                    <a:pt x="128" y="140"/>
                    <a:pt x="128" y="140"/>
                    <a:pt x="128" y="140"/>
                  </a:cubicBezTo>
                  <a:cubicBezTo>
                    <a:pt x="128" y="133"/>
                    <a:pt x="133" y="128"/>
                    <a:pt x="140" y="128"/>
                  </a:cubicBezTo>
                  <a:cubicBezTo>
                    <a:pt x="220" y="128"/>
                    <a:pt x="220" y="128"/>
                    <a:pt x="220" y="128"/>
                  </a:cubicBezTo>
                  <a:cubicBezTo>
                    <a:pt x="227" y="128"/>
                    <a:pt x="232" y="133"/>
                    <a:pt x="232" y="140"/>
                  </a:cubicBezTo>
                  <a:cubicBezTo>
                    <a:pt x="232" y="220"/>
                    <a:pt x="232" y="220"/>
                    <a:pt x="232" y="220"/>
                  </a:cubicBezTo>
                  <a:cubicBezTo>
                    <a:pt x="232" y="227"/>
                    <a:pt x="227" y="232"/>
                    <a:pt x="220" y="232"/>
                  </a:cubicBezTo>
                  <a:moveTo>
                    <a:pt x="220" y="104"/>
                  </a:moveTo>
                  <a:cubicBezTo>
                    <a:pt x="140" y="104"/>
                    <a:pt x="140" y="104"/>
                    <a:pt x="140" y="104"/>
                  </a:cubicBezTo>
                  <a:cubicBezTo>
                    <a:pt x="133" y="104"/>
                    <a:pt x="128" y="99"/>
                    <a:pt x="128" y="9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33" y="0"/>
                    <a:pt x="140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7" y="0"/>
                    <a:pt x="232" y="5"/>
                    <a:pt x="232" y="12"/>
                  </a:cubicBezTo>
                  <a:cubicBezTo>
                    <a:pt x="232" y="92"/>
                    <a:pt x="232" y="92"/>
                    <a:pt x="232" y="92"/>
                  </a:cubicBezTo>
                  <a:cubicBezTo>
                    <a:pt x="232" y="99"/>
                    <a:pt x="227" y="104"/>
                    <a:pt x="220" y="104"/>
                  </a:cubicBezTo>
                  <a:moveTo>
                    <a:pt x="92" y="232"/>
                  </a:moveTo>
                  <a:cubicBezTo>
                    <a:pt x="12" y="232"/>
                    <a:pt x="12" y="232"/>
                    <a:pt x="12" y="232"/>
                  </a:cubicBezTo>
                  <a:cubicBezTo>
                    <a:pt x="5" y="232"/>
                    <a:pt x="0" y="227"/>
                    <a:pt x="0" y="22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33"/>
                    <a:pt x="5" y="128"/>
                    <a:pt x="12" y="128"/>
                  </a:cubicBezTo>
                  <a:cubicBezTo>
                    <a:pt x="92" y="128"/>
                    <a:pt x="92" y="128"/>
                    <a:pt x="92" y="128"/>
                  </a:cubicBezTo>
                  <a:cubicBezTo>
                    <a:pt x="99" y="128"/>
                    <a:pt x="104" y="133"/>
                    <a:pt x="104" y="140"/>
                  </a:cubicBezTo>
                  <a:cubicBezTo>
                    <a:pt x="104" y="220"/>
                    <a:pt x="104" y="220"/>
                    <a:pt x="104" y="220"/>
                  </a:cubicBezTo>
                  <a:cubicBezTo>
                    <a:pt x="104" y="227"/>
                    <a:pt x="99" y="232"/>
                    <a:pt x="92" y="232"/>
                  </a:cubicBezTo>
                  <a:moveTo>
                    <a:pt x="92" y="104"/>
                  </a:moveTo>
                  <a:cubicBezTo>
                    <a:pt x="12" y="104"/>
                    <a:pt x="12" y="104"/>
                    <a:pt x="12" y="104"/>
                  </a:cubicBezTo>
                  <a:cubicBezTo>
                    <a:pt x="5" y="104"/>
                    <a:pt x="0" y="99"/>
                    <a:pt x="0" y="9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9" y="0"/>
                    <a:pt x="104" y="5"/>
                    <a:pt x="104" y="12"/>
                  </a:cubicBezTo>
                  <a:cubicBezTo>
                    <a:pt x="104" y="92"/>
                    <a:pt x="104" y="92"/>
                    <a:pt x="104" y="92"/>
                  </a:cubicBezTo>
                  <a:cubicBezTo>
                    <a:pt x="104" y="99"/>
                    <a:pt x="99" y="104"/>
                    <a:pt x="92" y="10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36"/>
            <p:cNvSpPr/>
            <p:nvPr/>
          </p:nvSpPr>
          <p:spPr>
            <a:xfrm>
              <a:off x="400050" y="2338388"/>
              <a:ext cx="377825" cy="376237"/>
            </a:xfrm>
            <a:custGeom>
              <a:rect b="b" l="l" r="r" t="t"/>
              <a:pathLst>
                <a:path extrusionOk="0" h="232" w="232">
                  <a:moveTo>
                    <a:pt x="220" y="232"/>
                  </a:moveTo>
                  <a:cubicBezTo>
                    <a:pt x="140" y="232"/>
                    <a:pt x="140" y="232"/>
                    <a:pt x="140" y="232"/>
                  </a:cubicBezTo>
                  <a:cubicBezTo>
                    <a:pt x="133" y="232"/>
                    <a:pt x="128" y="227"/>
                    <a:pt x="128" y="220"/>
                  </a:cubicBezTo>
                  <a:cubicBezTo>
                    <a:pt x="128" y="140"/>
                    <a:pt x="128" y="140"/>
                    <a:pt x="128" y="140"/>
                  </a:cubicBezTo>
                  <a:cubicBezTo>
                    <a:pt x="128" y="133"/>
                    <a:pt x="133" y="128"/>
                    <a:pt x="140" y="128"/>
                  </a:cubicBezTo>
                  <a:cubicBezTo>
                    <a:pt x="220" y="128"/>
                    <a:pt x="220" y="128"/>
                    <a:pt x="220" y="128"/>
                  </a:cubicBezTo>
                  <a:cubicBezTo>
                    <a:pt x="227" y="128"/>
                    <a:pt x="232" y="133"/>
                    <a:pt x="232" y="140"/>
                  </a:cubicBezTo>
                  <a:cubicBezTo>
                    <a:pt x="232" y="220"/>
                    <a:pt x="232" y="220"/>
                    <a:pt x="232" y="220"/>
                  </a:cubicBezTo>
                  <a:cubicBezTo>
                    <a:pt x="232" y="227"/>
                    <a:pt x="227" y="232"/>
                    <a:pt x="220" y="232"/>
                  </a:cubicBezTo>
                  <a:moveTo>
                    <a:pt x="208" y="152"/>
                  </a:moveTo>
                  <a:cubicBezTo>
                    <a:pt x="152" y="152"/>
                    <a:pt x="152" y="152"/>
                    <a:pt x="152" y="152"/>
                  </a:cubicBezTo>
                  <a:cubicBezTo>
                    <a:pt x="152" y="208"/>
                    <a:pt x="152" y="208"/>
                    <a:pt x="152" y="208"/>
                  </a:cubicBezTo>
                  <a:cubicBezTo>
                    <a:pt x="208" y="208"/>
                    <a:pt x="208" y="208"/>
                    <a:pt x="208" y="208"/>
                  </a:cubicBezTo>
                  <a:lnTo>
                    <a:pt x="208" y="152"/>
                  </a:lnTo>
                  <a:close/>
                  <a:moveTo>
                    <a:pt x="220" y="104"/>
                  </a:moveTo>
                  <a:cubicBezTo>
                    <a:pt x="140" y="104"/>
                    <a:pt x="140" y="104"/>
                    <a:pt x="140" y="104"/>
                  </a:cubicBezTo>
                  <a:cubicBezTo>
                    <a:pt x="133" y="104"/>
                    <a:pt x="128" y="99"/>
                    <a:pt x="128" y="9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33" y="0"/>
                    <a:pt x="140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7" y="0"/>
                    <a:pt x="232" y="5"/>
                    <a:pt x="232" y="12"/>
                  </a:cubicBezTo>
                  <a:cubicBezTo>
                    <a:pt x="232" y="92"/>
                    <a:pt x="232" y="92"/>
                    <a:pt x="232" y="92"/>
                  </a:cubicBezTo>
                  <a:cubicBezTo>
                    <a:pt x="232" y="99"/>
                    <a:pt x="227" y="104"/>
                    <a:pt x="220" y="104"/>
                  </a:cubicBezTo>
                  <a:moveTo>
                    <a:pt x="208" y="24"/>
                  </a:moveTo>
                  <a:cubicBezTo>
                    <a:pt x="152" y="24"/>
                    <a:pt x="152" y="24"/>
                    <a:pt x="152" y="24"/>
                  </a:cubicBezTo>
                  <a:cubicBezTo>
                    <a:pt x="152" y="80"/>
                    <a:pt x="152" y="80"/>
                    <a:pt x="152" y="80"/>
                  </a:cubicBezTo>
                  <a:cubicBezTo>
                    <a:pt x="208" y="80"/>
                    <a:pt x="208" y="80"/>
                    <a:pt x="208" y="80"/>
                  </a:cubicBezTo>
                  <a:lnTo>
                    <a:pt x="208" y="24"/>
                  </a:lnTo>
                  <a:close/>
                  <a:moveTo>
                    <a:pt x="92" y="232"/>
                  </a:moveTo>
                  <a:cubicBezTo>
                    <a:pt x="12" y="232"/>
                    <a:pt x="12" y="232"/>
                    <a:pt x="12" y="232"/>
                  </a:cubicBezTo>
                  <a:cubicBezTo>
                    <a:pt x="5" y="232"/>
                    <a:pt x="0" y="227"/>
                    <a:pt x="0" y="22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33"/>
                    <a:pt x="5" y="128"/>
                    <a:pt x="12" y="128"/>
                  </a:cubicBezTo>
                  <a:cubicBezTo>
                    <a:pt x="92" y="128"/>
                    <a:pt x="92" y="128"/>
                    <a:pt x="92" y="128"/>
                  </a:cubicBezTo>
                  <a:cubicBezTo>
                    <a:pt x="99" y="128"/>
                    <a:pt x="104" y="133"/>
                    <a:pt x="104" y="140"/>
                  </a:cubicBezTo>
                  <a:cubicBezTo>
                    <a:pt x="104" y="220"/>
                    <a:pt x="104" y="220"/>
                    <a:pt x="104" y="220"/>
                  </a:cubicBezTo>
                  <a:cubicBezTo>
                    <a:pt x="104" y="227"/>
                    <a:pt x="99" y="232"/>
                    <a:pt x="92" y="232"/>
                  </a:cubicBezTo>
                  <a:moveTo>
                    <a:pt x="80" y="152"/>
                  </a:moveTo>
                  <a:cubicBezTo>
                    <a:pt x="24" y="152"/>
                    <a:pt x="24" y="152"/>
                    <a:pt x="24" y="152"/>
                  </a:cubicBezTo>
                  <a:cubicBezTo>
                    <a:pt x="24" y="208"/>
                    <a:pt x="24" y="208"/>
                    <a:pt x="24" y="208"/>
                  </a:cubicBezTo>
                  <a:cubicBezTo>
                    <a:pt x="80" y="208"/>
                    <a:pt x="80" y="208"/>
                    <a:pt x="80" y="208"/>
                  </a:cubicBezTo>
                  <a:lnTo>
                    <a:pt x="80" y="152"/>
                  </a:lnTo>
                  <a:close/>
                  <a:moveTo>
                    <a:pt x="92" y="104"/>
                  </a:moveTo>
                  <a:cubicBezTo>
                    <a:pt x="12" y="104"/>
                    <a:pt x="12" y="104"/>
                    <a:pt x="12" y="104"/>
                  </a:cubicBezTo>
                  <a:cubicBezTo>
                    <a:pt x="5" y="104"/>
                    <a:pt x="0" y="99"/>
                    <a:pt x="0" y="9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9" y="0"/>
                    <a:pt x="104" y="5"/>
                    <a:pt x="104" y="12"/>
                  </a:cubicBezTo>
                  <a:cubicBezTo>
                    <a:pt x="104" y="92"/>
                    <a:pt x="104" y="92"/>
                    <a:pt x="104" y="92"/>
                  </a:cubicBezTo>
                  <a:cubicBezTo>
                    <a:pt x="104" y="99"/>
                    <a:pt x="99" y="104"/>
                    <a:pt x="92" y="104"/>
                  </a:cubicBezTo>
                  <a:moveTo>
                    <a:pt x="80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80" y="80"/>
                    <a:pt x="80" y="80"/>
                    <a:pt x="80" y="80"/>
                  </a:cubicBezTo>
                  <a:lnTo>
                    <a:pt x="80" y="2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36"/>
            <p:cNvSpPr/>
            <p:nvPr/>
          </p:nvSpPr>
          <p:spPr>
            <a:xfrm>
              <a:off x="8432800" y="1589088"/>
              <a:ext cx="338138" cy="417512"/>
            </a:xfrm>
            <a:custGeom>
              <a:rect b="b" l="l" r="r" t="t"/>
              <a:pathLst>
                <a:path extrusionOk="0" h="256" w="208">
                  <a:moveTo>
                    <a:pt x="196" y="256"/>
                  </a:moveTo>
                  <a:cubicBezTo>
                    <a:pt x="12" y="256"/>
                    <a:pt x="12" y="256"/>
                    <a:pt x="12" y="256"/>
                  </a:cubicBezTo>
                  <a:cubicBezTo>
                    <a:pt x="5" y="256"/>
                    <a:pt x="0" y="251"/>
                    <a:pt x="0" y="244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33"/>
                    <a:pt x="5" y="128"/>
                    <a:pt x="12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2" y="32"/>
                    <a:pt x="64" y="0"/>
                    <a:pt x="104" y="0"/>
                  </a:cubicBezTo>
                  <a:cubicBezTo>
                    <a:pt x="144" y="0"/>
                    <a:pt x="176" y="32"/>
                    <a:pt x="176" y="72"/>
                  </a:cubicBezTo>
                  <a:cubicBezTo>
                    <a:pt x="176" y="79"/>
                    <a:pt x="171" y="84"/>
                    <a:pt x="164" y="84"/>
                  </a:cubicBezTo>
                  <a:cubicBezTo>
                    <a:pt x="157" y="84"/>
                    <a:pt x="152" y="79"/>
                    <a:pt x="152" y="72"/>
                  </a:cubicBezTo>
                  <a:cubicBezTo>
                    <a:pt x="152" y="45"/>
                    <a:pt x="131" y="24"/>
                    <a:pt x="104" y="24"/>
                  </a:cubicBezTo>
                  <a:cubicBezTo>
                    <a:pt x="77" y="24"/>
                    <a:pt x="56" y="45"/>
                    <a:pt x="56" y="72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152" y="128"/>
                    <a:pt x="152" y="128"/>
                    <a:pt x="152" y="128"/>
                  </a:cubicBezTo>
                  <a:cubicBezTo>
                    <a:pt x="176" y="128"/>
                    <a:pt x="176" y="128"/>
                    <a:pt x="176" y="128"/>
                  </a:cubicBezTo>
                  <a:cubicBezTo>
                    <a:pt x="196" y="128"/>
                    <a:pt x="196" y="128"/>
                    <a:pt x="196" y="128"/>
                  </a:cubicBezTo>
                  <a:cubicBezTo>
                    <a:pt x="203" y="128"/>
                    <a:pt x="208" y="133"/>
                    <a:pt x="208" y="140"/>
                  </a:cubicBezTo>
                  <a:cubicBezTo>
                    <a:pt x="208" y="244"/>
                    <a:pt x="208" y="244"/>
                    <a:pt x="208" y="244"/>
                  </a:cubicBezTo>
                  <a:cubicBezTo>
                    <a:pt x="208" y="251"/>
                    <a:pt x="203" y="256"/>
                    <a:pt x="196" y="256"/>
                  </a:cubicBezTo>
                  <a:moveTo>
                    <a:pt x="104" y="152"/>
                  </a:moveTo>
                  <a:cubicBezTo>
                    <a:pt x="91" y="152"/>
                    <a:pt x="80" y="163"/>
                    <a:pt x="80" y="176"/>
                  </a:cubicBezTo>
                  <a:cubicBezTo>
                    <a:pt x="80" y="185"/>
                    <a:pt x="85" y="193"/>
                    <a:pt x="92" y="197"/>
                  </a:cubicBezTo>
                  <a:cubicBezTo>
                    <a:pt x="92" y="220"/>
                    <a:pt x="92" y="220"/>
                    <a:pt x="92" y="220"/>
                  </a:cubicBezTo>
                  <a:cubicBezTo>
                    <a:pt x="92" y="227"/>
                    <a:pt x="97" y="232"/>
                    <a:pt x="104" y="232"/>
                  </a:cubicBezTo>
                  <a:cubicBezTo>
                    <a:pt x="111" y="232"/>
                    <a:pt x="116" y="227"/>
                    <a:pt x="116" y="220"/>
                  </a:cubicBezTo>
                  <a:cubicBezTo>
                    <a:pt x="116" y="197"/>
                    <a:pt x="116" y="197"/>
                    <a:pt x="116" y="197"/>
                  </a:cubicBezTo>
                  <a:cubicBezTo>
                    <a:pt x="123" y="193"/>
                    <a:pt x="128" y="185"/>
                    <a:pt x="128" y="176"/>
                  </a:cubicBezTo>
                  <a:cubicBezTo>
                    <a:pt x="128" y="163"/>
                    <a:pt x="117" y="152"/>
                    <a:pt x="104" y="152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36"/>
            <p:cNvSpPr/>
            <p:nvPr/>
          </p:nvSpPr>
          <p:spPr>
            <a:xfrm>
              <a:off x="7712075" y="1589088"/>
              <a:ext cx="338138" cy="417512"/>
            </a:xfrm>
            <a:custGeom>
              <a:rect b="b" l="l" r="r" t="t"/>
              <a:pathLst>
                <a:path extrusionOk="0" h="256" w="208">
                  <a:moveTo>
                    <a:pt x="196" y="256"/>
                  </a:moveTo>
                  <a:cubicBezTo>
                    <a:pt x="12" y="256"/>
                    <a:pt x="12" y="256"/>
                    <a:pt x="12" y="256"/>
                  </a:cubicBezTo>
                  <a:cubicBezTo>
                    <a:pt x="5" y="256"/>
                    <a:pt x="0" y="251"/>
                    <a:pt x="0" y="244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33"/>
                    <a:pt x="5" y="128"/>
                    <a:pt x="12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2" y="32"/>
                    <a:pt x="64" y="0"/>
                    <a:pt x="104" y="0"/>
                  </a:cubicBezTo>
                  <a:cubicBezTo>
                    <a:pt x="144" y="0"/>
                    <a:pt x="176" y="32"/>
                    <a:pt x="176" y="72"/>
                  </a:cubicBezTo>
                  <a:cubicBezTo>
                    <a:pt x="176" y="128"/>
                    <a:pt x="176" y="128"/>
                    <a:pt x="176" y="128"/>
                  </a:cubicBezTo>
                  <a:cubicBezTo>
                    <a:pt x="196" y="128"/>
                    <a:pt x="196" y="128"/>
                    <a:pt x="196" y="128"/>
                  </a:cubicBezTo>
                  <a:cubicBezTo>
                    <a:pt x="203" y="128"/>
                    <a:pt x="208" y="133"/>
                    <a:pt x="208" y="140"/>
                  </a:cubicBezTo>
                  <a:cubicBezTo>
                    <a:pt x="208" y="244"/>
                    <a:pt x="208" y="244"/>
                    <a:pt x="208" y="244"/>
                  </a:cubicBezTo>
                  <a:cubicBezTo>
                    <a:pt x="208" y="251"/>
                    <a:pt x="203" y="256"/>
                    <a:pt x="196" y="256"/>
                  </a:cubicBezTo>
                  <a:moveTo>
                    <a:pt x="92" y="197"/>
                  </a:moveTo>
                  <a:cubicBezTo>
                    <a:pt x="92" y="220"/>
                    <a:pt x="92" y="220"/>
                    <a:pt x="92" y="220"/>
                  </a:cubicBezTo>
                  <a:cubicBezTo>
                    <a:pt x="92" y="227"/>
                    <a:pt x="97" y="232"/>
                    <a:pt x="104" y="232"/>
                  </a:cubicBezTo>
                  <a:cubicBezTo>
                    <a:pt x="111" y="232"/>
                    <a:pt x="116" y="227"/>
                    <a:pt x="116" y="220"/>
                  </a:cubicBezTo>
                  <a:cubicBezTo>
                    <a:pt x="116" y="197"/>
                    <a:pt x="116" y="197"/>
                    <a:pt x="116" y="197"/>
                  </a:cubicBezTo>
                  <a:cubicBezTo>
                    <a:pt x="123" y="193"/>
                    <a:pt x="128" y="185"/>
                    <a:pt x="128" y="176"/>
                  </a:cubicBezTo>
                  <a:cubicBezTo>
                    <a:pt x="128" y="163"/>
                    <a:pt x="117" y="152"/>
                    <a:pt x="104" y="152"/>
                  </a:cubicBezTo>
                  <a:cubicBezTo>
                    <a:pt x="91" y="152"/>
                    <a:pt x="80" y="163"/>
                    <a:pt x="80" y="176"/>
                  </a:cubicBezTo>
                  <a:cubicBezTo>
                    <a:pt x="80" y="185"/>
                    <a:pt x="85" y="193"/>
                    <a:pt x="92" y="197"/>
                  </a:cubicBezTo>
                  <a:moveTo>
                    <a:pt x="152" y="72"/>
                  </a:moveTo>
                  <a:cubicBezTo>
                    <a:pt x="152" y="45"/>
                    <a:pt x="131" y="24"/>
                    <a:pt x="104" y="24"/>
                  </a:cubicBezTo>
                  <a:cubicBezTo>
                    <a:pt x="77" y="24"/>
                    <a:pt x="56" y="45"/>
                    <a:pt x="56" y="72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152" y="128"/>
                    <a:pt x="152" y="128"/>
                    <a:pt x="152" y="128"/>
                  </a:cubicBezTo>
                  <a:lnTo>
                    <a:pt x="152" y="7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36"/>
            <p:cNvSpPr/>
            <p:nvPr/>
          </p:nvSpPr>
          <p:spPr>
            <a:xfrm>
              <a:off x="6937375" y="1589088"/>
              <a:ext cx="415925" cy="358775"/>
            </a:xfrm>
            <a:custGeom>
              <a:rect b="b" l="l" r="r" t="t"/>
              <a:pathLst>
                <a:path extrusionOk="0" h="220" w="256">
                  <a:moveTo>
                    <a:pt x="244" y="220"/>
                  </a:moveTo>
                  <a:cubicBezTo>
                    <a:pt x="12" y="220"/>
                    <a:pt x="12" y="220"/>
                    <a:pt x="12" y="220"/>
                  </a:cubicBezTo>
                  <a:cubicBezTo>
                    <a:pt x="5" y="220"/>
                    <a:pt x="0" y="215"/>
                    <a:pt x="0" y="20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0"/>
                    <a:pt x="0" y="129"/>
                    <a:pt x="1" y="128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4" y="39"/>
                    <a:pt x="39" y="36"/>
                    <a:pt x="44" y="36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6" y="37"/>
                    <a:pt x="76" y="39"/>
                    <a:pt x="76" y="40"/>
                  </a:cubicBezTo>
                  <a:cubicBezTo>
                    <a:pt x="76" y="48"/>
                    <a:pt x="80" y="56"/>
                    <a:pt x="87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29" y="120"/>
                    <a:pt x="29" y="120"/>
                    <a:pt x="29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75" y="120"/>
                    <a:pt x="80" y="125"/>
                    <a:pt x="80" y="132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176" y="132"/>
                    <a:pt x="176" y="132"/>
                    <a:pt x="176" y="132"/>
                  </a:cubicBezTo>
                  <a:cubicBezTo>
                    <a:pt x="176" y="125"/>
                    <a:pt x="181" y="120"/>
                    <a:pt x="188" y="120"/>
                  </a:cubicBezTo>
                  <a:cubicBezTo>
                    <a:pt x="200" y="120"/>
                    <a:pt x="200" y="120"/>
                    <a:pt x="200" y="120"/>
                  </a:cubicBezTo>
                  <a:cubicBezTo>
                    <a:pt x="227" y="120"/>
                    <a:pt x="227" y="120"/>
                    <a:pt x="227" y="120"/>
                  </a:cubicBezTo>
                  <a:cubicBezTo>
                    <a:pt x="204" y="60"/>
                    <a:pt x="204" y="60"/>
                    <a:pt x="204" y="60"/>
                  </a:cubicBezTo>
                  <a:cubicBezTo>
                    <a:pt x="192" y="60"/>
                    <a:pt x="192" y="60"/>
                    <a:pt x="192" y="60"/>
                  </a:cubicBezTo>
                  <a:cubicBezTo>
                    <a:pt x="169" y="60"/>
                    <a:pt x="169" y="60"/>
                    <a:pt x="169" y="60"/>
                  </a:cubicBezTo>
                  <a:cubicBezTo>
                    <a:pt x="176" y="56"/>
                    <a:pt x="180" y="48"/>
                    <a:pt x="180" y="40"/>
                  </a:cubicBezTo>
                  <a:cubicBezTo>
                    <a:pt x="180" y="39"/>
                    <a:pt x="180" y="37"/>
                    <a:pt x="180" y="36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17" y="36"/>
                    <a:pt x="222" y="39"/>
                    <a:pt x="223" y="44"/>
                  </a:cubicBezTo>
                  <a:cubicBezTo>
                    <a:pt x="255" y="128"/>
                    <a:pt x="255" y="128"/>
                    <a:pt x="255" y="128"/>
                  </a:cubicBezTo>
                  <a:cubicBezTo>
                    <a:pt x="256" y="129"/>
                    <a:pt x="256" y="130"/>
                    <a:pt x="256" y="132"/>
                  </a:cubicBezTo>
                  <a:cubicBezTo>
                    <a:pt x="256" y="208"/>
                    <a:pt x="256" y="208"/>
                    <a:pt x="256" y="208"/>
                  </a:cubicBezTo>
                  <a:cubicBezTo>
                    <a:pt x="256" y="215"/>
                    <a:pt x="251" y="220"/>
                    <a:pt x="244" y="220"/>
                  </a:cubicBezTo>
                  <a:moveTo>
                    <a:pt x="156" y="52"/>
                  </a:moveTo>
                  <a:cubicBezTo>
                    <a:pt x="153" y="52"/>
                    <a:pt x="150" y="51"/>
                    <a:pt x="148" y="4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40" y="123"/>
                    <a:pt x="135" y="128"/>
                    <a:pt x="128" y="128"/>
                  </a:cubicBezTo>
                  <a:cubicBezTo>
                    <a:pt x="121" y="128"/>
                    <a:pt x="116" y="123"/>
                    <a:pt x="116" y="116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6" y="41"/>
                    <a:pt x="116" y="41"/>
                    <a:pt x="116" y="41"/>
                  </a:cubicBezTo>
                  <a:cubicBezTo>
                    <a:pt x="108" y="48"/>
                    <a:pt x="108" y="48"/>
                    <a:pt x="108" y="48"/>
                  </a:cubicBezTo>
                  <a:cubicBezTo>
                    <a:pt x="106" y="51"/>
                    <a:pt x="103" y="52"/>
                    <a:pt x="100" y="52"/>
                  </a:cubicBezTo>
                  <a:cubicBezTo>
                    <a:pt x="93" y="52"/>
                    <a:pt x="88" y="47"/>
                    <a:pt x="88" y="40"/>
                  </a:cubicBezTo>
                  <a:cubicBezTo>
                    <a:pt x="88" y="37"/>
                    <a:pt x="89" y="34"/>
                    <a:pt x="92" y="32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22" y="1"/>
                    <a:pt x="125" y="0"/>
                    <a:pt x="128" y="0"/>
                  </a:cubicBezTo>
                  <a:cubicBezTo>
                    <a:pt x="131" y="0"/>
                    <a:pt x="134" y="1"/>
                    <a:pt x="136" y="4"/>
                  </a:cubicBezTo>
                  <a:cubicBezTo>
                    <a:pt x="164" y="32"/>
                    <a:pt x="164" y="32"/>
                    <a:pt x="164" y="32"/>
                  </a:cubicBezTo>
                  <a:cubicBezTo>
                    <a:pt x="167" y="34"/>
                    <a:pt x="168" y="37"/>
                    <a:pt x="168" y="40"/>
                  </a:cubicBezTo>
                  <a:cubicBezTo>
                    <a:pt x="168" y="47"/>
                    <a:pt x="163" y="52"/>
                    <a:pt x="156" y="52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36"/>
            <p:cNvSpPr/>
            <p:nvPr/>
          </p:nvSpPr>
          <p:spPr>
            <a:xfrm>
              <a:off x="6208713" y="1589088"/>
              <a:ext cx="415925" cy="358775"/>
            </a:xfrm>
            <a:custGeom>
              <a:rect b="b" l="l" r="r" t="t"/>
              <a:pathLst>
                <a:path extrusionOk="0" h="220" w="256">
                  <a:moveTo>
                    <a:pt x="244" y="220"/>
                  </a:moveTo>
                  <a:cubicBezTo>
                    <a:pt x="12" y="220"/>
                    <a:pt x="12" y="220"/>
                    <a:pt x="12" y="220"/>
                  </a:cubicBezTo>
                  <a:cubicBezTo>
                    <a:pt x="5" y="220"/>
                    <a:pt x="0" y="215"/>
                    <a:pt x="0" y="20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0"/>
                    <a:pt x="0" y="129"/>
                    <a:pt x="1" y="128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4" y="39"/>
                    <a:pt x="39" y="36"/>
                    <a:pt x="44" y="36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29" y="120"/>
                    <a:pt x="29" y="120"/>
                    <a:pt x="29" y="120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75" y="120"/>
                    <a:pt x="80" y="125"/>
                    <a:pt x="80" y="132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176" y="132"/>
                    <a:pt x="176" y="132"/>
                    <a:pt x="176" y="132"/>
                  </a:cubicBezTo>
                  <a:cubicBezTo>
                    <a:pt x="176" y="125"/>
                    <a:pt x="181" y="120"/>
                    <a:pt x="188" y="120"/>
                  </a:cubicBezTo>
                  <a:cubicBezTo>
                    <a:pt x="200" y="120"/>
                    <a:pt x="200" y="120"/>
                    <a:pt x="200" y="120"/>
                  </a:cubicBezTo>
                  <a:cubicBezTo>
                    <a:pt x="227" y="120"/>
                    <a:pt x="227" y="120"/>
                    <a:pt x="227" y="120"/>
                  </a:cubicBezTo>
                  <a:cubicBezTo>
                    <a:pt x="204" y="60"/>
                    <a:pt x="204" y="60"/>
                    <a:pt x="204" y="60"/>
                  </a:cubicBezTo>
                  <a:cubicBezTo>
                    <a:pt x="192" y="60"/>
                    <a:pt x="192" y="60"/>
                    <a:pt x="192" y="60"/>
                  </a:cubicBezTo>
                  <a:cubicBezTo>
                    <a:pt x="152" y="60"/>
                    <a:pt x="152" y="60"/>
                    <a:pt x="152" y="60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2" y="36"/>
                    <a:pt x="152" y="36"/>
                    <a:pt x="152" y="36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17" y="36"/>
                    <a:pt x="222" y="39"/>
                    <a:pt x="223" y="44"/>
                  </a:cubicBezTo>
                  <a:cubicBezTo>
                    <a:pt x="255" y="128"/>
                    <a:pt x="255" y="128"/>
                    <a:pt x="255" y="128"/>
                  </a:cubicBezTo>
                  <a:cubicBezTo>
                    <a:pt x="256" y="129"/>
                    <a:pt x="256" y="130"/>
                    <a:pt x="256" y="132"/>
                  </a:cubicBezTo>
                  <a:cubicBezTo>
                    <a:pt x="256" y="208"/>
                    <a:pt x="256" y="208"/>
                    <a:pt x="256" y="208"/>
                  </a:cubicBezTo>
                  <a:cubicBezTo>
                    <a:pt x="256" y="215"/>
                    <a:pt x="251" y="220"/>
                    <a:pt x="244" y="220"/>
                  </a:cubicBezTo>
                  <a:moveTo>
                    <a:pt x="168" y="88"/>
                  </a:moveTo>
                  <a:cubicBezTo>
                    <a:pt x="168" y="91"/>
                    <a:pt x="167" y="94"/>
                    <a:pt x="164" y="96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4" y="127"/>
                    <a:pt x="131" y="128"/>
                    <a:pt x="128" y="128"/>
                  </a:cubicBezTo>
                  <a:cubicBezTo>
                    <a:pt x="125" y="128"/>
                    <a:pt x="122" y="127"/>
                    <a:pt x="120" y="124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89" y="94"/>
                    <a:pt x="88" y="91"/>
                    <a:pt x="88" y="88"/>
                  </a:cubicBezTo>
                  <a:cubicBezTo>
                    <a:pt x="88" y="81"/>
                    <a:pt x="93" y="76"/>
                    <a:pt x="100" y="76"/>
                  </a:cubicBezTo>
                  <a:cubicBezTo>
                    <a:pt x="103" y="76"/>
                    <a:pt x="106" y="77"/>
                    <a:pt x="108" y="80"/>
                  </a:cubicBezTo>
                  <a:cubicBezTo>
                    <a:pt x="116" y="87"/>
                    <a:pt x="116" y="87"/>
                    <a:pt x="116" y="87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5"/>
                    <a:pt x="121" y="0"/>
                    <a:pt x="128" y="0"/>
                  </a:cubicBezTo>
                  <a:cubicBezTo>
                    <a:pt x="135" y="0"/>
                    <a:pt x="140" y="5"/>
                    <a:pt x="140" y="12"/>
                  </a:cubicBezTo>
                  <a:cubicBezTo>
                    <a:pt x="140" y="36"/>
                    <a:pt x="140" y="36"/>
                    <a:pt x="140" y="36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40" y="87"/>
                    <a:pt x="140" y="87"/>
                    <a:pt x="140" y="87"/>
                  </a:cubicBezTo>
                  <a:cubicBezTo>
                    <a:pt x="148" y="80"/>
                    <a:pt x="148" y="80"/>
                    <a:pt x="148" y="80"/>
                  </a:cubicBezTo>
                  <a:cubicBezTo>
                    <a:pt x="150" y="77"/>
                    <a:pt x="153" y="76"/>
                    <a:pt x="156" y="76"/>
                  </a:cubicBezTo>
                  <a:cubicBezTo>
                    <a:pt x="163" y="76"/>
                    <a:pt x="168" y="81"/>
                    <a:pt x="168" y="88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36"/>
            <p:cNvSpPr/>
            <p:nvPr/>
          </p:nvSpPr>
          <p:spPr>
            <a:xfrm>
              <a:off x="5480050" y="1647825"/>
              <a:ext cx="415925" cy="300038"/>
            </a:xfrm>
            <a:custGeom>
              <a:rect b="b" l="l" r="r" t="t"/>
              <a:pathLst>
                <a:path extrusionOk="0" h="184" w="256">
                  <a:moveTo>
                    <a:pt x="256" y="172"/>
                  </a:moveTo>
                  <a:cubicBezTo>
                    <a:pt x="256" y="179"/>
                    <a:pt x="251" y="184"/>
                    <a:pt x="244" y="184"/>
                  </a:cubicBezTo>
                  <a:cubicBezTo>
                    <a:pt x="12" y="184"/>
                    <a:pt x="12" y="184"/>
                    <a:pt x="12" y="184"/>
                  </a:cubicBezTo>
                  <a:cubicBezTo>
                    <a:pt x="5" y="184"/>
                    <a:pt x="0" y="179"/>
                    <a:pt x="0" y="17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4"/>
                    <a:pt x="0" y="93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3"/>
                    <a:pt x="39" y="0"/>
                    <a:pt x="44" y="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7" y="0"/>
                    <a:pt x="221" y="3"/>
                    <a:pt x="223" y="8"/>
                  </a:cubicBezTo>
                  <a:cubicBezTo>
                    <a:pt x="223" y="8"/>
                    <a:pt x="223" y="8"/>
                    <a:pt x="223" y="8"/>
                  </a:cubicBezTo>
                  <a:cubicBezTo>
                    <a:pt x="255" y="92"/>
                    <a:pt x="255" y="92"/>
                    <a:pt x="255" y="92"/>
                  </a:cubicBezTo>
                  <a:cubicBezTo>
                    <a:pt x="255" y="92"/>
                    <a:pt x="255" y="92"/>
                    <a:pt x="255" y="92"/>
                  </a:cubicBezTo>
                  <a:cubicBezTo>
                    <a:pt x="256" y="93"/>
                    <a:pt x="256" y="94"/>
                    <a:pt x="256" y="96"/>
                  </a:cubicBezTo>
                  <a:lnTo>
                    <a:pt x="256" y="172"/>
                  </a:lnTo>
                  <a:close/>
                  <a:moveTo>
                    <a:pt x="204" y="24"/>
                  </a:moveTo>
                  <a:cubicBezTo>
                    <a:pt x="52" y="24"/>
                    <a:pt x="52" y="24"/>
                    <a:pt x="52" y="2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68" y="84"/>
                    <a:pt x="68" y="84"/>
                    <a:pt x="68" y="84"/>
                  </a:cubicBezTo>
                  <a:cubicBezTo>
                    <a:pt x="75" y="84"/>
                    <a:pt x="80" y="89"/>
                    <a:pt x="80" y="96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76" y="96"/>
                    <a:pt x="176" y="96"/>
                    <a:pt x="176" y="96"/>
                  </a:cubicBezTo>
                  <a:cubicBezTo>
                    <a:pt x="176" y="89"/>
                    <a:pt x="181" y="84"/>
                    <a:pt x="188" y="84"/>
                  </a:cubicBezTo>
                  <a:cubicBezTo>
                    <a:pt x="227" y="84"/>
                    <a:pt x="227" y="84"/>
                    <a:pt x="227" y="84"/>
                  </a:cubicBezTo>
                  <a:lnTo>
                    <a:pt x="204" y="2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36"/>
            <p:cNvSpPr/>
            <p:nvPr/>
          </p:nvSpPr>
          <p:spPr>
            <a:xfrm>
              <a:off x="4751388" y="1666875"/>
              <a:ext cx="417512" cy="260350"/>
            </a:xfrm>
            <a:custGeom>
              <a:rect b="b" l="l" r="r" t="t"/>
              <a:pathLst>
                <a:path extrusionOk="0" h="160" w="256">
                  <a:moveTo>
                    <a:pt x="244" y="160"/>
                  </a:moveTo>
                  <a:cubicBezTo>
                    <a:pt x="237" y="160"/>
                    <a:pt x="232" y="155"/>
                    <a:pt x="232" y="148"/>
                  </a:cubicBezTo>
                  <a:cubicBezTo>
                    <a:pt x="232" y="140"/>
                    <a:pt x="232" y="140"/>
                    <a:pt x="232" y="140"/>
                  </a:cubicBezTo>
                  <a:cubicBezTo>
                    <a:pt x="232" y="100"/>
                    <a:pt x="232" y="100"/>
                    <a:pt x="232" y="100"/>
                  </a:cubicBezTo>
                  <a:cubicBezTo>
                    <a:pt x="232" y="92"/>
                    <a:pt x="232" y="92"/>
                    <a:pt x="232" y="92"/>
                  </a:cubicBezTo>
                  <a:cubicBezTo>
                    <a:pt x="232" y="68"/>
                    <a:pt x="232" y="68"/>
                    <a:pt x="232" y="68"/>
                  </a:cubicBezTo>
                  <a:cubicBezTo>
                    <a:pt x="232" y="60"/>
                    <a:pt x="232" y="60"/>
                    <a:pt x="232" y="60"/>
                  </a:cubicBezTo>
                  <a:cubicBezTo>
                    <a:pt x="232" y="20"/>
                    <a:pt x="232" y="20"/>
                    <a:pt x="232" y="20"/>
                  </a:cubicBezTo>
                  <a:cubicBezTo>
                    <a:pt x="232" y="12"/>
                    <a:pt x="232" y="12"/>
                    <a:pt x="232" y="12"/>
                  </a:cubicBezTo>
                  <a:cubicBezTo>
                    <a:pt x="232" y="5"/>
                    <a:pt x="237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20"/>
                    <a:pt x="256" y="20"/>
                    <a:pt x="256" y="20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6" y="68"/>
                    <a:pt x="256" y="68"/>
                    <a:pt x="256" y="68"/>
                  </a:cubicBezTo>
                  <a:cubicBezTo>
                    <a:pt x="256" y="92"/>
                    <a:pt x="256" y="92"/>
                    <a:pt x="256" y="92"/>
                  </a:cubicBezTo>
                  <a:cubicBezTo>
                    <a:pt x="256" y="100"/>
                    <a:pt x="256" y="100"/>
                    <a:pt x="256" y="100"/>
                  </a:cubicBezTo>
                  <a:cubicBezTo>
                    <a:pt x="256" y="140"/>
                    <a:pt x="256" y="140"/>
                    <a:pt x="256" y="140"/>
                  </a:cubicBezTo>
                  <a:cubicBezTo>
                    <a:pt x="256" y="148"/>
                    <a:pt x="256" y="148"/>
                    <a:pt x="256" y="148"/>
                  </a:cubicBezTo>
                  <a:cubicBezTo>
                    <a:pt x="256" y="155"/>
                    <a:pt x="251" y="160"/>
                    <a:pt x="244" y="160"/>
                  </a:cubicBezTo>
                  <a:moveTo>
                    <a:pt x="208" y="136"/>
                  </a:moveTo>
                  <a:cubicBezTo>
                    <a:pt x="201" y="136"/>
                    <a:pt x="196" y="131"/>
                    <a:pt x="196" y="124"/>
                  </a:cubicBezTo>
                  <a:cubicBezTo>
                    <a:pt x="196" y="116"/>
                    <a:pt x="196" y="116"/>
                    <a:pt x="196" y="116"/>
                  </a:cubicBezTo>
                  <a:cubicBezTo>
                    <a:pt x="196" y="44"/>
                    <a:pt x="196" y="44"/>
                    <a:pt x="196" y="44"/>
                  </a:cubicBezTo>
                  <a:cubicBezTo>
                    <a:pt x="196" y="36"/>
                    <a:pt x="196" y="36"/>
                    <a:pt x="196" y="36"/>
                  </a:cubicBezTo>
                  <a:cubicBezTo>
                    <a:pt x="196" y="29"/>
                    <a:pt x="201" y="24"/>
                    <a:pt x="208" y="24"/>
                  </a:cubicBezTo>
                  <a:cubicBezTo>
                    <a:pt x="215" y="24"/>
                    <a:pt x="220" y="29"/>
                    <a:pt x="220" y="36"/>
                  </a:cubicBezTo>
                  <a:cubicBezTo>
                    <a:pt x="220" y="44"/>
                    <a:pt x="220" y="44"/>
                    <a:pt x="220" y="44"/>
                  </a:cubicBezTo>
                  <a:cubicBezTo>
                    <a:pt x="220" y="116"/>
                    <a:pt x="220" y="116"/>
                    <a:pt x="220" y="116"/>
                  </a:cubicBezTo>
                  <a:cubicBezTo>
                    <a:pt x="220" y="124"/>
                    <a:pt x="220" y="124"/>
                    <a:pt x="220" y="124"/>
                  </a:cubicBezTo>
                  <a:cubicBezTo>
                    <a:pt x="220" y="131"/>
                    <a:pt x="215" y="136"/>
                    <a:pt x="208" y="136"/>
                  </a:cubicBezTo>
                  <a:moveTo>
                    <a:pt x="172" y="136"/>
                  </a:moveTo>
                  <a:cubicBezTo>
                    <a:pt x="84" y="136"/>
                    <a:pt x="84" y="136"/>
                    <a:pt x="84" y="136"/>
                  </a:cubicBezTo>
                  <a:cubicBezTo>
                    <a:pt x="77" y="136"/>
                    <a:pt x="72" y="131"/>
                    <a:pt x="72" y="124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72" y="29"/>
                    <a:pt x="77" y="24"/>
                    <a:pt x="84" y="24"/>
                  </a:cubicBezTo>
                  <a:cubicBezTo>
                    <a:pt x="172" y="24"/>
                    <a:pt x="172" y="24"/>
                    <a:pt x="172" y="24"/>
                  </a:cubicBezTo>
                  <a:cubicBezTo>
                    <a:pt x="179" y="24"/>
                    <a:pt x="184" y="29"/>
                    <a:pt x="184" y="36"/>
                  </a:cubicBezTo>
                  <a:cubicBezTo>
                    <a:pt x="184" y="124"/>
                    <a:pt x="184" y="124"/>
                    <a:pt x="184" y="124"/>
                  </a:cubicBezTo>
                  <a:cubicBezTo>
                    <a:pt x="184" y="131"/>
                    <a:pt x="179" y="136"/>
                    <a:pt x="172" y="136"/>
                  </a:cubicBezTo>
                  <a:moveTo>
                    <a:pt x="160" y="48"/>
                  </a:moveTo>
                  <a:cubicBezTo>
                    <a:pt x="96" y="48"/>
                    <a:pt x="96" y="48"/>
                    <a:pt x="96" y="48"/>
                  </a:cubicBezTo>
                  <a:cubicBezTo>
                    <a:pt x="96" y="112"/>
                    <a:pt x="96" y="112"/>
                    <a:pt x="96" y="112"/>
                  </a:cubicBezTo>
                  <a:cubicBezTo>
                    <a:pt x="160" y="112"/>
                    <a:pt x="160" y="112"/>
                    <a:pt x="160" y="112"/>
                  </a:cubicBezTo>
                  <a:lnTo>
                    <a:pt x="160" y="48"/>
                  </a:lnTo>
                  <a:close/>
                  <a:moveTo>
                    <a:pt x="48" y="136"/>
                  </a:moveTo>
                  <a:cubicBezTo>
                    <a:pt x="41" y="136"/>
                    <a:pt x="36" y="131"/>
                    <a:pt x="36" y="124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29"/>
                    <a:pt x="41" y="24"/>
                    <a:pt x="48" y="24"/>
                  </a:cubicBezTo>
                  <a:cubicBezTo>
                    <a:pt x="55" y="24"/>
                    <a:pt x="60" y="29"/>
                    <a:pt x="60" y="36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124"/>
                    <a:pt x="60" y="124"/>
                    <a:pt x="60" y="124"/>
                  </a:cubicBezTo>
                  <a:cubicBezTo>
                    <a:pt x="60" y="131"/>
                    <a:pt x="55" y="136"/>
                    <a:pt x="48" y="136"/>
                  </a:cubicBezTo>
                  <a:moveTo>
                    <a:pt x="12" y="160"/>
                  </a:moveTo>
                  <a:cubicBezTo>
                    <a:pt x="5" y="160"/>
                    <a:pt x="0" y="155"/>
                    <a:pt x="0" y="148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140"/>
                    <a:pt x="24" y="140"/>
                    <a:pt x="24" y="140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4" y="155"/>
                    <a:pt x="19" y="160"/>
                    <a:pt x="12" y="16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36"/>
            <p:cNvSpPr/>
            <p:nvPr/>
          </p:nvSpPr>
          <p:spPr>
            <a:xfrm>
              <a:off x="4022725" y="1706563"/>
              <a:ext cx="417513" cy="182562"/>
            </a:xfrm>
            <a:custGeom>
              <a:rect b="b" l="l" r="r" t="t"/>
              <a:pathLst>
                <a:path extrusionOk="0" h="112" w="256">
                  <a:moveTo>
                    <a:pt x="200" y="112"/>
                  </a:moveTo>
                  <a:cubicBezTo>
                    <a:pt x="56" y="112"/>
                    <a:pt x="56" y="112"/>
                    <a:pt x="56" y="112"/>
                  </a:cubicBezTo>
                  <a:cubicBezTo>
                    <a:pt x="25" y="112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87" y="0"/>
                    <a:pt x="112" y="25"/>
                    <a:pt x="112" y="56"/>
                  </a:cubicBezTo>
                  <a:cubicBezTo>
                    <a:pt x="112" y="68"/>
                    <a:pt x="108" y="79"/>
                    <a:pt x="102" y="88"/>
                  </a:cubicBezTo>
                  <a:cubicBezTo>
                    <a:pt x="154" y="88"/>
                    <a:pt x="154" y="88"/>
                    <a:pt x="154" y="88"/>
                  </a:cubicBezTo>
                  <a:cubicBezTo>
                    <a:pt x="148" y="79"/>
                    <a:pt x="144" y="68"/>
                    <a:pt x="144" y="56"/>
                  </a:cubicBezTo>
                  <a:cubicBezTo>
                    <a:pt x="144" y="25"/>
                    <a:pt x="169" y="0"/>
                    <a:pt x="200" y="0"/>
                  </a:cubicBezTo>
                  <a:cubicBezTo>
                    <a:pt x="231" y="0"/>
                    <a:pt x="256" y="25"/>
                    <a:pt x="256" y="56"/>
                  </a:cubicBezTo>
                  <a:cubicBezTo>
                    <a:pt x="256" y="87"/>
                    <a:pt x="231" y="112"/>
                    <a:pt x="200" y="112"/>
                  </a:cubicBezTo>
                  <a:moveTo>
                    <a:pt x="88" y="56"/>
                  </a:moveTo>
                  <a:cubicBezTo>
                    <a:pt x="88" y="38"/>
                    <a:pt x="74" y="24"/>
                    <a:pt x="56" y="24"/>
                  </a:cubicBezTo>
                  <a:cubicBezTo>
                    <a:pt x="38" y="24"/>
                    <a:pt x="24" y="38"/>
                    <a:pt x="24" y="56"/>
                  </a:cubicBezTo>
                  <a:cubicBezTo>
                    <a:pt x="24" y="74"/>
                    <a:pt x="38" y="88"/>
                    <a:pt x="56" y="88"/>
                  </a:cubicBezTo>
                  <a:cubicBezTo>
                    <a:pt x="74" y="88"/>
                    <a:pt x="88" y="74"/>
                    <a:pt x="88" y="56"/>
                  </a:cubicBezTo>
                  <a:moveTo>
                    <a:pt x="200" y="24"/>
                  </a:moveTo>
                  <a:cubicBezTo>
                    <a:pt x="182" y="24"/>
                    <a:pt x="168" y="38"/>
                    <a:pt x="168" y="56"/>
                  </a:cubicBezTo>
                  <a:cubicBezTo>
                    <a:pt x="168" y="74"/>
                    <a:pt x="182" y="88"/>
                    <a:pt x="200" y="88"/>
                  </a:cubicBezTo>
                  <a:cubicBezTo>
                    <a:pt x="218" y="88"/>
                    <a:pt x="232" y="74"/>
                    <a:pt x="232" y="56"/>
                  </a:cubicBezTo>
                  <a:cubicBezTo>
                    <a:pt x="232" y="38"/>
                    <a:pt x="218" y="24"/>
                    <a:pt x="200" y="2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36"/>
            <p:cNvSpPr/>
            <p:nvPr/>
          </p:nvSpPr>
          <p:spPr>
            <a:xfrm>
              <a:off x="3295650" y="1654175"/>
              <a:ext cx="415925" cy="287338"/>
            </a:xfrm>
            <a:custGeom>
              <a:rect b="b" l="l" r="r" t="t"/>
              <a:pathLst>
                <a:path extrusionOk="0" h="176" w="256">
                  <a:moveTo>
                    <a:pt x="244" y="176"/>
                  </a:moveTo>
                  <a:cubicBezTo>
                    <a:pt x="12" y="176"/>
                    <a:pt x="12" y="176"/>
                    <a:pt x="12" y="176"/>
                  </a:cubicBezTo>
                  <a:cubicBezTo>
                    <a:pt x="5" y="176"/>
                    <a:pt x="0" y="171"/>
                    <a:pt x="0" y="164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56" y="72"/>
                    <a:pt x="256" y="72"/>
                    <a:pt x="256" y="72"/>
                  </a:cubicBezTo>
                  <a:cubicBezTo>
                    <a:pt x="256" y="164"/>
                    <a:pt x="256" y="164"/>
                    <a:pt x="256" y="164"/>
                  </a:cubicBezTo>
                  <a:cubicBezTo>
                    <a:pt x="256" y="171"/>
                    <a:pt x="251" y="176"/>
                    <a:pt x="244" y="176"/>
                  </a:cubicBezTo>
                  <a:moveTo>
                    <a:pt x="24" y="152"/>
                  </a:moveTo>
                  <a:cubicBezTo>
                    <a:pt x="72" y="152"/>
                    <a:pt x="72" y="152"/>
                    <a:pt x="72" y="152"/>
                  </a:cubicBezTo>
                  <a:cubicBezTo>
                    <a:pt x="72" y="140"/>
                    <a:pt x="72" y="140"/>
                    <a:pt x="72" y="140"/>
                  </a:cubicBezTo>
                  <a:cubicBezTo>
                    <a:pt x="24" y="140"/>
                    <a:pt x="24" y="140"/>
                    <a:pt x="24" y="140"/>
                  </a:cubicBezTo>
                  <a:lnTo>
                    <a:pt x="24" y="152"/>
                  </a:lnTo>
                  <a:close/>
                  <a:moveTo>
                    <a:pt x="144" y="116"/>
                  </a:moveTo>
                  <a:cubicBezTo>
                    <a:pt x="24" y="116"/>
                    <a:pt x="24" y="116"/>
                    <a:pt x="24" y="116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144" y="128"/>
                    <a:pt x="144" y="128"/>
                    <a:pt x="144" y="128"/>
                  </a:cubicBezTo>
                  <a:lnTo>
                    <a:pt x="144" y="116"/>
                  </a:lnTo>
                  <a:close/>
                  <a:moveTo>
                    <a:pt x="0" y="12"/>
                  </a:move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48"/>
                    <a:pt x="256" y="48"/>
                    <a:pt x="25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36"/>
            <p:cNvSpPr/>
            <p:nvPr/>
          </p:nvSpPr>
          <p:spPr>
            <a:xfrm>
              <a:off x="2566988" y="1595438"/>
              <a:ext cx="415925" cy="396875"/>
            </a:xfrm>
            <a:custGeom>
              <a:rect b="b" l="l" r="r" t="t"/>
              <a:pathLst>
                <a:path extrusionOk="0" h="244" w="256">
                  <a:moveTo>
                    <a:pt x="256" y="128"/>
                  </a:moveTo>
                  <a:cubicBezTo>
                    <a:pt x="256" y="135"/>
                    <a:pt x="251" y="140"/>
                    <a:pt x="244" y="140"/>
                  </a:cubicBezTo>
                  <a:cubicBezTo>
                    <a:pt x="241" y="140"/>
                    <a:pt x="238" y="139"/>
                    <a:pt x="236" y="137"/>
                  </a:cubicBezTo>
                  <a:cubicBezTo>
                    <a:pt x="236" y="137"/>
                    <a:pt x="236" y="137"/>
                    <a:pt x="236" y="137"/>
                  </a:cubicBezTo>
                  <a:cubicBezTo>
                    <a:pt x="128" y="29"/>
                    <a:pt x="128" y="29"/>
                    <a:pt x="128" y="29"/>
                  </a:cubicBezTo>
                  <a:cubicBezTo>
                    <a:pt x="128" y="29"/>
                    <a:pt x="128" y="29"/>
                    <a:pt x="128" y="29"/>
                  </a:cubicBezTo>
                  <a:cubicBezTo>
                    <a:pt x="128" y="29"/>
                    <a:pt x="128" y="29"/>
                    <a:pt x="128" y="29"/>
                  </a:cubicBezTo>
                  <a:cubicBezTo>
                    <a:pt x="20" y="137"/>
                    <a:pt x="20" y="137"/>
                    <a:pt x="20" y="137"/>
                  </a:cubicBezTo>
                  <a:cubicBezTo>
                    <a:pt x="20" y="137"/>
                    <a:pt x="20" y="137"/>
                    <a:pt x="20" y="137"/>
                  </a:cubicBezTo>
                  <a:cubicBezTo>
                    <a:pt x="18" y="139"/>
                    <a:pt x="15" y="140"/>
                    <a:pt x="12" y="140"/>
                  </a:cubicBezTo>
                  <a:cubicBezTo>
                    <a:pt x="5" y="140"/>
                    <a:pt x="0" y="135"/>
                    <a:pt x="0" y="128"/>
                  </a:cubicBezTo>
                  <a:cubicBezTo>
                    <a:pt x="0" y="125"/>
                    <a:pt x="1" y="122"/>
                    <a:pt x="4" y="119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2" y="1"/>
                    <a:pt x="125" y="0"/>
                    <a:pt x="12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128" y="0"/>
                    <a:pt x="12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2" y="0"/>
                    <a:pt x="135" y="2"/>
                    <a:pt x="137" y="4"/>
                  </a:cubicBezTo>
                  <a:cubicBezTo>
                    <a:pt x="137" y="4"/>
                    <a:pt x="137" y="4"/>
                    <a:pt x="137" y="4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84" y="40"/>
                    <a:pt x="184" y="40"/>
                    <a:pt x="184" y="40"/>
                  </a:cubicBezTo>
                  <a:cubicBezTo>
                    <a:pt x="184" y="33"/>
                    <a:pt x="189" y="28"/>
                    <a:pt x="196" y="28"/>
                  </a:cubicBezTo>
                  <a:cubicBezTo>
                    <a:pt x="203" y="28"/>
                    <a:pt x="208" y="33"/>
                    <a:pt x="208" y="40"/>
                  </a:cubicBezTo>
                  <a:cubicBezTo>
                    <a:pt x="208" y="75"/>
                    <a:pt x="208" y="75"/>
                    <a:pt x="208" y="75"/>
                  </a:cubicBezTo>
                  <a:cubicBezTo>
                    <a:pt x="253" y="120"/>
                    <a:pt x="253" y="120"/>
                    <a:pt x="253" y="120"/>
                  </a:cubicBezTo>
                  <a:cubicBezTo>
                    <a:pt x="253" y="120"/>
                    <a:pt x="253" y="120"/>
                    <a:pt x="253" y="120"/>
                  </a:cubicBezTo>
                  <a:cubicBezTo>
                    <a:pt x="255" y="122"/>
                    <a:pt x="256" y="125"/>
                    <a:pt x="256" y="128"/>
                  </a:cubicBezTo>
                  <a:moveTo>
                    <a:pt x="232" y="148"/>
                  </a:moveTo>
                  <a:cubicBezTo>
                    <a:pt x="232" y="184"/>
                    <a:pt x="232" y="184"/>
                    <a:pt x="232" y="184"/>
                  </a:cubicBezTo>
                  <a:cubicBezTo>
                    <a:pt x="232" y="200"/>
                    <a:pt x="232" y="200"/>
                    <a:pt x="232" y="200"/>
                  </a:cubicBezTo>
                  <a:cubicBezTo>
                    <a:pt x="232" y="232"/>
                    <a:pt x="232" y="232"/>
                    <a:pt x="232" y="232"/>
                  </a:cubicBezTo>
                  <a:cubicBezTo>
                    <a:pt x="232" y="239"/>
                    <a:pt x="227" y="244"/>
                    <a:pt x="220" y="244"/>
                  </a:cubicBezTo>
                  <a:cubicBezTo>
                    <a:pt x="196" y="244"/>
                    <a:pt x="196" y="244"/>
                    <a:pt x="196" y="244"/>
                  </a:cubicBezTo>
                  <a:cubicBezTo>
                    <a:pt x="196" y="148"/>
                    <a:pt x="196" y="148"/>
                    <a:pt x="196" y="148"/>
                  </a:cubicBezTo>
                  <a:cubicBezTo>
                    <a:pt x="148" y="148"/>
                    <a:pt x="148" y="148"/>
                    <a:pt x="148" y="148"/>
                  </a:cubicBezTo>
                  <a:cubicBezTo>
                    <a:pt x="148" y="244"/>
                    <a:pt x="148" y="244"/>
                    <a:pt x="148" y="244"/>
                  </a:cubicBezTo>
                  <a:cubicBezTo>
                    <a:pt x="36" y="244"/>
                    <a:pt x="36" y="244"/>
                    <a:pt x="36" y="244"/>
                  </a:cubicBezTo>
                  <a:cubicBezTo>
                    <a:pt x="29" y="244"/>
                    <a:pt x="24" y="239"/>
                    <a:pt x="24" y="232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24" y="184"/>
                    <a:pt x="24" y="184"/>
                    <a:pt x="24" y="184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128" y="44"/>
                    <a:pt x="128" y="44"/>
                    <a:pt x="128" y="44"/>
                  </a:cubicBezTo>
                  <a:lnTo>
                    <a:pt x="232" y="148"/>
                  </a:lnTo>
                  <a:close/>
                  <a:moveTo>
                    <a:pt x="108" y="148"/>
                  </a:moveTo>
                  <a:cubicBezTo>
                    <a:pt x="60" y="148"/>
                    <a:pt x="60" y="148"/>
                    <a:pt x="60" y="148"/>
                  </a:cubicBezTo>
                  <a:cubicBezTo>
                    <a:pt x="60" y="196"/>
                    <a:pt x="60" y="196"/>
                    <a:pt x="60" y="196"/>
                  </a:cubicBezTo>
                  <a:cubicBezTo>
                    <a:pt x="108" y="196"/>
                    <a:pt x="108" y="196"/>
                    <a:pt x="108" y="196"/>
                  </a:cubicBezTo>
                  <a:lnTo>
                    <a:pt x="108" y="1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36"/>
            <p:cNvSpPr/>
            <p:nvPr/>
          </p:nvSpPr>
          <p:spPr>
            <a:xfrm>
              <a:off x="1838325" y="1609725"/>
              <a:ext cx="415925" cy="376238"/>
            </a:xfrm>
            <a:custGeom>
              <a:rect b="b" l="l" r="r" t="t"/>
              <a:pathLst>
                <a:path extrusionOk="0" h="232" w="256">
                  <a:moveTo>
                    <a:pt x="244" y="232"/>
                  </a:moveTo>
                  <a:cubicBezTo>
                    <a:pt x="224" y="232"/>
                    <a:pt x="224" y="232"/>
                    <a:pt x="224" y="232"/>
                  </a:cubicBezTo>
                  <a:cubicBezTo>
                    <a:pt x="224" y="136"/>
                    <a:pt x="224" y="136"/>
                    <a:pt x="224" y="136"/>
                  </a:cubicBezTo>
                  <a:cubicBezTo>
                    <a:pt x="224" y="60"/>
                    <a:pt x="224" y="60"/>
                    <a:pt x="224" y="60"/>
                  </a:cubicBezTo>
                  <a:cubicBezTo>
                    <a:pt x="244" y="60"/>
                    <a:pt x="244" y="60"/>
                    <a:pt x="244" y="60"/>
                  </a:cubicBezTo>
                  <a:cubicBezTo>
                    <a:pt x="251" y="60"/>
                    <a:pt x="256" y="65"/>
                    <a:pt x="256" y="72"/>
                  </a:cubicBezTo>
                  <a:cubicBezTo>
                    <a:pt x="256" y="148"/>
                    <a:pt x="256" y="148"/>
                    <a:pt x="256" y="148"/>
                  </a:cubicBezTo>
                  <a:cubicBezTo>
                    <a:pt x="256" y="196"/>
                    <a:pt x="256" y="196"/>
                    <a:pt x="256" y="196"/>
                  </a:cubicBezTo>
                  <a:cubicBezTo>
                    <a:pt x="256" y="220"/>
                    <a:pt x="256" y="220"/>
                    <a:pt x="256" y="220"/>
                  </a:cubicBezTo>
                  <a:cubicBezTo>
                    <a:pt x="256" y="227"/>
                    <a:pt x="251" y="232"/>
                    <a:pt x="244" y="232"/>
                  </a:cubicBezTo>
                  <a:moveTo>
                    <a:pt x="44" y="232"/>
                  </a:moveTo>
                  <a:cubicBezTo>
                    <a:pt x="44" y="136"/>
                    <a:pt x="44" y="136"/>
                    <a:pt x="44" y="136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27"/>
                    <a:pt x="95" y="0"/>
                    <a:pt x="128" y="0"/>
                  </a:cubicBezTo>
                  <a:cubicBezTo>
                    <a:pt x="161" y="0"/>
                    <a:pt x="188" y="27"/>
                    <a:pt x="188" y="60"/>
                  </a:cubicBezTo>
                  <a:cubicBezTo>
                    <a:pt x="212" y="60"/>
                    <a:pt x="212" y="60"/>
                    <a:pt x="212" y="60"/>
                  </a:cubicBezTo>
                  <a:cubicBezTo>
                    <a:pt x="212" y="136"/>
                    <a:pt x="212" y="136"/>
                    <a:pt x="212" y="136"/>
                  </a:cubicBezTo>
                  <a:cubicBezTo>
                    <a:pt x="212" y="232"/>
                    <a:pt x="212" y="232"/>
                    <a:pt x="212" y="232"/>
                  </a:cubicBezTo>
                  <a:lnTo>
                    <a:pt x="44" y="232"/>
                  </a:lnTo>
                  <a:close/>
                  <a:moveTo>
                    <a:pt x="128" y="24"/>
                  </a:moveTo>
                  <a:cubicBezTo>
                    <a:pt x="108" y="24"/>
                    <a:pt x="92" y="40"/>
                    <a:pt x="92" y="60"/>
                  </a:cubicBezTo>
                  <a:cubicBezTo>
                    <a:pt x="164" y="60"/>
                    <a:pt x="164" y="60"/>
                    <a:pt x="164" y="60"/>
                  </a:cubicBezTo>
                  <a:cubicBezTo>
                    <a:pt x="164" y="40"/>
                    <a:pt x="148" y="24"/>
                    <a:pt x="128" y="24"/>
                  </a:cubicBezTo>
                  <a:moveTo>
                    <a:pt x="0" y="220"/>
                  </a:moveTo>
                  <a:cubicBezTo>
                    <a:pt x="0" y="196"/>
                    <a:pt x="0" y="196"/>
                    <a:pt x="0" y="196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65"/>
                    <a:pt x="5" y="60"/>
                    <a:pt x="1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2" y="232"/>
                    <a:pt x="32" y="232"/>
                    <a:pt x="32" y="232"/>
                  </a:cubicBezTo>
                  <a:cubicBezTo>
                    <a:pt x="12" y="232"/>
                    <a:pt x="12" y="232"/>
                    <a:pt x="12" y="232"/>
                  </a:cubicBezTo>
                  <a:cubicBezTo>
                    <a:pt x="5" y="232"/>
                    <a:pt x="0" y="227"/>
                    <a:pt x="0" y="22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36"/>
            <p:cNvSpPr/>
            <p:nvPr/>
          </p:nvSpPr>
          <p:spPr>
            <a:xfrm>
              <a:off x="1155700" y="1622425"/>
              <a:ext cx="323850" cy="350838"/>
            </a:xfrm>
            <a:custGeom>
              <a:rect b="b" l="l" r="r" t="t"/>
              <a:pathLst>
                <a:path extrusionOk="0" h="216" w="200">
                  <a:moveTo>
                    <a:pt x="197" y="104"/>
                  </a:moveTo>
                  <a:cubicBezTo>
                    <a:pt x="197" y="104"/>
                    <a:pt x="197" y="104"/>
                    <a:pt x="197" y="104"/>
                  </a:cubicBezTo>
                  <a:cubicBezTo>
                    <a:pt x="196" y="105"/>
                    <a:pt x="196" y="105"/>
                    <a:pt x="196" y="105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5"/>
                    <a:pt x="17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3" y="0"/>
                    <a:pt x="106" y="1"/>
                    <a:pt x="109" y="4"/>
                  </a:cubicBezTo>
                  <a:cubicBezTo>
                    <a:pt x="176" y="68"/>
                    <a:pt x="176" y="68"/>
                    <a:pt x="176" y="68"/>
                  </a:cubicBezTo>
                  <a:cubicBezTo>
                    <a:pt x="176" y="68"/>
                    <a:pt x="176" y="68"/>
                    <a:pt x="176" y="68"/>
                  </a:cubicBezTo>
                  <a:cubicBezTo>
                    <a:pt x="196" y="87"/>
                    <a:pt x="196" y="87"/>
                    <a:pt x="196" y="87"/>
                  </a:cubicBezTo>
                  <a:cubicBezTo>
                    <a:pt x="199" y="90"/>
                    <a:pt x="200" y="93"/>
                    <a:pt x="200" y="96"/>
                  </a:cubicBezTo>
                  <a:cubicBezTo>
                    <a:pt x="200" y="99"/>
                    <a:pt x="199" y="102"/>
                    <a:pt x="197" y="104"/>
                  </a:cubicBezTo>
                  <a:moveTo>
                    <a:pt x="88" y="24"/>
                  </a:moveTo>
                  <a:cubicBezTo>
                    <a:pt x="88" y="24"/>
                    <a:pt x="88" y="24"/>
                    <a:pt x="88" y="24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91" y="24"/>
                    <a:pt x="94" y="25"/>
                    <a:pt x="97" y="28"/>
                  </a:cubicBezTo>
                  <a:cubicBezTo>
                    <a:pt x="188" y="115"/>
                    <a:pt x="188" y="115"/>
                    <a:pt x="188" y="115"/>
                  </a:cubicBezTo>
                  <a:cubicBezTo>
                    <a:pt x="190" y="117"/>
                    <a:pt x="191" y="119"/>
                    <a:pt x="192" y="122"/>
                  </a:cubicBezTo>
                  <a:cubicBezTo>
                    <a:pt x="192" y="122"/>
                    <a:pt x="192" y="122"/>
                    <a:pt x="192" y="122"/>
                  </a:cubicBezTo>
                  <a:cubicBezTo>
                    <a:pt x="192" y="122"/>
                    <a:pt x="192" y="122"/>
                    <a:pt x="192" y="123"/>
                  </a:cubicBezTo>
                  <a:cubicBezTo>
                    <a:pt x="192" y="123"/>
                    <a:pt x="192" y="123"/>
                    <a:pt x="192" y="123"/>
                  </a:cubicBezTo>
                  <a:cubicBezTo>
                    <a:pt x="192" y="123"/>
                    <a:pt x="192" y="123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7"/>
                    <a:pt x="191" y="130"/>
                    <a:pt x="189" y="132"/>
                  </a:cubicBezTo>
                  <a:cubicBezTo>
                    <a:pt x="189" y="132"/>
                    <a:pt x="189" y="132"/>
                    <a:pt x="189" y="132"/>
                  </a:cubicBezTo>
                  <a:cubicBezTo>
                    <a:pt x="121" y="212"/>
                    <a:pt x="121" y="212"/>
                    <a:pt x="121" y="212"/>
                  </a:cubicBezTo>
                  <a:cubicBezTo>
                    <a:pt x="121" y="212"/>
                    <a:pt x="121" y="212"/>
                    <a:pt x="121" y="212"/>
                  </a:cubicBezTo>
                  <a:cubicBezTo>
                    <a:pt x="119" y="214"/>
                    <a:pt x="116" y="216"/>
                    <a:pt x="112" y="216"/>
                  </a:cubicBezTo>
                  <a:cubicBezTo>
                    <a:pt x="112" y="216"/>
                    <a:pt x="111" y="216"/>
                    <a:pt x="111" y="216"/>
                  </a:cubicBezTo>
                  <a:cubicBezTo>
                    <a:pt x="111" y="216"/>
                    <a:pt x="110" y="216"/>
                    <a:pt x="110" y="216"/>
                  </a:cubicBezTo>
                  <a:cubicBezTo>
                    <a:pt x="110" y="216"/>
                    <a:pt x="110" y="216"/>
                    <a:pt x="110" y="216"/>
                  </a:cubicBezTo>
                  <a:cubicBezTo>
                    <a:pt x="108" y="215"/>
                    <a:pt x="106" y="214"/>
                    <a:pt x="104" y="213"/>
                  </a:cubicBezTo>
                  <a:cubicBezTo>
                    <a:pt x="104" y="213"/>
                    <a:pt x="104" y="213"/>
                    <a:pt x="104" y="213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2" y="119"/>
                    <a:pt x="0" y="116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29"/>
                    <a:pt x="5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lnTo>
                    <a:pt x="88" y="24"/>
                  </a:lnTo>
                  <a:close/>
                  <a:moveTo>
                    <a:pt x="32" y="72"/>
                  </a:moveTo>
                  <a:cubicBezTo>
                    <a:pt x="41" y="72"/>
                    <a:pt x="48" y="65"/>
                    <a:pt x="48" y="56"/>
                  </a:cubicBezTo>
                  <a:cubicBezTo>
                    <a:pt x="48" y="47"/>
                    <a:pt x="41" y="40"/>
                    <a:pt x="32" y="40"/>
                  </a:cubicBezTo>
                  <a:cubicBezTo>
                    <a:pt x="23" y="40"/>
                    <a:pt x="16" y="47"/>
                    <a:pt x="16" y="56"/>
                  </a:cubicBezTo>
                  <a:cubicBezTo>
                    <a:pt x="16" y="65"/>
                    <a:pt x="23" y="72"/>
                    <a:pt x="32" y="72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36"/>
            <p:cNvSpPr/>
            <p:nvPr/>
          </p:nvSpPr>
          <p:spPr>
            <a:xfrm>
              <a:off x="433388" y="1641475"/>
              <a:ext cx="312737" cy="312738"/>
            </a:xfrm>
            <a:custGeom>
              <a:rect b="b" l="l" r="r" t="t"/>
              <a:pathLst>
                <a:path extrusionOk="0" h="192" w="192">
                  <a:moveTo>
                    <a:pt x="192" y="98"/>
                  </a:moveTo>
                  <a:cubicBezTo>
                    <a:pt x="192" y="98"/>
                    <a:pt x="192" y="98"/>
                    <a:pt x="192" y="98"/>
                  </a:cubicBezTo>
                  <a:cubicBezTo>
                    <a:pt x="192" y="98"/>
                    <a:pt x="192" y="98"/>
                    <a:pt x="192" y="99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92" y="99"/>
                    <a:pt x="192" y="99"/>
                    <a:pt x="192" y="100"/>
                  </a:cubicBezTo>
                  <a:cubicBezTo>
                    <a:pt x="192" y="100"/>
                    <a:pt x="192" y="100"/>
                    <a:pt x="192" y="100"/>
                  </a:cubicBezTo>
                  <a:cubicBezTo>
                    <a:pt x="192" y="103"/>
                    <a:pt x="191" y="106"/>
                    <a:pt x="189" y="108"/>
                  </a:cubicBezTo>
                  <a:cubicBezTo>
                    <a:pt x="189" y="108"/>
                    <a:pt x="189" y="108"/>
                    <a:pt x="189" y="108"/>
                  </a:cubicBezTo>
                  <a:cubicBezTo>
                    <a:pt x="121" y="188"/>
                    <a:pt x="121" y="188"/>
                    <a:pt x="121" y="188"/>
                  </a:cubicBezTo>
                  <a:cubicBezTo>
                    <a:pt x="121" y="188"/>
                    <a:pt x="121" y="188"/>
                    <a:pt x="121" y="188"/>
                  </a:cubicBezTo>
                  <a:cubicBezTo>
                    <a:pt x="119" y="190"/>
                    <a:pt x="116" y="192"/>
                    <a:pt x="112" y="192"/>
                  </a:cubicBezTo>
                  <a:cubicBezTo>
                    <a:pt x="112" y="192"/>
                    <a:pt x="111" y="192"/>
                    <a:pt x="111" y="192"/>
                  </a:cubicBezTo>
                  <a:cubicBezTo>
                    <a:pt x="111" y="192"/>
                    <a:pt x="110" y="192"/>
                    <a:pt x="110" y="192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08" y="191"/>
                    <a:pt x="106" y="190"/>
                    <a:pt x="104" y="189"/>
                  </a:cubicBezTo>
                  <a:cubicBezTo>
                    <a:pt x="104" y="189"/>
                    <a:pt x="104" y="189"/>
                    <a:pt x="104" y="189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2" y="95"/>
                    <a:pt x="0" y="92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1" y="0"/>
                    <a:pt x="94" y="1"/>
                    <a:pt x="97" y="4"/>
                  </a:cubicBezTo>
                  <a:cubicBezTo>
                    <a:pt x="188" y="91"/>
                    <a:pt x="188" y="91"/>
                    <a:pt x="188" y="91"/>
                  </a:cubicBezTo>
                  <a:cubicBezTo>
                    <a:pt x="190" y="93"/>
                    <a:pt x="191" y="95"/>
                    <a:pt x="192" y="98"/>
                  </a:cubicBezTo>
                  <a:moveTo>
                    <a:pt x="32" y="16"/>
                  </a:moveTo>
                  <a:cubicBezTo>
                    <a:pt x="23" y="16"/>
                    <a:pt x="16" y="23"/>
                    <a:pt x="16" y="32"/>
                  </a:cubicBezTo>
                  <a:cubicBezTo>
                    <a:pt x="16" y="41"/>
                    <a:pt x="23" y="48"/>
                    <a:pt x="32" y="48"/>
                  </a:cubicBezTo>
                  <a:cubicBezTo>
                    <a:pt x="41" y="48"/>
                    <a:pt x="48" y="41"/>
                    <a:pt x="48" y="32"/>
                  </a:cubicBezTo>
                  <a:cubicBezTo>
                    <a:pt x="48" y="23"/>
                    <a:pt x="41" y="16"/>
                    <a:pt x="32" y="1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36"/>
            <p:cNvSpPr/>
            <p:nvPr/>
          </p:nvSpPr>
          <p:spPr>
            <a:xfrm>
              <a:off x="8394700" y="893763"/>
              <a:ext cx="415925" cy="350837"/>
            </a:xfrm>
            <a:custGeom>
              <a:rect b="b" l="l" r="r" t="t"/>
              <a:pathLst>
                <a:path extrusionOk="0" h="216" w="256">
                  <a:moveTo>
                    <a:pt x="204" y="136"/>
                  </a:moveTo>
                  <a:cubicBezTo>
                    <a:pt x="175" y="136"/>
                    <a:pt x="152" y="113"/>
                    <a:pt x="152" y="84"/>
                  </a:cubicBezTo>
                  <a:cubicBezTo>
                    <a:pt x="152" y="55"/>
                    <a:pt x="175" y="32"/>
                    <a:pt x="204" y="32"/>
                  </a:cubicBezTo>
                  <a:cubicBezTo>
                    <a:pt x="233" y="32"/>
                    <a:pt x="256" y="55"/>
                    <a:pt x="256" y="84"/>
                  </a:cubicBezTo>
                  <a:cubicBezTo>
                    <a:pt x="256" y="113"/>
                    <a:pt x="233" y="136"/>
                    <a:pt x="204" y="136"/>
                  </a:cubicBezTo>
                  <a:moveTo>
                    <a:pt x="228" y="92"/>
                  </a:moveTo>
                  <a:cubicBezTo>
                    <a:pt x="221" y="84"/>
                    <a:pt x="221" y="84"/>
                    <a:pt x="221" y="84"/>
                  </a:cubicBezTo>
                  <a:cubicBezTo>
                    <a:pt x="228" y="76"/>
                    <a:pt x="228" y="76"/>
                    <a:pt x="228" y="76"/>
                  </a:cubicBezTo>
                  <a:cubicBezTo>
                    <a:pt x="231" y="74"/>
                    <a:pt x="232" y="71"/>
                    <a:pt x="232" y="68"/>
                  </a:cubicBezTo>
                  <a:cubicBezTo>
                    <a:pt x="232" y="61"/>
                    <a:pt x="227" y="56"/>
                    <a:pt x="220" y="56"/>
                  </a:cubicBezTo>
                  <a:cubicBezTo>
                    <a:pt x="217" y="56"/>
                    <a:pt x="214" y="57"/>
                    <a:pt x="212" y="60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4" y="57"/>
                    <a:pt x="191" y="56"/>
                    <a:pt x="188" y="56"/>
                  </a:cubicBezTo>
                  <a:cubicBezTo>
                    <a:pt x="181" y="56"/>
                    <a:pt x="176" y="61"/>
                    <a:pt x="176" y="68"/>
                  </a:cubicBezTo>
                  <a:cubicBezTo>
                    <a:pt x="176" y="71"/>
                    <a:pt x="177" y="74"/>
                    <a:pt x="180" y="76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80" y="92"/>
                    <a:pt x="180" y="92"/>
                    <a:pt x="180" y="92"/>
                  </a:cubicBezTo>
                  <a:cubicBezTo>
                    <a:pt x="177" y="94"/>
                    <a:pt x="176" y="97"/>
                    <a:pt x="176" y="100"/>
                  </a:cubicBezTo>
                  <a:cubicBezTo>
                    <a:pt x="176" y="107"/>
                    <a:pt x="181" y="112"/>
                    <a:pt x="188" y="112"/>
                  </a:cubicBezTo>
                  <a:cubicBezTo>
                    <a:pt x="191" y="112"/>
                    <a:pt x="194" y="111"/>
                    <a:pt x="196" y="108"/>
                  </a:cubicBezTo>
                  <a:cubicBezTo>
                    <a:pt x="204" y="101"/>
                    <a:pt x="204" y="101"/>
                    <a:pt x="204" y="101"/>
                  </a:cubicBezTo>
                  <a:cubicBezTo>
                    <a:pt x="212" y="108"/>
                    <a:pt x="212" y="108"/>
                    <a:pt x="212" y="108"/>
                  </a:cubicBezTo>
                  <a:cubicBezTo>
                    <a:pt x="214" y="111"/>
                    <a:pt x="217" y="112"/>
                    <a:pt x="220" y="112"/>
                  </a:cubicBezTo>
                  <a:cubicBezTo>
                    <a:pt x="227" y="112"/>
                    <a:pt x="232" y="107"/>
                    <a:pt x="232" y="100"/>
                  </a:cubicBezTo>
                  <a:cubicBezTo>
                    <a:pt x="232" y="97"/>
                    <a:pt x="231" y="94"/>
                    <a:pt x="228" y="92"/>
                  </a:cubicBezTo>
                  <a:moveTo>
                    <a:pt x="155" y="43"/>
                  </a:moveTo>
                  <a:cubicBezTo>
                    <a:pt x="142" y="18"/>
                    <a:pt x="142" y="18"/>
                    <a:pt x="142" y="18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1" y="16"/>
                    <a:pt x="140" y="14"/>
                    <a:pt x="140" y="12"/>
                  </a:cubicBezTo>
                  <a:cubicBezTo>
                    <a:pt x="140" y="5"/>
                    <a:pt x="145" y="0"/>
                    <a:pt x="152" y="0"/>
                  </a:cubicBezTo>
                  <a:cubicBezTo>
                    <a:pt x="157" y="0"/>
                    <a:pt x="161" y="3"/>
                    <a:pt x="163" y="7"/>
                  </a:cubicBezTo>
                  <a:cubicBezTo>
                    <a:pt x="163" y="7"/>
                    <a:pt x="163" y="7"/>
                    <a:pt x="163" y="7"/>
                  </a:cubicBezTo>
                  <a:cubicBezTo>
                    <a:pt x="174" y="28"/>
                    <a:pt x="174" y="28"/>
                    <a:pt x="174" y="28"/>
                  </a:cubicBezTo>
                  <a:cubicBezTo>
                    <a:pt x="167" y="31"/>
                    <a:pt x="160" y="37"/>
                    <a:pt x="155" y="43"/>
                  </a:cubicBezTo>
                  <a:moveTo>
                    <a:pt x="114" y="18"/>
                  </a:moveTo>
                  <a:cubicBezTo>
                    <a:pt x="88" y="68"/>
                    <a:pt x="88" y="68"/>
                    <a:pt x="88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5" y="3"/>
                    <a:pt x="99" y="0"/>
                    <a:pt x="104" y="0"/>
                  </a:cubicBezTo>
                  <a:cubicBezTo>
                    <a:pt x="111" y="0"/>
                    <a:pt x="116" y="5"/>
                    <a:pt x="116" y="12"/>
                  </a:cubicBezTo>
                  <a:cubicBezTo>
                    <a:pt x="116" y="14"/>
                    <a:pt x="115" y="16"/>
                    <a:pt x="114" y="18"/>
                  </a:cubicBezTo>
                  <a:close/>
                  <a:moveTo>
                    <a:pt x="98" y="80"/>
                  </a:moveTo>
                  <a:cubicBezTo>
                    <a:pt x="140" y="80"/>
                    <a:pt x="140" y="80"/>
                    <a:pt x="140" y="80"/>
                  </a:cubicBezTo>
                  <a:cubicBezTo>
                    <a:pt x="140" y="81"/>
                    <a:pt x="140" y="83"/>
                    <a:pt x="140" y="84"/>
                  </a:cubicBezTo>
                  <a:cubicBezTo>
                    <a:pt x="140" y="104"/>
                    <a:pt x="149" y="122"/>
                    <a:pt x="164" y="134"/>
                  </a:cubicBezTo>
                  <a:cubicBezTo>
                    <a:pt x="164" y="180"/>
                    <a:pt x="164" y="180"/>
                    <a:pt x="164" y="180"/>
                  </a:cubicBezTo>
                  <a:cubicBezTo>
                    <a:pt x="164" y="187"/>
                    <a:pt x="169" y="192"/>
                    <a:pt x="176" y="192"/>
                  </a:cubicBezTo>
                  <a:cubicBezTo>
                    <a:pt x="183" y="192"/>
                    <a:pt x="188" y="187"/>
                    <a:pt x="188" y="180"/>
                  </a:cubicBezTo>
                  <a:cubicBezTo>
                    <a:pt x="188" y="146"/>
                    <a:pt x="188" y="146"/>
                    <a:pt x="188" y="146"/>
                  </a:cubicBezTo>
                  <a:cubicBezTo>
                    <a:pt x="193" y="147"/>
                    <a:pt x="198" y="148"/>
                    <a:pt x="204" y="148"/>
                  </a:cubicBezTo>
                  <a:cubicBezTo>
                    <a:pt x="211" y="148"/>
                    <a:pt x="217" y="147"/>
                    <a:pt x="223" y="145"/>
                  </a:cubicBezTo>
                  <a:cubicBezTo>
                    <a:pt x="208" y="207"/>
                    <a:pt x="208" y="207"/>
                    <a:pt x="208" y="207"/>
                  </a:cubicBezTo>
                  <a:cubicBezTo>
                    <a:pt x="208" y="207"/>
                    <a:pt x="208" y="207"/>
                    <a:pt x="208" y="207"/>
                  </a:cubicBezTo>
                  <a:cubicBezTo>
                    <a:pt x="206" y="212"/>
                    <a:pt x="202" y="216"/>
                    <a:pt x="196" y="216"/>
                  </a:cubicBezTo>
                  <a:cubicBezTo>
                    <a:pt x="194" y="216"/>
                    <a:pt x="194" y="216"/>
                    <a:pt x="194" y="216"/>
                  </a:cubicBezTo>
                  <a:cubicBezTo>
                    <a:pt x="191" y="216"/>
                    <a:pt x="191" y="216"/>
                    <a:pt x="191" y="216"/>
                  </a:cubicBezTo>
                  <a:cubicBezTo>
                    <a:pt x="60" y="216"/>
                    <a:pt x="60" y="216"/>
                    <a:pt x="60" y="216"/>
                  </a:cubicBezTo>
                  <a:cubicBezTo>
                    <a:pt x="60" y="216"/>
                    <a:pt x="60" y="216"/>
                    <a:pt x="60" y="216"/>
                  </a:cubicBezTo>
                  <a:cubicBezTo>
                    <a:pt x="60" y="216"/>
                    <a:pt x="60" y="216"/>
                    <a:pt x="60" y="216"/>
                  </a:cubicBezTo>
                  <a:cubicBezTo>
                    <a:pt x="54" y="216"/>
                    <a:pt x="50" y="212"/>
                    <a:pt x="48" y="207"/>
                  </a:cubicBezTo>
                  <a:cubicBezTo>
                    <a:pt x="48" y="207"/>
                    <a:pt x="48" y="207"/>
                    <a:pt x="48" y="207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5" y="104"/>
                    <a:pt x="0" y="99"/>
                    <a:pt x="0" y="92"/>
                  </a:cubicBezTo>
                  <a:cubicBezTo>
                    <a:pt x="0" y="85"/>
                    <a:pt x="5" y="80"/>
                    <a:pt x="12" y="80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98" y="80"/>
                    <a:pt x="98" y="80"/>
                    <a:pt x="98" y="80"/>
                  </a:cubicBezTo>
                  <a:close/>
                  <a:moveTo>
                    <a:pt x="116" y="180"/>
                  </a:moveTo>
                  <a:cubicBezTo>
                    <a:pt x="116" y="187"/>
                    <a:pt x="121" y="192"/>
                    <a:pt x="128" y="192"/>
                  </a:cubicBezTo>
                  <a:cubicBezTo>
                    <a:pt x="135" y="192"/>
                    <a:pt x="140" y="187"/>
                    <a:pt x="140" y="180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40" y="109"/>
                    <a:pt x="135" y="104"/>
                    <a:pt x="128" y="104"/>
                  </a:cubicBezTo>
                  <a:cubicBezTo>
                    <a:pt x="121" y="104"/>
                    <a:pt x="116" y="109"/>
                    <a:pt x="116" y="116"/>
                  </a:cubicBezTo>
                  <a:lnTo>
                    <a:pt x="116" y="180"/>
                  </a:lnTo>
                  <a:close/>
                  <a:moveTo>
                    <a:pt x="92" y="116"/>
                  </a:moveTo>
                  <a:cubicBezTo>
                    <a:pt x="92" y="109"/>
                    <a:pt x="87" y="104"/>
                    <a:pt x="80" y="104"/>
                  </a:cubicBezTo>
                  <a:cubicBezTo>
                    <a:pt x="73" y="104"/>
                    <a:pt x="68" y="109"/>
                    <a:pt x="68" y="116"/>
                  </a:cubicBezTo>
                  <a:cubicBezTo>
                    <a:pt x="68" y="180"/>
                    <a:pt x="68" y="180"/>
                    <a:pt x="68" y="180"/>
                  </a:cubicBezTo>
                  <a:cubicBezTo>
                    <a:pt x="68" y="187"/>
                    <a:pt x="73" y="192"/>
                    <a:pt x="80" y="192"/>
                  </a:cubicBezTo>
                  <a:cubicBezTo>
                    <a:pt x="87" y="192"/>
                    <a:pt x="92" y="187"/>
                    <a:pt x="92" y="180"/>
                  </a:cubicBezTo>
                  <a:lnTo>
                    <a:pt x="92" y="11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36"/>
            <p:cNvSpPr/>
            <p:nvPr/>
          </p:nvSpPr>
          <p:spPr>
            <a:xfrm>
              <a:off x="7666038" y="893763"/>
              <a:ext cx="415925" cy="350837"/>
            </a:xfrm>
            <a:custGeom>
              <a:rect b="b" l="l" r="r" t="t"/>
              <a:pathLst>
                <a:path extrusionOk="0" h="216" w="256">
                  <a:moveTo>
                    <a:pt x="204" y="136"/>
                  </a:moveTo>
                  <a:cubicBezTo>
                    <a:pt x="175" y="136"/>
                    <a:pt x="152" y="113"/>
                    <a:pt x="152" y="84"/>
                  </a:cubicBezTo>
                  <a:cubicBezTo>
                    <a:pt x="152" y="55"/>
                    <a:pt x="175" y="32"/>
                    <a:pt x="204" y="32"/>
                  </a:cubicBezTo>
                  <a:cubicBezTo>
                    <a:pt x="233" y="32"/>
                    <a:pt x="256" y="55"/>
                    <a:pt x="256" y="84"/>
                  </a:cubicBezTo>
                  <a:cubicBezTo>
                    <a:pt x="256" y="113"/>
                    <a:pt x="233" y="136"/>
                    <a:pt x="204" y="136"/>
                  </a:cubicBezTo>
                  <a:moveTo>
                    <a:pt x="228" y="60"/>
                  </a:moveTo>
                  <a:cubicBezTo>
                    <a:pt x="225" y="60"/>
                    <a:pt x="222" y="61"/>
                    <a:pt x="220" y="64"/>
                  </a:cubicBezTo>
                  <a:cubicBezTo>
                    <a:pt x="196" y="87"/>
                    <a:pt x="196" y="87"/>
                    <a:pt x="196" y="87"/>
                  </a:cubicBezTo>
                  <a:cubicBezTo>
                    <a:pt x="188" y="80"/>
                    <a:pt x="188" y="80"/>
                    <a:pt x="188" y="80"/>
                  </a:cubicBezTo>
                  <a:cubicBezTo>
                    <a:pt x="186" y="77"/>
                    <a:pt x="183" y="76"/>
                    <a:pt x="180" y="76"/>
                  </a:cubicBezTo>
                  <a:cubicBezTo>
                    <a:pt x="173" y="76"/>
                    <a:pt x="168" y="81"/>
                    <a:pt x="168" y="88"/>
                  </a:cubicBezTo>
                  <a:cubicBezTo>
                    <a:pt x="168" y="91"/>
                    <a:pt x="169" y="94"/>
                    <a:pt x="172" y="96"/>
                  </a:cubicBezTo>
                  <a:cubicBezTo>
                    <a:pt x="188" y="112"/>
                    <a:pt x="188" y="112"/>
                    <a:pt x="188" y="112"/>
                  </a:cubicBezTo>
                  <a:cubicBezTo>
                    <a:pt x="190" y="115"/>
                    <a:pt x="193" y="116"/>
                    <a:pt x="196" y="116"/>
                  </a:cubicBezTo>
                  <a:cubicBezTo>
                    <a:pt x="199" y="116"/>
                    <a:pt x="202" y="115"/>
                    <a:pt x="204" y="112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9" y="78"/>
                    <a:pt x="240" y="75"/>
                    <a:pt x="240" y="72"/>
                  </a:cubicBezTo>
                  <a:cubicBezTo>
                    <a:pt x="240" y="65"/>
                    <a:pt x="235" y="60"/>
                    <a:pt x="228" y="60"/>
                  </a:cubicBezTo>
                  <a:moveTo>
                    <a:pt x="155" y="43"/>
                  </a:moveTo>
                  <a:cubicBezTo>
                    <a:pt x="142" y="18"/>
                    <a:pt x="142" y="18"/>
                    <a:pt x="142" y="18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1" y="16"/>
                    <a:pt x="140" y="14"/>
                    <a:pt x="140" y="12"/>
                  </a:cubicBezTo>
                  <a:cubicBezTo>
                    <a:pt x="140" y="5"/>
                    <a:pt x="145" y="0"/>
                    <a:pt x="152" y="0"/>
                  </a:cubicBezTo>
                  <a:cubicBezTo>
                    <a:pt x="157" y="0"/>
                    <a:pt x="161" y="3"/>
                    <a:pt x="163" y="7"/>
                  </a:cubicBezTo>
                  <a:cubicBezTo>
                    <a:pt x="163" y="7"/>
                    <a:pt x="163" y="7"/>
                    <a:pt x="163" y="7"/>
                  </a:cubicBezTo>
                  <a:cubicBezTo>
                    <a:pt x="174" y="28"/>
                    <a:pt x="174" y="28"/>
                    <a:pt x="174" y="28"/>
                  </a:cubicBezTo>
                  <a:cubicBezTo>
                    <a:pt x="167" y="31"/>
                    <a:pt x="160" y="37"/>
                    <a:pt x="155" y="43"/>
                  </a:cubicBezTo>
                  <a:moveTo>
                    <a:pt x="114" y="18"/>
                  </a:moveTo>
                  <a:cubicBezTo>
                    <a:pt x="88" y="68"/>
                    <a:pt x="88" y="68"/>
                    <a:pt x="88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5" y="3"/>
                    <a:pt x="99" y="0"/>
                    <a:pt x="104" y="0"/>
                  </a:cubicBezTo>
                  <a:cubicBezTo>
                    <a:pt x="111" y="0"/>
                    <a:pt x="116" y="5"/>
                    <a:pt x="116" y="12"/>
                  </a:cubicBezTo>
                  <a:cubicBezTo>
                    <a:pt x="116" y="14"/>
                    <a:pt x="115" y="16"/>
                    <a:pt x="114" y="18"/>
                  </a:cubicBezTo>
                  <a:close/>
                  <a:moveTo>
                    <a:pt x="98" y="80"/>
                  </a:moveTo>
                  <a:cubicBezTo>
                    <a:pt x="140" y="80"/>
                    <a:pt x="140" y="80"/>
                    <a:pt x="140" y="80"/>
                  </a:cubicBezTo>
                  <a:cubicBezTo>
                    <a:pt x="140" y="81"/>
                    <a:pt x="140" y="83"/>
                    <a:pt x="140" y="84"/>
                  </a:cubicBezTo>
                  <a:cubicBezTo>
                    <a:pt x="140" y="104"/>
                    <a:pt x="149" y="122"/>
                    <a:pt x="164" y="134"/>
                  </a:cubicBezTo>
                  <a:cubicBezTo>
                    <a:pt x="164" y="180"/>
                    <a:pt x="164" y="180"/>
                    <a:pt x="164" y="180"/>
                  </a:cubicBezTo>
                  <a:cubicBezTo>
                    <a:pt x="164" y="187"/>
                    <a:pt x="169" y="192"/>
                    <a:pt x="176" y="192"/>
                  </a:cubicBezTo>
                  <a:cubicBezTo>
                    <a:pt x="183" y="192"/>
                    <a:pt x="188" y="187"/>
                    <a:pt x="188" y="180"/>
                  </a:cubicBezTo>
                  <a:cubicBezTo>
                    <a:pt x="188" y="146"/>
                    <a:pt x="188" y="146"/>
                    <a:pt x="188" y="146"/>
                  </a:cubicBezTo>
                  <a:cubicBezTo>
                    <a:pt x="193" y="147"/>
                    <a:pt x="198" y="148"/>
                    <a:pt x="204" y="148"/>
                  </a:cubicBezTo>
                  <a:cubicBezTo>
                    <a:pt x="211" y="148"/>
                    <a:pt x="217" y="147"/>
                    <a:pt x="223" y="145"/>
                  </a:cubicBezTo>
                  <a:cubicBezTo>
                    <a:pt x="208" y="207"/>
                    <a:pt x="208" y="207"/>
                    <a:pt x="208" y="207"/>
                  </a:cubicBezTo>
                  <a:cubicBezTo>
                    <a:pt x="208" y="207"/>
                    <a:pt x="208" y="207"/>
                    <a:pt x="208" y="207"/>
                  </a:cubicBezTo>
                  <a:cubicBezTo>
                    <a:pt x="206" y="212"/>
                    <a:pt x="202" y="216"/>
                    <a:pt x="196" y="216"/>
                  </a:cubicBezTo>
                  <a:cubicBezTo>
                    <a:pt x="194" y="216"/>
                    <a:pt x="194" y="216"/>
                    <a:pt x="194" y="216"/>
                  </a:cubicBezTo>
                  <a:cubicBezTo>
                    <a:pt x="191" y="216"/>
                    <a:pt x="191" y="216"/>
                    <a:pt x="191" y="216"/>
                  </a:cubicBezTo>
                  <a:cubicBezTo>
                    <a:pt x="60" y="216"/>
                    <a:pt x="60" y="216"/>
                    <a:pt x="60" y="216"/>
                  </a:cubicBezTo>
                  <a:cubicBezTo>
                    <a:pt x="60" y="216"/>
                    <a:pt x="60" y="216"/>
                    <a:pt x="60" y="216"/>
                  </a:cubicBezTo>
                  <a:cubicBezTo>
                    <a:pt x="60" y="216"/>
                    <a:pt x="60" y="216"/>
                    <a:pt x="60" y="216"/>
                  </a:cubicBezTo>
                  <a:cubicBezTo>
                    <a:pt x="54" y="216"/>
                    <a:pt x="50" y="212"/>
                    <a:pt x="48" y="207"/>
                  </a:cubicBezTo>
                  <a:cubicBezTo>
                    <a:pt x="48" y="207"/>
                    <a:pt x="48" y="207"/>
                    <a:pt x="48" y="207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5" y="104"/>
                    <a:pt x="0" y="99"/>
                    <a:pt x="0" y="92"/>
                  </a:cubicBezTo>
                  <a:cubicBezTo>
                    <a:pt x="0" y="85"/>
                    <a:pt x="5" y="80"/>
                    <a:pt x="12" y="80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98" y="80"/>
                    <a:pt x="98" y="80"/>
                    <a:pt x="98" y="80"/>
                  </a:cubicBezTo>
                  <a:close/>
                  <a:moveTo>
                    <a:pt x="116" y="180"/>
                  </a:moveTo>
                  <a:cubicBezTo>
                    <a:pt x="116" y="187"/>
                    <a:pt x="121" y="192"/>
                    <a:pt x="128" y="192"/>
                  </a:cubicBezTo>
                  <a:cubicBezTo>
                    <a:pt x="135" y="192"/>
                    <a:pt x="140" y="187"/>
                    <a:pt x="140" y="180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40" y="109"/>
                    <a:pt x="135" y="104"/>
                    <a:pt x="128" y="104"/>
                  </a:cubicBezTo>
                  <a:cubicBezTo>
                    <a:pt x="121" y="104"/>
                    <a:pt x="116" y="109"/>
                    <a:pt x="116" y="116"/>
                  </a:cubicBezTo>
                  <a:lnTo>
                    <a:pt x="116" y="180"/>
                  </a:lnTo>
                  <a:close/>
                  <a:moveTo>
                    <a:pt x="92" y="116"/>
                  </a:moveTo>
                  <a:cubicBezTo>
                    <a:pt x="92" y="109"/>
                    <a:pt x="87" y="104"/>
                    <a:pt x="80" y="104"/>
                  </a:cubicBezTo>
                  <a:cubicBezTo>
                    <a:pt x="73" y="104"/>
                    <a:pt x="68" y="109"/>
                    <a:pt x="68" y="116"/>
                  </a:cubicBezTo>
                  <a:cubicBezTo>
                    <a:pt x="68" y="180"/>
                    <a:pt x="68" y="180"/>
                    <a:pt x="68" y="180"/>
                  </a:cubicBezTo>
                  <a:cubicBezTo>
                    <a:pt x="68" y="187"/>
                    <a:pt x="73" y="192"/>
                    <a:pt x="80" y="192"/>
                  </a:cubicBezTo>
                  <a:cubicBezTo>
                    <a:pt x="87" y="192"/>
                    <a:pt x="92" y="187"/>
                    <a:pt x="92" y="180"/>
                  </a:cubicBezTo>
                  <a:lnTo>
                    <a:pt x="92" y="11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36"/>
            <p:cNvSpPr/>
            <p:nvPr/>
          </p:nvSpPr>
          <p:spPr>
            <a:xfrm>
              <a:off x="6937375" y="893763"/>
              <a:ext cx="415925" cy="350837"/>
            </a:xfrm>
            <a:custGeom>
              <a:rect b="b" l="l" r="r" t="t"/>
              <a:pathLst>
                <a:path extrusionOk="0" h="216" w="256">
                  <a:moveTo>
                    <a:pt x="204" y="136"/>
                  </a:moveTo>
                  <a:cubicBezTo>
                    <a:pt x="175" y="136"/>
                    <a:pt x="152" y="113"/>
                    <a:pt x="152" y="84"/>
                  </a:cubicBezTo>
                  <a:cubicBezTo>
                    <a:pt x="152" y="55"/>
                    <a:pt x="175" y="32"/>
                    <a:pt x="204" y="32"/>
                  </a:cubicBezTo>
                  <a:cubicBezTo>
                    <a:pt x="233" y="32"/>
                    <a:pt x="256" y="55"/>
                    <a:pt x="256" y="84"/>
                  </a:cubicBezTo>
                  <a:cubicBezTo>
                    <a:pt x="256" y="113"/>
                    <a:pt x="233" y="136"/>
                    <a:pt x="204" y="136"/>
                  </a:cubicBezTo>
                  <a:moveTo>
                    <a:pt x="228" y="72"/>
                  </a:moveTo>
                  <a:cubicBezTo>
                    <a:pt x="180" y="72"/>
                    <a:pt x="180" y="72"/>
                    <a:pt x="180" y="72"/>
                  </a:cubicBezTo>
                  <a:cubicBezTo>
                    <a:pt x="173" y="72"/>
                    <a:pt x="168" y="77"/>
                    <a:pt x="168" y="84"/>
                  </a:cubicBezTo>
                  <a:cubicBezTo>
                    <a:pt x="168" y="91"/>
                    <a:pt x="173" y="96"/>
                    <a:pt x="180" y="96"/>
                  </a:cubicBezTo>
                  <a:cubicBezTo>
                    <a:pt x="228" y="96"/>
                    <a:pt x="228" y="96"/>
                    <a:pt x="228" y="96"/>
                  </a:cubicBezTo>
                  <a:cubicBezTo>
                    <a:pt x="235" y="96"/>
                    <a:pt x="240" y="91"/>
                    <a:pt x="240" y="84"/>
                  </a:cubicBezTo>
                  <a:cubicBezTo>
                    <a:pt x="240" y="77"/>
                    <a:pt x="235" y="72"/>
                    <a:pt x="228" y="72"/>
                  </a:cubicBezTo>
                  <a:moveTo>
                    <a:pt x="155" y="43"/>
                  </a:moveTo>
                  <a:cubicBezTo>
                    <a:pt x="142" y="18"/>
                    <a:pt x="142" y="18"/>
                    <a:pt x="142" y="18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1" y="16"/>
                    <a:pt x="140" y="14"/>
                    <a:pt x="140" y="12"/>
                  </a:cubicBezTo>
                  <a:cubicBezTo>
                    <a:pt x="140" y="5"/>
                    <a:pt x="145" y="0"/>
                    <a:pt x="152" y="0"/>
                  </a:cubicBezTo>
                  <a:cubicBezTo>
                    <a:pt x="157" y="0"/>
                    <a:pt x="161" y="3"/>
                    <a:pt x="163" y="7"/>
                  </a:cubicBezTo>
                  <a:cubicBezTo>
                    <a:pt x="163" y="7"/>
                    <a:pt x="163" y="7"/>
                    <a:pt x="163" y="7"/>
                  </a:cubicBezTo>
                  <a:cubicBezTo>
                    <a:pt x="174" y="28"/>
                    <a:pt x="174" y="28"/>
                    <a:pt x="174" y="28"/>
                  </a:cubicBezTo>
                  <a:cubicBezTo>
                    <a:pt x="167" y="31"/>
                    <a:pt x="160" y="37"/>
                    <a:pt x="155" y="43"/>
                  </a:cubicBezTo>
                  <a:moveTo>
                    <a:pt x="114" y="18"/>
                  </a:moveTo>
                  <a:cubicBezTo>
                    <a:pt x="88" y="68"/>
                    <a:pt x="88" y="68"/>
                    <a:pt x="88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5" y="3"/>
                    <a:pt x="99" y="0"/>
                    <a:pt x="104" y="0"/>
                  </a:cubicBezTo>
                  <a:cubicBezTo>
                    <a:pt x="111" y="0"/>
                    <a:pt x="116" y="5"/>
                    <a:pt x="116" y="12"/>
                  </a:cubicBezTo>
                  <a:cubicBezTo>
                    <a:pt x="116" y="14"/>
                    <a:pt x="115" y="16"/>
                    <a:pt x="114" y="18"/>
                  </a:cubicBezTo>
                  <a:close/>
                  <a:moveTo>
                    <a:pt x="98" y="80"/>
                  </a:moveTo>
                  <a:cubicBezTo>
                    <a:pt x="140" y="80"/>
                    <a:pt x="140" y="80"/>
                    <a:pt x="140" y="80"/>
                  </a:cubicBezTo>
                  <a:cubicBezTo>
                    <a:pt x="140" y="81"/>
                    <a:pt x="140" y="83"/>
                    <a:pt x="140" y="84"/>
                  </a:cubicBezTo>
                  <a:cubicBezTo>
                    <a:pt x="140" y="104"/>
                    <a:pt x="149" y="122"/>
                    <a:pt x="164" y="134"/>
                  </a:cubicBezTo>
                  <a:cubicBezTo>
                    <a:pt x="164" y="180"/>
                    <a:pt x="164" y="180"/>
                    <a:pt x="164" y="180"/>
                  </a:cubicBezTo>
                  <a:cubicBezTo>
                    <a:pt x="164" y="187"/>
                    <a:pt x="169" y="192"/>
                    <a:pt x="176" y="192"/>
                  </a:cubicBezTo>
                  <a:cubicBezTo>
                    <a:pt x="183" y="192"/>
                    <a:pt x="188" y="187"/>
                    <a:pt x="188" y="180"/>
                  </a:cubicBezTo>
                  <a:cubicBezTo>
                    <a:pt x="188" y="146"/>
                    <a:pt x="188" y="146"/>
                    <a:pt x="188" y="146"/>
                  </a:cubicBezTo>
                  <a:cubicBezTo>
                    <a:pt x="193" y="147"/>
                    <a:pt x="198" y="148"/>
                    <a:pt x="204" y="148"/>
                  </a:cubicBezTo>
                  <a:cubicBezTo>
                    <a:pt x="211" y="148"/>
                    <a:pt x="217" y="147"/>
                    <a:pt x="223" y="145"/>
                  </a:cubicBezTo>
                  <a:cubicBezTo>
                    <a:pt x="208" y="207"/>
                    <a:pt x="208" y="207"/>
                    <a:pt x="208" y="207"/>
                  </a:cubicBezTo>
                  <a:cubicBezTo>
                    <a:pt x="208" y="207"/>
                    <a:pt x="208" y="207"/>
                    <a:pt x="208" y="207"/>
                  </a:cubicBezTo>
                  <a:cubicBezTo>
                    <a:pt x="206" y="212"/>
                    <a:pt x="202" y="216"/>
                    <a:pt x="196" y="216"/>
                  </a:cubicBezTo>
                  <a:cubicBezTo>
                    <a:pt x="194" y="216"/>
                    <a:pt x="194" y="216"/>
                    <a:pt x="194" y="216"/>
                  </a:cubicBezTo>
                  <a:cubicBezTo>
                    <a:pt x="191" y="216"/>
                    <a:pt x="191" y="216"/>
                    <a:pt x="191" y="216"/>
                  </a:cubicBezTo>
                  <a:cubicBezTo>
                    <a:pt x="60" y="216"/>
                    <a:pt x="60" y="216"/>
                    <a:pt x="60" y="216"/>
                  </a:cubicBezTo>
                  <a:cubicBezTo>
                    <a:pt x="60" y="216"/>
                    <a:pt x="60" y="216"/>
                    <a:pt x="60" y="216"/>
                  </a:cubicBezTo>
                  <a:cubicBezTo>
                    <a:pt x="60" y="216"/>
                    <a:pt x="60" y="216"/>
                    <a:pt x="60" y="216"/>
                  </a:cubicBezTo>
                  <a:cubicBezTo>
                    <a:pt x="54" y="216"/>
                    <a:pt x="50" y="212"/>
                    <a:pt x="48" y="207"/>
                  </a:cubicBezTo>
                  <a:cubicBezTo>
                    <a:pt x="48" y="207"/>
                    <a:pt x="48" y="207"/>
                    <a:pt x="48" y="207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5" y="104"/>
                    <a:pt x="0" y="99"/>
                    <a:pt x="0" y="92"/>
                  </a:cubicBezTo>
                  <a:cubicBezTo>
                    <a:pt x="0" y="85"/>
                    <a:pt x="5" y="80"/>
                    <a:pt x="12" y="80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98" y="80"/>
                    <a:pt x="98" y="80"/>
                    <a:pt x="98" y="80"/>
                  </a:cubicBezTo>
                  <a:close/>
                  <a:moveTo>
                    <a:pt x="116" y="180"/>
                  </a:moveTo>
                  <a:cubicBezTo>
                    <a:pt x="116" y="187"/>
                    <a:pt x="121" y="192"/>
                    <a:pt x="128" y="192"/>
                  </a:cubicBezTo>
                  <a:cubicBezTo>
                    <a:pt x="135" y="192"/>
                    <a:pt x="140" y="187"/>
                    <a:pt x="140" y="180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40" y="109"/>
                    <a:pt x="135" y="104"/>
                    <a:pt x="128" y="104"/>
                  </a:cubicBezTo>
                  <a:cubicBezTo>
                    <a:pt x="121" y="104"/>
                    <a:pt x="116" y="109"/>
                    <a:pt x="116" y="116"/>
                  </a:cubicBezTo>
                  <a:lnTo>
                    <a:pt x="116" y="180"/>
                  </a:lnTo>
                  <a:close/>
                  <a:moveTo>
                    <a:pt x="92" y="116"/>
                  </a:moveTo>
                  <a:cubicBezTo>
                    <a:pt x="92" y="109"/>
                    <a:pt x="87" y="104"/>
                    <a:pt x="80" y="104"/>
                  </a:cubicBezTo>
                  <a:cubicBezTo>
                    <a:pt x="73" y="104"/>
                    <a:pt x="68" y="109"/>
                    <a:pt x="68" y="116"/>
                  </a:cubicBezTo>
                  <a:cubicBezTo>
                    <a:pt x="68" y="180"/>
                    <a:pt x="68" y="180"/>
                    <a:pt x="68" y="180"/>
                  </a:cubicBezTo>
                  <a:cubicBezTo>
                    <a:pt x="68" y="187"/>
                    <a:pt x="73" y="192"/>
                    <a:pt x="80" y="192"/>
                  </a:cubicBezTo>
                  <a:cubicBezTo>
                    <a:pt x="87" y="192"/>
                    <a:pt x="92" y="187"/>
                    <a:pt x="92" y="180"/>
                  </a:cubicBezTo>
                  <a:lnTo>
                    <a:pt x="92" y="11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36"/>
            <p:cNvSpPr/>
            <p:nvPr/>
          </p:nvSpPr>
          <p:spPr>
            <a:xfrm>
              <a:off x="6208713" y="893763"/>
              <a:ext cx="415925" cy="350837"/>
            </a:xfrm>
            <a:custGeom>
              <a:rect b="b" l="l" r="r" t="t"/>
              <a:pathLst>
                <a:path extrusionOk="0" h="216" w="256">
                  <a:moveTo>
                    <a:pt x="204" y="136"/>
                  </a:moveTo>
                  <a:cubicBezTo>
                    <a:pt x="175" y="136"/>
                    <a:pt x="152" y="113"/>
                    <a:pt x="152" y="84"/>
                  </a:cubicBezTo>
                  <a:cubicBezTo>
                    <a:pt x="152" y="55"/>
                    <a:pt x="175" y="32"/>
                    <a:pt x="204" y="32"/>
                  </a:cubicBezTo>
                  <a:cubicBezTo>
                    <a:pt x="233" y="32"/>
                    <a:pt x="256" y="55"/>
                    <a:pt x="256" y="84"/>
                  </a:cubicBezTo>
                  <a:cubicBezTo>
                    <a:pt x="256" y="113"/>
                    <a:pt x="233" y="136"/>
                    <a:pt x="204" y="136"/>
                  </a:cubicBezTo>
                  <a:moveTo>
                    <a:pt x="228" y="72"/>
                  </a:moveTo>
                  <a:cubicBezTo>
                    <a:pt x="216" y="72"/>
                    <a:pt x="216" y="72"/>
                    <a:pt x="216" y="72"/>
                  </a:cubicBezTo>
                  <a:cubicBezTo>
                    <a:pt x="216" y="60"/>
                    <a:pt x="216" y="60"/>
                    <a:pt x="216" y="60"/>
                  </a:cubicBezTo>
                  <a:cubicBezTo>
                    <a:pt x="216" y="53"/>
                    <a:pt x="211" y="48"/>
                    <a:pt x="204" y="48"/>
                  </a:cubicBezTo>
                  <a:cubicBezTo>
                    <a:pt x="197" y="48"/>
                    <a:pt x="192" y="53"/>
                    <a:pt x="192" y="60"/>
                  </a:cubicBezTo>
                  <a:cubicBezTo>
                    <a:pt x="192" y="72"/>
                    <a:pt x="192" y="72"/>
                    <a:pt x="192" y="72"/>
                  </a:cubicBezTo>
                  <a:cubicBezTo>
                    <a:pt x="180" y="72"/>
                    <a:pt x="180" y="72"/>
                    <a:pt x="180" y="72"/>
                  </a:cubicBezTo>
                  <a:cubicBezTo>
                    <a:pt x="173" y="72"/>
                    <a:pt x="168" y="77"/>
                    <a:pt x="168" y="84"/>
                  </a:cubicBezTo>
                  <a:cubicBezTo>
                    <a:pt x="168" y="91"/>
                    <a:pt x="173" y="96"/>
                    <a:pt x="180" y="96"/>
                  </a:cubicBezTo>
                  <a:cubicBezTo>
                    <a:pt x="192" y="96"/>
                    <a:pt x="192" y="96"/>
                    <a:pt x="192" y="96"/>
                  </a:cubicBezTo>
                  <a:cubicBezTo>
                    <a:pt x="192" y="108"/>
                    <a:pt x="192" y="108"/>
                    <a:pt x="192" y="108"/>
                  </a:cubicBezTo>
                  <a:cubicBezTo>
                    <a:pt x="192" y="115"/>
                    <a:pt x="197" y="120"/>
                    <a:pt x="204" y="120"/>
                  </a:cubicBezTo>
                  <a:cubicBezTo>
                    <a:pt x="211" y="120"/>
                    <a:pt x="216" y="115"/>
                    <a:pt x="216" y="108"/>
                  </a:cubicBezTo>
                  <a:cubicBezTo>
                    <a:pt x="216" y="96"/>
                    <a:pt x="216" y="96"/>
                    <a:pt x="216" y="96"/>
                  </a:cubicBezTo>
                  <a:cubicBezTo>
                    <a:pt x="228" y="96"/>
                    <a:pt x="228" y="96"/>
                    <a:pt x="228" y="96"/>
                  </a:cubicBezTo>
                  <a:cubicBezTo>
                    <a:pt x="235" y="96"/>
                    <a:pt x="240" y="91"/>
                    <a:pt x="240" y="84"/>
                  </a:cubicBezTo>
                  <a:cubicBezTo>
                    <a:pt x="240" y="77"/>
                    <a:pt x="235" y="72"/>
                    <a:pt x="228" y="72"/>
                  </a:cubicBezTo>
                  <a:moveTo>
                    <a:pt x="155" y="43"/>
                  </a:moveTo>
                  <a:cubicBezTo>
                    <a:pt x="142" y="18"/>
                    <a:pt x="142" y="18"/>
                    <a:pt x="142" y="18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1" y="16"/>
                    <a:pt x="140" y="14"/>
                    <a:pt x="140" y="12"/>
                  </a:cubicBezTo>
                  <a:cubicBezTo>
                    <a:pt x="140" y="5"/>
                    <a:pt x="145" y="0"/>
                    <a:pt x="152" y="0"/>
                  </a:cubicBezTo>
                  <a:cubicBezTo>
                    <a:pt x="157" y="0"/>
                    <a:pt x="161" y="3"/>
                    <a:pt x="163" y="7"/>
                  </a:cubicBezTo>
                  <a:cubicBezTo>
                    <a:pt x="163" y="7"/>
                    <a:pt x="163" y="7"/>
                    <a:pt x="163" y="7"/>
                  </a:cubicBezTo>
                  <a:cubicBezTo>
                    <a:pt x="174" y="28"/>
                    <a:pt x="174" y="28"/>
                    <a:pt x="174" y="28"/>
                  </a:cubicBezTo>
                  <a:cubicBezTo>
                    <a:pt x="167" y="31"/>
                    <a:pt x="160" y="37"/>
                    <a:pt x="155" y="43"/>
                  </a:cubicBezTo>
                  <a:moveTo>
                    <a:pt x="114" y="18"/>
                  </a:moveTo>
                  <a:cubicBezTo>
                    <a:pt x="88" y="68"/>
                    <a:pt x="88" y="68"/>
                    <a:pt x="88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5" y="3"/>
                    <a:pt x="99" y="0"/>
                    <a:pt x="104" y="0"/>
                  </a:cubicBezTo>
                  <a:cubicBezTo>
                    <a:pt x="111" y="0"/>
                    <a:pt x="116" y="5"/>
                    <a:pt x="116" y="12"/>
                  </a:cubicBezTo>
                  <a:cubicBezTo>
                    <a:pt x="116" y="14"/>
                    <a:pt x="115" y="16"/>
                    <a:pt x="114" y="18"/>
                  </a:cubicBezTo>
                  <a:close/>
                  <a:moveTo>
                    <a:pt x="98" y="80"/>
                  </a:moveTo>
                  <a:cubicBezTo>
                    <a:pt x="140" y="80"/>
                    <a:pt x="140" y="80"/>
                    <a:pt x="140" y="80"/>
                  </a:cubicBezTo>
                  <a:cubicBezTo>
                    <a:pt x="140" y="81"/>
                    <a:pt x="140" y="83"/>
                    <a:pt x="140" y="84"/>
                  </a:cubicBezTo>
                  <a:cubicBezTo>
                    <a:pt x="140" y="104"/>
                    <a:pt x="149" y="122"/>
                    <a:pt x="164" y="134"/>
                  </a:cubicBezTo>
                  <a:cubicBezTo>
                    <a:pt x="164" y="180"/>
                    <a:pt x="164" y="180"/>
                    <a:pt x="164" y="180"/>
                  </a:cubicBezTo>
                  <a:cubicBezTo>
                    <a:pt x="164" y="187"/>
                    <a:pt x="169" y="192"/>
                    <a:pt x="176" y="192"/>
                  </a:cubicBezTo>
                  <a:cubicBezTo>
                    <a:pt x="183" y="192"/>
                    <a:pt x="188" y="187"/>
                    <a:pt x="188" y="180"/>
                  </a:cubicBezTo>
                  <a:cubicBezTo>
                    <a:pt x="188" y="146"/>
                    <a:pt x="188" y="146"/>
                    <a:pt x="188" y="146"/>
                  </a:cubicBezTo>
                  <a:cubicBezTo>
                    <a:pt x="193" y="147"/>
                    <a:pt x="198" y="148"/>
                    <a:pt x="204" y="148"/>
                  </a:cubicBezTo>
                  <a:cubicBezTo>
                    <a:pt x="211" y="148"/>
                    <a:pt x="217" y="147"/>
                    <a:pt x="223" y="145"/>
                  </a:cubicBezTo>
                  <a:cubicBezTo>
                    <a:pt x="208" y="207"/>
                    <a:pt x="208" y="207"/>
                    <a:pt x="208" y="207"/>
                  </a:cubicBezTo>
                  <a:cubicBezTo>
                    <a:pt x="208" y="207"/>
                    <a:pt x="208" y="207"/>
                    <a:pt x="208" y="207"/>
                  </a:cubicBezTo>
                  <a:cubicBezTo>
                    <a:pt x="206" y="212"/>
                    <a:pt x="202" y="216"/>
                    <a:pt x="196" y="216"/>
                  </a:cubicBezTo>
                  <a:cubicBezTo>
                    <a:pt x="194" y="216"/>
                    <a:pt x="194" y="216"/>
                    <a:pt x="194" y="216"/>
                  </a:cubicBezTo>
                  <a:cubicBezTo>
                    <a:pt x="191" y="216"/>
                    <a:pt x="191" y="216"/>
                    <a:pt x="191" y="216"/>
                  </a:cubicBezTo>
                  <a:cubicBezTo>
                    <a:pt x="60" y="216"/>
                    <a:pt x="60" y="216"/>
                    <a:pt x="60" y="216"/>
                  </a:cubicBezTo>
                  <a:cubicBezTo>
                    <a:pt x="60" y="216"/>
                    <a:pt x="60" y="216"/>
                    <a:pt x="60" y="216"/>
                  </a:cubicBezTo>
                  <a:cubicBezTo>
                    <a:pt x="60" y="216"/>
                    <a:pt x="60" y="216"/>
                    <a:pt x="60" y="216"/>
                  </a:cubicBezTo>
                  <a:cubicBezTo>
                    <a:pt x="54" y="216"/>
                    <a:pt x="50" y="212"/>
                    <a:pt x="48" y="207"/>
                  </a:cubicBezTo>
                  <a:cubicBezTo>
                    <a:pt x="48" y="207"/>
                    <a:pt x="48" y="207"/>
                    <a:pt x="48" y="207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5" y="104"/>
                    <a:pt x="0" y="99"/>
                    <a:pt x="0" y="92"/>
                  </a:cubicBezTo>
                  <a:cubicBezTo>
                    <a:pt x="0" y="85"/>
                    <a:pt x="5" y="80"/>
                    <a:pt x="12" y="80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98" y="80"/>
                    <a:pt x="98" y="80"/>
                    <a:pt x="98" y="80"/>
                  </a:cubicBezTo>
                  <a:close/>
                  <a:moveTo>
                    <a:pt x="116" y="180"/>
                  </a:moveTo>
                  <a:cubicBezTo>
                    <a:pt x="116" y="187"/>
                    <a:pt x="121" y="192"/>
                    <a:pt x="128" y="192"/>
                  </a:cubicBezTo>
                  <a:cubicBezTo>
                    <a:pt x="135" y="192"/>
                    <a:pt x="140" y="187"/>
                    <a:pt x="140" y="180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40" y="109"/>
                    <a:pt x="135" y="104"/>
                    <a:pt x="128" y="104"/>
                  </a:cubicBezTo>
                  <a:cubicBezTo>
                    <a:pt x="121" y="104"/>
                    <a:pt x="116" y="109"/>
                    <a:pt x="116" y="116"/>
                  </a:cubicBezTo>
                  <a:lnTo>
                    <a:pt x="116" y="180"/>
                  </a:lnTo>
                  <a:close/>
                  <a:moveTo>
                    <a:pt x="92" y="116"/>
                  </a:moveTo>
                  <a:cubicBezTo>
                    <a:pt x="92" y="109"/>
                    <a:pt x="87" y="104"/>
                    <a:pt x="80" y="104"/>
                  </a:cubicBezTo>
                  <a:cubicBezTo>
                    <a:pt x="73" y="104"/>
                    <a:pt x="68" y="109"/>
                    <a:pt x="68" y="116"/>
                  </a:cubicBezTo>
                  <a:cubicBezTo>
                    <a:pt x="68" y="180"/>
                    <a:pt x="68" y="180"/>
                    <a:pt x="68" y="180"/>
                  </a:cubicBezTo>
                  <a:cubicBezTo>
                    <a:pt x="68" y="187"/>
                    <a:pt x="73" y="192"/>
                    <a:pt x="80" y="192"/>
                  </a:cubicBezTo>
                  <a:cubicBezTo>
                    <a:pt x="87" y="192"/>
                    <a:pt x="92" y="187"/>
                    <a:pt x="92" y="180"/>
                  </a:cubicBezTo>
                  <a:lnTo>
                    <a:pt x="92" y="11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36"/>
            <p:cNvSpPr/>
            <p:nvPr/>
          </p:nvSpPr>
          <p:spPr>
            <a:xfrm>
              <a:off x="5480050" y="893763"/>
              <a:ext cx="415925" cy="350837"/>
            </a:xfrm>
            <a:custGeom>
              <a:rect b="b" l="l" r="r" t="t"/>
              <a:pathLst>
                <a:path extrusionOk="0" h="216" w="256">
                  <a:moveTo>
                    <a:pt x="256" y="90"/>
                  </a:moveTo>
                  <a:cubicBezTo>
                    <a:pt x="256" y="91"/>
                    <a:pt x="256" y="91"/>
                    <a:pt x="256" y="91"/>
                  </a:cubicBezTo>
                  <a:cubicBezTo>
                    <a:pt x="256" y="91"/>
                    <a:pt x="256" y="92"/>
                    <a:pt x="256" y="92"/>
                  </a:cubicBezTo>
                  <a:cubicBezTo>
                    <a:pt x="256" y="92"/>
                    <a:pt x="256" y="92"/>
                    <a:pt x="256" y="92"/>
                  </a:cubicBezTo>
                  <a:cubicBezTo>
                    <a:pt x="256" y="92"/>
                    <a:pt x="256" y="92"/>
                    <a:pt x="256" y="92"/>
                  </a:cubicBezTo>
                  <a:cubicBezTo>
                    <a:pt x="256" y="92"/>
                    <a:pt x="256" y="92"/>
                    <a:pt x="256" y="92"/>
                  </a:cubicBezTo>
                  <a:cubicBezTo>
                    <a:pt x="256" y="99"/>
                    <a:pt x="251" y="104"/>
                    <a:pt x="244" y="104"/>
                  </a:cubicBezTo>
                  <a:cubicBezTo>
                    <a:pt x="233" y="104"/>
                    <a:pt x="233" y="104"/>
                    <a:pt x="233" y="104"/>
                  </a:cubicBezTo>
                  <a:cubicBezTo>
                    <a:pt x="208" y="207"/>
                    <a:pt x="208" y="207"/>
                    <a:pt x="208" y="207"/>
                  </a:cubicBezTo>
                  <a:cubicBezTo>
                    <a:pt x="208" y="207"/>
                    <a:pt x="208" y="207"/>
                    <a:pt x="208" y="207"/>
                  </a:cubicBezTo>
                  <a:cubicBezTo>
                    <a:pt x="206" y="212"/>
                    <a:pt x="202" y="216"/>
                    <a:pt x="196" y="216"/>
                  </a:cubicBezTo>
                  <a:cubicBezTo>
                    <a:pt x="194" y="216"/>
                    <a:pt x="194" y="216"/>
                    <a:pt x="194" y="216"/>
                  </a:cubicBezTo>
                  <a:cubicBezTo>
                    <a:pt x="191" y="216"/>
                    <a:pt x="191" y="216"/>
                    <a:pt x="191" y="216"/>
                  </a:cubicBezTo>
                  <a:cubicBezTo>
                    <a:pt x="60" y="216"/>
                    <a:pt x="60" y="216"/>
                    <a:pt x="60" y="216"/>
                  </a:cubicBezTo>
                  <a:cubicBezTo>
                    <a:pt x="60" y="216"/>
                    <a:pt x="60" y="216"/>
                    <a:pt x="60" y="216"/>
                  </a:cubicBezTo>
                  <a:cubicBezTo>
                    <a:pt x="60" y="216"/>
                    <a:pt x="60" y="216"/>
                    <a:pt x="60" y="216"/>
                  </a:cubicBezTo>
                  <a:cubicBezTo>
                    <a:pt x="54" y="216"/>
                    <a:pt x="50" y="212"/>
                    <a:pt x="48" y="207"/>
                  </a:cubicBezTo>
                  <a:cubicBezTo>
                    <a:pt x="48" y="207"/>
                    <a:pt x="48" y="207"/>
                    <a:pt x="48" y="207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5" y="104"/>
                    <a:pt x="0" y="99"/>
                    <a:pt x="0" y="92"/>
                  </a:cubicBezTo>
                  <a:cubicBezTo>
                    <a:pt x="0" y="85"/>
                    <a:pt x="5" y="80"/>
                    <a:pt x="12" y="80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148" y="80"/>
                    <a:pt x="148" y="80"/>
                    <a:pt x="148" y="80"/>
                  </a:cubicBezTo>
                  <a:cubicBezTo>
                    <a:pt x="148" y="80"/>
                    <a:pt x="148" y="80"/>
                    <a:pt x="148" y="80"/>
                  </a:cubicBezTo>
                  <a:cubicBezTo>
                    <a:pt x="178" y="80"/>
                    <a:pt x="178" y="80"/>
                    <a:pt x="178" y="80"/>
                  </a:cubicBezTo>
                  <a:cubicBezTo>
                    <a:pt x="179" y="80"/>
                    <a:pt x="179" y="80"/>
                    <a:pt x="179" y="80"/>
                  </a:cubicBezTo>
                  <a:cubicBezTo>
                    <a:pt x="196" y="80"/>
                    <a:pt x="196" y="80"/>
                    <a:pt x="196" y="80"/>
                  </a:cubicBezTo>
                  <a:cubicBezTo>
                    <a:pt x="198" y="80"/>
                    <a:pt x="198" y="80"/>
                    <a:pt x="198" y="80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5" y="80"/>
                    <a:pt x="245" y="80"/>
                    <a:pt x="245" y="80"/>
                  </a:cubicBezTo>
                  <a:cubicBezTo>
                    <a:pt x="251" y="80"/>
                    <a:pt x="255" y="85"/>
                    <a:pt x="256" y="90"/>
                  </a:cubicBezTo>
                  <a:cubicBezTo>
                    <a:pt x="256" y="90"/>
                    <a:pt x="256" y="90"/>
                    <a:pt x="256" y="90"/>
                  </a:cubicBezTo>
                  <a:moveTo>
                    <a:pt x="92" y="116"/>
                  </a:moveTo>
                  <a:cubicBezTo>
                    <a:pt x="92" y="109"/>
                    <a:pt x="87" y="104"/>
                    <a:pt x="80" y="104"/>
                  </a:cubicBezTo>
                  <a:cubicBezTo>
                    <a:pt x="73" y="104"/>
                    <a:pt x="68" y="109"/>
                    <a:pt x="68" y="116"/>
                  </a:cubicBezTo>
                  <a:cubicBezTo>
                    <a:pt x="68" y="180"/>
                    <a:pt x="68" y="180"/>
                    <a:pt x="68" y="180"/>
                  </a:cubicBezTo>
                  <a:cubicBezTo>
                    <a:pt x="68" y="187"/>
                    <a:pt x="73" y="192"/>
                    <a:pt x="80" y="192"/>
                  </a:cubicBezTo>
                  <a:cubicBezTo>
                    <a:pt x="87" y="192"/>
                    <a:pt x="92" y="187"/>
                    <a:pt x="92" y="180"/>
                  </a:cubicBezTo>
                  <a:lnTo>
                    <a:pt x="92" y="116"/>
                  </a:lnTo>
                  <a:close/>
                  <a:moveTo>
                    <a:pt x="140" y="116"/>
                  </a:moveTo>
                  <a:cubicBezTo>
                    <a:pt x="140" y="109"/>
                    <a:pt x="135" y="104"/>
                    <a:pt x="128" y="104"/>
                  </a:cubicBezTo>
                  <a:cubicBezTo>
                    <a:pt x="121" y="104"/>
                    <a:pt x="116" y="109"/>
                    <a:pt x="116" y="116"/>
                  </a:cubicBezTo>
                  <a:cubicBezTo>
                    <a:pt x="116" y="180"/>
                    <a:pt x="116" y="180"/>
                    <a:pt x="116" y="180"/>
                  </a:cubicBezTo>
                  <a:cubicBezTo>
                    <a:pt x="116" y="187"/>
                    <a:pt x="121" y="192"/>
                    <a:pt x="128" y="192"/>
                  </a:cubicBezTo>
                  <a:cubicBezTo>
                    <a:pt x="135" y="192"/>
                    <a:pt x="140" y="187"/>
                    <a:pt x="140" y="180"/>
                  </a:cubicBezTo>
                  <a:lnTo>
                    <a:pt x="140" y="116"/>
                  </a:lnTo>
                  <a:close/>
                  <a:moveTo>
                    <a:pt x="188" y="116"/>
                  </a:moveTo>
                  <a:cubicBezTo>
                    <a:pt x="188" y="109"/>
                    <a:pt x="183" y="104"/>
                    <a:pt x="176" y="104"/>
                  </a:cubicBezTo>
                  <a:cubicBezTo>
                    <a:pt x="169" y="104"/>
                    <a:pt x="164" y="109"/>
                    <a:pt x="164" y="116"/>
                  </a:cubicBezTo>
                  <a:cubicBezTo>
                    <a:pt x="164" y="180"/>
                    <a:pt x="164" y="180"/>
                    <a:pt x="164" y="180"/>
                  </a:cubicBezTo>
                  <a:cubicBezTo>
                    <a:pt x="164" y="187"/>
                    <a:pt x="169" y="192"/>
                    <a:pt x="176" y="192"/>
                  </a:cubicBezTo>
                  <a:cubicBezTo>
                    <a:pt x="183" y="192"/>
                    <a:pt x="188" y="187"/>
                    <a:pt x="188" y="180"/>
                  </a:cubicBezTo>
                  <a:lnTo>
                    <a:pt x="188" y="116"/>
                  </a:lnTo>
                  <a:close/>
                  <a:moveTo>
                    <a:pt x="142" y="18"/>
                  </a:moveTo>
                  <a:cubicBezTo>
                    <a:pt x="142" y="18"/>
                    <a:pt x="142" y="18"/>
                    <a:pt x="142" y="18"/>
                  </a:cubicBezTo>
                  <a:cubicBezTo>
                    <a:pt x="141" y="16"/>
                    <a:pt x="140" y="14"/>
                    <a:pt x="140" y="12"/>
                  </a:cubicBezTo>
                  <a:cubicBezTo>
                    <a:pt x="140" y="5"/>
                    <a:pt x="145" y="0"/>
                    <a:pt x="152" y="0"/>
                  </a:cubicBezTo>
                  <a:cubicBezTo>
                    <a:pt x="157" y="0"/>
                    <a:pt x="161" y="3"/>
                    <a:pt x="163" y="7"/>
                  </a:cubicBezTo>
                  <a:cubicBezTo>
                    <a:pt x="163" y="7"/>
                    <a:pt x="163" y="7"/>
                    <a:pt x="163" y="7"/>
                  </a:cubicBezTo>
                  <a:cubicBezTo>
                    <a:pt x="195" y="68"/>
                    <a:pt x="195" y="68"/>
                    <a:pt x="195" y="68"/>
                  </a:cubicBezTo>
                  <a:cubicBezTo>
                    <a:pt x="168" y="68"/>
                    <a:pt x="168" y="68"/>
                    <a:pt x="168" y="68"/>
                  </a:cubicBezTo>
                  <a:lnTo>
                    <a:pt x="142" y="18"/>
                  </a:lnTo>
                  <a:close/>
                  <a:moveTo>
                    <a:pt x="114" y="18"/>
                  </a:moveTo>
                  <a:cubicBezTo>
                    <a:pt x="88" y="68"/>
                    <a:pt x="88" y="68"/>
                    <a:pt x="88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5" y="3"/>
                    <a:pt x="99" y="0"/>
                    <a:pt x="104" y="0"/>
                  </a:cubicBezTo>
                  <a:cubicBezTo>
                    <a:pt x="111" y="0"/>
                    <a:pt x="116" y="5"/>
                    <a:pt x="116" y="12"/>
                  </a:cubicBezTo>
                  <a:cubicBezTo>
                    <a:pt x="116" y="14"/>
                    <a:pt x="115" y="16"/>
                    <a:pt x="114" y="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36"/>
            <p:cNvSpPr/>
            <p:nvPr/>
          </p:nvSpPr>
          <p:spPr>
            <a:xfrm>
              <a:off x="4791075" y="860425"/>
              <a:ext cx="338138" cy="415925"/>
            </a:xfrm>
            <a:custGeom>
              <a:rect b="b" l="l" r="r" t="t"/>
              <a:pathLst>
                <a:path extrusionOk="0" h="256" w="208">
                  <a:moveTo>
                    <a:pt x="196" y="256"/>
                  </a:moveTo>
                  <a:cubicBezTo>
                    <a:pt x="12" y="256"/>
                    <a:pt x="12" y="256"/>
                    <a:pt x="12" y="256"/>
                  </a:cubicBezTo>
                  <a:cubicBezTo>
                    <a:pt x="5" y="256"/>
                    <a:pt x="0" y="251"/>
                    <a:pt x="0" y="244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208" y="232"/>
                    <a:pt x="208" y="232"/>
                    <a:pt x="208" y="232"/>
                  </a:cubicBezTo>
                  <a:cubicBezTo>
                    <a:pt x="208" y="244"/>
                    <a:pt x="208" y="244"/>
                    <a:pt x="208" y="244"/>
                  </a:cubicBezTo>
                  <a:cubicBezTo>
                    <a:pt x="208" y="251"/>
                    <a:pt x="203" y="256"/>
                    <a:pt x="196" y="256"/>
                  </a:cubicBezTo>
                  <a:moveTo>
                    <a:pt x="0" y="72"/>
                  </a:moveTo>
                  <a:cubicBezTo>
                    <a:pt x="0" y="65"/>
                    <a:pt x="5" y="60"/>
                    <a:pt x="12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27"/>
                    <a:pt x="71" y="0"/>
                    <a:pt x="104" y="0"/>
                  </a:cubicBezTo>
                  <a:cubicBezTo>
                    <a:pt x="137" y="0"/>
                    <a:pt x="164" y="27"/>
                    <a:pt x="164" y="60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203" y="60"/>
                    <a:pt x="208" y="65"/>
                    <a:pt x="208" y="72"/>
                  </a:cubicBezTo>
                  <a:cubicBezTo>
                    <a:pt x="208" y="220"/>
                    <a:pt x="208" y="220"/>
                    <a:pt x="208" y="220"/>
                  </a:cubicBezTo>
                  <a:cubicBezTo>
                    <a:pt x="0" y="220"/>
                    <a:pt x="0" y="220"/>
                    <a:pt x="0" y="220"/>
                  </a:cubicBezTo>
                  <a:lnTo>
                    <a:pt x="0" y="72"/>
                  </a:lnTo>
                  <a:close/>
                  <a:moveTo>
                    <a:pt x="140" y="60"/>
                  </a:moveTo>
                  <a:cubicBezTo>
                    <a:pt x="140" y="40"/>
                    <a:pt x="124" y="24"/>
                    <a:pt x="104" y="24"/>
                  </a:cubicBezTo>
                  <a:cubicBezTo>
                    <a:pt x="84" y="24"/>
                    <a:pt x="68" y="40"/>
                    <a:pt x="68" y="60"/>
                  </a:cubicBezTo>
                  <a:lnTo>
                    <a:pt x="140" y="6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36"/>
            <p:cNvSpPr/>
            <p:nvPr/>
          </p:nvSpPr>
          <p:spPr>
            <a:xfrm>
              <a:off x="4022725" y="879475"/>
              <a:ext cx="417513" cy="377825"/>
            </a:xfrm>
            <a:custGeom>
              <a:rect b="b" l="l" r="r" t="t"/>
              <a:pathLst>
                <a:path extrusionOk="0" h="232" w="256">
                  <a:moveTo>
                    <a:pt x="256" y="96"/>
                  </a:moveTo>
                  <a:cubicBezTo>
                    <a:pt x="256" y="114"/>
                    <a:pt x="242" y="128"/>
                    <a:pt x="224" y="128"/>
                  </a:cubicBezTo>
                  <a:cubicBezTo>
                    <a:pt x="206" y="128"/>
                    <a:pt x="192" y="114"/>
                    <a:pt x="192" y="96"/>
                  </a:cubicBezTo>
                  <a:cubicBezTo>
                    <a:pt x="192" y="114"/>
                    <a:pt x="178" y="128"/>
                    <a:pt x="160" y="128"/>
                  </a:cubicBezTo>
                  <a:cubicBezTo>
                    <a:pt x="142" y="128"/>
                    <a:pt x="128" y="114"/>
                    <a:pt x="128" y="96"/>
                  </a:cubicBezTo>
                  <a:cubicBezTo>
                    <a:pt x="128" y="114"/>
                    <a:pt x="114" y="128"/>
                    <a:pt x="96" y="128"/>
                  </a:cubicBezTo>
                  <a:cubicBezTo>
                    <a:pt x="78" y="128"/>
                    <a:pt x="64" y="114"/>
                    <a:pt x="64" y="96"/>
                  </a:cubicBezTo>
                  <a:cubicBezTo>
                    <a:pt x="64" y="114"/>
                    <a:pt x="50" y="128"/>
                    <a:pt x="32" y="128"/>
                  </a:cubicBezTo>
                  <a:cubicBezTo>
                    <a:pt x="14" y="128"/>
                    <a:pt x="0" y="114"/>
                    <a:pt x="0" y="9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4" y="36"/>
                    <a:pt x="234" y="36"/>
                    <a:pt x="234" y="36"/>
                  </a:cubicBezTo>
                  <a:lnTo>
                    <a:pt x="256" y="96"/>
                  </a:lnTo>
                  <a:close/>
                  <a:moveTo>
                    <a:pt x="216" y="24"/>
                  </a:moveTo>
                  <a:cubicBezTo>
                    <a:pt x="40" y="24"/>
                    <a:pt x="40" y="24"/>
                    <a:pt x="40" y="24"/>
                  </a:cubicBezTo>
                  <a:cubicBezTo>
                    <a:pt x="33" y="24"/>
                    <a:pt x="28" y="19"/>
                    <a:pt x="28" y="12"/>
                  </a:cubicBezTo>
                  <a:cubicBezTo>
                    <a:pt x="28" y="5"/>
                    <a:pt x="33" y="0"/>
                    <a:pt x="40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23" y="0"/>
                    <a:pt x="228" y="5"/>
                    <a:pt x="228" y="12"/>
                  </a:cubicBezTo>
                  <a:cubicBezTo>
                    <a:pt x="228" y="19"/>
                    <a:pt x="223" y="24"/>
                    <a:pt x="216" y="24"/>
                  </a:cubicBezTo>
                  <a:moveTo>
                    <a:pt x="36" y="140"/>
                  </a:moveTo>
                  <a:cubicBezTo>
                    <a:pt x="36" y="140"/>
                    <a:pt x="36" y="140"/>
                    <a:pt x="36" y="140"/>
                  </a:cubicBezTo>
                  <a:cubicBezTo>
                    <a:pt x="37" y="140"/>
                    <a:pt x="38" y="140"/>
                    <a:pt x="39" y="139"/>
                  </a:cubicBezTo>
                  <a:cubicBezTo>
                    <a:pt x="40" y="139"/>
                    <a:pt x="40" y="139"/>
                    <a:pt x="40" y="139"/>
                  </a:cubicBezTo>
                  <a:cubicBezTo>
                    <a:pt x="41" y="139"/>
                    <a:pt x="41" y="139"/>
                    <a:pt x="42" y="139"/>
                  </a:cubicBezTo>
                  <a:cubicBezTo>
                    <a:pt x="44" y="138"/>
                    <a:pt x="46" y="138"/>
                    <a:pt x="48" y="137"/>
                  </a:cubicBezTo>
                  <a:cubicBezTo>
                    <a:pt x="48" y="137"/>
                    <a:pt x="48" y="137"/>
                    <a:pt x="48" y="137"/>
                  </a:cubicBezTo>
                  <a:cubicBezTo>
                    <a:pt x="48" y="196"/>
                    <a:pt x="48" y="196"/>
                    <a:pt x="48" y="196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10" y="138"/>
                    <a:pt x="212" y="138"/>
                    <a:pt x="214" y="139"/>
                  </a:cubicBezTo>
                  <a:cubicBezTo>
                    <a:pt x="215" y="139"/>
                    <a:pt x="215" y="139"/>
                    <a:pt x="216" y="139"/>
                  </a:cubicBezTo>
                  <a:cubicBezTo>
                    <a:pt x="216" y="139"/>
                    <a:pt x="216" y="139"/>
                    <a:pt x="217" y="139"/>
                  </a:cubicBezTo>
                  <a:cubicBezTo>
                    <a:pt x="218" y="140"/>
                    <a:pt x="219" y="140"/>
                    <a:pt x="220" y="140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21" y="140"/>
                    <a:pt x="223" y="140"/>
                    <a:pt x="224" y="140"/>
                  </a:cubicBezTo>
                  <a:cubicBezTo>
                    <a:pt x="227" y="140"/>
                    <a:pt x="229" y="140"/>
                    <a:pt x="232" y="139"/>
                  </a:cubicBezTo>
                  <a:cubicBezTo>
                    <a:pt x="232" y="220"/>
                    <a:pt x="232" y="220"/>
                    <a:pt x="232" y="220"/>
                  </a:cubicBezTo>
                  <a:cubicBezTo>
                    <a:pt x="232" y="227"/>
                    <a:pt x="227" y="232"/>
                    <a:pt x="220" y="232"/>
                  </a:cubicBezTo>
                  <a:cubicBezTo>
                    <a:pt x="36" y="232"/>
                    <a:pt x="36" y="232"/>
                    <a:pt x="36" y="232"/>
                  </a:cubicBezTo>
                  <a:cubicBezTo>
                    <a:pt x="29" y="232"/>
                    <a:pt x="24" y="227"/>
                    <a:pt x="24" y="220"/>
                  </a:cubicBezTo>
                  <a:cubicBezTo>
                    <a:pt x="24" y="139"/>
                    <a:pt x="24" y="139"/>
                    <a:pt x="24" y="139"/>
                  </a:cubicBezTo>
                  <a:cubicBezTo>
                    <a:pt x="27" y="140"/>
                    <a:pt x="29" y="140"/>
                    <a:pt x="32" y="140"/>
                  </a:cubicBezTo>
                  <a:cubicBezTo>
                    <a:pt x="33" y="140"/>
                    <a:pt x="35" y="140"/>
                    <a:pt x="36" y="14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36"/>
            <p:cNvSpPr/>
            <p:nvPr/>
          </p:nvSpPr>
          <p:spPr>
            <a:xfrm>
              <a:off x="3295650" y="866775"/>
              <a:ext cx="415925" cy="371475"/>
            </a:xfrm>
            <a:custGeom>
              <a:rect b="b" l="l" r="r" t="t"/>
              <a:pathLst>
                <a:path extrusionOk="0" h="228" w="256">
                  <a:moveTo>
                    <a:pt x="204" y="104"/>
                  </a:moveTo>
                  <a:cubicBezTo>
                    <a:pt x="175" y="104"/>
                    <a:pt x="152" y="81"/>
                    <a:pt x="152" y="52"/>
                  </a:cubicBezTo>
                  <a:cubicBezTo>
                    <a:pt x="152" y="23"/>
                    <a:pt x="175" y="0"/>
                    <a:pt x="204" y="0"/>
                  </a:cubicBezTo>
                  <a:cubicBezTo>
                    <a:pt x="233" y="0"/>
                    <a:pt x="256" y="23"/>
                    <a:pt x="256" y="52"/>
                  </a:cubicBezTo>
                  <a:cubicBezTo>
                    <a:pt x="256" y="81"/>
                    <a:pt x="233" y="104"/>
                    <a:pt x="204" y="104"/>
                  </a:cubicBezTo>
                  <a:moveTo>
                    <a:pt x="232" y="36"/>
                  </a:moveTo>
                  <a:cubicBezTo>
                    <a:pt x="232" y="36"/>
                    <a:pt x="232" y="36"/>
                    <a:pt x="232" y="36"/>
                  </a:cubicBezTo>
                  <a:cubicBezTo>
                    <a:pt x="232" y="29"/>
                    <a:pt x="227" y="24"/>
                    <a:pt x="220" y="24"/>
                  </a:cubicBezTo>
                  <a:cubicBezTo>
                    <a:pt x="217" y="24"/>
                    <a:pt x="214" y="25"/>
                    <a:pt x="212" y="28"/>
                  </a:cubicBezTo>
                  <a:cubicBezTo>
                    <a:pt x="204" y="35"/>
                    <a:pt x="204" y="35"/>
                    <a:pt x="204" y="35"/>
                  </a:cubicBezTo>
                  <a:cubicBezTo>
                    <a:pt x="196" y="28"/>
                    <a:pt x="196" y="28"/>
                    <a:pt x="196" y="28"/>
                  </a:cubicBezTo>
                  <a:cubicBezTo>
                    <a:pt x="194" y="25"/>
                    <a:pt x="191" y="24"/>
                    <a:pt x="188" y="24"/>
                  </a:cubicBezTo>
                  <a:cubicBezTo>
                    <a:pt x="181" y="24"/>
                    <a:pt x="176" y="29"/>
                    <a:pt x="176" y="36"/>
                  </a:cubicBezTo>
                  <a:cubicBezTo>
                    <a:pt x="176" y="39"/>
                    <a:pt x="177" y="42"/>
                    <a:pt x="180" y="44"/>
                  </a:cubicBezTo>
                  <a:cubicBezTo>
                    <a:pt x="187" y="52"/>
                    <a:pt x="187" y="52"/>
                    <a:pt x="187" y="52"/>
                  </a:cubicBezTo>
                  <a:cubicBezTo>
                    <a:pt x="180" y="60"/>
                    <a:pt x="180" y="60"/>
                    <a:pt x="180" y="60"/>
                  </a:cubicBezTo>
                  <a:cubicBezTo>
                    <a:pt x="177" y="62"/>
                    <a:pt x="176" y="65"/>
                    <a:pt x="176" y="68"/>
                  </a:cubicBezTo>
                  <a:cubicBezTo>
                    <a:pt x="176" y="75"/>
                    <a:pt x="181" y="80"/>
                    <a:pt x="188" y="80"/>
                  </a:cubicBezTo>
                  <a:cubicBezTo>
                    <a:pt x="191" y="80"/>
                    <a:pt x="194" y="79"/>
                    <a:pt x="196" y="76"/>
                  </a:cubicBezTo>
                  <a:cubicBezTo>
                    <a:pt x="204" y="69"/>
                    <a:pt x="204" y="69"/>
                    <a:pt x="204" y="69"/>
                  </a:cubicBezTo>
                  <a:cubicBezTo>
                    <a:pt x="212" y="76"/>
                    <a:pt x="212" y="76"/>
                    <a:pt x="212" y="76"/>
                  </a:cubicBezTo>
                  <a:cubicBezTo>
                    <a:pt x="214" y="79"/>
                    <a:pt x="217" y="80"/>
                    <a:pt x="220" y="80"/>
                  </a:cubicBezTo>
                  <a:cubicBezTo>
                    <a:pt x="227" y="80"/>
                    <a:pt x="232" y="75"/>
                    <a:pt x="232" y="68"/>
                  </a:cubicBezTo>
                  <a:cubicBezTo>
                    <a:pt x="232" y="65"/>
                    <a:pt x="231" y="62"/>
                    <a:pt x="228" y="60"/>
                  </a:cubicBezTo>
                  <a:cubicBezTo>
                    <a:pt x="221" y="52"/>
                    <a:pt x="221" y="52"/>
                    <a:pt x="221" y="52"/>
                  </a:cubicBezTo>
                  <a:cubicBezTo>
                    <a:pt x="228" y="44"/>
                    <a:pt x="228" y="44"/>
                    <a:pt x="228" y="44"/>
                  </a:cubicBezTo>
                  <a:cubicBezTo>
                    <a:pt x="231" y="42"/>
                    <a:pt x="232" y="39"/>
                    <a:pt x="232" y="36"/>
                  </a:cubicBezTo>
                  <a:cubicBezTo>
                    <a:pt x="232" y="36"/>
                    <a:pt x="232" y="36"/>
                    <a:pt x="232" y="36"/>
                  </a:cubicBezTo>
                  <a:close/>
                  <a:moveTo>
                    <a:pt x="232" y="72"/>
                  </a:moveTo>
                  <a:cubicBezTo>
                    <a:pt x="232" y="72"/>
                    <a:pt x="232" y="72"/>
                    <a:pt x="232" y="72"/>
                  </a:cubicBezTo>
                  <a:close/>
                  <a:moveTo>
                    <a:pt x="97" y="139"/>
                  </a:moveTo>
                  <a:cubicBezTo>
                    <a:pt x="200" y="133"/>
                    <a:pt x="200" y="133"/>
                    <a:pt x="200" y="133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19" y="115"/>
                    <a:pt x="229" y="112"/>
                    <a:pt x="238" y="106"/>
                  </a:cubicBezTo>
                  <a:cubicBezTo>
                    <a:pt x="219" y="149"/>
                    <a:pt x="219" y="149"/>
                    <a:pt x="219" y="149"/>
                  </a:cubicBezTo>
                  <a:cubicBezTo>
                    <a:pt x="219" y="149"/>
                    <a:pt x="219" y="149"/>
                    <a:pt x="219" y="149"/>
                  </a:cubicBezTo>
                  <a:cubicBezTo>
                    <a:pt x="217" y="153"/>
                    <a:pt x="213" y="156"/>
                    <a:pt x="209" y="156"/>
                  </a:cubicBezTo>
                  <a:cubicBezTo>
                    <a:pt x="105" y="163"/>
                    <a:pt x="105" y="163"/>
                    <a:pt x="105" y="163"/>
                  </a:cubicBezTo>
                  <a:cubicBezTo>
                    <a:pt x="111" y="180"/>
                    <a:pt x="111" y="180"/>
                    <a:pt x="111" y="180"/>
                  </a:cubicBezTo>
                  <a:cubicBezTo>
                    <a:pt x="224" y="180"/>
                    <a:pt x="224" y="180"/>
                    <a:pt x="224" y="180"/>
                  </a:cubicBezTo>
                  <a:cubicBezTo>
                    <a:pt x="237" y="180"/>
                    <a:pt x="248" y="191"/>
                    <a:pt x="248" y="204"/>
                  </a:cubicBezTo>
                  <a:cubicBezTo>
                    <a:pt x="248" y="217"/>
                    <a:pt x="237" y="228"/>
                    <a:pt x="224" y="228"/>
                  </a:cubicBezTo>
                  <a:cubicBezTo>
                    <a:pt x="211" y="228"/>
                    <a:pt x="200" y="217"/>
                    <a:pt x="200" y="204"/>
                  </a:cubicBezTo>
                  <a:cubicBezTo>
                    <a:pt x="88" y="204"/>
                    <a:pt x="88" y="204"/>
                    <a:pt x="88" y="204"/>
                  </a:cubicBezTo>
                  <a:cubicBezTo>
                    <a:pt x="88" y="217"/>
                    <a:pt x="77" y="228"/>
                    <a:pt x="64" y="228"/>
                  </a:cubicBezTo>
                  <a:cubicBezTo>
                    <a:pt x="51" y="228"/>
                    <a:pt x="40" y="217"/>
                    <a:pt x="40" y="204"/>
                  </a:cubicBezTo>
                  <a:cubicBezTo>
                    <a:pt x="40" y="191"/>
                    <a:pt x="51" y="180"/>
                    <a:pt x="64" y="180"/>
                  </a:cubicBezTo>
                  <a:cubicBezTo>
                    <a:pt x="86" y="180"/>
                    <a:pt x="86" y="180"/>
                    <a:pt x="86" y="180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5" y="48"/>
                    <a:pt x="0" y="43"/>
                    <a:pt x="0" y="36"/>
                  </a:cubicBezTo>
                  <a:cubicBezTo>
                    <a:pt x="0" y="29"/>
                    <a:pt x="5" y="24"/>
                    <a:pt x="12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53" y="24"/>
                    <a:pt x="58" y="27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0" y="60"/>
                    <a:pt x="142" y="69"/>
                    <a:pt x="145" y="76"/>
                  </a:cubicBezTo>
                  <a:cubicBezTo>
                    <a:pt x="75" y="76"/>
                    <a:pt x="75" y="76"/>
                    <a:pt x="75" y="76"/>
                  </a:cubicBezTo>
                  <a:lnTo>
                    <a:pt x="97" y="1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36"/>
            <p:cNvSpPr/>
            <p:nvPr/>
          </p:nvSpPr>
          <p:spPr>
            <a:xfrm>
              <a:off x="2566988" y="866775"/>
              <a:ext cx="415925" cy="371475"/>
            </a:xfrm>
            <a:custGeom>
              <a:rect b="b" l="l" r="r" t="t"/>
              <a:pathLst>
                <a:path extrusionOk="0" h="228" w="256">
                  <a:moveTo>
                    <a:pt x="204" y="104"/>
                  </a:moveTo>
                  <a:cubicBezTo>
                    <a:pt x="175" y="104"/>
                    <a:pt x="152" y="81"/>
                    <a:pt x="152" y="52"/>
                  </a:cubicBezTo>
                  <a:cubicBezTo>
                    <a:pt x="152" y="23"/>
                    <a:pt x="175" y="0"/>
                    <a:pt x="204" y="0"/>
                  </a:cubicBezTo>
                  <a:cubicBezTo>
                    <a:pt x="233" y="0"/>
                    <a:pt x="256" y="23"/>
                    <a:pt x="256" y="52"/>
                  </a:cubicBezTo>
                  <a:cubicBezTo>
                    <a:pt x="256" y="81"/>
                    <a:pt x="233" y="104"/>
                    <a:pt x="204" y="104"/>
                  </a:cubicBezTo>
                  <a:moveTo>
                    <a:pt x="228" y="28"/>
                  </a:moveTo>
                  <a:cubicBezTo>
                    <a:pt x="225" y="28"/>
                    <a:pt x="222" y="29"/>
                    <a:pt x="220" y="32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88" y="48"/>
                    <a:pt x="188" y="48"/>
                    <a:pt x="188" y="48"/>
                  </a:cubicBezTo>
                  <a:cubicBezTo>
                    <a:pt x="186" y="45"/>
                    <a:pt x="183" y="44"/>
                    <a:pt x="180" y="44"/>
                  </a:cubicBezTo>
                  <a:cubicBezTo>
                    <a:pt x="173" y="44"/>
                    <a:pt x="168" y="49"/>
                    <a:pt x="168" y="56"/>
                  </a:cubicBezTo>
                  <a:cubicBezTo>
                    <a:pt x="168" y="59"/>
                    <a:pt x="169" y="62"/>
                    <a:pt x="172" y="64"/>
                  </a:cubicBezTo>
                  <a:cubicBezTo>
                    <a:pt x="188" y="80"/>
                    <a:pt x="188" y="80"/>
                    <a:pt x="188" y="80"/>
                  </a:cubicBezTo>
                  <a:cubicBezTo>
                    <a:pt x="190" y="83"/>
                    <a:pt x="193" y="84"/>
                    <a:pt x="196" y="84"/>
                  </a:cubicBezTo>
                  <a:cubicBezTo>
                    <a:pt x="199" y="84"/>
                    <a:pt x="202" y="83"/>
                    <a:pt x="204" y="80"/>
                  </a:cubicBezTo>
                  <a:cubicBezTo>
                    <a:pt x="236" y="48"/>
                    <a:pt x="236" y="48"/>
                    <a:pt x="236" y="48"/>
                  </a:cubicBezTo>
                  <a:cubicBezTo>
                    <a:pt x="239" y="46"/>
                    <a:pt x="240" y="43"/>
                    <a:pt x="240" y="40"/>
                  </a:cubicBezTo>
                  <a:cubicBezTo>
                    <a:pt x="240" y="33"/>
                    <a:pt x="235" y="28"/>
                    <a:pt x="228" y="28"/>
                  </a:cubicBezTo>
                  <a:moveTo>
                    <a:pt x="97" y="139"/>
                  </a:moveTo>
                  <a:cubicBezTo>
                    <a:pt x="200" y="133"/>
                    <a:pt x="200" y="133"/>
                    <a:pt x="200" y="133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19" y="115"/>
                    <a:pt x="229" y="112"/>
                    <a:pt x="238" y="106"/>
                  </a:cubicBezTo>
                  <a:cubicBezTo>
                    <a:pt x="219" y="149"/>
                    <a:pt x="219" y="149"/>
                    <a:pt x="219" y="149"/>
                  </a:cubicBezTo>
                  <a:cubicBezTo>
                    <a:pt x="219" y="149"/>
                    <a:pt x="219" y="149"/>
                    <a:pt x="219" y="149"/>
                  </a:cubicBezTo>
                  <a:cubicBezTo>
                    <a:pt x="217" y="153"/>
                    <a:pt x="213" y="156"/>
                    <a:pt x="209" y="156"/>
                  </a:cubicBezTo>
                  <a:cubicBezTo>
                    <a:pt x="105" y="163"/>
                    <a:pt x="105" y="163"/>
                    <a:pt x="105" y="163"/>
                  </a:cubicBezTo>
                  <a:cubicBezTo>
                    <a:pt x="111" y="180"/>
                    <a:pt x="111" y="180"/>
                    <a:pt x="111" y="180"/>
                  </a:cubicBezTo>
                  <a:cubicBezTo>
                    <a:pt x="224" y="180"/>
                    <a:pt x="224" y="180"/>
                    <a:pt x="224" y="180"/>
                  </a:cubicBezTo>
                  <a:cubicBezTo>
                    <a:pt x="237" y="180"/>
                    <a:pt x="248" y="191"/>
                    <a:pt x="248" y="204"/>
                  </a:cubicBezTo>
                  <a:cubicBezTo>
                    <a:pt x="248" y="217"/>
                    <a:pt x="237" y="228"/>
                    <a:pt x="224" y="228"/>
                  </a:cubicBezTo>
                  <a:cubicBezTo>
                    <a:pt x="211" y="228"/>
                    <a:pt x="200" y="217"/>
                    <a:pt x="200" y="204"/>
                  </a:cubicBezTo>
                  <a:cubicBezTo>
                    <a:pt x="88" y="204"/>
                    <a:pt x="88" y="204"/>
                    <a:pt x="88" y="204"/>
                  </a:cubicBezTo>
                  <a:cubicBezTo>
                    <a:pt x="88" y="217"/>
                    <a:pt x="77" y="228"/>
                    <a:pt x="64" y="228"/>
                  </a:cubicBezTo>
                  <a:cubicBezTo>
                    <a:pt x="51" y="228"/>
                    <a:pt x="40" y="217"/>
                    <a:pt x="40" y="204"/>
                  </a:cubicBezTo>
                  <a:cubicBezTo>
                    <a:pt x="40" y="191"/>
                    <a:pt x="51" y="180"/>
                    <a:pt x="64" y="180"/>
                  </a:cubicBezTo>
                  <a:cubicBezTo>
                    <a:pt x="86" y="180"/>
                    <a:pt x="86" y="180"/>
                    <a:pt x="86" y="180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5" y="48"/>
                    <a:pt x="0" y="43"/>
                    <a:pt x="0" y="36"/>
                  </a:cubicBezTo>
                  <a:cubicBezTo>
                    <a:pt x="0" y="29"/>
                    <a:pt x="5" y="24"/>
                    <a:pt x="12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53" y="24"/>
                    <a:pt x="58" y="27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0" y="60"/>
                    <a:pt x="142" y="69"/>
                    <a:pt x="145" y="76"/>
                  </a:cubicBezTo>
                  <a:cubicBezTo>
                    <a:pt x="75" y="76"/>
                    <a:pt x="75" y="76"/>
                    <a:pt x="75" y="76"/>
                  </a:cubicBezTo>
                  <a:lnTo>
                    <a:pt x="97" y="1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36"/>
            <p:cNvSpPr/>
            <p:nvPr/>
          </p:nvSpPr>
          <p:spPr>
            <a:xfrm>
              <a:off x="1838325" y="866775"/>
              <a:ext cx="415925" cy="371475"/>
            </a:xfrm>
            <a:custGeom>
              <a:rect b="b" l="l" r="r" t="t"/>
              <a:pathLst>
                <a:path extrusionOk="0" h="228" w="256">
                  <a:moveTo>
                    <a:pt x="204" y="104"/>
                  </a:moveTo>
                  <a:cubicBezTo>
                    <a:pt x="175" y="104"/>
                    <a:pt x="152" y="81"/>
                    <a:pt x="152" y="52"/>
                  </a:cubicBezTo>
                  <a:cubicBezTo>
                    <a:pt x="152" y="23"/>
                    <a:pt x="175" y="0"/>
                    <a:pt x="204" y="0"/>
                  </a:cubicBezTo>
                  <a:cubicBezTo>
                    <a:pt x="233" y="0"/>
                    <a:pt x="256" y="23"/>
                    <a:pt x="256" y="52"/>
                  </a:cubicBezTo>
                  <a:cubicBezTo>
                    <a:pt x="256" y="81"/>
                    <a:pt x="233" y="104"/>
                    <a:pt x="204" y="104"/>
                  </a:cubicBezTo>
                  <a:moveTo>
                    <a:pt x="228" y="40"/>
                  </a:moveTo>
                  <a:cubicBezTo>
                    <a:pt x="180" y="40"/>
                    <a:pt x="180" y="40"/>
                    <a:pt x="180" y="40"/>
                  </a:cubicBezTo>
                  <a:cubicBezTo>
                    <a:pt x="173" y="40"/>
                    <a:pt x="168" y="45"/>
                    <a:pt x="168" y="52"/>
                  </a:cubicBezTo>
                  <a:cubicBezTo>
                    <a:pt x="168" y="59"/>
                    <a:pt x="173" y="64"/>
                    <a:pt x="180" y="64"/>
                  </a:cubicBezTo>
                  <a:cubicBezTo>
                    <a:pt x="228" y="64"/>
                    <a:pt x="228" y="64"/>
                    <a:pt x="228" y="64"/>
                  </a:cubicBezTo>
                  <a:cubicBezTo>
                    <a:pt x="235" y="64"/>
                    <a:pt x="240" y="59"/>
                    <a:pt x="240" y="52"/>
                  </a:cubicBezTo>
                  <a:cubicBezTo>
                    <a:pt x="240" y="45"/>
                    <a:pt x="235" y="40"/>
                    <a:pt x="228" y="40"/>
                  </a:cubicBezTo>
                  <a:moveTo>
                    <a:pt x="97" y="139"/>
                  </a:moveTo>
                  <a:cubicBezTo>
                    <a:pt x="200" y="133"/>
                    <a:pt x="200" y="133"/>
                    <a:pt x="200" y="133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19" y="115"/>
                    <a:pt x="229" y="112"/>
                    <a:pt x="238" y="106"/>
                  </a:cubicBezTo>
                  <a:cubicBezTo>
                    <a:pt x="219" y="149"/>
                    <a:pt x="219" y="149"/>
                    <a:pt x="219" y="149"/>
                  </a:cubicBezTo>
                  <a:cubicBezTo>
                    <a:pt x="219" y="149"/>
                    <a:pt x="219" y="149"/>
                    <a:pt x="219" y="149"/>
                  </a:cubicBezTo>
                  <a:cubicBezTo>
                    <a:pt x="217" y="153"/>
                    <a:pt x="213" y="156"/>
                    <a:pt x="209" y="156"/>
                  </a:cubicBezTo>
                  <a:cubicBezTo>
                    <a:pt x="105" y="163"/>
                    <a:pt x="105" y="163"/>
                    <a:pt x="105" y="163"/>
                  </a:cubicBezTo>
                  <a:cubicBezTo>
                    <a:pt x="111" y="180"/>
                    <a:pt x="111" y="180"/>
                    <a:pt x="111" y="180"/>
                  </a:cubicBezTo>
                  <a:cubicBezTo>
                    <a:pt x="224" y="180"/>
                    <a:pt x="224" y="180"/>
                    <a:pt x="224" y="180"/>
                  </a:cubicBezTo>
                  <a:cubicBezTo>
                    <a:pt x="237" y="180"/>
                    <a:pt x="248" y="191"/>
                    <a:pt x="248" y="204"/>
                  </a:cubicBezTo>
                  <a:cubicBezTo>
                    <a:pt x="248" y="217"/>
                    <a:pt x="237" y="228"/>
                    <a:pt x="224" y="228"/>
                  </a:cubicBezTo>
                  <a:cubicBezTo>
                    <a:pt x="211" y="228"/>
                    <a:pt x="200" y="217"/>
                    <a:pt x="200" y="204"/>
                  </a:cubicBezTo>
                  <a:cubicBezTo>
                    <a:pt x="88" y="204"/>
                    <a:pt x="88" y="204"/>
                    <a:pt x="88" y="204"/>
                  </a:cubicBezTo>
                  <a:cubicBezTo>
                    <a:pt x="88" y="217"/>
                    <a:pt x="77" y="228"/>
                    <a:pt x="64" y="228"/>
                  </a:cubicBezTo>
                  <a:cubicBezTo>
                    <a:pt x="51" y="228"/>
                    <a:pt x="40" y="217"/>
                    <a:pt x="40" y="204"/>
                  </a:cubicBezTo>
                  <a:cubicBezTo>
                    <a:pt x="40" y="191"/>
                    <a:pt x="51" y="180"/>
                    <a:pt x="64" y="180"/>
                  </a:cubicBezTo>
                  <a:cubicBezTo>
                    <a:pt x="86" y="180"/>
                    <a:pt x="86" y="180"/>
                    <a:pt x="86" y="180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5" y="48"/>
                    <a:pt x="0" y="43"/>
                    <a:pt x="0" y="36"/>
                  </a:cubicBezTo>
                  <a:cubicBezTo>
                    <a:pt x="0" y="29"/>
                    <a:pt x="5" y="24"/>
                    <a:pt x="12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53" y="24"/>
                    <a:pt x="58" y="27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0" y="60"/>
                    <a:pt x="142" y="69"/>
                    <a:pt x="145" y="76"/>
                  </a:cubicBezTo>
                  <a:cubicBezTo>
                    <a:pt x="75" y="76"/>
                    <a:pt x="75" y="76"/>
                    <a:pt x="75" y="76"/>
                  </a:cubicBezTo>
                  <a:lnTo>
                    <a:pt x="97" y="1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36"/>
            <p:cNvSpPr/>
            <p:nvPr/>
          </p:nvSpPr>
          <p:spPr>
            <a:xfrm>
              <a:off x="1109663" y="866775"/>
              <a:ext cx="415925" cy="371475"/>
            </a:xfrm>
            <a:custGeom>
              <a:rect b="b" l="l" r="r" t="t"/>
              <a:pathLst>
                <a:path extrusionOk="0" h="228" w="256">
                  <a:moveTo>
                    <a:pt x="204" y="104"/>
                  </a:moveTo>
                  <a:cubicBezTo>
                    <a:pt x="175" y="104"/>
                    <a:pt x="152" y="81"/>
                    <a:pt x="152" y="52"/>
                  </a:cubicBezTo>
                  <a:cubicBezTo>
                    <a:pt x="152" y="23"/>
                    <a:pt x="175" y="0"/>
                    <a:pt x="204" y="0"/>
                  </a:cubicBezTo>
                  <a:cubicBezTo>
                    <a:pt x="233" y="0"/>
                    <a:pt x="256" y="23"/>
                    <a:pt x="256" y="52"/>
                  </a:cubicBezTo>
                  <a:cubicBezTo>
                    <a:pt x="256" y="81"/>
                    <a:pt x="233" y="104"/>
                    <a:pt x="204" y="104"/>
                  </a:cubicBezTo>
                  <a:moveTo>
                    <a:pt x="228" y="40"/>
                  </a:moveTo>
                  <a:cubicBezTo>
                    <a:pt x="216" y="40"/>
                    <a:pt x="216" y="40"/>
                    <a:pt x="216" y="40"/>
                  </a:cubicBezTo>
                  <a:cubicBezTo>
                    <a:pt x="216" y="28"/>
                    <a:pt x="216" y="28"/>
                    <a:pt x="216" y="28"/>
                  </a:cubicBezTo>
                  <a:cubicBezTo>
                    <a:pt x="216" y="21"/>
                    <a:pt x="211" y="16"/>
                    <a:pt x="204" y="16"/>
                  </a:cubicBezTo>
                  <a:cubicBezTo>
                    <a:pt x="197" y="16"/>
                    <a:pt x="192" y="21"/>
                    <a:pt x="192" y="28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73" y="40"/>
                    <a:pt x="168" y="45"/>
                    <a:pt x="168" y="52"/>
                  </a:cubicBezTo>
                  <a:cubicBezTo>
                    <a:pt x="168" y="59"/>
                    <a:pt x="173" y="64"/>
                    <a:pt x="180" y="64"/>
                  </a:cubicBezTo>
                  <a:cubicBezTo>
                    <a:pt x="192" y="64"/>
                    <a:pt x="192" y="64"/>
                    <a:pt x="192" y="64"/>
                  </a:cubicBezTo>
                  <a:cubicBezTo>
                    <a:pt x="192" y="76"/>
                    <a:pt x="192" y="76"/>
                    <a:pt x="192" y="76"/>
                  </a:cubicBezTo>
                  <a:cubicBezTo>
                    <a:pt x="192" y="83"/>
                    <a:pt x="197" y="88"/>
                    <a:pt x="204" y="88"/>
                  </a:cubicBezTo>
                  <a:cubicBezTo>
                    <a:pt x="211" y="88"/>
                    <a:pt x="216" y="83"/>
                    <a:pt x="216" y="76"/>
                  </a:cubicBezTo>
                  <a:cubicBezTo>
                    <a:pt x="216" y="64"/>
                    <a:pt x="216" y="64"/>
                    <a:pt x="216" y="64"/>
                  </a:cubicBezTo>
                  <a:cubicBezTo>
                    <a:pt x="228" y="64"/>
                    <a:pt x="228" y="64"/>
                    <a:pt x="228" y="64"/>
                  </a:cubicBezTo>
                  <a:cubicBezTo>
                    <a:pt x="235" y="64"/>
                    <a:pt x="240" y="59"/>
                    <a:pt x="240" y="52"/>
                  </a:cubicBezTo>
                  <a:cubicBezTo>
                    <a:pt x="240" y="45"/>
                    <a:pt x="235" y="40"/>
                    <a:pt x="228" y="40"/>
                  </a:cubicBezTo>
                  <a:moveTo>
                    <a:pt x="97" y="139"/>
                  </a:moveTo>
                  <a:cubicBezTo>
                    <a:pt x="200" y="133"/>
                    <a:pt x="200" y="133"/>
                    <a:pt x="200" y="133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19" y="115"/>
                    <a:pt x="229" y="112"/>
                    <a:pt x="238" y="106"/>
                  </a:cubicBezTo>
                  <a:cubicBezTo>
                    <a:pt x="219" y="149"/>
                    <a:pt x="219" y="149"/>
                    <a:pt x="219" y="149"/>
                  </a:cubicBezTo>
                  <a:cubicBezTo>
                    <a:pt x="219" y="149"/>
                    <a:pt x="219" y="149"/>
                    <a:pt x="219" y="149"/>
                  </a:cubicBezTo>
                  <a:cubicBezTo>
                    <a:pt x="217" y="153"/>
                    <a:pt x="213" y="156"/>
                    <a:pt x="209" y="156"/>
                  </a:cubicBezTo>
                  <a:cubicBezTo>
                    <a:pt x="105" y="163"/>
                    <a:pt x="105" y="163"/>
                    <a:pt x="105" y="163"/>
                  </a:cubicBezTo>
                  <a:cubicBezTo>
                    <a:pt x="111" y="180"/>
                    <a:pt x="111" y="180"/>
                    <a:pt x="111" y="180"/>
                  </a:cubicBezTo>
                  <a:cubicBezTo>
                    <a:pt x="224" y="180"/>
                    <a:pt x="224" y="180"/>
                    <a:pt x="224" y="180"/>
                  </a:cubicBezTo>
                  <a:cubicBezTo>
                    <a:pt x="237" y="180"/>
                    <a:pt x="248" y="191"/>
                    <a:pt x="248" y="204"/>
                  </a:cubicBezTo>
                  <a:cubicBezTo>
                    <a:pt x="248" y="217"/>
                    <a:pt x="237" y="228"/>
                    <a:pt x="224" y="228"/>
                  </a:cubicBezTo>
                  <a:cubicBezTo>
                    <a:pt x="211" y="228"/>
                    <a:pt x="200" y="217"/>
                    <a:pt x="200" y="204"/>
                  </a:cubicBezTo>
                  <a:cubicBezTo>
                    <a:pt x="88" y="204"/>
                    <a:pt x="88" y="204"/>
                    <a:pt x="88" y="204"/>
                  </a:cubicBezTo>
                  <a:cubicBezTo>
                    <a:pt x="88" y="217"/>
                    <a:pt x="77" y="228"/>
                    <a:pt x="64" y="228"/>
                  </a:cubicBezTo>
                  <a:cubicBezTo>
                    <a:pt x="51" y="228"/>
                    <a:pt x="40" y="217"/>
                    <a:pt x="40" y="204"/>
                  </a:cubicBezTo>
                  <a:cubicBezTo>
                    <a:pt x="40" y="191"/>
                    <a:pt x="51" y="180"/>
                    <a:pt x="64" y="180"/>
                  </a:cubicBezTo>
                  <a:cubicBezTo>
                    <a:pt x="86" y="180"/>
                    <a:pt x="86" y="180"/>
                    <a:pt x="86" y="180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5" y="48"/>
                    <a:pt x="0" y="43"/>
                    <a:pt x="0" y="36"/>
                  </a:cubicBezTo>
                  <a:cubicBezTo>
                    <a:pt x="0" y="29"/>
                    <a:pt x="5" y="24"/>
                    <a:pt x="12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53" y="24"/>
                    <a:pt x="58" y="27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0" y="60"/>
                    <a:pt x="142" y="69"/>
                    <a:pt x="145" y="76"/>
                  </a:cubicBezTo>
                  <a:cubicBezTo>
                    <a:pt x="75" y="76"/>
                    <a:pt x="75" y="76"/>
                    <a:pt x="75" y="76"/>
                  </a:cubicBezTo>
                  <a:lnTo>
                    <a:pt x="97" y="1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36"/>
            <p:cNvSpPr/>
            <p:nvPr/>
          </p:nvSpPr>
          <p:spPr>
            <a:xfrm>
              <a:off x="381000" y="906463"/>
              <a:ext cx="415925" cy="331787"/>
            </a:xfrm>
            <a:custGeom>
              <a:rect b="b" l="l" r="r" t="t"/>
              <a:pathLst>
                <a:path extrusionOk="0" h="204" w="256">
                  <a:moveTo>
                    <a:pt x="255" y="45"/>
                  </a:moveTo>
                  <a:cubicBezTo>
                    <a:pt x="255" y="45"/>
                    <a:pt x="255" y="45"/>
                    <a:pt x="255" y="45"/>
                  </a:cubicBezTo>
                  <a:cubicBezTo>
                    <a:pt x="219" y="125"/>
                    <a:pt x="219" y="125"/>
                    <a:pt x="219" y="125"/>
                  </a:cubicBezTo>
                  <a:cubicBezTo>
                    <a:pt x="217" y="129"/>
                    <a:pt x="213" y="132"/>
                    <a:pt x="209" y="132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11" y="156"/>
                    <a:pt x="111" y="156"/>
                    <a:pt x="111" y="156"/>
                  </a:cubicBezTo>
                  <a:cubicBezTo>
                    <a:pt x="224" y="156"/>
                    <a:pt x="224" y="156"/>
                    <a:pt x="224" y="156"/>
                  </a:cubicBezTo>
                  <a:cubicBezTo>
                    <a:pt x="237" y="156"/>
                    <a:pt x="248" y="167"/>
                    <a:pt x="248" y="180"/>
                  </a:cubicBezTo>
                  <a:cubicBezTo>
                    <a:pt x="248" y="193"/>
                    <a:pt x="237" y="204"/>
                    <a:pt x="224" y="204"/>
                  </a:cubicBezTo>
                  <a:cubicBezTo>
                    <a:pt x="211" y="204"/>
                    <a:pt x="200" y="193"/>
                    <a:pt x="200" y="180"/>
                  </a:cubicBezTo>
                  <a:cubicBezTo>
                    <a:pt x="88" y="180"/>
                    <a:pt x="88" y="180"/>
                    <a:pt x="88" y="180"/>
                  </a:cubicBezTo>
                  <a:cubicBezTo>
                    <a:pt x="88" y="193"/>
                    <a:pt x="77" y="204"/>
                    <a:pt x="64" y="204"/>
                  </a:cubicBezTo>
                  <a:cubicBezTo>
                    <a:pt x="51" y="204"/>
                    <a:pt x="40" y="193"/>
                    <a:pt x="40" y="180"/>
                  </a:cubicBezTo>
                  <a:cubicBezTo>
                    <a:pt x="40" y="167"/>
                    <a:pt x="51" y="156"/>
                    <a:pt x="64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3" y="0"/>
                    <a:pt x="58" y="3"/>
                    <a:pt x="59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244" y="28"/>
                    <a:pt x="244" y="28"/>
                    <a:pt x="244" y="28"/>
                  </a:cubicBezTo>
                  <a:cubicBezTo>
                    <a:pt x="251" y="28"/>
                    <a:pt x="256" y="33"/>
                    <a:pt x="256" y="40"/>
                  </a:cubicBezTo>
                  <a:cubicBezTo>
                    <a:pt x="256" y="42"/>
                    <a:pt x="256" y="43"/>
                    <a:pt x="255" y="45"/>
                  </a:cubicBezTo>
                  <a:moveTo>
                    <a:pt x="75" y="52"/>
                  </a:moveTo>
                  <a:cubicBezTo>
                    <a:pt x="97" y="115"/>
                    <a:pt x="97" y="115"/>
                    <a:pt x="97" y="115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25" y="52"/>
                    <a:pt x="225" y="52"/>
                    <a:pt x="225" y="52"/>
                  </a:cubicBezTo>
                  <a:lnTo>
                    <a:pt x="75" y="5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36"/>
            <p:cNvSpPr/>
            <p:nvPr/>
          </p:nvSpPr>
          <p:spPr>
            <a:xfrm>
              <a:off x="8394700" y="171450"/>
              <a:ext cx="415925" cy="338138"/>
            </a:xfrm>
            <a:custGeom>
              <a:rect b="b" l="l" r="r" t="t"/>
              <a:pathLst>
                <a:path extrusionOk="0" h="208" w="256">
                  <a:moveTo>
                    <a:pt x="244" y="208"/>
                  </a:moveTo>
                  <a:cubicBezTo>
                    <a:pt x="12" y="208"/>
                    <a:pt x="12" y="208"/>
                    <a:pt x="12" y="208"/>
                  </a:cubicBezTo>
                  <a:cubicBezTo>
                    <a:pt x="5" y="208"/>
                    <a:pt x="0" y="203"/>
                    <a:pt x="0" y="19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29"/>
                    <a:pt x="5" y="24"/>
                    <a:pt x="12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5" y="2"/>
                    <a:pt x="88" y="0"/>
                    <a:pt x="92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70" y="1"/>
                    <a:pt x="173" y="4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93" y="24"/>
                    <a:pt x="193" y="24"/>
                    <a:pt x="193" y="24"/>
                  </a:cubicBezTo>
                  <a:cubicBezTo>
                    <a:pt x="244" y="24"/>
                    <a:pt x="244" y="24"/>
                    <a:pt x="244" y="24"/>
                  </a:cubicBezTo>
                  <a:cubicBezTo>
                    <a:pt x="251" y="24"/>
                    <a:pt x="256" y="29"/>
                    <a:pt x="256" y="36"/>
                  </a:cubicBezTo>
                  <a:cubicBezTo>
                    <a:pt x="256" y="196"/>
                    <a:pt x="256" y="196"/>
                    <a:pt x="256" y="196"/>
                  </a:cubicBezTo>
                  <a:cubicBezTo>
                    <a:pt x="256" y="203"/>
                    <a:pt x="251" y="208"/>
                    <a:pt x="244" y="208"/>
                  </a:cubicBezTo>
                  <a:moveTo>
                    <a:pt x="128" y="40"/>
                  </a:moveTo>
                  <a:cubicBezTo>
                    <a:pt x="88" y="40"/>
                    <a:pt x="56" y="72"/>
                    <a:pt x="56" y="112"/>
                  </a:cubicBezTo>
                  <a:cubicBezTo>
                    <a:pt x="56" y="152"/>
                    <a:pt x="88" y="184"/>
                    <a:pt x="128" y="184"/>
                  </a:cubicBezTo>
                  <a:cubicBezTo>
                    <a:pt x="168" y="184"/>
                    <a:pt x="200" y="152"/>
                    <a:pt x="200" y="112"/>
                  </a:cubicBezTo>
                  <a:cubicBezTo>
                    <a:pt x="200" y="72"/>
                    <a:pt x="168" y="40"/>
                    <a:pt x="128" y="40"/>
                  </a:cubicBezTo>
                  <a:moveTo>
                    <a:pt x="128" y="160"/>
                  </a:moveTo>
                  <a:cubicBezTo>
                    <a:pt x="101" y="160"/>
                    <a:pt x="80" y="139"/>
                    <a:pt x="80" y="112"/>
                  </a:cubicBezTo>
                  <a:cubicBezTo>
                    <a:pt x="80" y="85"/>
                    <a:pt x="101" y="64"/>
                    <a:pt x="128" y="64"/>
                  </a:cubicBezTo>
                  <a:cubicBezTo>
                    <a:pt x="155" y="64"/>
                    <a:pt x="176" y="85"/>
                    <a:pt x="176" y="112"/>
                  </a:cubicBezTo>
                  <a:cubicBezTo>
                    <a:pt x="176" y="139"/>
                    <a:pt x="155" y="160"/>
                    <a:pt x="128" y="16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36"/>
            <p:cNvSpPr/>
            <p:nvPr/>
          </p:nvSpPr>
          <p:spPr>
            <a:xfrm>
              <a:off x="7666038" y="131763"/>
              <a:ext cx="403225" cy="415925"/>
            </a:xfrm>
            <a:custGeom>
              <a:rect b="b" l="l" r="r" t="t"/>
              <a:pathLst>
                <a:path extrusionOk="0" h="256" w="248">
                  <a:moveTo>
                    <a:pt x="248" y="196"/>
                  </a:moveTo>
                  <a:cubicBezTo>
                    <a:pt x="248" y="209"/>
                    <a:pt x="228" y="220"/>
                    <a:pt x="204" y="220"/>
                  </a:cubicBezTo>
                  <a:cubicBezTo>
                    <a:pt x="180" y="220"/>
                    <a:pt x="160" y="209"/>
                    <a:pt x="160" y="196"/>
                  </a:cubicBezTo>
                  <a:cubicBezTo>
                    <a:pt x="160" y="183"/>
                    <a:pt x="180" y="172"/>
                    <a:pt x="204" y="172"/>
                  </a:cubicBezTo>
                  <a:cubicBezTo>
                    <a:pt x="211" y="172"/>
                    <a:pt x="218" y="173"/>
                    <a:pt x="224" y="175"/>
                  </a:cubicBezTo>
                  <a:cubicBezTo>
                    <a:pt x="224" y="152"/>
                    <a:pt x="224" y="152"/>
                    <a:pt x="224" y="152"/>
                  </a:cubicBezTo>
                  <a:cubicBezTo>
                    <a:pt x="224" y="75"/>
                    <a:pt x="224" y="75"/>
                    <a:pt x="224" y="75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8" y="232"/>
                    <a:pt x="88" y="232"/>
                    <a:pt x="88" y="232"/>
                  </a:cubicBezTo>
                  <a:cubicBezTo>
                    <a:pt x="88" y="245"/>
                    <a:pt x="68" y="256"/>
                    <a:pt x="44" y="256"/>
                  </a:cubicBezTo>
                  <a:cubicBezTo>
                    <a:pt x="20" y="256"/>
                    <a:pt x="0" y="245"/>
                    <a:pt x="0" y="232"/>
                  </a:cubicBezTo>
                  <a:cubicBezTo>
                    <a:pt x="0" y="219"/>
                    <a:pt x="20" y="208"/>
                    <a:pt x="44" y="208"/>
                  </a:cubicBezTo>
                  <a:cubicBezTo>
                    <a:pt x="51" y="208"/>
                    <a:pt x="58" y="209"/>
                    <a:pt x="64" y="211"/>
                  </a:cubicBezTo>
                  <a:cubicBezTo>
                    <a:pt x="64" y="192"/>
                    <a:pt x="64" y="192"/>
                    <a:pt x="64" y="192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39"/>
                    <a:pt x="76" y="36"/>
                    <a:pt x="76" y="36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43" y="0"/>
                    <a:pt x="248" y="5"/>
                    <a:pt x="248" y="12"/>
                  </a:cubicBezTo>
                  <a:cubicBezTo>
                    <a:pt x="248" y="184"/>
                    <a:pt x="248" y="184"/>
                    <a:pt x="248" y="184"/>
                  </a:cubicBezTo>
                  <a:cubicBezTo>
                    <a:pt x="248" y="192"/>
                    <a:pt x="248" y="192"/>
                    <a:pt x="248" y="192"/>
                  </a:cubicBezTo>
                  <a:lnTo>
                    <a:pt x="248" y="19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36"/>
            <p:cNvSpPr/>
            <p:nvPr/>
          </p:nvSpPr>
          <p:spPr>
            <a:xfrm>
              <a:off x="7008813" y="249238"/>
              <a:ext cx="273050" cy="247650"/>
            </a:xfrm>
            <a:custGeom>
              <a:rect b="b" l="l" r="r" t="t"/>
              <a:pathLst>
                <a:path extrusionOk="0" h="152" w="168">
                  <a:moveTo>
                    <a:pt x="156" y="152"/>
                  </a:moveTo>
                  <a:cubicBezTo>
                    <a:pt x="149" y="152"/>
                    <a:pt x="144" y="147"/>
                    <a:pt x="144" y="140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4" y="5"/>
                    <a:pt x="149" y="0"/>
                    <a:pt x="156" y="0"/>
                  </a:cubicBezTo>
                  <a:cubicBezTo>
                    <a:pt x="163" y="0"/>
                    <a:pt x="168" y="5"/>
                    <a:pt x="168" y="12"/>
                  </a:cubicBezTo>
                  <a:cubicBezTo>
                    <a:pt x="168" y="140"/>
                    <a:pt x="168" y="140"/>
                    <a:pt x="168" y="140"/>
                  </a:cubicBezTo>
                  <a:cubicBezTo>
                    <a:pt x="168" y="147"/>
                    <a:pt x="163" y="152"/>
                    <a:pt x="156" y="152"/>
                  </a:cubicBezTo>
                  <a:moveTo>
                    <a:pt x="108" y="152"/>
                  </a:moveTo>
                  <a:cubicBezTo>
                    <a:pt x="101" y="152"/>
                    <a:pt x="96" y="147"/>
                    <a:pt x="96" y="140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37"/>
                    <a:pt x="101" y="32"/>
                    <a:pt x="108" y="32"/>
                  </a:cubicBezTo>
                  <a:cubicBezTo>
                    <a:pt x="115" y="32"/>
                    <a:pt x="120" y="37"/>
                    <a:pt x="120" y="44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20" y="147"/>
                    <a:pt x="115" y="152"/>
                    <a:pt x="108" y="152"/>
                  </a:cubicBezTo>
                  <a:moveTo>
                    <a:pt x="60" y="152"/>
                  </a:moveTo>
                  <a:cubicBezTo>
                    <a:pt x="53" y="152"/>
                    <a:pt x="48" y="147"/>
                    <a:pt x="48" y="140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8" y="69"/>
                    <a:pt x="53" y="64"/>
                    <a:pt x="60" y="64"/>
                  </a:cubicBezTo>
                  <a:cubicBezTo>
                    <a:pt x="67" y="64"/>
                    <a:pt x="72" y="69"/>
                    <a:pt x="72" y="76"/>
                  </a:cubicBezTo>
                  <a:cubicBezTo>
                    <a:pt x="72" y="140"/>
                    <a:pt x="72" y="140"/>
                    <a:pt x="72" y="140"/>
                  </a:cubicBezTo>
                  <a:cubicBezTo>
                    <a:pt x="72" y="147"/>
                    <a:pt x="67" y="152"/>
                    <a:pt x="60" y="152"/>
                  </a:cubicBezTo>
                  <a:moveTo>
                    <a:pt x="12" y="152"/>
                  </a:moveTo>
                  <a:cubicBezTo>
                    <a:pt x="5" y="152"/>
                    <a:pt x="0" y="147"/>
                    <a:pt x="0" y="14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1"/>
                    <a:pt x="5" y="96"/>
                    <a:pt x="12" y="96"/>
                  </a:cubicBezTo>
                  <a:cubicBezTo>
                    <a:pt x="19" y="96"/>
                    <a:pt x="24" y="101"/>
                    <a:pt x="24" y="108"/>
                  </a:cubicBezTo>
                  <a:cubicBezTo>
                    <a:pt x="24" y="140"/>
                    <a:pt x="24" y="140"/>
                    <a:pt x="24" y="140"/>
                  </a:cubicBezTo>
                  <a:cubicBezTo>
                    <a:pt x="24" y="147"/>
                    <a:pt x="19" y="152"/>
                    <a:pt x="12" y="152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36"/>
            <p:cNvSpPr/>
            <p:nvPr/>
          </p:nvSpPr>
          <p:spPr>
            <a:xfrm>
              <a:off x="6208713" y="184150"/>
              <a:ext cx="415925" cy="312738"/>
            </a:xfrm>
            <a:custGeom>
              <a:rect b="b" l="l" r="r" t="t"/>
              <a:pathLst>
                <a:path extrusionOk="0" h="192" w="256">
                  <a:moveTo>
                    <a:pt x="252" y="105"/>
                  </a:moveTo>
                  <a:cubicBezTo>
                    <a:pt x="252" y="105"/>
                    <a:pt x="252" y="105"/>
                    <a:pt x="252" y="105"/>
                  </a:cubicBezTo>
                  <a:cubicBezTo>
                    <a:pt x="204" y="153"/>
                    <a:pt x="204" y="153"/>
                    <a:pt x="204" y="153"/>
                  </a:cubicBezTo>
                  <a:cubicBezTo>
                    <a:pt x="204" y="153"/>
                    <a:pt x="204" y="153"/>
                    <a:pt x="204" y="153"/>
                  </a:cubicBezTo>
                  <a:cubicBezTo>
                    <a:pt x="202" y="155"/>
                    <a:pt x="199" y="156"/>
                    <a:pt x="196" y="156"/>
                  </a:cubicBezTo>
                  <a:cubicBezTo>
                    <a:pt x="189" y="156"/>
                    <a:pt x="184" y="151"/>
                    <a:pt x="184" y="144"/>
                  </a:cubicBezTo>
                  <a:cubicBezTo>
                    <a:pt x="184" y="141"/>
                    <a:pt x="185" y="138"/>
                    <a:pt x="188" y="136"/>
                  </a:cubicBezTo>
                  <a:cubicBezTo>
                    <a:pt x="188" y="136"/>
                    <a:pt x="188" y="136"/>
                    <a:pt x="188" y="136"/>
                  </a:cubicBezTo>
                  <a:cubicBezTo>
                    <a:pt x="227" y="96"/>
                    <a:pt x="227" y="96"/>
                    <a:pt x="227" y="96"/>
                  </a:cubicBezTo>
                  <a:cubicBezTo>
                    <a:pt x="188" y="57"/>
                    <a:pt x="188" y="57"/>
                    <a:pt x="188" y="57"/>
                  </a:cubicBezTo>
                  <a:cubicBezTo>
                    <a:pt x="188" y="57"/>
                    <a:pt x="188" y="57"/>
                    <a:pt x="188" y="57"/>
                  </a:cubicBezTo>
                  <a:cubicBezTo>
                    <a:pt x="185" y="54"/>
                    <a:pt x="184" y="51"/>
                    <a:pt x="184" y="48"/>
                  </a:cubicBezTo>
                  <a:cubicBezTo>
                    <a:pt x="184" y="41"/>
                    <a:pt x="189" y="36"/>
                    <a:pt x="196" y="36"/>
                  </a:cubicBezTo>
                  <a:cubicBezTo>
                    <a:pt x="199" y="36"/>
                    <a:pt x="202" y="37"/>
                    <a:pt x="205" y="40"/>
                  </a:cubicBezTo>
                  <a:cubicBezTo>
                    <a:pt x="205" y="40"/>
                    <a:pt x="205" y="40"/>
                    <a:pt x="205" y="40"/>
                  </a:cubicBezTo>
                  <a:cubicBezTo>
                    <a:pt x="252" y="87"/>
                    <a:pt x="252" y="87"/>
                    <a:pt x="252" y="87"/>
                  </a:cubicBezTo>
                  <a:cubicBezTo>
                    <a:pt x="254" y="89"/>
                    <a:pt x="256" y="92"/>
                    <a:pt x="256" y="96"/>
                  </a:cubicBezTo>
                  <a:cubicBezTo>
                    <a:pt x="256" y="99"/>
                    <a:pt x="255" y="102"/>
                    <a:pt x="252" y="105"/>
                  </a:cubicBezTo>
                  <a:moveTo>
                    <a:pt x="107" y="184"/>
                  </a:moveTo>
                  <a:cubicBezTo>
                    <a:pt x="106" y="189"/>
                    <a:pt x="101" y="192"/>
                    <a:pt x="96" y="192"/>
                  </a:cubicBezTo>
                  <a:cubicBezTo>
                    <a:pt x="89" y="192"/>
                    <a:pt x="84" y="187"/>
                    <a:pt x="84" y="180"/>
                  </a:cubicBezTo>
                  <a:cubicBezTo>
                    <a:pt x="84" y="178"/>
                    <a:pt x="84" y="177"/>
                    <a:pt x="85" y="176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50" y="3"/>
                    <a:pt x="155" y="0"/>
                    <a:pt x="160" y="0"/>
                  </a:cubicBezTo>
                  <a:cubicBezTo>
                    <a:pt x="167" y="0"/>
                    <a:pt x="172" y="5"/>
                    <a:pt x="172" y="12"/>
                  </a:cubicBezTo>
                  <a:cubicBezTo>
                    <a:pt x="172" y="14"/>
                    <a:pt x="172" y="15"/>
                    <a:pt x="171" y="16"/>
                  </a:cubicBezTo>
                  <a:lnTo>
                    <a:pt x="107" y="184"/>
                  </a:lnTo>
                  <a:close/>
                  <a:moveTo>
                    <a:pt x="68" y="57"/>
                  </a:moveTo>
                  <a:cubicBezTo>
                    <a:pt x="29" y="96"/>
                    <a:pt x="29" y="96"/>
                    <a:pt x="29" y="96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71" y="138"/>
                    <a:pt x="72" y="141"/>
                    <a:pt x="72" y="144"/>
                  </a:cubicBezTo>
                  <a:cubicBezTo>
                    <a:pt x="72" y="151"/>
                    <a:pt x="67" y="156"/>
                    <a:pt x="60" y="156"/>
                  </a:cubicBezTo>
                  <a:cubicBezTo>
                    <a:pt x="57" y="156"/>
                    <a:pt x="54" y="155"/>
                    <a:pt x="52" y="153"/>
                  </a:cubicBezTo>
                  <a:cubicBezTo>
                    <a:pt x="52" y="153"/>
                    <a:pt x="52" y="153"/>
                    <a:pt x="52" y="153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1" y="102"/>
                    <a:pt x="0" y="99"/>
                    <a:pt x="0" y="96"/>
                  </a:cubicBezTo>
                  <a:cubicBezTo>
                    <a:pt x="0" y="92"/>
                    <a:pt x="2" y="89"/>
                    <a:pt x="4" y="87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4" y="37"/>
                    <a:pt x="57" y="36"/>
                    <a:pt x="60" y="36"/>
                  </a:cubicBezTo>
                  <a:cubicBezTo>
                    <a:pt x="67" y="36"/>
                    <a:pt x="72" y="41"/>
                    <a:pt x="72" y="48"/>
                  </a:cubicBezTo>
                  <a:cubicBezTo>
                    <a:pt x="72" y="51"/>
                    <a:pt x="71" y="54"/>
                    <a:pt x="68" y="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36"/>
            <p:cNvSpPr/>
            <p:nvPr/>
          </p:nvSpPr>
          <p:spPr>
            <a:xfrm>
              <a:off x="5484813" y="136525"/>
              <a:ext cx="404812" cy="406400"/>
            </a:xfrm>
            <a:custGeom>
              <a:rect b="b" l="l" r="r" t="t"/>
              <a:pathLst>
                <a:path extrusionOk="0" h="250" w="249">
                  <a:moveTo>
                    <a:pt x="231" y="86"/>
                  </a:moveTo>
                  <a:cubicBezTo>
                    <a:pt x="198" y="119"/>
                    <a:pt x="198" y="119"/>
                    <a:pt x="198" y="119"/>
                  </a:cubicBezTo>
                  <a:cubicBezTo>
                    <a:pt x="185" y="131"/>
                    <a:pt x="168" y="136"/>
                    <a:pt x="152" y="131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0" y="103"/>
                    <a:pt x="180" y="103"/>
                    <a:pt x="181" y="102"/>
                  </a:cubicBezTo>
                  <a:cubicBezTo>
                    <a:pt x="214" y="69"/>
                    <a:pt x="214" y="69"/>
                    <a:pt x="214" y="69"/>
                  </a:cubicBezTo>
                  <a:cubicBezTo>
                    <a:pt x="223" y="60"/>
                    <a:pt x="223" y="45"/>
                    <a:pt x="214" y="35"/>
                  </a:cubicBezTo>
                  <a:cubicBezTo>
                    <a:pt x="205" y="26"/>
                    <a:pt x="190" y="26"/>
                    <a:pt x="181" y="35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19" y="98"/>
                    <a:pt x="119" y="98"/>
                    <a:pt x="119" y="98"/>
                  </a:cubicBezTo>
                  <a:cubicBezTo>
                    <a:pt x="114" y="82"/>
                    <a:pt x="118" y="64"/>
                    <a:pt x="131" y="52"/>
                  </a:cubicBezTo>
                  <a:cubicBezTo>
                    <a:pt x="164" y="19"/>
                    <a:pt x="164" y="19"/>
                    <a:pt x="164" y="19"/>
                  </a:cubicBezTo>
                  <a:cubicBezTo>
                    <a:pt x="183" y="0"/>
                    <a:pt x="212" y="0"/>
                    <a:pt x="231" y="19"/>
                  </a:cubicBezTo>
                  <a:cubicBezTo>
                    <a:pt x="249" y="37"/>
                    <a:pt x="249" y="67"/>
                    <a:pt x="231" y="86"/>
                  </a:cubicBezTo>
                  <a:moveTo>
                    <a:pt x="94" y="173"/>
                  </a:moveTo>
                  <a:cubicBezTo>
                    <a:pt x="94" y="173"/>
                    <a:pt x="94" y="173"/>
                    <a:pt x="94" y="173"/>
                  </a:cubicBezTo>
                  <a:cubicBezTo>
                    <a:pt x="91" y="176"/>
                    <a:pt x="88" y="177"/>
                    <a:pt x="85" y="177"/>
                  </a:cubicBezTo>
                  <a:cubicBezTo>
                    <a:pt x="78" y="177"/>
                    <a:pt x="73" y="172"/>
                    <a:pt x="73" y="165"/>
                  </a:cubicBezTo>
                  <a:cubicBezTo>
                    <a:pt x="73" y="162"/>
                    <a:pt x="75" y="158"/>
                    <a:pt x="77" y="156"/>
                  </a:cubicBezTo>
                  <a:cubicBezTo>
                    <a:pt x="156" y="77"/>
                    <a:pt x="156" y="77"/>
                    <a:pt x="156" y="77"/>
                  </a:cubicBezTo>
                  <a:cubicBezTo>
                    <a:pt x="158" y="75"/>
                    <a:pt x="162" y="73"/>
                    <a:pt x="165" y="73"/>
                  </a:cubicBezTo>
                  <a:cubicBezTo>
                    <a:pt x="172" y="73"/>
                    <a:pt x="177" y="78"/>
                    <a:pt x="177" y="85"/>
                  </a:cubicBezTo>
                  <a:cubicBezTo>
                    <a:pt x="177" y="88"/>
                    <a:pt x="176" y="91"/>
                    <a:pt x="174" y="93"/>
                  </a:cubicBezTo>
                  <a:cubicBezTo>
                    <a:pt x="174" y="93"/>
                    <a:pt x="174" y="93"/>
                    <a:pt x="174" y="93"/>
                  </a:cubicBezTo>
                  <a:lnTo>
                    <a:pt x="94" y="173"/>
                  </a:lnTo>
                  <a:close/>
                  <a:moveTo>
                    <a:pt x="69" y="147"/>
                  </a:moveTo>
                  <a:cubicBezTo>
                    <a:pt x="35" y="181"/>
                    <a:pt x="35" y="181"/>
                    <a:pt x="35" y="181"/>
                  </a:cubicBezTo>
                  <a:cubicBezTo>
                    <a:pt x="26" y="190"/>
                    <a:pt x="26" y="205"/>
                    <a:pt x="35" y="214"/>
                  </a:cubicBezTo>
                  <a:cubicBezTo>
                    <a:pt x="45" y="224"/>
                    <a:pt x="60" y="224"/>
                    <a:pt x="69" y="214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2" y="181"/>
                    <a:pt x="103" y="180"/>
                    <a:pt x="103" y="180"/>
                  </a:cubicBezTo>
                  <a:cubicBezTo>
                    <a:pt x="131" y="152"/>
                    <a:pt x="131" y="152"/>
                    <a:pt x="131" y="152"/>
                  </a:cubicBezTo>
                  <a:cubicBezTo>
                    <a:pt x="135" y="168"/>
                    <a:pt x="131" y="185"/>
                    <a:pt x="119" y="198"/>
                  </a:cubicBezTo>
                  <a:cubicBezTo>
                    <a:pt x="86" y="231"/>
                    <a:pt x="86" y="231"/>
                    <a:pt x="86" y="231"/>
                  </a:cubicBezTo>
                  <a:cubicBezTo>
                    <a:pt x="67" y="250"/>
                    <a:pt x="37" y="250"/>
                    <a:pt x="19" y="231"/>
                  </a:cubicBezTo>
                  <a:cubicBezTo>
                    <a:pt x="0" y="213"/>
                    <a:pt x="0" y="183"/>
                    <a:pt x="19" y="164"/>
                  </a:cubicBezTo>
                  <a:cubicBezTo>
                    <a:pt x="52" y="131"/>
                    <a:pt x="52" y="131"/>
                    <a:pt x="52" y="131"/>
                  </a:cubicBezTo>
                  <a:cubicBezTo>
                    <a:pt x="65" y="118"/>
                    <a:pt x="82" y="114"/>
                    <a:pt x="98" y="118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9" y="147"/>
                    <a:pt x="69" y="147"/>
                    <a:pt x="69" y="14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36"/>
            <p:cNvSpPr/>
            <p:nvPr/>
          </p:nvSpPr>
          <p:spPr>
            <a:xfrm>
              <a:off x="4803775" y="150813"/>
              <a:ext cx="312738" cy="377825"/>
            </a:xfrm>
            <a:custGeom>
              <a:rect b="b" l="l" r="r" t="t"/>
              <a:pathLst>
                <a:path extrusionOk="0" h="232" w="192">
                  <a:moveTo>
                    <a:pt x="0" y="36"/>
                  </a:moveTo>
                  <a:cubicBezTo>
                    <a:pt x="0" y="29"/>
                    <a:pt x="5" y="24"/>
                    <a:pt x="12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5"/>
                    <a:pt x="77" y="0"/>
                    <a:pt x="84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5" y="0"/>
                    <a:pt x="120" y="5"/>
                    <a:pt x="120" y="12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80" y="24"/>
                    <a:pt x="180" y="24"/>
                    <a:pt x="180" y="24"/>
                  </a:cubicBezTo>
                  <a:cubicBezTo>
                    <a:pt x="187" y="24"/>
                    <a:pt x="192" y="29"/>
                    <a:pt x="192" y="36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36"/>
                  </a:lnTo>
                  <a:close/>
                  <a:moveTo>
                    <a:pt x="180" y="72"/>
                  </a:moveTo>
                  <a:cubicBezTo>
                    <a:pt x="180" y="96"/>
                    <a:pt x="180" y="96"/>
                    <a:pt x="180" y="96"/>
                  </a:cubicBezTo>
                  <a:cubicBezTo>
                    <a:pt x="180" y="220"/>
                    <a:pt x="180" y="220"/>
                    <a:pt x="180" y="220"/>
                  </a:cubicBezTo>
                  <a:cubicBezTo>
                    <a:pt x="180" y="227"/>
                    <a:pt x="175" y="232"/>
                    <a:pt x="168" y="232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17" y="232"/>
                    <a:pt x="12" y="227"/>
                    <a:pt x="12" y="220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80" y="60"/>
                    <a:pt x="180" y="60"/>
                    <a:pt x="180" y="60"/>
                  </a:cubicBezTo>
                  <a:lnTo>
                    <a:pt x="180" y="72"/>
                  </a:lnTo>
                  <a:close/>
                  <a:moveTo>
                    <a:pt x="60" y="96"/>
                  </a:moveTo>
                  <a:cubicBezTo>
                    <a:pt x="60" y="89"/>
                    <a:pt x="55" y="84"/>
                    <a:pt x="48" y="84"/>
                  </a:cubicBezTo>
                  <a:cubicBezTo>
                    <a:pt x="41" y="84"/>
                    <a:pt x="36" y="89"/>
                    <a:pt x="36" y="96"/>
                  </a:cubicBezTo>
                  <a:cubicBezTo>
                    <a:pt x="36" y="196"/>
                    <a:pt x="36" y="196"/>
                    <a:pt x="36" y="196"/>
                  </a:cubicBezTo>
                  <a:cubicBezTo>
                    <a:pt x="36" y="203"/>
                    <a:pt x="41" y="208"/>
                    <a:pt x="48" y="208"/>
                  </a:cubicBezTo>
                  <a:cubicBezTo>
                    <a:pt x="55" y="208"/>
                    <a:pt x="60" y="203"/>
                    <a:pt x="60" y="196"/>
                  </a:cubicBezTo>
                  <a:lnTo>
                    <a:pt x="60" y="96"/>
                  </a:lnTo>
                  <a:close/>
                  <a:moveTo>
                    <a:pt x="108" y="96"/>
                  </a:moveTo>
                  <a:cubicBezTo>
                    <a:pt x="108" y="89"/>
                    <a:pt x="103" y="84"/>
                    <a:pt x="96" y="84"/>
                  </a:cubicBezTo>
                  <a:cubicBezTo>
                    <a:pt x="89" y="84"/>
                    <a:pt x="84" y="89"/>
                    <a:pt x="84" y="96"/>
                  </a:cubicBezTo>
                  <a:cubicBezTo>
                    <a:pt x="84" y="196"/>
                    <a:pt x="84" y="196"/>
                    <a:pt x="84" y="196"/>
                  </a:cubicBezTo>
                  <a:cubicBezTo>
                    <a:pt x="84" y="203"/>
                    <a:pt x="89" y="208"/>
                    <a:pt x="96" y="208"/>
                  </a:cubicBezTo>
                  <a:cubicBezTo>
                    <a:pt x="103" y="208"/>
                    <a:pt x="108" y="203"/>
                    <a:pt x="108" y="196"/>
                  </a:cubicBezTo>
                  <a:lnTo>
                    <a:pt x="108" y="96"/>
                  </a:lnTo>
                  <a:close/>
                  <a:moveTo>
                    <a:pt x="156" y="96"/>
                  </a:moveTo>
                  <a:cubicBezTo>
                    <a:pt x="156" y="89"/>
                    <a:pt x="151" y="84"/>
                    <a:pt x="144" y="84"/>
                  </a:cubicBezTo>
                  <a:cubicBezTo>
                    <a:pt x="137" y="84"/>
                    <a:pt x="132" y="89"/>
                    <a:pt x="132" y="96"/>
                  </a:cubicBezTo>
                  <a:cubicBezTo>
                    <a:pt x="132" y="196"/>
                    <a:pt x="132" y="196"/>
                    <a:pt x="132" y="196"/>
                  </a:cubicBezTo>
                  <a:cubicBezTo>
                    <a:pt x="132" y="203"/>
                    <a:pt x="137" y="208"/>
                    <a:pt x="144" y="208"/>
                  </a:cubicBezTo>
                  <a:cubicBezTo>
                    <a:pt x="151" y="208"/>
                    <a:pt x="156" y="203"/>
                    <a:pt x="156" y="196"/>
                  </a:cubicBezTo>
                  <a:lnTo>
                    <a:pt x="156" y="9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36"/>
            <p:cNvSpPr/>
            <p:nvPr/>
          </p:nvSpPr>
          <p:spPr>
            <a:xfrm>
              <a:off x="4049713" y="131763"/>
              <a:ext cx="363537" cy="415925"/>
            </a:xfrm>
            <a:custGeom>
              <a:rect b="b" l="l" r="r" t="t"/>
              <a:pathLst>
                <a:path extrusionOk="0" h="256" w="224">
                  <a:moveTo>
                    <a:pt x="212" y="132"/>
                  </a:moveTo>
                  <a:cubicBezTo>
                    <a:pt x="188" y="132"/>
                    <a:pt x="188" y="132"/>
                    <a:pt x="188" y="132"/>
                  </a:cubicBezTo>
                  <a:cubicBezTo>
                    <a:pt x="181" y="132"/>
                    <a:pt x="176" y="127"/>
                    <a:pt x="176" y="120"/>
                  </a:cubicBezTo>
                  <a:cubicBezTo>
                    <a:pt x="176" y="72"/>
                    <a:pt x="176" y="72"/>
                    <a:pt x="176" y="72"/>
                  </a:cubicBezTo>
                  <a:cubicBezTo>
                    <a:pt x="176" y="65"/>
                    <a:pt x="181" y="60"/>
                    <a:pt x="188" y="60"/>
                  </a:cubicBezTo>
                  <a:cubicBezTo>
                    <a:pt x="212" y="60"/>
                    <a:pt x="212" y="60"/>
                    <a:pt x="212" y="60"/>
                  </a:cubicBezTo>
                  <a:cubicBezTo>
                    <a:pt x="219" y="60"/>
                    <a:pt x="224" y="65"/>
                    <a:pt x="224" y="72"/>
                  </a:cubicBezTo>
                  <a:cubicBezTo>
                    <a:pt x="224" y="120"/>
                    <a:pt x="224" y="120"/>
                    <a:pt x="224" y="120"/>
                  </a:cubicBezTo>
                  <a:cubicBezTo>
                    <a:pt x="224" y="127"/>
                    <a:pt x="219" y="132"/>
                    <a:pt x="212" y="132"/>
                  </a:cubicBezTo>
                  <a:moveTo>
                    <a:pt x="188" y="12"/>
                  </a:moveTo>
                  <a:cubicBezTo>
                    <a:pt x="188" y="5"/>
                    <a:pt x="193" y="0"/>
                    <a:pt x="200" y="0"/>
                  </a:cubicBezTo>
                  <a:cubicBezTo>
                    <a:pt x="207" y="0"/>
                    <a:pt x="212" y="5"/>
                    <a:pt x="212" y="12"/>
                  </a:cubicBezTo>
                  <a:cubicBezTo>
                    <a:pt x="212" y="48"/>
                    <a:pt x="212" y="48"/>
                    <a:pt x="212" y="48"/>
                  </a:cubicBezTo>
                  <a:cubicBezTo>
                    <a:pt x="188" y="48"/>
                    <a:pt x="188" y="48"/>
                    <a:pt x="188" y="48"/>
                  </a:cubicBezTo>
                  <a:lnTo>
                    <a:pt x="188" y="12"/>
                  </a:lnTo>
                  <a:close/>
                  <a:moveTo>
                    <a:pt x="124" y="196"/>
                  </a:moveTo>
                  <a:cubicBezTo>
                    <a:pt x="100" y="196"/>
                    <a:pt x="100" y="196"/>
                    <a:pt x="100" y="196"/>
                  </a:cubicBezTo>
                  <a:cubicBezTo>
                    <a:pt x="93" y="196"/>
                    <a:pt x="88" y="191"/>
                    <a:pt x="88" y="184"/>
                  </a:cubicBezTo>
                  <a:cubicBezTo>
                    <a:pt x="88" y="136"/>
                    <a:pt x="88" y="136"/>
                    <a:pt x="88" y="136"/>
                  </a:cubicBezTo>
                  <a:cubicBezTo>
                    <a:pt x="88" y="129"/>
                    <a:pt x="93" y="124"/>
                    <a:pt x="100" y="124"/>
                  </a:cubicBezTo>
                  <a:cubicBezTo>
                    <a:pt x="124" y="124"/>
                    <a:pt x="124" y="124"/>
                    <a:pt x="124" y="124"/>
                  </a:cubicBezTo>
                  <a:cubicBezTo>
                    <a:pt x="131" y="124"/>
                    <a:pt x="136" y="129"/>
                    <a:pt x="136" y="136"/>
                  </a:cubicBezTo>
                  <a:cubicBezTo>
                    <a:pt x="136" y="184"/>
                    <a:pt x="136" y="184"/>
                    <a:pt x="136" y="184"/>
                  </a:cubicBezTo>
                  <a:cubicBezTo>
                    <a:pt x="136" y="191"/>
                    <a:pt x="131" y="196"/>
                    <a:pt x="124" y="196"/>
                  </a:cubicBezTo>
                  <a:moveTo>
                    <a:pt x="100" y="12"/>
                  </a:moveTo>
                  <a:cubicBezTo>
                    <a:pt x="100" y="5"/>
                    <a:pt x="105" y="0"/>
                    <a:pt x="112" y="0"/>
                  </a:cubicBezTo>
                  <a:cubicBezTo>
                    <a:pt x="119" y="0"/>
                    <a:pt x="124" y="5"/>
                    <a:pt x="124" y="12"/>
                  </a:cubicBezTo>
                  <a:cubicBezTo>
                    <a:pt x="124" y="112"/>
                    <a:pt x="124" y="112"/>
                    <a:pt x="124" y="112"/>
                  </a:cubicBezTo>
                  <a:cubicBezTo>
                    <a:pt x="100" y="112"/>
                    <a:pt x="100" y="112"/>
                    <a:pt x="100" y="112"/>
                  </a:cubicBezTo>
                  <a:lnTo>
                    <a:pt x="100" y="12"/>
                  </a:lnTo>
                  <a:close/>
                  <a:moveTo>
                    <a:pt x="36" y="164"/>
                  </a:moveTo>
                  <a:cubicBezTo>
                    <a:pt x="12" y="164"/>
                    <a:pt x="12" y="164"/>
                    <a:pt x="12" y="164"/>
                  </a:cubicBezTo>
                  <a:cubicBezTo>
                    <a:pt x="5" y="164"/>
                    <a:pt x="0" y="159"/>
                    <a:pt x="0" y="152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97"/>
                    <a:pt x="5" y="92"/>
                    <a:pt x="12" y="92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43" y="92"/>
                    <a:pt x="48" y="97"/>
                    <a:pt x="48" y="104"/>
                  </a:cubicBezTo>
                  <a:cubicBezTo>
                    <a:pt x="48" y="152"/>
                    <a:pt x="48" y="152"/>
                    <a:pt x="48" y="152"/>
                  </a:cubicBezTo>
                  <a:cubicBezTo>
                    <a:pt x="48" y="159"/>
                    <a:pt x="43" y="164"/>
                    <a:pt x="36" y="164"/>
                  </a:cubicBezTo>
                  <a:moveTo>
                    <a:pt x="12" y="12"/>
                  </a:moveTo>
                  <a:cubicBezTo>
                    <a:pt x="12" y="5"/>
                    <a:pt x="17" y="0"/>
                    <a:pt x="24" y="0"/>
                  </a:cubicBezTo>
                  <a:cubicBezTo>
                    <a:pt x="31" y="0"/>
                    <a:pt x="36" y="5"/>
                    <a:pt x="36" y="12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12" y="80"/>
                    <a:pt x="12" y="80"/>
                    <a:pt x="12" y="80"/>
                  </a:cubicBezTo>
                  <a:lnTo>
                    <a:pt x="12" y="12"/>
                  </a:lnTo>
                  <a:close/>
                  <a:moveTo>
                    <a:pt x="36" y="244"/>
                  </a:moveTo>
                  <a:cubicBezTo>
                    <a:pt x="36" y="251"/>
                    <a:pt x="31" y="256"/>
                    <a:pt x="24" y="256"/>
                  </a:cubicBezTo>
                  <a:cubicBezTo>
                    <a:pt x="17" y="256"/>
                    <a:pt x="12" y="251"/>
                    <a:pt x="12" y="244"/>
                  </a:cubicBezTo>
                  <a:cubicBezTo>
                    <a:pt x="12" y="176"/>
                    <a:pt x="12" y="176"/>
                    <a:pt x="12" y="176"/>
                  </a:cubicBezTo>
                  <a:cubicBezTo>
                    <a:pt x="36" y="176"/>
                    <a:pt x="36" y="176"/>
                    <a:pt x="36" y="176"/>
                  </a:cubicBezTo>
                  <a:lnTo>
                    <a:pt x="36" y="244"/>
                  </a:lnTo>
                  <a:close/>
                  <a:moveTo>
                    <a:pt x="124" y="244"/>
                  </a:moveTo>
                  <a:cubicBezTo>
                    <a:pt x="124" y="251"/>
                    <a:pt x="119" y="256"/>
                    <a:pt x="112" y="256"/>
                  </a:cubicBezTo>
                  <a:cubicBezTo>
                    <a:pt x="105" y="256"/>
                    <a:pt x="100" y="251"/>
                    <a:pt x="100" y="244"/>
                  </a:cubicBezTo>
                  <a:cubicBezTo>
                    <a:pt x="100" y="208"/>
                    <a:pt x="100" y="208"/>
                    <a:pt x="100" y="208"/>
                  </a:cubicBezTo>
                  <a:cubicBezTo>
                    <a:pt x="124" y="208"/>
                    <a:pt x="124" y="208"/>
                    <a:pt x="124" y="208"/>
                  </a:cubicBezTo>
                  <a:lnTo>
                    <a:pt x="124" y="244"/>
                  </a:lnTo>
                  <a:close/>
                  <a:moveTo>
                    <a:pt x="212" y="244"/>
                  </a:moveTo>
                  <a:cubicBezTo>
                    <a:pt x="212" y="251"/>
                    <a:pt x="207" y="256"/>
                    <a:pt x="200" y="256"/>
                  </a:cubicBezTo>
                  <a:cubicBezTo>
                    <a:pt x="193" y="256"/>
                    <a:pt x="188" y="251"/>
                    <a:pt x="188" y="244"/>
                  </a:cubicBezTo>
                  <a:cubicBezTo>
                    <a:pt x="188" y="144"/>
                    <a:pt x="188" y="144"/>
                    <a:pt x="188" y="144"/>
                  </a:cubicBezTo>
                  <a:cubicBezTo>
                    <a:pt x="212" y="144"/>
                    <a:pt x="212" y="144"/>
                    <a:pt x="212" y="144"/>
                  </a:cubicBezTo>
                  <a:lnTo>
                    <a:pt x="212" y="24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36"/>
            <p:cNvSpPr/>
            <p:nvPr/>
          </p:nvSpPr>
          <p:spPr>
            <a:xfrm>
              <a:off x="3463925" y="177800"/>
              <a:ext cx="77788" cy="325438"/>
            </a:xfrm>
            <a:custGeom>
              <a:rect b="b" l="l" r="r" t="t"/>
              <a:pathLst>
                <a:path extrusionOk="0" h="200" w="48">
                  <a:moveTo>
                    <a:pt x="0" y="176"/>
                  </a:moveTo>
                  <a:cubicBezTo>
                    <a:pt x="0" y="163"/>
                    <a:pt x="11" y="152"/>
                    <a:pt x="24" y="152"/>
                  </a:cubicBezTo>
                  <a:cubicBezTo>
                    <a:pt x="37" y="152"/>
                    <a:pt x="48" y="163"/>
                    <a:pt x="48" y="176"/>
                  </a:cubicBezTo>
                  <a:cubicBezTo>
                    <a:pt x="48" y="189"/>
                    <a:pt x="37" y="200"/>
                    <a:pt x="24" y="200"/>
                  </a:cubicBezTo>
                  <a:cubicBezTo>
                    <a:pt x="11" y="200"/>
                    <a:pt x="0" y="189"/>
                    <a:pt x="0" y="176"/>
                  </a:cubicBezTo>
                  <a:moveTo>
                    <a:pt x="0" y="100"/>
                  </a:moveTo>
                  <a:cubicBezTo>
                    <a:pt x="0" y="87"/>
                    <a:pt x="11" y="76"/>
                    <a:pt x="24" y="76"/>
                  </a:cubicBezTo>
                  <a:cubicBezTo>
                    <a:pt x="37" y="76"/>
                    <a:pt x="48" y="87"/>
                    <a:pt x="48" y="100"/>
                  </a:cubicBezTo>
                  <a:cubicBezTo>
                    <a:pt x="48" y="113"/>
                    <a:pt x="37" y="124"/>
                    <a:pt x="24" y="124"/>
                  </a:cubicBezTo>
                  <a:cubicBezTo>
                    <a:pt x="11" y="124"/>
                    <a:pt x="0" y="113"/>
                    <a:pt x="0" y="100"/>
                  </a:cubicBezTo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cubicBezTo>
                    <a:pt x="48" y="37"/>
                    <a:pt x="37" y="48"/>
                    <a:pt x="24" y="48"/>
                  </a:cubicBezTo>
                  <a:cubicBezTo>
                    <a:pt x="11" y="48"/>
                    <a:pt x="0" y="37"/>
                    <a:pt x="0" y="2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36"/>
            <p:cNvSpPr/>
            <p:nvPr/>
          </p:nvSpPr>
          <p:spPr>
            <a:xfrm>
              <a:off x="2566988" y="163513"/>
              <a:ext cx="415925" cy="352425"/>
            </a:xfrm>
            <a:custGeom>
              <a:rect b="b" l="l" r="r" t="t"/>
              <a:pathLst>
                <a:path extrusionOk="0" h="216" w="256">
                  <a:moveTo>
                    <a:pt x="244" y="24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19"/>
                    <a:pt x="251" y="24"/>
                    <a:pt x="244" y="24"/>
                  </a:cubicBezTo>
                  <a:moveTo>
                    <a:pt x="84" y="88"/>
                  </a:moveTo>
                  <a:cubicBezTo>
                    <a:pt x="84" y="88"/>
                    <a:pt x="84" y="88"/>
                    <a:pt x="84" y="88"/>
                  </a:cubicBezTo>
                  <a:cubicBezTo>
                    <a:pt x="60" y="88"/>
                    <a:pt x="60" y="88"/>
                    <a:pt x="60" y="88"/>
                  </a:cubicBezTo>
                  <a:cubicBezTo>
                    <a:pt x="53" y="88"/>
                    <a:pt x="48" y="83"/>
                    <a:pt x="48" y="76"/>
                  </a:cubicBezTo>
                  <a:cubicBezTo>
                    <a:pt x="48" y="69"/>
                    <a:pt x="53" y="64"/>
                    <a:pt x="60" y="64"/>
                  </a:cubicBezTo>
                  <a:cubicBezTo>
                    <a:pt x="112" y="64"/>
                    <a:pt x="112" y="64"/>
                    <a:pt x="112" y="64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76" y="64"/>
                    <a:pt x="176" y="64"/>
                    <a:pt x="176" y="64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51" y="64"/>
                    <a:pt x="256" y="69"/>
                    <a:pt x="256" y="76"/>
                  </a:cubicBezTo>
                  <a:cubicBezTo>
                    <a:pt x="256" y="83"/>
                    <a:pt x="251" y="88"/>
                    <a:pt x="244" y="88"/>
                  </a:cubicBezTo>
                  <a:cubicBezTo>
                    <a:pt x="176" y="88"/>
                    <a:pt x="176" y="88"/>
                    <a:pt x="176" y="88"/>
                  </a:cubicBezTo>
                  <a:lnTo>
                    <a:pt x="84" y="88"/>
                  </a:lnTo>
                  <a:close/>
                  <a:moveTo>
                    <a:pt x="12" y="128"/>
                  </a:moveTo>
                  <a:cubicBezTo>
                    <a:pt x="244" y="128"/>
                    <a:pt x="244" y="128"/>
                    <a:pt x="244" y="128"/>
                  </a:cubicBezTo>
                  <a:cubicBezTo>
                    <a:pt x="251" y="128"/>
                    <a:pt x="256" y="133"/>
                    <a:pt x="256" y="140"/>
                  </a:cubicBezTo>
                  <a:cubicBezTo>
                    <a:pt x="256" y="147"/>
                    <a:pt x="251" y="152"/>
                    <a:pt x="244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5" y="152"/>
                    <a:pt x="0" y="147"/>
                    <a:pt x="0" y="140"/>
                  </a:cubicBezTo>
                  <a:cubicBezTo>
                    <a:pt x="0" y="133"/>
                    <a:pt x="5" y="128"/>
                    <a:pt x="12" y="128"/>
                  </a:cubicBezTo>
                  <a:moveTo>
                    <a:pt x="84" y="192"/>
                  </a:moveTo>
                  <a:cubicBezTo>
                    <a:pt x="124" y="192"/>
                    <a:pt x="124" y="192"/>
                    <a:pt x="124" y="192"/>
                  </a:cubicBezTo>
                  <a:cubicBezTo>
                    <a:pt x="176" y="192"/>
                    <a:pt x="176" y="192"/>
                    <a:pt x="176" y="192"/>
                  </a:cubicBezTo>
                  <a:cubicBezTo>
                    <a:pt x="244" y="192"/>
                    <a:pt x="244" y="192"/>
                    <a:pt x="244" y="192"/>
                  </a:cubicBezTo>
                  <a:cubicBezTo>
                    <a:pt x="251" y="192"/>
                    <a:pt x="256" y="197"/>
                    <a:pt x="256" y="204"/>
                  </a:cubicBezTo>
                  <a:cubicBezTo>
                    <a:pt x="256" y="211"/>
                    <a:pt x="251" y="216"/>
                    <a:pt x="244" y="216"/>
                  </a:cubicBezTo>
                  <a:cubicBezTo>
                    <a:pt x="124" y="216"/>
                    <a:pt x="124" y="216"/>
                    <a:pt x="124" y="216"/>
                  </a:cubicBezTo>
                  <a:cubicBezTo>
                    <a:pt x="84" y="216"/>
                    <a:pt x="84" y="216"/>
                    <a:pt x="84" y="216"/>
                  </a:cubicBezTo>
                  <a:cubicBezTo>
                    <a:pt x="77" y="216"/>
                    <a:pt x="72" y="211"/>
                    <a:pt x="72" y="204"/>
                  </a:cubicBezTo>
                  <a:cubicBezTo>
                    <a:pt x="72" y="197"/>
                    <a:pt x="77" y="192"/>
                    <a:pt x="84" y="192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36"/>
            <p:cNvSpPr/>
            <p:nvPr/>
          </p:nvSpPr>
          <p:spPr>
            <a:xfrm>
              <a:off x="1838325" y="163513"/>
              <a:ext cx="415925" cy="352425"/>
            </a:xfrm>
            <a:custGeom>
              <a:rect b="b" l="l" r="r" t="t"/>
              <a:pathLst>
                <a:path extrusionOk="0" h="216" w="256">
                  <a:moveTo>
                    <a:pt x="244" y="24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19"/>
                    <a:pt x="251" y="24"/>
                    <a:pt x="244" y="24"/>
                  </a:cubicBezTo>
                  <a:moveTo>
                    <a:pt x="172" y="88"/>
                  </a:moveTo>
                  <a:cubicBezTo>
                    <a:pt x="172" y="88"/>
                    <a:pt x="172" y="88"/>
                    <a:pt x="172" y="88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60" y="88"/>
                    <a:pt x="60" y="88"/>
                    <a:pt x="60" y="88"/>
                  </a:cubicBezTo>
                  <a:cubicBezTo>
                    <a:pt x="53" y="88"/>
                    <a:pt x="48" y="83"/>
                    <a:pt x="48" y="76"/>
                  </a:cubicBezTo>
                  <a:cubicBezTo>
                    <a:pt x="48" y="69"/>
                    <a:pt x="53" y="64"/>
                    <a:pt x="60" y="64"/>
                  </a:cubicBezTo>
                  <a:cubicBezTo>
                    <a:pt x="196" y="64"/>
                    <a:pt x="196" y="64"/>
                    <a:pt x="196" y="64"/>
                  </a:cubicBezTo>
                  <a:cubicBezTo>
                    <a:pt x="203" y="64"/>
                    <a:pt x="208" y="69"/>
                    <a:pt x="208" y="76"/>
                  </a:cubicBezTo>
                  <a:cubicBezTo>
                    <a:pt x="208" y="83"/>
                    <a:pt x="203" y="88"/>
                    <a:pt x="196" y="88"/>
                  </a:cubicBezTo>
                  <a:lnTo>
                    <a:pt x="172" y="88"/>
                  </a:lnTo>
                  <a:close/>
                  <a:moveTo>
                    <a:pt x="12" y="128"/>
                  </a:moveTo>
                  <a:cubicBezTo>
                    <a:pt x="244" y="128"/>
                    <a:pt x="244" y="128"/>
                    <a:pt x="244" y="128"/>
                  </a:cubicBezTo>
                  <a:cubicBezTo>
                    <a:pt x="251" y="128"/>
                    <a:pt x="256" y="133"/>
                    <a:pt x="256" y="140"/>
                  </a:cubicBezTo>
                  <a:cubicBezTo>
                    <a:pt x="256" y="147"/>
                    <a:pt x="251" y="152"/>
                    <a:pt x="244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5" y="152"/>
                    <a:pt x="0" y="147"/>
                    <a:pt x="0" y="140"/>
                  </a:cubicBezTo>
                  <a:cubicBezTo>
                    <a:pt x="0" y="133"/>
                    <a:pt x="5" y="128"/>
                    <a:pt x="12" y="128"/>
                  </a:cubicBezTo>
                  <a:moveTo>
                    <a:pt x="84" y="192"/>
                  </a:moveTo>
                  <a:cubicBezTo>
                    <a:pt x="108" y="192"/>
                    <a:pt x="108" y="192"/>
                    <a:pt x="108" y="192"/>
                  </a:cubicBezTo>
                  <a:cubicBezTo>
                    <a:pt x="124" y="192"/>
                    <a:pt x="124" y="192"/>
                    <a:pt x="124" y="192"/>
                  </a:cubicBezTo>
                  <a:cubicBezTo>
                    <a:pt x="132" y="192"/>
                    <a:pt x="132" y="192"/>
                    <a:pt x="132" y="19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172" y="192"/>
                    <a:pt x="172" y="192"/>
                    <a:pt x="172" y="192"/>
                  </a:cubicBezTo>
                  <a:cubicBezTo>
                    <a:pt x="179" y="192"/>
                    <a:pt x="184" y="197"/>
                    <a:pt x="184" y="204"/>
                  </a:cubicBezTo>
                  <a:cubicBezTo>
                    <a:pt x="184" y="211"/>
                    <a:pt x="179" y="216"/>
                    <a:pt x="172" y="216"/>
                  </a:cubicBezTo>
                  <a:cubicBezTo>
                    <a:pt x="152" y="216"/>
                    <a:pt x="152" y="216"/>
                    <a:pt x="152" y="216"/>
                  </a:cubicBezTo>
                  <a:cubicBezTo>
                    <a:pt x="132" y="216"/>
                    <a:pt x="132" y="216"/>
                    <a:pt x="132" y="216"/>
                  </a:cubicBezTo>
                  <a:cubicBezTo>
                    <a:pt x="124" y="216"/>
                    <a:pt x="124" y="216"/>
                    <a:pt x="124" y="216"/>
                  </a:cubicBezTo>
                  <a:cubicBezTo>
                    <a:pt x="108" y="216"/>
                    <a:pt x="108" y="216"/>
                    <a:pt x="108" y="216"/>
                  </a:cubicBezTo>
                  <a:cubicBezTo>
                    <a:pt x="84" y="216"/>
                    <a:pt x="84" y="216"/>
                    <a:pt x="84" y="216"/>
                  </a:cubicBezTo>
                  <a:cubicBezTo>
                    <a:pt x="77" y="216"/>
                    <a:pt x="72" y="211"/>
                    <a:pt x="72" y="204"/>
                  </a:cubicBezTo>
                  <a:cubicBezTo>
                    <a:pt x="72" y="197"/>
                    <a:pt x="77" y="192"/>
                    <a:pt x="84" y="192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36"/>
            <p:cNvSpPr/>
            <p:nvPr/>
          </p:nvSpPr>
          <p:spPr>
            <a:xfrm>
              <a:off x="1109663" y="163513"/>
              <a:ext cx="415925" cy="352425"/>
            </a:xfrm>
            <a:custGeom>
              <a:rect b="b" l="l" r="r" t="t"/>
              <a:pathLst>
                <a:path extrusionOk="0" h="216" w="256">
                  <a:moveTo>
                    <a:pt x="244" y="24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19"/>
                    <a:pt x="251" y="24"/>
                    <a:pt x="244" y="24"/>
                  </a:cubicBezTo>
                  <a:moveTo>
                    <a:pt x="12" y="64"/>
                  </a:moveTo>
                  <a:cubicBezTo>
                    <a:pt x="80" y="64"/>
                    <a:pt x="80" y="64"/>
                    <a:pt x="80" y="64"/>
                  </a:cubicBezTo>
                  <a:cubicBezTo>
                    <a:pt x="132" y="64"/>
                    <a:pt x="132" y="64"/>
                    <a:pt x="132" y="64"/>
                  </a:cubicBezTo>
                  <a:cubicBezTo>
                    <a:pt x="144" y="64"/>
                    <a:pt x="144" y="64"/>
                    <a:pt x="144" y="64"/>
                  </a:cubicBezTo>
                  <a:cubicBezTo>
                    <a:pt x="196" y="64"/>
                    <a:pt x="196" y="64"/>
                    <a:pt x="196" y="64"/>
                  </a:cubicBezTo>
                  <a:cubicBezTo>
                    <a:pt x="203" y="64"/>
                    <a:pt x="208" y="69"/>
                    <a:pt x="208" y="76"/>
                  </a:cubicBezTo>
                  <a:cubicBezTo>
                    <a:pt x="208" y="83"/>
                    <a:pt x="203" y="88"/>
                    <a:pt x="196" y="88"/>
                  </a:cubicBezTo>
                  <a:cubicBezTo>
                    <a:pt x="172" y="88"/>
                    <a:pt x="172" y="88"/>
                    <a:pt x="172" y="88"/>
                  </a:cubicBezTo>
                  <a:cubicBezTo>
                    <a:pt x="172" y="88"/>
                    <a:pt x="172" y="88"/>
                    <a:pt x="172" y="88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5" y="88"/>
                    <a:pt x="0" y="83"/>
                    <a:pt x="0" y="76"/>
                  </a:cubicBezTo>
                  <a:cubicBezTo>
                    <a:pt x="0" y="69"/>
                    <a:pt x="5" y="64"/>
                    <a:pt x="12" y="64"/>
                  </a:cubicBezTo>
                  <a:moveTo>
                    <a:pt x="12" y="128"/>
                  </a:moveTo>
                  <a:cubicBezTo>
                    <a:pt x="244" y="128"/>
                    <a:pt x="244" y="128"/>
                    <a:pt x="244" y="128"/>
                  </a:cubicBezTo>
                  <a:cubicBezTo>
                    <a:pt x="251" y="128"/>
                    <a:pt x="256" y="133"/>
                    <a:pt x="256" y="140"/>
                  </a:cubicBezTo>
                  <a:cubicBezTo>
                    <a:pt x="256" y="147"/>
                    <a:pt x="251" y="152"/>
                    <a:pt x="244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5" y="152"/>
                    <a:pt x="0" y="147"/>
                    <a:pt x="0" y="140"/>
                  </a:cubicBezTo>
                  <a:cubicBezTo>
                    <a:pt x="0" y="133"/>
                    <a:pt x="5" y="128"/>
                    <a:pt x="12" y="128"/>
                  </a:cubicBezTo>
                  <a:moveTo>
                    <a:pt x="12" y="192"/>
                  </a:moveTo>
                  <a:cubicBezTo>
                    <a:pt x="80" y="192"/>
                    <a:pt x="80" y="192"/>
                    <a:pt x="80" y="192"/>
                  </a:cubicBezTo>
                  <a:cubicBezTo>
                    <a:pt x="132" y="192"/>
                    <a:pt x="132" y="192"/>
                    <a:pt x="132" y="192"/>
                  </a:cubicBezTo>
                  <a:cubicBezTo>
                    <a:pt x="172" y="192"/>
                    <a:pt x="172" y="192"/>
                    <a:pt x="172" y="192"/>
                  </a:cubicBezTo>
                  <a:cubicBezTo>
                    <a:pt x="179" y="192"/>
                    <a:pt x="184" y="197"/>
                    <a:pt x="184" y="204"/>
                  </a:cubicBezTo>
                  <a:cubicBezTo>
                    <a:pt x="184" y="211"/>
                    <a:pt x="179" y="216"/>
                    <a:pt x="172" y="216"/>
                  </a:cubicBezTo>
                  <a:cubicBezTo>
                    <a:pt x="132" y="216"/>
                    <a:pt x="132" y="216"/>
                    <a:pt x="132" y="216"/>
                  </a:cubicBezTo>
                  <a:cubicBezTo>
                    <a:pt x="12" y="216"/>
                    <a:pt x="12" y="216"/>
                    <a:pt x="12" y="216"/>
                  </a:cubicBezTo>
                  <a:cubicBezTo>
                    <a:pt x="5" y="216"/>
                    <a:pt x="0" y="211"/>
                    <a:pt x="0" y="204"/>
                  </a:cubicBezTo>
                  <a:cubicBezTo>
                    <a:pt x="0" y="197"/>
                    <a:pt x="5" y="192"/>
                    <a:pt x="12" y="192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36"/>
            <p:cNvSpPr/>
            <p:nvPr/>
          </p:nvSpPr>
          <p:spPr>
            <a:xfrm>
              <a:off x="381000" y="163513"/>
              <a:ext cx="415925" cy="352425"/>
            </a:xfrm>
            <a:custGeom>
              <a:rect b="b" l="l" r="r" t="t"/>
              <a:pathLst>
                <a:path extrusionOk="0" h="216" w="256">
                  <a:moveTo>
                    <a:pt x="244" y="152"/>
                  </a:moveTo>
                  <a:cubicBezTo>
                    <a:pt x="12" y="152"/>
                    <a:pt x="12" y="152"/>
                    <a:pt x="12" y="152"/>
                  </a:cubicBezTo>
                  <a:cubicBezTo>
                    <a:pt x="5" y="152"/>
                    <a:pt x="0" y="147"/>
                    <a:pt x="0" y="140"/>
                  </a:cubicBezTo>
                  <a:cubicBezTo>
                    <a:pt x="0" y="133"/>
                    <a:pt x="5" y="128"/>
                    <a:pt x="12" y="128"/>
                  </a:cubicBezTo>
                  <a:cubicBezTo>
                    <a:pt x="244" y="128"/>
                    <a:pt x="244" y="128"/>
                    <a:pt x="244" y="128"/>
                  </a:cubicBezTo>
                  <a:cubicBezTo>
                    <a:pt x="251" y="128"/>
                    <a:pt x="256" y="133"/>
                    <a:pt x="256" y="140"/>
                  </a:cubicBezTo>
                  <a:cubicBezTo>
                    <a:pt x="256" y="147"/>
                    <a:pt x="251" y="152"/>
                    <a:pt x="244" y="152"/>
                  </a:cubicBezTo>
                  <a:moveTo>
                    <a:pt x="244" y="88"/>
                  </a:moveTo>
                  <a:cubicBezTo>
                    <a:pt x="12" y="88"/>
                    <a:pt x="12" y="88"/>
                    <a:pt x="12" y="88"/>
                  </a:cubicBezTo>
                  <a:cubicBezTo>
                    <a:pt x="5" y="88"/>
                    <a:pt x="0" y="83"/>
                    <a:pt x="0" y="76"/>
                  </a:cubicBezTo>
                  <a:cubicBezTo>
                    <a:pt x="0" y="69"/>
                    <a:pt x="5" y="64"/>
                    <a:pt x="12" y="64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51" y="64"/>
                    <a:pt x="256" y="69"/>
                    <a:pt x="256" y="76"/>
                  </a:cubicBezTo>
                  <a:cubicBezTo>
                    <a:pt x="256" y="83"/>
                    <a:pt x="251" y="88"/>
                    <a:pt x="244" y="88"/>
                  </a:cubicBezTo>
                  <a:moveTo>
                    <a:pt x="244" y="24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19"/>
                    <a:pt x="251" y="24"/>
                    <a:pt x="244" y="24"/>
                  </a:cubicBezTo>
                  <a:moveTo>
                    <a:pt x="12" y="192"/>
                  </a:moveTo>
                  <a:cubicBezTo>
                    <a:pt x="244" y="192"/>
                    <a:pt x="244" y="192"/>
                    <a:pt x="244" y="192"/>
                  </a:cubicBezTo>
                  <a:cubicBezTo>
                    <a:pt x="251" y="192"/>
                    <a:pt x="256" y="197"/>
                    <a:pt x="256" y="204"/>
                  </a:cubicBezTo>
                  <a:cubicBezTo>
                    <a:pt x="256" y="211"/>
                    <a:pt x="251" y="216"/>
                    <a:pt x="244" y="216"/>
                  </a:cubicBezTo>
                  <a:cubicBezTo>
                    <a:pt x="12" y="216"/>
                    <a:pt x="12" y="216"/>
                    <a:pt x="12" y="216"/>
                  </a:cubicBezTo>
                  <a:cubicBezTo>
                    <a:pt x="5" y="216"/>
                    <a:pt x="0" y="211"/>
                    <a:pt x="0" y="204"/>
                  </a:cubicBezTo>
                  <a:cubicBezTo>
                    <a:pt x="0" y="197"/>
                    <a:pt x="5" y="192"/>
                    <a:pt x="12" y="192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37"/>
          <p:cNvSpPr/>
          <p:nvPr/>
        </p:nvSpPr>
        <p:spPr>
          <a:xfrm>
            <a:off x="11083587" y="5200138"/>
            <a:ext cx="248422" cy="138654"/>
          </a:xfrm>
          <a:custGeom>
            <a:rect b="b" l="l" r="r" t="t"/>
            <a:pathLst>
              <a:path extrusionOk="0" h="266" w="472">
                <a:moveTo>
                  <a:pt x="471" y="0"/>
                </a:moveTo>
                <a:lnTo>
                  <a:pt x="471" y="0"/>
                </a:lnTo>
                <a:cubicBezTo>
                  <a:pt x="456" y="0"/>
                  <a:pt x="441" y="0"/>
                  <a:pt x="441" y="0"/>
                </a:cubicBezTo>
                <a:cubicBezTo>
                  <a:pt x="235" y="221"/>
                  <a:pt x="235" y="221"/>
                  <a:pt x="235" y="221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14" y="0"/>
                  <a:pt x="0" y="0"/>
                </a:cubicBezTo>
                <a:cubicBezTo>
                  <a:pt x="0" y="14"/>
                  <a:pt x="0" y="14"/>
                  <a:pt x="0" y="29"/>
                </a:cubicBezTo>
                <a:cubicBezTo>
                  <a:pt x="220" y="265"/>
                  <a:pt x="220" y="265"/>
                  <a:pt x="220" y="265"/>
                </a:cubicBezTo>
                <a:lnTo>
                  <a:pt x="235" y="265"/>
                </a:lnTo>
                <a:lnTo>
                  <a:pt x="250" y="265"/>
                </a:lnTo>
                <a:cubicBezTo>
                  <a:pt x="471" y="29"/>
                  <a:pt x="471" y="29"/>
                  <a:pt x="471" y="29"/>
                </a:cubicBezTo>
                <a:cubicBezTo>
                  <a:pt x="471" y="14"/>
                  <a:pt x="471" y="14"/>
                  <a:pt x="471" y="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0" name="Google Shape;1190;p37"/>
          <p:cNvSpPr/>
          <p:nvPr/>
        </p:nvSpPr>
        <p:spPr>
          <a:xfrm>
            <a:off x="10534751" y="5200138"/>
            <a:ext cx="248421" cy="138654"/>
          </a:xfrm>
          <a:custGeom>
            <a:rect b="b" l="l" r="r" t="t"/>
            <a:pathLst>
              <a:path extrusionOk="0" h="266" w="472">
                <a:moveTo>
                  <a:pt x="471" y="235"/>
                </a:moveTo>
                <a:lnTo>
                  <a:pt x="471" y="235"/>
                </a:lnTo>
                <a:cubicBezTo>
                  <a:pt x="251" y="0"/>
                  <a:pt x="251" y="0"/>
                  <a:pt x="251" y="0"/>
                </a:cubicBezTo>
                <a:cubicBezTo>
                  <a:pt x="251" y="0"/>
                  <a:pt x="251" y="0"/>
                  <a:pt x="236" y="0"/>
                </a:cubicBezTo>
                <a:cubicBezTo>
                  <a:pt x="236" y="0"/>
                  <a:pt x="236" y="0"/>
                  <a:pt x="221" y="0"/>
                </a:cubicBezTo>
                <a:cubicBezTo>
                  <a:pt x="15" y="235"/>
                  <a:pt x="15" y="235"/>
                  <a:pt x="15" y="235"/>
                </a:cubicBezTo>
                <a:cubicBezTo>
                  <a:pt x="0" y="250"/>
                  <a:pt x="0" y="250"/>
                  <a:pt x="15" y="265"/>
                </a:cubicBezTo>
                <a:cubicBezTo>
                  <a:pt x="15" y="265"/>
                  <a:pt x="30" y="265"/>
                  <a:pt x="44" y="265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442" y="265"/>
                  <a:pt x="442" y="265"/>
                  <a:pt x="442" y="265"/>
                </a:cubicBezTo>
                <a:cubicBezTo>
                  <a:pt x="457" y="265"/>
                  <a:pt x="457" y="265"/>
                  <a:pt x="471" y="265"/>
                </a:cubicBezTo>
                <a:cubicBezTo>
                  <a:pt x="471" y="250"/>
                  <a:pt x="471" y="250"/>
                  <a:pt x="471" y="235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1" name="Google Shape;1191;p37"/>
          <p:cNvSpPr/>
          <p:nvPr/>
        </p:nvSpPr>
        <p:spPr>
          <a:xfrm>
            <a:off x="10062943" y="5144292"/>
            <a:ext cx="148283" cy="248421"/>
          </a:xfrm>
          <a:custGeom>
            <a:rect b="b" l="l" r="r" t="t"/>
            <a:pathLst>
              <a:path extrusionOk="0" h="472" w="281">
                <a:moveTo>
                  <a:pt x="266" y="221"/>
                </a:moveTo>
                <a:lnTo>
                  <a:pt x="266" y="221"/>
                </a:ln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15" y="0"/>
                  <a:pt x="0" y="0"/>
                </a:cubicBezTo>
                <a:cubicBezTo>
                  <a:pt x="0" y="14"/>
                  <a:pt x="0" y="29"/>
                  <a:pt x="0" y="29"/>
                </a:cubicBezTo>
                <a:cubicBezTo>
                  <a:pt x="221" y="235"/>
                  <a:pt x="221" y="235"/>
                  <a:pt x="221" y="235"/>
                </a:cubicBezTo>
                <a:cubicBezTo>
                  <a:pt x="0" y="442"/>
                  <a:pt x="0" y="442"/>
                  <a:pt x="0" y="442"/>
                </a:cubicBezTo>
                <a:cubicBezTo>
                  <a:pt x="0" y="442"/>
                  <a:pt x="0" y="456"/>
                  <a:pt x="0" y="471"/>
                </a:cubicBezTo>
                <a:cubicBezTo>
                  <a:pt x="15" y="471"/>
                  <a:pt x="30" y="471"/>
                  <a:pt x="30" y="471"/>
                </a:cubicBezTo>
                <a:cubicBezTo>
                  <a:pt x="266" y="250"/>
                  <a:pt x="266" y="250"/>
                  <a:pt x="266" y="250"/>
                </a:cubicBezTo>
                <a:cubicBezTo>
                  <a:pt x="280" y="250"/>
                  <a:pt x="280" y="235"/>
                  <a:pt x="280" y="235"/>
                </a:cubicBezTo>
                <a:cubicBezTo>
                  <a:pt x="280" y="235"/>
                  <a:pt x="280" y="221"/>
                  <a:pt x="266" y="221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2" name="Google Shape;1192;p37"/>
          <p:cNvSpPr/>
          <p:nvPr/>
        </p:nvSpPr>
        <p:spPr>
          <a:xfrm>
            <a:off x="9531435" y="5144292"/>
            <a:ext cx="138654" cy="248421"/>
          </a:xfrm>
          <a:custGeom>
            <a:rect b="b" l="l" r="r" t="t"/>
            <a:pathLst>
              <a:path extrusionOk="0" h="472" w="265">
                <a:moveTo>
                  <a:pt x="44" y="235"/>
                </a:moveTo>
                <a:lnTo>
                  <a:pt x="44" y="235"/>
                </a:lnTo>
                <a:cubicBezTo>
                  <a:pt x="264" y="29"/>
                  <a:pt x="264" y="29"/>
                  <a:pt x="264" y="29"/>
                </a:cubicBezTo>
                <a:cubicBezTo>
                  <a:pt x="264" y="29"/>
                  <a:pt x="264" y="14"/>
                  <a:pt x="264" y="0"/>
                </a:cubicBezTo>
                <a:cubicBezTo>
                  <a:pt x="250" y="0"/>
                  <a:pt x="250" y="0"/>
                  <a:pt x="235" y="0"/>
                </a:cubicBezTo>
                <a:cubicBezTo>
                  <a:pt x="0" y="221"/>
                  <a:pt x="0" y="221"/>
                  <a:pt x="0" y="221"/>
                </a:cubicBezTo>
                <a:lnTo>
                  <a:pt x="0" y="235"/>
                </a:lnTo>
                <a:lnTo>
                  <a:pt x="0" y="250"/>
                </a:lnTo>
                <a:cubicBezTo>
                  <a:pt x="235" y="471"/>
                  <a:pt x="235" y="471"/>
                  <a:pt x="235" y="471"/>
                </a:cubicBezTo>
                <a:cubicBezTo>
                  <a:pt x="250" y="471"/>
                  <a:pt x="250" y="471"/>
                  <a:pt x="264" y="471"/>
                </a:cubicBezTo>
                <a:cubicBezTo>
                  <a:pt x="264" y="456"/>
                  <a:pt x="264" y="442"/>
                  <a:pt x="264" y="442"/>
                </a:cubicBezTo>
                <a:lnTo>
                  <a:pt x="44" y="235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3" name="Google Shape;1193;p37"/>
          <p:cNvSpPr/>
          <p:nvPr/>
        </p:nvSpPr>
        <p:spPr>
          <a:xfrm>
            <a:off x="8897865" y="5107703"/>
            <a:ext cx="333154" cy="323525"/>
          </a:xfrm>
          <a:custGeom>
            <a:rect b="b" l="l" r="r" t="t"/>
            <a:pathLst>
              <a:path extrusionOk="0" h="619" w="634">
                <a:moveTo>
                  <a:pt x="265" y="353"/>
                </a:moveTo>
                <a:lnTo>
                  <a:pt x="265" y="353"/>
                </a:lnTo>
                <a:cubicBezTo>
                  <a:pt x="89" y="353"/>
                  <a:pt x="89" y="353"/>
                  <a:pt x="89" y="353"/>
                </a:cubicBezTo>
                <a:cubicBezTo>
                  <a:pt x="74" y="353"/>
                  <a:pt x="59" y="353"/>
                  <a:pt x="59" y="368"/>
                </a:cubicBezTo>
                <a:cubicBezTo>
                  <a:pt x="59" y="383"/>
                  <a:pt x="74" y="383"/>
                  <a:pt x="89" y="383"/>
                </a:cubicBezTo>
                <a:cubicBezTo>
                  <a:pt x="221" y="383"/>
                  <a:pt x="221" y="383"/>
                  <a:pt x="221" y="383"/>
                </a:cubicBezTo>
                <a:cubicBezTo>
                  <a:pt x="0" y="589"/>
                  <a:pt x="0" y="589"/>
                  <a:pt x="0" y="589"/>
                </a:cubicBezTo>
                <a:cubicBezTo>
                  <a:pt x="30" y="618"/>
                  <a:pt x="30" y="618"/>
                  <a:pt x="30" y="618"/>
                </a:cubicBezTo>
                <a:cubicBezTo>
                  <a:pt x="236" y="412"/>
                  <a:pt x="236" y="412"/>
                  <a:pt x="236" y="412"/>
                </a:cubicBezTo>
                <a:cubicBezTo>
                  <a:pt x="236" y="545"/>
                  <a:pt x="236" y="545"/>
                  <a:pt x="236" y="545"/>
                </a:cubicBezTo>
                <a:cubicBezTo>
                  <a:pt x="236" y="559"/>
                  <a:pt x="251" y="559"/>
                  <a:pt x="265" y="559"/>
                </a:cubicBezTo>
                <a:cubicBezTo>
                  <a:pt x="265" y="559"/>
                  <a:pt x="280" y="559"/>
                  <a:pt x="280" y="545"/>
                </a:cubicBezTo>
                <a:cubicBezTo>
                  <a:pt x="280" y="368"/>
                  <a:pt x="280" y="368"/>
                  <a:pt x="280" y="368"/>
                </a:cubicBezTo>
                <a:lnTo>
                  <a:pt x="280" y="353"/>
                </a:lnTo>
                <a:cubicBezTo>
                  <a:pt x="265" y="353"/>
                  <a:pt x="265" y="353"/>
                  <a:pt x="265" y="353"/>
                </a:cubicBezTo>
                <a:close/>
                <a:moveTo>
                  <a:pt x="560" y="236"/>
                </a:moveTo>
                <a:lnTo>
                  <a:pt x="560" y="236"/>
                </a:lnTo>
                <a:cubicBezTo>
                  <a:pt x="428" y="236"/>
                  <a:pt x="428" y="236"/>
                  <a:pt x="428" y="236"/>
                </a:cubicBezTo>
                <a:cubicBezTo>
                  <a:pt x="633" y="29"/>
                  <a:pt x="633" y="29"/>
                  <a:pt x="633" y="29"/>
                </a:cubicBezTo>
                <a:cubicBezTo>
                  <a:pt x="604" y="0"/>
                  <a:pt x="604" y="0"/>
                  <a:pt x="604" y="0"/>
                </a:cubicBezTo>
                <a:cubicBezTo>
                  <a:pt x="398" y="206"/>
                  <a:pt x="398" y="206"/>
                  <a:pt x="398" y="206"/>
                </a:cubicBezTo>
                <a:cubicBezTo>
                  <a:pt x="398" y="74"/>
                  <a:pt x="398" y="74"/>
                  <a:pt x="398" y="74"/>
                </a:cubicBezTo>
                <a:cubicBezTo>
                  <a:pt x="398" y="59"/>
                  <a:pt x="383" y="59"/>
                  <a:pt x="383" y="59"/>
                </a:cubicBezTo>
                <a:cubicBezTo>
                  <a:pt x="369" y="59"/>
                  <a:pt x="354" y="59"/>
                  <a:pt x="354" y="74"/>
                </a:cubicBezTo>
                <a:cubicBezTo>
                  <a:pt x="354" y="250"/>
                  <a:pt x="354" y="250"/>
                  <a:pt x="354" y="250"/>
                </a:cubicBezTo>
                <a:cubicBezTo>
                  <a:pt x="354" y="250"/>
                  <a:pt x="354" y="265"/>
                  <a:pt x="369" y="265"/>
                </a:cubicBezTo>
                <a:cubicBezTo>
                  <a:pt x="369" y="265"/>
                  <a:pt x="369" y="265"/>
                  <a:pt x="383" y="265"/>
                </a:cubicBezTo>
                <a:cubicBezTo>
                  <a:pt x="560" y="265"/>
                  <a:pt x="560" y="265"/>
                  <a:pt x="560" y="265"/>
                </a:cubicBezTo>
                <a:cubicBezTo>
                  <a:pt x="560" y="265"/>
                  <a:pt x="575" y="265"/>
                  <a:pt x="575" y="250"/>
                </a:cubicBezTo>
                <a:cubicBezTo>
                  <a:pt x="575" y="236"/>
                  <a:pt x="560" y="236"/>
                  <a:pt x="560" y="23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4" name="Google Shape;1194;p37"/>
          <p:cNvSpPr/>
          <p:nvPr/>
        </p:nvSpPr>
        <p:spPr>
          <a:xfrm>
            <a:off x="8364433" y="5107703"/>
            <a:ext cx="333155" cy="323525"/>
          </a:xfrm>
          <a:custGeom>
            <a:rect b="b" l="l" r="r" t="t"/>
            <a:pathLst>
              <a:path extrusionOk="0" h="619" w="634">
                <a:moveTo>
                  <a:pt x="250" y="339"/>
                </a:moveTo>
                <a:lnTo>
                  <a:pt x="250" y="339"/>
                </a:lnTo>
                <a:cubicBezTo>
                  <a:pt x="44" y="559"/>
                  <a:pt x="44" y="559"/>
                  <a:pt x="44" y="559"/>
                </a:cubicBezTo>
                <a:cubicBezTo>
                  <a:pt x="44" y="427"/>
                  <a:pt x="44" y="427"/>
                  <a:pt x="44" y="427"/>
                </a:cubicBezTo>
                <a:cubicBezTo>
                  <a:pt x="44" y="412"/>
                  <a:pt x="29" y="412"/>
                  <a:pt x="14" y="412"/>
                </a:cubicBezTo>
                <a:cubicBezTo>
                  <a:pt x="14" y="412"/>
                  <a:pt x="0" y="412"/>
                  <a:pt x="0" y="427"/>
                </a:cubicBezTo>
                <a:cubicBezTo>
                  <a:pt x="0" y="604"/>
                  <a:pt x="0" y="604"/>
                  <a:pt x="0" y="604"/>
                </a:cubicBezTo>
                <a:lnTo>
                  <a:pt x="0" y="618"/>
                </a:lnTo>
                <a:cubicBezTo>
                  <a:pt x="14" y="618"/>
                  <a:pt x="14" y="618"/>
                  <a:pt x="14" y="618"/>
                </a:cubicBezTo>
                <a:cubicBezTo>
                  <a:pt x="191" y="618"/>
                  <a:pt x="191" y="618"/>
                  <a:pt x="191" y="618"/>
                </a:cubicBezTo>
                <a:cubicBezTo>
                  <a:pt x="206" y="618"/>
                  <a:pt x="221" y="618"/>
                  <a:pt x="221" y="604"/>
                </a:cubicBezTo>
                <a:cubicBezTo>
                  <a:pt x="221" y="589"/>
                  <a:pt x="206" y="589"/>
                  <a:pt x="191" y="589"/>
                </a:cubicBezTo>
                <a:cubicBezTo>
                  <a:pt x="58" y="589"/>
                  <a:pt x="58" y="589"/>
                  <a:pt x="58" y="589"/>
                </a:cubicBezTo>
                <a:cubicBezTo>
                  <a:pt x="279" y="368"/>
                  <a:pt x="279" y="368"/>
                  <a:pt x="279" y="368"/>
                </a:cubicBezTo>
                <a:lnTo>
                  <a:pt x="250" y="339"/>
                </a:lnTo>
                <a:close/>
                <a:moveTo>
                  <a:pt x="618" y="0"/>
                </a:moveTo>
                <a:lnTo>
                  <a:pt x="618" y="0"/>
                </a:lnTo>
                <a:cubicBezTo>
                  <a:pt x="618" y="0"/>
                  <a:pt x="618" y="0"/>
                  <a:pt x="603" y="0"/>
                </a:cubicBezTo>
                <a:cubicBezTo>
                  <a:pt x="426" y="0"/>
                  <a:pt x="426" y="0"/>
                  <a:pt x="426" y="0"/>
                </a:cubicBezTo>
                <a:cubicBezTo>
                  <a:pt x="426" y="0"/>
                  <a:pt x="412" y="0"/>
                  <a:pt x="412" y="15"/>
                </a:cubicBezTo>
                <a:cubicBezTo>
                  <a:pt x="412" y="29"/>
                  <a:pt x="426" y="29"/>
                  <a:pt x="426" y="29"/>
                </a:cubicBezTo>
                <a:cubicBezTo>
                  <a:pt x="559" y="29"/>
                  <a:pt x="559" y="29"/>
                  <a:pt x="559" y="29"/>
                </a:cubicBezTo>
                <a:cubicBezTo>
                  <a:pt x="353" y="250"/>
                  <a:pt x="353" y="250"/>
                  <a:pt x="353" y="250"/>
                </a:cubicBezTo>
                <a:cubicBezTo>
                  <a:pt x="383" y="280"/>
                  <a:pt x="383" y="280"/>
                  <a:pt x="383" y="280"/>
                </a:cubicBezTo>
                <a:cubicBezTo>
                  <a:pt x="588" y="59"/>
                  <a:pt x="588" y="59"/>
                  <a:pt x="588" y="59"/>
                </a:cubicBezTo>
                <a:cubicBezTo>
                  <a:pt x="588" y="191"/>
                  <a:pt x="588" y="191"/>
                  <a:pt x="588" y="191"/>
                </a:cubicBezTo>
                <a:cubicBezTo>
                  <a:pt x="588" y="206"/>
                  <a:pt x="603" y="206"/>
                  <a:pt x="603" y="206"/>
                </a:cubicBezTo>
                <a:cubicBezTo>
                  <a:pt x="618" y="206"/>
                  <a:pt x="633" y="206"/>
                  <a:pt x="633" y="191"/>
                </a:cubicBezTo>
                <a:cubicBezTo>
                  <a:pt x="633" y="15"/>
                  <a:pt x="633" y="15"/>
                  <a:pt x="633" y="15"/>
                </a:cubicBezTo>
                <a:cubicBezTo>
                  <a:pt x="633" y="15"/>
                  <a:pt x="633" y="0"/>
                  <a:pt x="6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5" name="Google Shape;1195;p37"/>
          <p:cNvSpPr/>
          <p:nvPr/>
        </p:nvSpPr>
        <p:spPr>
          <a:xfrm>
            <a:off x="7832927" y="5200138"/>
            <a:ext cx="323525" cy="138654"/>
          </a:xfrm>
          <a:custGeom>
            <a:rect b="b" l="l" r="r" t="t"/>
            <a:pathLst>
              <a:path extrusionOk="0" h="266" w="619">
                <a:moveTo>
                  <a:pt x="618" y="118"/>
                </a:moveTo>
                <a:lnTo>
                  <a:pt x="618" y="118"/>
                </a:lnTo>
                <a:cubicBezTo>
                  <a:pt x="500" y="0"/>
                  <a:pt x="500" y="0"/>
                  <a:pt x="500" y="0"/>
                </a:cubicBezTo>
                <a:cubicBezTo>
                  <a:pt x="500" y="0"/>
                  <a:pt x="486" y="0"/>
                  <a:pt x="471" y="0"/>
                </a:cubicBezTo>
                <a:cubicBezTo>
                  <a:pt x="471" y="14"/>
                  <a:pt x="471" y="14"/>
                  <a:pt x="471" y="29"/>
                </a:cubicBezTo>
                <a:cubicBezTo>
                  <a:pt x="559" y="118"/>
                  <a:pt x="559" y="118"/>
                  <a:pt x="559" y="118"/>
                </a:cubicBezTo>
                <a:cubicBezTo>
                  <a:pt x="59" y="118"/>
                  <a:pt x="59" y="118"/>
                  <a:pt x="59" y="118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47" y="14"/>
                  <a:pt x="147" y="14"/>
                  <a:pt x="147" y="0"/>
                </a:cubicBezTo>
                <a:cubicBezTo>
                  <a:pt x="132" y="0"/>
                  <a:pt x="118" y="0"/>
                  <a:pt x="118" y="0"/>
                </a:cubicBezTo>
                <a:cubicBezTo>
                  <a:pt x="0" y="118"/>
                  <a:pt x="0" y="118"/>
                  <a:pt x="0" y="118"/>
                </a:cubicBezTo>
                <a:lnTo>
                  <a:pt x="0" y="132"/>
                </a:lnTo>
                <a:lnTo>
                  <a:pt x="0" y="147"/>
                </a:lnTo>
                <a:cubicBezTo>
                  <a:pt x="118" y="265"/>
                  <a:pt x="118" y="265"/>
                  <a:pt x="118" y="265"/>
                </a:cubicBezTo>
                <a:cubicBezTo>
                  <a:pt x="118" y="265"/>
                  <a:pt x="132" y="265"/>
                  <a:pt x="147" y="265"/>
                </a:cubicBezTo>
                <a:cubicBezTo>
                  <a:pt x="147" y="250"/>
                  <a:pt x="147" y="250"/>
                  <a:pt x="147" y="235"/>
                </a:cubicBezTo>
                <a:cubicBezTo>
                  <a:pt x="59" y="147"/>
                  <a:pt x="59" y="147"/>
                  <a:pt x="59" y="147"/>
                </a:cubicBezTo>
                <a:cubicBezTo>
                  <a:pt x="559" y="147"/>
                  <a:pt x="559" y="147"/>
                  <a:pt x="559" y="147"/>
                </a:cubicBezTo>
                <a:cubicBezTo>
                  <a:pt x="471" y="235"/>
                  <a:pt x="471" y="235"/>
                  <a:pt x="471" y="235"/>
                </a:cubicBezTo>
                <a:cubicBezTo>
                  <a:pt x="471" y="250"/>
                  <a:pt x="471" y="250"/>
                  <a:pt x="471" y="265"/>
                </a:cubicBezTo>
                <a:cubicBezTo>
                  <a:pt x="486" y="265"/>
                  <a:pt x="500" y="265"/>
                  <a:pt x="500" y="265"/>
                </a:cubicBezTo>
                <a:cubicBezTo>
                  <a:pt x="618" y="147"/>
                  <a:pt x="618" y="147"/>
                  <a:pt x="618" y="147"/>
                </a:cubicBezTo>
                <a:lnTo>
                  <a:pt x="618" y="132"/>
                </a:lnTo>
                <a:lnTo>
                  <a:pt x="618" y="118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6" name="Google Shape;1196;p37"/>
          <p:cNvSpPr/>
          <p:nvPr/>
        </p:nvSpPr>
        <p:spPr>
          <a:xfrm>
            <a:off x="7370747" y="5107703"/>
            <a:ext cx="138654" cy="323525"/>
          </a:xfrm>
          <a:custGeom>
            <a:rect b="b" l="l" r="r" t="t"/>
            <a:pathLst>
              <a:path extrusionOk="0" h="619" w="265">
                <a:moveTo>
                  <a:pt x="235" y="471"/>
                </a:moveTo>
                <a:lnTo>
                  <a:pt x="235" y="471"/>
                </a:lnTo>
                <a:cubicBezTo>
                  <a:pt x="147" y="559"/>
                  <a:pt x="147" y="559"/>
                  <a:pt x="147" y="559"/>
                </a:cubicBezTo>
                <a:cubicBezTo>
                  <a:pt x="147" y="59"/>
                  <a:pt x="147" y="59"/>
                  <a:pt x="147" y="59"/>
                </a:cubicBezTo>
                <a:cubicBezTo>
                  <a:pt x="235" y="147"/>
                  <a:pt x="235" y="147"/>
                  <a:pt x="235" y="147"/>
                </a:cubicBezTo>
                <a:cubicBezTo>
                  <a:pt x="250" y="147"/>
                  <a:pt x="250" y="147"/>
                  <a:pt x="264" y="147"/>
                </a:cubicBezTo>
                <a:cubicBezTo>
                  <a:pt x="264" y="133"/>
                  <a:pt x="264" y="118"/>
                  <a:pt x="264" y="118"/>
                </a:cubicBezTo>
                <a:cubicBezTo>
                  <a:pt x="147" y="0"/>
                  <a:pt x="147" y="0"/>
                  <a:pt x="147" y="0"/>
                </a:cubicBezTo>
                <a:lnTo>
                  <a:pt x="132" y="0"/>
                </a:lnTo>
                <a:lnTo>
                  <a:pt x="117" y="0"/>
                </a:lnTo>
                <a:cubicBezTo>
                  <a:pt x="0" y="118"/>
                  <a:pt x="0" y="118"/>
                  <a:pt x="0" y="118"/>
                </a:cubicBezTo>
                <a:cubicBezTo>
                  <a:pt x="0" y="118"/>
                  <a:pt x="0" y="133"/>
                  <a:pt x="0" y="147"/>
                </a:cubicBezTo>
                <a:cubicBezTo>
                  <a:pt x="14" y="147"/>
                  <a:pt x="14" y="147"/>
                  <a:pt x="29" y="147"/>
                </a:cubicBezTo>
                <a:cubicBezTo>
                  <a:pt x="117" y="59"/>
                  <a:pt x="117" y="59"/>
                  <a:pt x="117" y="59"/>
                </a:cubicBezTo>
                <a:cubicBezTo>
                  <a:pt x="117" y="559"/>
                  <a:pt x="117" y="559"/>
                  <a:pt x="117" y="559"/>
                </a:cubicBezTo>
                <a:cubicBezTo>
                  <a:pt x="29" y="471"/>
                  <a:pt x="29" y="471"/>
                  <a:pt x="29" y="471"/>
                </a:cubicBezTo>
                <a:cubicBezTo>
                  <a:pt x="14" y="471"/>
                  <a:pt x="14" y="471"/>
                  <a:pt x="0" y="471"/>
                </a:cubicBezTo>
                <a:cubicBezTo>
                  <a:pt x="0" y="486"/>
                  <a:pt x="0" y="500"/>
                  <a:pt x="0" y="500"/>
                </a:cubicBezTo>
                <a:cubicBezTo>
                  <a:pt x="117" y="618"/>
                  <a:pt x="117" y="618"/>
                  <a:pt x="117" y="618"/>
                </a:cubicBezTo>
                <a:lnTo>
                  <a:pt x="132" y="618"/>
                </a:lnTo>
                <a:lnTo>
                  <a:pt x="147" y="618"/>
                </a:lnTo>
                <a:cubicBezTo>
                  <a:pt x="264" y="500"/>
                  <a:pt x="264" y="500"/>
                  <a:pt x="264" y="500"/>
                </a:cubicBezTo>
                <a:cubicBezTo>
                  <a:pt x="264" y="500"/>
                  <a:pt x="264" y="486"/>
                  <a:pt x="264" y="471"/>
                </a:cubicBezTo>
                <a:cubicBezTo>
                  <a:pt x="250" y="471"/>
                  <a:pt x="250" y="471"/>
                  <a:pt x="235" y="471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7" name="Google Shape;1197;p37"/>
          <p:cNvSpPr/>
          <p:nvPr/>
        </p:nvSpPr>
        <p:spPr>
          <a:xfrm>
            <a:off x="6766064" y="5121183"/>
            <a:ext cx="277308" cy="294639"/>
          </a:xfrm>
          <a:custGeom>
            <a:rect b="b" l="l" r="r" t="t"/>
            <a:pathLst>
              <a:path extrusionOk="0" h="561" w="531">
                <a:moveTo>
                  <a:pt x="530" y="221"/>
                </a:moveTo>
                <a:lnTo>
                  <a:pt x="530" y="221"/>
                </a:lnTo>
                <a:cubicBezTo>
                  <a:pt x="339" y="15"/>
                  <a:pt x="339" y="15"/>
                  <a:pt x="339" y="15"/>
                </a:cubicBezTo>
                <a:cubicBezTo>
                  <a:pt x="324" y="0"/>
                  <a:pt x="310" y="0"/>
                  <a:pt x="310" y="15"/>
                </a:cubicBezTo>
                <a:cubicBezTo>
                  <a:pt x="295" y="15"/>
                  <a:pt x="295" y="15"/>
                  <a:pt x="295" y="30"/>
                </a:cubicBezTo>
                <a:cubicBezTo>
                  <a:pt x="295" y="148"/>
                  <a:pt x="295" y="148"/>
                  <a:pt x="295" y="148"/>
                </a:cubicBezTo>
                <a:cubicBezTo>
                  <a:pt x="133" y="148"/>
                  <a:pt x="0" y="280"/>
                  <a:pt x="0" y="442"/>
                </a:cubicBezTo>
                <a:cubicBezTo>
                  <a:pt x="0" y="487"/>
                  <a:pt x="15" y="516"/>
                  <a:pt x="30" y="560"/>
                </a:cubicBezTo>
                <a:cubicBezTo>
                  <a:pt x="59" y="428"/>
                  <a:pt x="177" y="339"/>
                  <a:pt x="295" y="339"/>
                </a:cubicBezTo>
                <a:lnTo>
                  <a:pt x="295" y="457"/>
                </a:lnTo>
                <a:cubicBezTo>
                  <a:pt x="295" y="457"/>
                  <a:pt x="295" y="471"/>
                  <a:pt x="310" y="471"/>
                </a:cubicBezTo>
                <a:cubicBezTo>
                  <a:pt x="310" y="471"/>
                  <a:pt x="310" y="471"/>
                  <a:pt x="324" y="471"/>
                </a:cubicBezTo>
                <a:cubicBezTo>
                  <a:pt x="324" y="471"/>
                  <a:pt x="324" y="471"/>
                  <a:pt x="339" y="471"/>
                </a:cubicBezTo>
                <a:cubicBezTo>
                  <a:pt x="530" y="251"/>
                  <a:pt x="530" y="251"/>
                  <a:pt x="530" y="251"/>
                </a:cubicBezTo>
                <a:cubicBezTo>
                  <a:pt x="530" y="251"/>
                  <a:pt x="530" y="251"/>
                  <a:pt x="530" y="236"/>
                </a:cubicBezTo>
                <a:cubicBezTo>
                  <a:pt x="530" y="236"/>
                  <a:pt x="530" y="236"/>
                  <a:pt x="530" y="221"/>
                </a:cubicBezTo>
                <a:close/>
                <a:moveTo>
                  <a:pt x="339" y="413"/>
                </a:moveTo>
                <a:lnTo>
                  <a:pt x="339" y="413"/>
                </a:lnTo>
                <a:cubicBezTo>
                  <a:pt x="339" y="295"/>
                  <a:pt x="339" y="295"/>
                  <a:pt x="339" y="295"/>
                </a:cubicBezTo>
                <a:cubicBezTo>
                  <a:pt x="339" y="295"/>
                  <a:pt x="295" y="295"/>
                  <a:pt x="280" y="295"/>
                </a:cubicBezTo>
                <a:cubicBezTo>
                  <a:pt x="192" y="295"/>
                  <a:pt x="89" y="369"/>
                  <a:pt x="44" y="413"/>
                </a:cubicBezTo>
                <a:cubicBezTo>
                  <a:pt x="44" y="339"/>
                  <a:pt x="148" y="192"/>
                  <a:pt x="280" y="177"/>
                </a:cubicBezTo>
                <a:cubicBezTo>
                  <a:pt x="295" y="177"/>
                  <a:pt x="339" y="177"/>
                  <a:pt x="339" y="177"/>
                </a:cubicBezTo>
                <a:cubicBezTo>
                  <a:pt x="339" y="74"/>
                  <a:pt x="339" y="74"/>
                  <a:pt x="339" y="74"/>
                </a:cubicBezTo>
                <a:cubicBezTo>
                  <a:pt x="486" y="236"/>
                  <a:pt x="486" y="236"/>
                  <a:pt x="486" y="236"/>
                </a:cubicBezTo>
                <a:lnTo>
                  <a:pt x="339" y="41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8" name="Google Shape;1198;p37"/>
          <p:cNvSpPr/>
          <p:nvPr/>
        </p:nvSpPr>
        <p:spPr>
          <a:xfrm>
            <a:off x="6224929" y="5121183"/>
            <a:ext cx="277308" cy="294639"/>
          </a:xfrm>
          <a:custGeom>
            <a:rect b="b" l="l" r="r" t="t"/>
            <a:pathLst>
              <a:path extrusionOk="0" h="561" w="531">
                <a:moveTo>
                  <a:pt x="235" y="148"/>
                </a:moveTo>
                <a:lnTo>
                  <a:pt x="235" y="148"/>
                </a:lnTo>
                <a:cubicBezTo>
                  <a:pt x="235" y="30"/>
                  <a:pt x="235" y="30"/>
                  <a:pt x="235" y="30"/>
                </a:cubicBezTo>
                <a:cubicBezTo>
                  <a:pt x="235" y="15"/>
                  <a:pt x="235" y="15"/>
                  <a:pt x="221" y="15"/>
                </a:cubicBezTo>
                <a:cubicBezTo>
                  <a:pt x="221" y="0"/>
                  <a:pt x="206" y="0"/>
                  <a:pt x="191" y="15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51"/>
                  <a:pt x="0" y="251"/>
                  <a:pt x="0" y="251"/>
                </a:cubicBezTo>
                <a:cubicBezTo>
                  <a:pt x="191" y="471"/>
                  <a:pt x="191" y="471"/>
                  <a:pt x="191" y="471"/>
                </a:cubicBezTo>
                <a:cubicBezTo>
                  <a:pt x="206" y="471"/>
                  <a:pt x="206" y="471"/>
                  <a:pt x="206" y="471"/>
                </a:cubicBezTo>
                <a:cubicBezTo>
                  <a:pt x="221" y="471"/>
                  <a:pt x="221" y="471"/>
                  <a:pt x="221" y="471"/>
                </a:cubicBezTo>
                <a:cubicBezTo>
                  <a:pt x="235" y="471"/>
                  <a:pt x="235" y="457"/>
                  <a:pt x="235" y="457"/>
                </a:cubicBezTo>
                <a:lnTo>
                  <a:pt x="235" y="339"/>
                </a:lnTo>
                <a:cubicBezTo>
                  <a:pt x="353" y="339"/>
                  <a:pt x="471" y="428"/>
                  <a:pt x="500" y="560"/>
                </a:cubicBezTo>
                <a:cubicBezTo>
                  <a:pt x="515" y="516"/>
                  <a:pt x="530" y="487"/>
                  <a:pt x="530" y="442"/>
                </a:cubicBezTo>
                <a:cubicBezTo>
                  <a:pt x="530" y="280"/>
                  <a:pt x="397" y="148"/>
                  <a:pt x="235" y="148"/>
                </a:cubicBezTo>
                <a:close/>
                <a:moveTo>
                  <a:pt x="250" y="295"/>
                </a:moveTo>
                <a:lnTo>
                  <a:pt x="250" y="295"/>
                </a:lnTo>
                <a:cubicBezTo>
                  <a:pt x="235" y="295"/>
                  <a:pt x="191" y="295"/>
                  <a:pt x="191" y="295"/>
                </a:cubicBezTo>
                <a:cubicBezTo>
                  <a:pt x="191" y="413"/>
                  <a:pt x="191" y="413"/>
                  <a:pt x="191" y="413"/>
                </a:cubicBezTo>
                <a:cubicBezTo>
                  <a:pt x="44" y="236"/>
                  <a:pt x="44" y="236"/>
                  <a:pt x="44" y="236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177"/>
                  <a:pt x="191" y="177"/>
                  <a:pt x="191" y="177"/>
                </a:cubicBezTo>
                <a:cubicBezTo>
                  <a:pt x="191" y="177"/>
                  <a:pt x="235" y="177"/>
                  <a:pt x="250" y="177"/>
                </a:cubicBezTo>
                <a:cubicBezTo>
                  <a:pt x="382" y="192"/>
                  <a:pt x="486" y="339"/>
                  <a:pt x="486" y="413"/>
                </a:cubicBezTo>
                <a:cubicBezTo>
                  <a:pt x="441" y="369"/>
                  <a:pt x="339" y="295"/>
                  <a:pt x="250" y="29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9" name="Google Shape;1199;p37"/>
          <p:cNvSpPr/>
          <p:nvPr/>
        </p:nvSpPr>
        <p:spPr>
          <a:xfrm>
            <a:off x="11045073" y="4618563"/>
            <a:ext cx="323525" cy="225313"/>
          </a:xfrm>
          <a:custGeom>
            <a:rect b="b" l="l" r="r" t="t"/>
            <a:pathLst>
              <a:path extrusionOk="0" h="427" w="619">
                <a:moveTo>
                  <a:pt x="545" y="0"/>
                </a:moveTo>
                <a:lnTo>
                  <a:pt x="545" y="0"/>
                </a:lnTo>
                <a:cubicBezTo>
                  <a:pt x="191" y="0"/>
                  <a:pt x="191" y="0"/>
                  <a:pt x="191" y="0"/>
                </a:cubicBezTo>
                <a:lnTo>
                  <a:pt x="177" y="0"/>
                </a:lnTo>
                <a:cubicBezTo>
                  <a:pt x="0" y="206"/>
                  <a:pt x="0" y="206"/>
                  <a:pt x="0" y="206"/>
                </a:cubicBezTo>
                <a:cubicBezTo>
                  <a:pt x="0" y="206"/>
                  <a:pt x="0" y="206"/>
                  <a:pt x="0" y="221"/>
                </a:cubicBezTo>
                <a:cubicBezTo>
                  <a:pt x="0" y="221"/>
                  <a:pt x="0" y="221"/>
                  <a:pt x="0" y="235"/>
                </a:cubicBezTo>
                <a:cubicBezTo>
                  <a:pt x="177" y="426"/>
                  <a:pt x="177" y="426"/>
                  <a:pt x="177" y="426"/>
                </a:cubicBezTo>
                <a:lnTo>
                  <a:pt x="191" y="426"/>
                </a:lnTo>
                <a:cubicBezTo>
                  <a:pt x="545" y="426"/>
                  <a:pt x="545" y="426"/>
                  <a:pt x="545" y="426"/>
                </a:cubicBezTo>
                <a:cubicBezTo>
                  <a:pt x="589" y="426"/>
                  <a:pt x="618" y="397"/>
                  <a:pt x="618" y="353"/>
                </a:cubicBezTo>
                <a:cubicBezTo>
                  <a:pt x="618" y="73"/>
                  <a:pt x="618" y="73"/>
                  <a:pt x="618" y="73"/>
                </a:cubicBezTo>
                <a:cubicBezTo>
                  <a:pt x="618" y="29"/>
                  <a:pt x="589" y="0"/>
                  <a:pt x="545" y="0"/>
                </a:cubicBezTo>
                <a:close/>
                <a:moveTo>
                  <a:pt x="589" y="353"/>
                </a:moveTo>
                <a:lnTo>
                  <a:pt x="589" y="353"/>
                </a:lnTo>
                <a:cubicBezTo>
                  <a:pt x="589" y="368"/>
                  <a:pt x="559" y="397"/>
                  <a:pt x="545" y="397"/>
                </a:cubicBezTo>
                <a:cubicBezTo>
                  <a:pt x="206" y="397"/>
                  <a:pt x="206" y="397"/>
                  <a:pt x="206" y="397"/>
                </a:cubicBezTo>
                <a:cubicBezTo>
                  <a:pt x="44" y="221"/>
                  <a:pt x="44" y="221"/>
                  <a:pt x="44" y="221"/>
                </a:cubicBezTo>
                <a:cubicBezTo>
                  <a:pt x="206" y="44"/>
                  <a:pt x="206" y="44"/>
                  <a:pt x="206" y="44"/>
                </a:cubicBezTo>
                <a:cubicBezTo>
                  <a:pt x="545" y="44"/>
                  <a:pt x="545" y="44"/>
                  <a:pt x="545" y="44"/>
                </a:cubicBezTo>
                <a:cubicBezTo>
                  <a:pt x="559" y="44"/>
                  <a:pt x="589" y="58"/>
                  <a:pt x="589" y="73"/>
                </a:cubicBezTo>
                <a:lnTo>
                  <a:pt x="589" y="35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0" name="Google Shape;1200;p37"/>
          <p:cNvSpPr/>
          <p:nvPr/>
        </p:nvSpPr>
        <p:spPr>
          <a:xfrm>
            <a:off x="10505865" y="4618563"/>
            <a:ext cx="333155" cy="225313"/>
          </a:xfrm>
          <a:custGeom>
            <a:rect b="b" l="l" r="r" t="t"/>
            <a:pathLst>
              <a:path extrusionOk="0" h="427" w="634">
                <a:moveTo>
                  <a:pt x="560" y="0"/>
                </a:moveTo>
                <a:lnTo>
                  <a:pt x="560" y="0"/>
                </a:lnTo>
                <a:cubicBezTo>
                  <a:pt x="207" y="0"/>
                  <a:pt x="207" y="0"/>
                  <a:pt x="207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5" y="206"/>
                  <a:pt x="15" y="206"/>
                  <a:pt x="15" y="206"/>
                </a:cubicBezTo>
                <a:cubicBezTo>
                  <a:pt x="0" y="206"/>
                  <a:pt x="0" y="206"/>
                  <a:pt x="0" y="221"/>
                </a:cubicBezTo>
                <a:cubicBezTo>
                  <a:pt x="0" y="221"/>
                  <a:pt x="0" y="221"/>
                  <a:pt x="15" y="235"/>
                </a:cubicBezTo>
                <a:cubicBezTo>
                  <a:pt x="192" y="426"/>
                  <a:pt x="192" y="426"/>
                  <a:pt x="192" y="426"/>
                </a:cubicBezTo>
                <a:cubicBezTo>
                  <a:pt x="192" y="426"/>
                  <a:pt x="192" y="426"/>
                  <a:pt x="207" y="426"/>
                </a:cubicBezTo>
                <a:cubicBezTo>
                  <a:pt x="560" y="426"/>
                  <a:pt x="560" y="426"/>
                  <a:pt x="560" y="426"/>
                </a:cubicBezTo>
                <a:cubicBezTo>
                  <a:pt x="604" y="426"/>
                  <a:pt x="633" y="397"/>
                  <a:pt x="633" y="353"/>
                </a:cubicBezTo>
                <a:cubicBezTo>
                  <a:pt x="633" y="73"/>
                  <a:pt x="633" y="73"/>
                  <a:pt x="633" y="73"/>
                </a:cubicBezTo>
                <a:cubicBezTo>
                  <a:pt x="633" y="29"/>
                  <a:pt x="604" y="0"/>
                  <a:pt x="560" y="0"/>
                </a:cubicBezTo>
                <a:close/>
                <a:moveTo>
                  <a:pt x="589" y="353"/>
                </a:moveTo>
                <a:lnTo>
                  <a:pt x="589" y="353"/>
                </a:lnTo>
                <a:cubicBezTo>
                  <a:pt x="589" y="368"/>
                  <a:pt x="575" y="397"/>
                  <a:pt x="560" y="397"/>
                </a:cubicBezTo>
                <a:cubicBezTo>
                  <a:pt x="207" y="397"/>
                  <a:pt x="207" y="397"/>
                  <a:pt x="207" y="397"/>
                </a:cubicBezTo>
                <a:cubicBezTo>
                  <a:pt x="45" y="221"/>
                  <a:pt x="45" y="221"/>
                  <a:pt x="45" y="221"/>
                </a:cubicBezTo>
                <a:cubicBezTo>
                  <a:pt x="207" y="44"/>
                  <a:pt x="207" y="44"/>
                  <a:pt x="207" y="44"/>
                </a:cubicBezTo>
                <a:cubicBezTo>
                  <a:pt x="560" y="44"/>
                  <a:pt x="560" y="44"/>
                  <a:pt x="560" y="44"/>
                </a:cubicBezTo>
                <a:cubicBezTo>
                  <a:pt x="575" y="44"/>
                  <a:pt x="589" y="58"/>
                  <a:pt x="589" y="73"/>
                </a:cubicBezTo>
                <a:lnTo>
                  <a:pt x="589" y="353"/>
                </a:lnTo>
                <a:close/>
                <a:moveTo>
                  <a:pt x="457" y="147"/>
                </a:moveTo>
                <a:lnTo>
                  <a:pt x="457" y="147"/>
                </a:lnTo>
                <a:cubicBezTo>
                  <a:pt x="442" y="132"/>
                  <a:pt x="428" y="132"/>
                  <a:pt x="428" y="147"/>
                </a:cubicBezTo>
                <a:cubicBezTo>
                  <a:pt x="383" y="191"/>
                  <a:pt x="383" y="191"/>
                  <a:pt x="383" y="191"/>
                </a:cubicBezTo>
                <a:cubicBezTo>
                  <a:pt x="339" y="147"/>
                  <a:pt x="339" y="147"/>
                  <a:pt x="339" y="147"/>
                </a:cubicBezTo>
                <a:cubicBezTo>
                  <a:pt x="324" y="132"/>
                  <a:pt x="310" y="132"/>
                  <a:pt x="310" y="147"/>
                </a:cubicBezTo>
                <a:cubicBezTo>
                  <a:pt x="295" y="147"/>
                  <a:pt x="295" y="162"/>
                  <a:pt x="310" y="176"/>
                </a:cubicBezTo>
                <a:cubicBezTo>
                  <a:pt x="354" y="221"/>
                  <a:pt x="354" y="221"/>
                  <a:pt x="354" y="221"/>
                </a:cubicBezTo>
                <a:cubicBezTo>
                  <a:pt x="310" y="265"/>
                  <a:pt x="310" y="265"/>
                  <a:pt x="310" y="265"/>
                </a:cubicBezTo>
                <a:cubicBezTo>
                  <a:pt x="295" y="265"/>
                  <a:pt x="295" y="279"/>
                  <a:pt x="310" y="294"/>
                </a:cubicBezTo>
                <a:cubicBezTo>
                  <a:pt x="310" y="294"/>
                  <a:pt x="324" y="294"/>
                  <a:pt x="339" y="294"/>
                </a:cubicBezTo>
                <a:cubicBezTo>
                  <a:pt x="383" y="250"/>
                  <a:pt x="383" y="250"/>
                  <a:pt x="383" y="250"/>
                </a:cubicBezTo>
                <a:cubicBezTo>
                  <a:pt x="428" y="294"/>
                  <a:pt x="428" y="294"/>
                  <a:pt x="428" y="294"/>
                </a:cubicBezTo>
                <a:cubicBezTo>
                  <a:pt x="428" y="294"/>
                  <a:pt x="442" y="294"/>
                  <a:pt x="457" y="294"/>
                </a:cubicBezTo>
                <a:cubicBezTo>
                  <a:pt x="457" y="279"/>
                  <a:pt x="457" y="265"/>
                  <a:pt x="457" y="265"/>
                </a:cubicBezTo>
                <a:cubicBezTo>
                  <a:pt x="412" y="221"/>
                  <a:pt x="412" y="221"/>
                  <a:pt x="412" y="221"/>
                </a:cubicBezTo>
                <a:cubicBezTo>
                  <a:pt x="457" y="176"/>
                  <a:pt x="457" y="176"/>
                  <a:pt x="457" y="176"/>
                </a:cubicBezTo>
                <a:cubicBezTo>
                  <a:pt x="457" y="162"/>
                  <a:pt x="457" y="147"/>
                  <a:pt x="457" y="14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1" name="Google Shape;1201;p37"/>
          <p:cNvSpPr/>
          <p:nvPr/>
        </p:nvSpPr>
        <p:spPr>
          <a:xfrm>
            <a:off x="9970506" y="4564642"/>
            <a:ext cx="333155" cy="248422"/>
          </a:xfrm>
          <a:custGeom>
            <a:rect b="b" l="l" r="r" t="t"/>
            <a:pathLst>
              <a:path extrusionOk="0" h="473" w="634">
                <a:moveTo>
                  <a:pt x="324" y="133"/>
                </a:moveTo>
                <a:lnTo>
                  <a:pt x="324" y="133"/>
                </a:lnTo>
                <a:cubicBezTo>
                  <a:pt x="324" y="118"/>
                  <a:pt x="324" y="118"/>
                  <a:pt x="309" y="118"/>
                </a:cubicBezTo>
                <a:cubicBezTo>
                  <a:pt x="309" y="118"/>
                  <a:pt x="309" y="118"/>
                  <a:pt x="294" y="133"/>
                </a:cubicBezTo>
                <a:cubicBezTo>
                  <a:pt x="176" y="251"/>
                  <a:pt x="176" y="251"/>
                  <a:pt x="176" y="251"/>
                </a:cubicBezTo>
                <a:lnTo>
                  <a:pt x="176" y="266"/>
                </a:lnTo>
                <a:cubicBezTo>
                  <a:pt x="191" y="280"/>
                  <a:pt x="206" y="280"/>
                  <a:pt x="206" y="266"/>
                </a:cubicBezTo>
                <a:cubicBezTo>
                  <a:pt x="294" y="192"/>
                  <a:pt x="294" y="192"/>
                  <a:pt x="294" y="192"/>
                </a:cubicBezTo>
                <a:cubicBezTo>
                  <a:pt x="294" y="383"/>
                  <a:pt x="294" y="383"/>
                  <a:pt x="294" y="383"/>
                </a:cubicBezTo>
                <a:lnTo>
                  <a:pt x="309" y="398"/>
                </a:lnTo>
                <a:cubicBezTo>
                  <a:pt x="324" y="398"/>
                  <a:pt x="338" y="383"/>
                  <a:pt x="338" y="383"/>
                </a:cubicBezTo>
                <a:cubicBezTo>
                  <a:pt x="338" y="192"/>
                  <a:pt x="338" y="192"/>
                  <a:pt x="338" y="192"/>
                </a:cubicBezTo>
                <a:cubicBezTo>
                  <a:pt x="412" y="266"/>
                  <a:pt x="412" y="266"/>
                  <a:pt x="412" y="266"/>
                </a:cubicBezTo>
                <a:cubicBezTo>
                  <a:pt x="426" y="280"/>
                  <a:pt x="442" y="280"/>
                  <a:pt x="442" y="266"/>
                </a:cubicBezTo>
                <a:cubicBezTo>
                  <a:pt x="456" y="266"/>
                  <a:pt x="456" y="251"/>
                  <a:pt x="442" y="251"/>
                </a:cubicBezTo>
                <a:lnTo>
                  <a:pt x="324" y="133"/>
                </a:lnTo>
                <a:close/>
                <a:moveTo>
                  <a:pt x="456" y="104"/>
                </a:moveTo>
                <a:lnTo>
                  <a:pt x="456" y="104"/>
                </a:lnTo>
                <a:cubicBezTo>
                  <a:pt x="426" y="45"/>
                  <a:pt x="368" y="0"/>
                  <a:pt x="294" y="0"/>
                </a:cubicBezTo>
                <a:cubicBezTo>
                  <a:pt x="206" y="0"/>
                  <a:pt x="117" y="74"/>
                  <a:pt x="117" y="162"/>
                </a:cubicBezTo>
                <a:cubicBezTo>
                  <a:pt x="44" y="192"/>
                  <a:pt x="0" y="251"/>
                  <a:pt x="0" y="325"/>
                </a:cubicBezTo>
                <a:cubicBezTo>
                  <a:pt x="0" y="398"/>
                  <a:pt x="73" y="472"/>
                  <a:pt x="162" y="472"/>
                </a:cubicBezTo>
                <a:cubicBezTo>
                  <a:pt x="485" y="472"/>
                  <a:pt x="485" y="472"/>
                  <a:pt x="485" y="472"/>
                </a:cubicBezTo>
                <a:cubicBezTo>
                  <a:pt x="559" y="442"/>
                  <a:pt x="633" y="369"/>
                  <a:pt x="633" y="295"/>
                </a:cubicBezTo>
                <a:cubicBezTo>
                  <a:pt x="633" y="192"/>
                  <a:pt x="544" y="104"/>
                  <a:pt x="456" y="104"/>
                </a:cubicBezTo>
                <a:close/>
                <a:moveTo>
                  <a:pt x="485" y="442"/>
                </a:moveTo>
                <a:lnTo>
                  <a:pt x="485" y="442"/>
                </a:lnTo>
                <a:cubicBezTo>
                  <a:pt x="162" y="442"/>
                  <a:pt x="162" y="442"/>
                  <a:pt x="162" y="442"/>
                </a:cubicBezTo>
                <a:cubicBezTo>
                  <a:pt x="162" y="442"/>
                  <a:pt x="44" y="428"/>
                  <a:pt x="44" y="325"/>
                </a:cubicBezTo>
                <a:cubicBezTo>
                  <a:pt x="44" y="266"/>
                  <a:pt x="88" y="207"/>
                  <a:pt x="162" y="207"/>
                </a:cubicBezTo>
                <a:cubicBezTo>
                  <a:pt x="162" y="118"/>
                  <a:pt x="206" y="45"/>
                  <a:pt x="294" y="45"/>
                </a:cubicBezTo>
                <a:cubicBezTo>
                  <a:pt x="368" y="45"/>
                  <a:pt x="412" y="89"/>
                  <a:pt x="426" y="148"/>
                </a:cubicBezTo>
                <a:cubicBezTo>
                  <a:pt x="515" y="133"/>
                  <a:pt x="588" y="221"/>
                  <a:pt x="588" y="280"/>
                </a:cubicBezTo>
                <a:cubicBezTo>
                  <a:pt x="588" y="339"/>
                  <a:pt x="544" y="413"/>
                  <a:pt x="485" y="44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2" name="Google Shape;1202;p37"/>
          <p:cNvSpPr/>
          <p:nvPr/>
        </p:nvSpPr>
        <p:spPr>
          <a:xfrm>
            <a:off x="9438998" y="4564642"/>
            <a:ext cx="323525" cy="248422"/>
          </a:xfrm>
          <a:custGeom>
            <a:rect b="b" l="l" r="r" t="t"/>
            <a:pathLst>
              <a:path extrusionOk="0" h="473" w="619">
                <a:moveTo>
                  <a:pt x="412" y="251"/>
                </a:moveTo>
                <a:lnTo>
                  <a:pt x="412" y="251"/>
                </a:lnTo>
                <a:cubicBezTo>
                  <a:pt x="324" y="339"/>
                  <a:pt x="324" y="339"/>
                  <a:pt x="324" y="339"/>
                </a:cubicBezTo>
                <a:cubicBezTo>
                  <a:pt x="324" y="148"/>
                  <a:pt x="324" y="148"/>
                  <a:pt x="324" y="148"/>
                </a:cubicBezTo>
                <a:cubicBezTo>
                  <a:pt x="324" y="133"/>
                  <a:pt x="324" y="118"/>
                  <a:pt x="309" y="118"/>
                </a:cubicBezTo>
                <a:cubicBezTo>
                  <a:pt x="294" y="118"/>
                  <a:pt x="294" y="133"/>
                  <a:pt x="294" y="148"/>
                </a:cubicBezTo>
                <a:cubicBezTo>
                  <a:pt x="294" y="339"/>
                  <a:pt x="294" y="339"/>
                  <a:pt x="294" y="339"/>
                </a:cubicBezTo>
                <a:cubicBezTo>
                  <a:pt x="206" y="251"/>
                  <a:pt x="206" y="251"/>
                  <a:pt x="206" y="251"/>
                </a:cubicBezTo>
                <a:cubicBezTo>
                  <a:pt x="191" y="236"/>
                  <a:pt x="191" y="236"/>
                  <a:pt x="177" y="251"/>
                </a:cubicBezTo>
                <a:cubicBezTo>
                  <a:pt x="177" y="251"/>
                  <a:pt x="177" y="266"/>
                  <a:pt x="177" y="280"/>
                </a:cubicBezTo>
                <a:cubicBezTo>
                  <a:pt x="294" y="398"/>
                  <a:pt x="294" y="398"/>
                  <a:pt x="294" y="398"/>
                </a:cubicBezTo>
                <a:lnTo>
                  <a:pt x="309" y="398"/>
                </a:lnTo>
                <a:lnTo>
                  <a:pt x="324" y="398"/>
                </a:lnTo>
                <a:cubicBezTo>
                  <a:pt x="441" y="280"/>
                  <a:pt x="441" y="280"/>
                  <a:pt x="441" y="280"/>
                </a:cubicBezTo>
                <a:cubicBezTo>
                  <a:pt x="441" y="266"/>
                  <a:pt x="441" y="251"/>
                  <a:pt x="441" y="251"/>
                </a:cubicBezTo>
                <a:cubicBezTo>
                  <a:pt x="427" y="236"/>
                  <a:pt x="427" y="236"/>
                  <a:pt x="412" y="251"/>
                </a:cubicBezTo>
                <a:close/>
                <a:moveTo>
                  <a:pt x="441" y="104"/>
                </a:moveTo>
                <a:lnTo>
                  <a:pt x="441" y="104"/>
                </a:lnTo>
                <a:cubicBezTo>
                  <a:pt x="412" y="45"/>
                  <a:pt x="353" y="0"/>
                  <a:pt x="294" y="0"/>
                </a:cubicBezTo>
                <a:cubicBezTo>
                  <a:pt x="191" y="0"/>
                  <a:pt x="118" y="74"/>
                  <a:pt x="118" y="162"/>
                </a:cubicBezTo>
                <a:cubicBezTo>
                  <a:pt x="44" y="192"/>
                  <a:pt x="0" y="251"/>
                  <a:pt x="0" y="325"/>
                </a:cubicBezTo>
                <a:cubicBezTo>
                  <a:pt x="0" y="398"/>
                  <a:pt x="59" y="472"/>
                  <a:pt x="147" y="472"/>
                </a:cubicBezTo>
                <a:cubicBezTo>
                  <a:pt x="486" y="472"/>
                  <a:pt x="486" y="472"/>
                  <a:pt x="486" y="472"/>
                </a:cubicBezTo>
                <a:cubicBezTo>
                  <a:pt x="559" y="442"/>
                  <a:pt x="618" y="369"/>
                  <a:pt x="618" y="295"/>
                </a:cubicBezTo>
                <a:cubicBezTo>
                  <a:pt x="618" y="192"/>
                  <a:pt x="545" y="104"/>
                  <a:pt x="441" y="104"/>
                </a:cubicBezTo>
                <a:close/>
                <a:moveTo>
                  <a:pt x="486" y="442"/>
                </a:moveTo>
                <a:lnTo>
                  <a:pt x="486" y="442"/>
                </a:lnTo>
                <a:cubicBezTo>
                  <a:pt x="147" y="442"/>
                  <a:pt x="147" y="442"/>
                  <a:pt x="147" y="442"/>
                </a:cubicBezTo>
                <a:cubicBezTo>
                  <a:pt x="147" y="442"/>
                  <a:pt x="29" y="428"/>
                  <a:pt x="29" y="325"/>
                </a:cubicBezTo>
                <a:cubicBezTo>
                  <a:pt x="29" y="266"/>
                  <a:pt x="88" y="207"/>
                  <a:pt x="147" y="207"/>
                </a:cubicBezTo>
                <a:cubicBezTo>
                  <a:pt x="147" y="118"/>
                  <a:pt x="206" y="45"/>
                  <a:pt x="294" y="45"/>
                </a:cubicBezTo>
                <a:cubicBezTo>
                  <a:pt x="353" y="45"/>
                  <a:pt x="398" y="89"/>
                  <a:pt x="412" y="148"/>
                </a:cubicBezTo>
                <a:cubicBezTo>
                  <a:pt x="515" y="133"/>
                  <a:pt x="574" y="221"/>
                  <a:pt x="589" y="280"/>
                </a:cubicBezTo>
                <a:cubicBezTo>
                  <a:pt x="589" y="339"/>
                  <a:pt x="545" y="413"/>
                  <a:pt x="486" y="44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3" name="Google Shape;1203;p37"/>
          <p:cNvSpPr/>
          <p:nvPr/>
        </p:nvSpPr>
        <p:spPr>
          <a:xfrm>
            <a:off x="8897865" y="4564642"/>
            <a:ext cx="333154" cy="335080"/>
          </a:xfrm>
          <a:custGeom>
            <a:rect b="b" l="l" r="r" t="t"/>
            <a:pathLst>
              <a:path extrusionOk="0" h="635" w="634">
                <a:moveTo>
                  <a:pt x="369" y="251"/>
                </a:moveTo>
                <a:lnTo>
                  <a:pt x="369" y="251"/>
                </a:lnTo>
                <a:cubicBezTo>
                  <a:pt x="177" y="251"/>
                  <a:pt x="177" y="251"/>
                  <a:pt x="177" y="251"/>
                </a:cubicBezTo>
                <a:cubicBezTo>
                  <a:pt x="162" y="251"/>
                  <a:pt x="162" y="251"/>
                  <a:pt x="162" y="266"/>
                </a:cubicBezTo>
                <a:cubicBezTo>
                  <a:pt x="162" y="280"/>
                  <a:pt x="162" y="280"/>
                  <a:pt x="177" y="280"/>
                </a:cubicBezTo>
                <a:cubicBezTo>
                  <a:pt x="369" y="280"/>
                  <a:pt x="369" y="280"/>
                  <a:pt x="369" y="280"/>
                </a:cubicBezTo>
                <a:cubicBezTo>
                  <a:pt x="383" y="280"/>
                  <a:pt x="398" y="280"/>
                  <a:pt x="398" y="266"/>
                </a:cubicBezTo>
                <a:cubicBezTo>
                  <a:pt x="398" y="251"/>
                  <a:pt x="383" y="251"/>
                  <a:pt x="369" y="251"/>
                </a:cubicBezTo>
                <a:close/>
                <a:moveTo>
                  <a:pt x="633" y="604"/>
                </a:moveTo>
                <a:lnTo>
                  <a:pt x="633" y="604"/>
                </a:lnTo>
                <a:cubicBezTo>
                  <a:pt x="471" y="442"/>
                  <a:pt x="471" y="442"/>
                  <a:pt x="471" y="442"/>
                </a:cubicBezTo>
                <a:cubicBezTo>
                  <a:pt x="501" y="398"/>
                  <a:pt x="530" y="339"/>
                  <a:pt x="530" y="266"/>
                </a:cubicBezTo>
                <a:cubicBezTo>
                  <a:pt x="530" y="118"/>
                  <a:pt x="412" y="0"/>
                  <a:pt x="265" y="0"/>
                </a:cubicBezTo>
                <a:cubicBezTo>
                  <a:pt x="118" y="0"/>
                  <a:pt x="0" y="118"/>
                  <a:pt x="0" y="266"/>
                </a:cubicBezTo>
                <a:cubicBezTo>
                  <a:pt x="0" y="413"/>
                  <a:pt x="118" y="530"/>
                  <a:pt x="265" y="530"/>
                </a:cubicBezTo>
                <a:cubicBezTo>
                  <a:pt x="339" y="530"/>
                  <a:pt x="383" y="501"/>
                  <a:pt x="442" y="472"/>
                </a:cubicBezTo>
                <a:cubicBezTo>
                  <a:pt x="604" y="634"/>
                  <a:pt x="604" y="634"/>
                  <a:pt x="604" y="634"/>
                </a:cubicBezTo>
                <a:cubicBezTo>
                  <a:pt x="604" y="634"/>
                  <a:pt x="619" y="634"/>
                  <a:pt x="633" y="634"/>
                </a:cubicBezTo>
                <a:cubicBezTo>
                  <a:pt x="633" y="619"/>
                  <a:pt x="633" y="604"/>
                  <a:pt x="633" y="604"/>
                </a:cubicBezTo>
                <a:close/>
                <a:moveTo>
                  <a:pt x="265" y="487"/>
                </a:moveTo>
                <a:lnTo>
                  <a:pt x="265" y="487"/>
                </a:lnTo>
                <a:cubicBezTo>
                  <a:pt x="148" y="487"/>
                  <a:pt x="45" y="383"/>
                  <a:pt x="45" y="266"/>
                </a:cubicBezTo>
                <a:cubicBezTo>
                  <a:pt x="45" y="148"/>
                  <a:pt x="148" y="45"/>
                  <a:pt x="265" y="45"/>
                </a:cubicBezTo>
                <a:cubicBezTo>
                  <a:pt x="398" y="45"/>
                  <a:pt x="486" y="148"/>
                  <a:pt x="486" y="266"/>
                </a:cubicBezTo>
                <a:cubicBezTo>
                  <a:pt x="486" y="383"/>
                  <a:pt x="398" y="487"/>
                  <a:pt x="265" y="48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37"/>
          <p:cNvSpPr/>
          <p:nvPr/>
        </p:nvSpPr>
        <p:spPr>
          <a:xfrm>
            <a:off x="8364433" y="4564642"/>
            <a:ext cx="333155" cy="335080"/>
          </a:xfrm>
          <a:custGeom>
            <a:rect b="b" l="l" r="r" t="t"/>
            <a:pathLst>
              <a:path extrusionOk="0" h="635" w="634">
                <a:moveTo>
                  <a:pt x="368" y="251"/>
                </a:moveTo>
                <a:lnTo>
                  <a:pt x="368" y="251"/>
                </a:lnTo>
                <a:cubicBezTo>
                  <a:pt x="279" y="251"/>
                  <a:pt x="279" y="251"/>
                  <a:pt x="279" y="251"/>
                </a:cubicBezTo>
                <a:cubicBezTo>
                  <a:pt x="279" y="177"/>
                  <a:pt x="279" y="177"/>
                  <a:pt x="279" y="177"/>
                </a:cubicBezTo>
                <a:cubicBezTo>
                  <a:pt x="279" y="162"/>
                  <a:pt x="279" y="148"/>
                  <a:pt x="265" y="148"/>
                </a:cubicBezTo>
                <a:cubicBezTo>
                  <a:pt x="250" y="148"/>
                  <a:pt x="250" y="162"/>
                  <a:pt x="250" y="177"/>
                </a:cubicBezTo>
                <a:cubicBezTo>
                  <a:pt x="250" y="251"/>
                  <a:pt x="250" y="251"/>
                  <a:pt x="250" y="251"/>
                </a:cubicBezTo>
                <a:cubicBezTo>
                  <a:pt x="162" y="251"/>
                  <a:pt x="162" y="251"/>
                  <a:pt x="162" y="251"/>
                </a:cubicBezTo>
                <a:cubicBezTo>
                  <a:pt x="162" y="251"/>
                  <a:pt x="147" y="251"/>
                  <a:pt x="147" y="266"/>
                </a:cubicBezTo>
                <a:cubicBezTo>
                  <a:pt x="147" y="280"/>
                  <a:pt x="162" y="295"/>
                  <a:pt x="162" y="295"/>
                </a:cubicBezTo>
                <a:cubicBezTo>
                  <a:pt x="250" y="295"/>
                  <a:pt x="250" y="295"/>
                  <a:pt x="250" y="295"/>
                </a:cubicBezTo>
                <a:cubicBezTo>
                  <a:pt x="250" y="369"/>
                  <a:pt x="250" y="369"/>
                  <a:pt x="250" y="369"/>
                </a:cubicBezTo>
                <a:cubicBezTo>
                  <a:pt x="250" y="383"/>
                  <a:pt x="250" y="383"/>
                  <a:pt x="265" y="383"/>
                </a:cubicBezTo>
                <a:cubicBezTo>
                  <a:pt x="279" y="383"/>
                  <a:pt x="279" y="383"/>
                  <a:pt x="279" y="369"/>
                </a:cubicBezTo>
                <a:cubicBezTo>
                  <a:pt x="279" y="295"/>
                  <a:pt x="279" y="295"/>
                  <a:pt x="279" y="295"/>
                </a:cubicBezTo>
                <a:cubicBezTo>
                  <a:pt x="368" y="295"/>
                  <a:pt x="368" y="295"/>
                  <a:pt x="368" y="295"/>
                </a:cubicBezTo>
                <a:cubicBezTo>
                  <a:pt x="368" y="295"/>
                  <a:pt x="383" y="280"/>
                  <a:pt x="383" y="266"/>
                </a:cubicBezTo>
                <a:cubicBezTo>
                  <a:pt x="383" y="251"/>
                  <a:pt x="368" y="251"/>
                  <a:pt x="368" y="251"/>
                </a:cubicBezTo>
                <a:close/>
                <a:moveTo>
                  <a:pt x="618" y="604"/>
                </a:moveTo>
                <a:lnTo>
                  <a:pt x="618" y="604"/>
                </a:lnTo>
                <a:cubicBezTo>
                  <a:pt x="456" y="442"/>
                  <a:pt x="456" y="442"/>
                  <a:pt x="456" y="442"/>
                </a:cubicBezTo>
                <a:cubicBezTo>
                  <a:pt x="500" y="398"/>
                  <a:pt x="530" y="339"/>
                  <a:pt x="530" y="266"/>
                </a:cubicBezTo>
                <a:cubicBezTo>
                  <a:pt x="530" y="118"/>
                  <a:pt x="412" y="0"/>
                  <a:pt x="265" y="0"/>
                </a:cubicBezTo>
                <a:cubicBezTo>
                  <a:pt x="117" y="0"/>
                  <a:pt x="0" y="118"/>
                  <a:pt x="0" y="266"/>
                </a:cubicBezTo>
                <a:cubicBezTo>
                  <a:pt x="0" y="413"/>
                  <a:pt x="117" y="530"/>
                  <a:pt x="265" y="530"/>
                </a:cubicBezTo>
                <a:cubicBezTo>
                  <a:pt x="324" y="530"/>
                  <a:pt x="383" y="501"/>
                  <a:pt x="426" y="472"/>
                </a:cubicBezTo>
                <a:cubicBezTo>
                  <a:pt x="588" y="634"/>
                  <a:pt x="588" y="634"/>
                  <a:pt x="588" y="634"/>
                </a:cubicBezTo>
                <a:cubicBezTo>
                  <a:pt x="603" y="634"/>
                  <a:pt x="618" y="634"/>
                  <a:pt x="618" y="634"/>
                </a:cubicBezTo>
                <a:cubicBezTo>
                  <a:pt x="633" y="619"/>
                  <a:pt x="633" y="604"/>
                  <a:pt x="618" y="604"/>
                </a:cubicBezTo>
                <a:close/>
                <a:moveTo>
                  <a:pt x="265" y="487"/>
                </a:moveTo>
                <a:lnTo>
                  <a:pt x="265" y="487"/>
                </a:lnTo>
                <a:cubicBezTo>
                  <a:pt x="147" y="487"/>
                  <a:pt x="44" y="383"/>
                  <a:pt x="44" y="266"/>
                </a:cubicBezTo>
                <a:cubicBezTo>
                  <a:pt x="44" y="148"/>
                  <a:pt x="147" y="45"/>
                  <a:pt x="265" y="45"/>
                </a:cubicBezTo>
                <a:cubicBezTo>
                  <a:pt x="383" y="45"/>
                  <a:pt x="485" y="148"/>
                  <a:pt x="485" y="266"/>
                </a:cubicBezTo>
                <a:cubicBezTo>
                  <a:pt x="485" y="383"/>
                  <a:pt x="383" y="487"/>
                  <a:pt x="265" y="48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37"/>
          <p:cNvSpPr/>
          <p:nvPr/>
        </p:nvSpPr>
        <p:spPr>
          <a:xfrm>
            <a:off x="7832927" y="4564642"/>
            <a:ext cx="323525" cy="335080"/>
          </a:xfrm>
          <a:custGeom>
            <a:rect b="b" l="l" r="r" t="t"/>
            <a:pathLst>
              <a:path extrusionOk="0" h="635" w="619">
                <a:moveTo>
                  <a:pt x="618" y="604"/>
                </a:moveTo>
                <a:lnTo>
                  <a:pt x="618" y="604"/>
                </a:lnTo>
                <a:cubicBezTo>
                  <a:pt x="456" y="442"/>
                  <a:pt x="456" y="442"/>
                  <a:pt x="456" y="442"/>
                </a:cubicBezTo>
                <a:cubicBezTo>
                  <a:pt x="500" y="398"/>
                  <a:pt x="530" y="339"/>
                  <a:pt x="530" y="266"/>
                </a:cubicBezTo>
                <a:cubicBezTo>
                  <a:pt x="530" y="118"/>
                  <a:pt x="412" y="0"/>
                  <a:pt x="265" y="0"/>
                </a:cubicBezTo>
                <a:cubicBezTo>
                  <a:pt x="118" y="0"/>
                  <a:pt x="0" y="118"/>
                  <a:pt x="0" y="266"/>
                </a:cubicBezTo>
                <a:cubicBezTo>
                  <a:pt x="0" y="413"/>
                  <a:pt x="118" y="530"/>
                  <a:pt x="265" y="530"/>
                </a:cubicBezTo>
                <a:cubicBezTo>
                  <a:pt x="324" y="530"/>
                  <a:pt x="382" y="501"/>
                  <a:pt x="427" y="472"/>
                </a:cubicBezTo>
                <a:cubicBezTo>
                  <a:pt x="589" y="634"/>
                  <a:pt x="589" y="634"/>
                  <a:pt x="589" y="634"/>
                </a:cubicBezTo>
                <a:cubicBezTo>
                  <a:pt x="603" y="634"/>
                  <a:pt x="603" y="634"/>
                  <a:pt x="618" y="634"/>
                </a:cubicBezTo>
                <a:cubicBezTo>
                  <a:pt x="618" y="619"/>
                  <a:pt x="618" y="604"/>
                  <a:pt x="618" y="604"/>
                </a:cubicBezTo>
                <a:close/>
                <a:moveTo>
                  <a:pt x="265" y="487"/>
                </a:moveTo>
                <a:lnTo>
                  <a:pt x="265" y="487"/>
                </a:lnTo>
                <a:cubicBezTo>
                  <a:pt x="132" y="487"/>
                  <a:pt x="29" y="383"/>
                  <a:pt x="29" y="266"/>
                </a:cubicBezTo>
                <a:cubicBezTo>
                  <a:pt x="29" y="148"/>
                  <a:pt x="132" y="45"/>
                  <a:pt x="265" y="45"/>
                </a:cubicBezTo>
                <a:cubicBezTo>
                  <a:pt x="382" y="45"/>
                  <a:pt x="486" y="148"/>
                  <a:pt x="486" y="266"/>
                </a:cubicBezTo>
                <a:cubicBezTo>
                  <a:pt x="486" y="383"/>
                  <a:pt x="382" y="487"/>
                  <a:pt x="265" y="48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6" name="Google Shape;1206;p37"/>
          <p:cNvSpPr/>
          <p:nvPr/>
        </p:nvSpPr>
        <p:spPr>
          <a:xfrm>
            <a:off x="7291792" y="4564642"/>
            <a:ext cx="333154" cy="335080"/>
          </a:xfrm>
          <a:custGeom>
            <a:rect b="b" l="l" r="r" t="t"/>
            <a:pathLst>
              <a:path extrusionOk="0" h="635" w="634">
                <a:moveTo>
                  <a:pt x="30" y="236"/>
                </a:moveTo>
                <a:lnTo>
                  <a:pt x="30" y="236"/>
                </a:lnTo>
                <a:cubicBezTo>
                  <a:pt x="221" y="236"/>
                  <a:pt x="221" y="236"/>
                  <a:pt x="221" y="236"/>
                </a:cubicBezTo>
                <a:cubicBezTo>
                  <a:pt x="236" y="236"/>
                  <a:pt x="236" y="236"/>
                  <a:pt x="236" y="221"/>
                </a:cubicBezTo>
                <a:cubicBezTo>
                  <a:pt x="236" y="207"/>
                  <a:pt x="236" y="207"/>
                  <a:pt x="221" y="207"/>
                </a:cubicBezTo>
                <a:cubicBezTo>
                  <a:pt x="74" y="207"/>
                  <a:pt x="74" y="207"/>
                  <a:pt x="74" y="207"/>
                </a:cubicBezTo>
                <a:cubicBezTo>
                  <a:pt x="118" y="104"/>
                  <a:pt x="207" y="45"/>
                  <a:pt x="324" y="45"/>
                </a:cubicBezTo>
                <a:cubicBezTo>
                  <a:pt x="457" y="45"/>
                  <a:pt x="574" y="148"/>
                  <a:pt x="589" y="280"/>
                </a:cubicBezTo>
                <a:cubicBezTo>
                  <a:pt x="633" y="280"/>
                  <a:pt x="633" y="280"/>
                  <a:pt x="633" y="280"/>
                </a:cubicBezTo>
                <a:cubicBezTo>
                  <a:pt x="619" y="118"/>
                  <a:pt x="486" y="0"/>
                  <a:pt x="324" y="0"/>
                </a:cubicBezTo>
                <a:cubicBezTo>
                  <a:pt x="207" y="0"/>
                  <a:pt x="103" y="74"/>
                  <a:pt x="44" y="162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15"/>
                  <a:pt x="30" y="0"/>
                  <a:pt x="30" y="0"/>
                </a:cubicBezTo>
                <a:cubicBezTo>
                  <a:pt x="15" y="0"/>
                  <a:pt x="0" y="15"/>
                  <a:pt x="0" y="30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36"/>
                  <a:pt x="30" y="236"/>
                  <a:pt x="30" y="236"/>
                </a:cubicBezTo>
                <a:close/>
                <a:moveTo>
                  <a:pt x="619" y="398"/>
                </a:moveTo>
                <a:lnTo>
                  <a:pt x="619" y="398"/>
                </a:lnTo>
                <a:cubicBezTo>
                  <a:pt x="412" y="398"/>
                  <a:pt x="412" y="398"/>
                  <a:pt x="412" y="398"/>
                </a:cubicBezTo>
                <a:lnTo>
                  <a:pt x="398" y="413"/>
                </a:lnTo>
                <a:cubicBezTo>
                  <a:pt x="398" y="428"/>
                  <a:pt x="412" y="442"/>
                  <a:pt x="412" y="442"/>
                </a:cubicBezTo>
                <a:cubicBezTo>
                  <a:pt x="574" y="442"/>
                  <a:pt x="574" y="442"/>
                  <a:pt x="574" y="442"/>
                </a:cubicBezTo>
                <a:cubicBezTo>
                  <a:pt x="530" y="530"/>
                  <a:pt x="427" y="589"/>
                  <a:pt x="324" y="589"/>
                </a:cubicBezTo>
                <a:cubicBezTo>
                  <a:pt x="177" y="589"/>
                  <a:pt x="74" y="487"/>
                  <a:pt x="44" y="354"/>
                </a:cubicBezTo>
                <a:cubicBezTo>
                  <a:pt x="15" y="354"/>
                  <a:pt x="15" y="354"/>
                  <a:pt x="15" y="354"/>
                </a:cubicBezTo>
                <a:cubicBezTo>
                  <a:pt x="30" y="516"/>
                  <a:pt x="162" y="634"/>
                  <a:pt x="324" y="634"/>
                </a:cubicBezTo>
                <a:cubicBezTo>
                  <a:pt x="442" y="634"/>
                  <a:pt x="545" y="575"/>
                  <a:pt x="589" y="472"/>
                </a:cubicBezTo>
                <a:cubicBezTo>
                  <a:pt x="589" y="619"/>
                  <a:pt x="589" y="619"/>
                  <a:pt x="589" y="619"/>
                </a:cubicBezTo>
                <a:cubicBezTo>
                  <a:pt x="589" y="619"/>
                  <a:pt x="604" y="634"/>
                  <a:pt x="619" y="634"/>
                </a:cubicBezTo>
                <a:lnTo>
                  <a:pt x="633" y="619"/>
                </a:lnTo>
                <a:cubicBezTo>
                  <a:pt x="633" y="413"/>
                  <a:pt x="633" y="413"/>
                  <a:pt x="633" y="413"/>
                </a:cubicBezTo>
                <a:cubicBezTo>
                  <a:pt x="633" y="398"/>
                  <a:pt x="619" y="398"/>
                  <a:pt x="619" y="39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7" name="Google Shape;1207;p37"/>
          <p:cNvSpPr/>
          <p:nvPr/>
        </p:nvSpPr>
        <p:spPr>
          <a:xfrm>
            <a:off x="6760286" y="4564642"/>
            <a:ext cx="333154" cy="335080"/>
          </a:xfrm>
          <a:custGeom>
            <a:rect b="b" l="l" r="r" t="t"/>
            <a:pathLst>
              <a:path extrusionOk="0" h="635" w="634">
                <a:moveTo>
                  <a:pt x="471" y="45"/>
                </a:moveTo>
                <a:lnTo>
                  <a:pt x="471" y="45"/>
                </a:lnTo>
                <a:cubicBezTo>
                  <a:pt x="603" y="45"/>
                  <a:pt x="603" y="45"/>
                  <a:pt x="603" y="45"/>
                </a:cubicBezTo>
                <a:cubicBezTo>
                  <a:pt x="618" y="45"/>
                  <a:pt x="633" y="30"/>
                  <a:pt x="633" y="30"/>
                </a:cubicBezTo>
                <a:cubicBezTo>
                  <a:pt x="633" y="15"/>
                  <a:pt x="618" y="0"/>
                  <a:pt x="603" y="0"/>
                </a:cubicBezTo>
                <a:cubicBezTo>
                  <a:pt x="412" y="0"/>
                  <a:pt x="412" y="0"/>
                  <a:pt x="412" y="0"/>
                </a:cubicBezTo>
                <a:cubicBezTo>
                  <a:pt x="412" y="0"/>
                  <a:pt x="397" y="0"/>
                  <a:pt x="397" y="30"/>
                </a:cubicBezTo>
                <a:cubicBezTo>
                  <a:pt x="397" y="221"/>
                  <a:pt x="397" y="221"/>
                  <a:pt x="397" y="221"/>
                </a:cubicBezTo>
                <a:cubicBezTo>
                  <a:pt x="397" y="236"/>
                  <a:pt x="397" y="236"/>
                  <a:pt x="412" y="236"/>
                </a:cubicBezTo>
                <a:cubicBezTo>
                  <a:pt x="426" y="236"/>
                  <a:pt x="426" y="236"/>
                  <a:pt x="426" y="221"/>
                </a:cubicBezTo>
                <a:cubicBezTo>
                  <a:pt x="426" y="74"/>
                  <a:pt x="426" y="74"/>
                  <a:pt x="426" y="74"/>
                </a:cubicBezTo>
                <a:cubicBezTo>
                  <a:pt x="530" y="118"/>
                  <a:pt x="588" y="207"/>
                  <a:pt x="588" y="325"/>
                </a:cubicBezTo>
                <a:cubicBezTo>
                  <a:pt x="588" y="472"/>
                  <a:pt x="471" y="589"/>
                  <a:pt x="309" y="589"/>
                </a:cubicBezTo>
                <a:cubicBezTo>
                  <a:pt x="162" y="589"/>
                  <a:pt x="44" y="472"/>
                  <a:pt x="44" y="325"/>
                </a:cubicBezTo>
                <a:cubicBezTo>
                  <a:pt x="44" y="177"/>
                  <a:pt x="147" y="74"/>
                  <a:pt x="279" y="45"/>
                </a:cubicBezTo>
                <a:cubicBezTo>
                  <a:pt x="279" y="15"/>
                  <a:pt x="279" y="15"/>
                  <a:pt x="279" y="15"/>
                </a:cubicBezTo>
                <a:cubicBezTo>
                  <a:pt x="117" y="30"/>
                  <a:pt x="0" y="162"/>
                  <a:pt x="0" y="325"/>
                </a:cubicBezTo>
                <a:cubicBezTo>
                  <a:pt x="0" y="487"/>
                  <a:pt x="147" y="634"/>
                  <a:pt x="309" y="634"/>
                </a:cubicBezTo>
                <a:cubicBezTo>
                  <a:pt x="485" y="634"/>
                  <a:pt x="633" y="487"/>
                  <a:pt x="633" y="325"/>
                </a:cubicBezTo>
                <a:cubicBezTo>
                  <a:pt x="633" y="207"/>
                  <a:pt x="559" y="104"/>
                  <a:pt x="471" y="45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8" name="Google Shape;1208;p37"/>
          <p:cNvSpPr/>
          <p:nvPr/>
        </p:nvSpPr>
        <p:spPr>
          <a:xfrm>
            <a:off x="6224929" y="4564642"/>
            <a:ext cx="323525" cy="335080"/>
          </a:xfrm>
          <a:custGeom>
            <a:rect b="b" l="l" r="r" t="t"/>
            <a:pathLst>
              <a:path extrusionOk="0" h="635" w="619"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48"/>
                  <a:pt x="0" y="325"/>
                </a:cubicBezTo>
                <a:cubicBezTo>
                  <a:pt x="0" y="487"/>
                  <a:pt x="132" y="634"/>
                  <a:pt x="309" y="634"/>
                </a:cubicBezTo>
                <a:cubicBezTo>
                  <a:pt x="486" y="634"/>
                  <a:pt x="618" y="487"/>
                  <a:pt x="618" y="325"/>
                </a:cubicBezTo>
                <a:cubicBezTo>
                  <a:pt x="618" y="148"/>
                  <a:pt x="486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29" y="472"/>
                  <a:pt x="29" y="325"/>
                </a:cubicBezTo>
                <a:cubicBezTo>
                  <a:pt x="29" y="162"/>
                  <a:pt x="162" y="45"/>
                  <a:pt x="309" y="45"/>
                </a:cubicBezTo>
                <a:cubicBezTo>
                  <a:pt x="456" y="45"/>
                  <a:pt x="589" y="162"/>
                  <a:pt x="589" y="325"/>
                </a:cubicBezTo>
                <a:cubicBezTo>
                  <a:pt x="589" y="472"/>
                  <a:pt x="456" y="589"/>
                  <a:pt x="309" y="589"/>
                </a:cubicBezTo>
                <a:close/>
                <a:moveTo>
                  <a:pt x="427" y="177"/>
                </a:moveTo>
                <a:lnTo>
                  <a:pt x="427" y="177"/>
                </a:lnTo>
                <a:cubicBezTo>
                  <a:pt x="412" y="177"/>
                  <a:pt x="412" y="177"/>
                  <a:pt x="397" y="192"/>
                </a:cubicBezTo>
                <a:cubicBezTo>
                  <a:pt x="280" y="413"/>
                  <a:pt x="280" y="413"/>
                  <a:pt x="280" y="413"/>
                </a:cubicBezTo>
                <a:cubicBezTo>
                  <a:pt x="206" y="339"/>
                  <a:pt x="206" y="339"/>
                  <a:pt x="206" y="339"/>
                </a:cubicBezTo>
                <a:cubicBezTo>
                  <a:pt x="191" y="339"/>
                  <a:pt x="191" y="339"/>
                  <a:pt x="177" y="339"/>
                </a:cubicBezTo>
                <a:cubicBezTo>
                  <a:pt x="162" y="354"/>
                  <a:pt x="162" y="369"/>
                  <a:pt x="177" y="369"/>
                </a:cubicBezTo>
                <a:cubicBezTo>
                  <a:pt x="265" y="457"/>
                  <a:pt x="265" y="457"/>
                  <a:pt x="265" y="457"/>
                </a:cubicBezTo>
                <a:cubicBezTo>
                  <a:pt x="280" y="457"/>
                  <a:pt x="280" y="457"/>
                  <a:pt x="294" y="457"/>
                </a:cubicBezTo>
                <a:lnTo>
                  <a:pt x="441" y="207"/>
                </a:lnTo>
                <a:cubicBezTo>
                  <a:pt x="441" y="207"/>
                  <a:pt x="441" y="192"/>
                  <a:pt x="427" y="17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9" name="Google Shape;1209;p37"/>
          <p:cNvSpPr/>
          <p:nvPr/>
        </p:nvSpPr>
        <p:spPr>
          <a:xfrm>
            <a:off x="11045073" y="4033136"/>
            <a:ext cx="323525" cy="333156"/>
          </a:xfrm>
          <a:custGeom>
            <a:rect b="b" l="l" r="r" t="t"/>
            <a:pathLst>
              <a:path extrusionOk="0" h="634" w="619">
                <a:moveTo>
                  <a:pt x="427" y="206"/>
                </a:moveTo>
                <a:lnTo>
                  <a:pt x="427" y="206"/>
                </a:lnTo>
                <a:cubicBezTo>
                  <a:pt x="412" y="191"/>
                  <a:pt x="398" y="191"/>
                  <a:pt x="398" y="206"/>
                </a:cubicBezTo>
                <a:cubicBezTo>
                  <a:pt x="309" y="280"/>
                  <a:pt x="309" y="280"/>
                  <a:pt x="309" y="280"/>
                </a:cubicBezTo>
                <a:cubicBezTo>
                  <a:pt x="221" y="206"/>
                  <a:pt x="221" y="206"/>
                  <a:pt x="221" y="206"/>
                </a:cubicBezTo>
                <a:cubicBezTo>
                  <a:pt x="221" y="191"/>
                  <a:pt x="206" y="191"/>
                  <a:pt x="191" y="206"/>
                </a:cubicBezTo>
                <a:cubicBezTo>
                  <a:pt x="191" y="206"/>
                  <a:pt x="191" y="221"/>
                  <a:pt x="191" y="235"/>
                </a:cubicBezTo>
                <a:cubicBezTo>
                  <a:pt x="280" y="309"/>
                  <a:pt x="280" y="309"/>
                  <a:pt x="280" y="309"/>
                </a:cubicBezTo>
                <a:cubicBezTo>
                  <a:pt x="191" y="397"/>
                  <a:pt x="191" y="397"/>
                  <a:pt x="191" y="397"/>
                </a:cubicBezTo>
                <a:cubicBezTo>
                  <a:pt x="191" y="412"/>
                  <a:pt x="191" y="412"/>
                  <a:pt x="191" y="427"/>
                </a:cubicBezTo>
                <a:cubicBezTo>
                  <a:pt x="206" y="427"/>
                  <a:pt x="221" y="427"/>
                  <a:pt x="221" y="427"/>
                </a:cubicBezTo>
                <a:cubicBezTo>
                  <a:pt x="309" y="338"/>
                  <a:pt x="309" y="338"/>
                  <a:pt x="309" y="338"/>
                </a:cubicBezTo>
                <a:cubicBezTo>
                  <a:pt x="398" y="427"/>
                  <a:pt x="398" y="427"/>
                  <a:pt x="398" y="427"/>
                </a:cubicBezTo>
                <a:cubicBezTo>
                  <a:pt x="398" y="427"/>
                  <a:pt x="412" y="427"/>
                  <a:pt x="427" y="427"/>
                </a:cubicBezTo>
                <a:cubicBezTo>
                  <a:pt x="427" y="412"/>
                  <a:pt x="427" y="412"/>
                  <a:pt x="427" y="397"/>
                </a:cubicBezTo>
                <a:cubicBezTo>
                  <a:pt x="339" y="309"/>
                  <a:pt x="339" y="309"/>
                  <a:pt x="339" y="309"/>
                </a:cubicBezTo>
                <a:cubicBezTo>
                  <a:pt x="427" y="235"/>
                  <a:pt x="427" y="235"/>
                  <a:pt x="427" y="235"/>
                </a:cubicBezTo>
                <a:cubicBezTo>
                  <a:pt x="427" y="221"/>
                  <a:pt x="427" y="206"/>
                  <a:pt x="427" y="206"/>
                </a:cubicBezTo>
                <a:close/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47"/>
                  <a:pt x="0" y="309"/>
                </a:cubicBezTo>
                <a:cubicBezTo>
                  <a:pt x="0" y="485"/>
                  <a:pt x="132" y="633"/>
                  <a:pt x="309" y="633"/>
                </a:cubicBezTo>
                <a:cubicBezTo>
                  <a:pt x="486" y="633"/>
                  <a:pt x="618" y="485"/>
                  <a:pt x="618" y="309"/>
                </a:cubicBezTo>
                <a:cubicBezTo>
                  <a:pt x="618" y="147"/>
                  <a:pt x="486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29" y="471"/>
                  <a:pt x="29" y="309"/>
                </a:cubicBezTo>
                <a:cubicBezTo>
                  <a:pt x="29" y="162"/>
                  <a:pt x="162" y="44"/>
                  <a:pt x="309" y="44"/>
                </a:cubicBezTo>
                <a:cubicBezTo>
                  <a:pt x="457" y="44"/>
                  <a:pt x="589" y="162"/>
                  <a:pt x="589" y="309"/>
                </a:cubicBezTo>
                <a:cubicBezTo>
                  <a:pt x="589" y="471"/>
                  <a:pt x="457" y="589"/>
                  <a:pt x="309" y="58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0" name="Google Shape;1210;p37"/>
          <p:cNvSpPr/>
          <p:nvPr/>
        </p:nvSpPr>
        <p:spPr>
          <a:xfrm>
            <a:off x="10505865" y="4033136"/>
            <a:ext cx="333155" cy="333156"/>
          </a:xfrm>
          <a:custGeom>
            <a:rect b="b" l="l" r="r" t="t"/>
            <a:pathLst>
              <a:path extrusionOk="0" h="634" w="634">
                <a:moveTo>
                  <a:pt x="442" y="294"/>
                </a:moveTo>
                <a:lnTo>
                  <a:pt x="442" y="294"/>
                </a:lnTo>
                <a:cubicBezTo>
                  <a:pt x="207" y="294"/>
                  <a:pt x="207" y="294"/>
                  <a:pt x="207" y="294"/>
                </a:cubicBezTo>
                <a:cubicBezTo>
                  <a:pt x="192" y="294"/>
                  <a:pt x="177" y="309"/>
                  <a:pt x="177" y="309"/>
                </a:cubicBezTo>
                <a:cubicBezTo>
                  <a:pt x="177" y="324"/>
                  <a:pt x="192" y="338"/>
                  <a:pt x="207" y="338"/>
                </a:cubicBezTo>
                <a:cubicBezTo>
                  <a:pt x="442" y="338"/>
                  <a:pt x="442" y="338"/>
                  <a:pt x="442" y="338"/>
                </a:cubicBezTo>
                <a:cubicBezTo>
                  <a:pt x="442" y="338"/>
                  <a:pt x="457" y="324"/>
                  <a:pt x="457" y="309"/>
                </a:cubicBezTo>
                <a:lnTo>
                  <a:pt x="442" y="294"/>
                </a:lnTo>
                <a:close/>
                <a:moveTo>
                  <a:pt x="324" y="0"/>
                </a:moveTo>
                <a:lnTo>
                  <a:pt x="324" y="0"/>
                </a:lnTo>
                <a:cubicBezTo>
                  <a:pt x="148" y="0"/>
                  <a:pt x="0" y="147"/>
                  <a:pt x="0" y="309"/>
                </a:cubicBezTo>
                <a:cubicBezTo>
                  <a:pt x="0" y="485"/>
                  <a:pt x="148" y="633"/>
                  <a:pt x="324" y="633"/>
                </a:cubicBezTo>
                <a:cubicBezTo>
                  <a:pt x="486" y="633"/>
                  <a:pt x="633" y="485"/>
                  <a:pt x="633" y="309"/>
                </a:cubicBezTo>
                <a:cubicBezTo>
                  <a:pt x="633" y="147"/>
                  <a:pt x="486" y="0"/>
                  <a:pt x="324" y="0"/>
                </a:cubicBezTo>
                <a:close/>
                <a:moveTo>
                  <a:pt x="324" y="589"/>
                </a:moveTo>
                <a:lnTo>
                  <a:pt x="324" y="589"/>
                </a:lnTo>
                <a:cubicBezTo>
                  <a:pt x="162" y="589"/>
                  <a:pt x="45" y="471"/>
                  <a:pt x="45" y="309"/>
                </a:cubicBezTo>
                <a:cubicBezTo>
                  <a:pt x="45" y="162"/>
                  <a:pt x="162" y="44"/>
                  <a:pt x="324" y="44"/>
                </a:cubicBezTo>
                <a:cubicBezTo>
                  <a:pt x="471" y="44"/>
                  <a:pt x="589" y="162"/>
                  <a:pt x="589" y="309"/>
                </a:cubicBezTo>
                <a:cubicBezTo>
                  <a:pt x="589" y="471"/>
                  <a:pt x="471" y="589"/>
                  <a:pt x="324" y="58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1" name="Google Shape;1211;p37"/>
          <p:cNvSpPr/>
          <p:nvPr/>
        </p:nvSpPr>
        <p:spPr>
          <a:xfrm>
            <a:off x="9970506" y="4033136"/>
            <a:ext cx="333155" cy="333156"/>
          </a:xfrm>
          <a:custGeom>
            <a:rect b="b" l="l" r="r" t="t"/>
            <a:pathLst>
              <a:path extrusionOk="0" h="634" w="634">
                <a:moveTo>
                  <a:pt x="426" y="294"/>
                </a:moveTo>
                <a:lnTo>
                  <a:pt x="426" y="294"/>
                </a:lnTo>
                <a:cubicBezTo>
                  <a:pt x="338" y="294"/>
                  <a:pt x="338" y="294"/>
                  <a:pt x="338" y="294"/>
                </a:cubicBezTo>
                <a:cubicBezTo>
                  <a:pt x="338" y="191"/>
                  <a:pt x="338" y="191"/>
                  <a:pt x="338" y="191"/>
                </a:cubicBezTo>
                <a:cubicBezTo>
                  <a:pt x="338" y="191"/>
                  <a:pt x="324" y="176"/>
                  <a:pt x="309" y="176"/>
                </a:cubicBezTo>
                <a:lnTo>
                  <a:pt x="294" y="191"/>
                </a:lnTo>
                <a:cubicBezTo>
                  <a:pt x="294" y="294"/>
                  <a:pt x="294" y="294"/>
                  <a:pt x="294" y="294"/>
                </a:cubicBezTo>
                <a:cubicBezTo>
                  <a:pt x="191" y="294"/>
                  <a:pt x="191" y="294"/>
                  <a:pt x="191" y="294"/>
                </a:cubicBezTo>
                <a:lnTo>
                  <a:pt x="176" y="309"/>
                </a:lnTo>
                <a:cubicBezTo>
                  <a:pt x="176" y="324"/>
                  <a:pt x="191" y="338"/>
                  <a:pt x="191" y="338"/>
                </a:cubicBezTo>
                <a:cubicBezTo>
                  <a:pt x="294" y="338"/>
                  <a:pt x="294" y="338"/>
                  <a:pt x="294" y="338"/>
                </a:cubicBezTo>
                <a:cubicBezTo>
                  <a:pt x="294" y="427"/>
                  <a:pt x="294" y="427"/>
                  <a:pt x="294" y="427"/>
                </a:cubicBezTo>
                <a:cubicBezTo>
                  <a:pt x="294" y="442"/>
                  <a:pt x="309" y="456"/>
                  <a:pt x="309" y="456"/>
                </a:cubicBezTo>
                <a:cubicBezTo>
                  <a:pt x="324" y="456"/>
                  <a:pt x="338" y="442"/>
                  <a:pt x="338" y="427"/>
                </a:cubicBezTo>
                <a:cubicBezTo>
                  <a:pt x="338" y="338"/>
                  <a:pt x="338" y="338"/>
                  <a:pt x="338" y="338"/>
                </a:cubicBezTo>
                <a:cubicBezTo>
                  <a:pt x="426" y="338"/>
                  <a:pt x="426" y="338"/>
                  <a:pt x="426" y="338"/>
                </a:cubicBezTo>
                <a:cubicBezTo>
                  <a:pt x="442" y="338"/>
                  <a:pt x="456" y="324"/>
                  <a:pt x="456" y="309"/>
                </a:cubicBezTo>
                <a:cubicBezTo>
                  <a:pt x="456" y="309"/>
                  <a:pt x="442" y="294"/>
                  <a:pt x="426" y="294"/>
                </a:cubicBezTo>
                <a:close/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47"/>
                  <a:pt x="0" y="309"/>
                </a:cubicBezTo>
                <a:cubicBezTo>
                  <a:pt x="0" y="485"/>
                  <a:pt x="147" y="633"/>
                  <a:pt x="309" y="633"/>
                </a:cubicBezTo>
                <a:cubicBezTo>
                  <a:pt x="485" y="633"/>
                  <a:pt x="633" y="485"/>
                  <a:pt x="633" y="309"/>
                </a:cubicBezTo>
                <a:cubicBezTo>
                  <a:pt x="633" y="147"/>
                  <a:pt x="485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44" y="471"/>
                  <a:pt x="44" y="309"/>
                </a:cubicBezTo>
                <a:cubicBezTo>
                  <a:pt x="44" y="162"/>
                  <a:pt x="162" y="44"/>
                  <a:pt x="309" y="44"/>
                </a:cubicBezTo>
                <a:cubicBezTo>
                  <a:pt x="471" y="44"/>
                  <a:pt x="588" y="162"/>
                  <a:pt x="588" y="309"/>
                </a:cubicBezTo>
                <a:cubicBezTo>
                  <a:pt x="588" y="471"/>
                  <a:pt x="471" y="589"/>
                  <a:pt x="309" y="58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2" name="Google Shape;1212;p37"/>
          <p:cNvSpPr/>
          <p:nvPr/>
        </p:nvSpPr>
        <p:spPr>
          <a:xfrm>
            <a:off x="9438998" y="4033136"/>
            <a:ext cx="323525" cy="333156"/>
          </a:xfrm>
          <a:custGeom>
            <a:rect b="b" l="l" r="r" t="t"/>
            <a:pathLst>
              <a:path extrusionOk="0" h="634" w="619">
                <a:moveTo>
                  <a:pt x="412" y="309"/>
                </a:moveTo>
                <a:lnTo>
                  <a:pt x="412" y="309"/>
                </a:lnTo>
                <a:cubicBezTo>
                  <a:pt x="324" y="383"/>
                  <a:pt x="324" y="383"/>
                  <a:pt x="324" y="383"/>
                </a:cubicBezTo>
                <a:cubicBezTo>
                  <a:pt x="324" y="176"/>
                  <a:pt x="324" y="176"/>
                  <a:pt x="324" y="176"/>
                </a:cubicBezTo>
                <a:cubicBezTo>
                  <a:pt x="324" y="162"/>
                  <a:pt x="324" y="162"/>
                  <a:pt x="309" y="162"/>
                </a:cubicBezTo>
                <a:cubicBezTo>
                  <a:pt x="294" y="162"/>
                  <a:pt x="294" y="162"/>
                  <a:pt x="294" y="176"/>
                </a:cubicBezTo>
                <a:cubicBezTo>
                  <a:pt x="294" y="383"/>
                  <a:pt x="294" y="383"/>
                  <a:pt x="294" y="383"/>
                </a:cubicBezTo>
                <a:cubicBezTo>
                  <a:pt x="206" y="309"/>
                  <a:pt x="206" y="309"/>
                  <a:pt x="206" y="309"/>
                </a:cubicBezTo>
                <a:cubicBezTo>
                  <a:pt x="206" y="294"/>
                  <a:pt x="191" y="294"/>
                  <a:pt x="177" y="309"/>
                </a:cubicBezTo>
                <a:cubicBezTo>
                  <a:pt x="177" y="309"/>
                  <a:pt x="177" y="324"/>
                  <a:pt x="177" y="338"/>
                </a:cubicBezTo>
                <a:cubicBezTo>
                  <a:pt x="294" y="442"/>
                  <a:pt x="294" y="442"/>
                  <a:pt x="294" y="442"/>
                </a:cubicBezTo>
                <a:lnTo>
                  <a:pt x="309" y="442"/>
                </a:lnTo>
                <a:lnTo>
                  <a:pt x="324" y="442"/>
                </a:lnTo>
                <a:cubicBezTo>
                  <a:pt x="441" y="338"/>
                  <a:pt x="441" y="338"/>
                  <a:pt x="441" y="338"/>
                </a:cubicBezTo>
                <a:cubicBezTo>
                  <a:pt x="441" y="324"/>
                  <a:pt x="441" y="309"/>
                  <a:pt x="441" y="309"/>
                </a:cubicBezTo>
                <a:cubicBezTo>
                  <a:pt x="427" y="294"/>
                  <a:pt x="412" y="294"/>
                  <a:pt x="412" y="309"/>
                </a:cubicBezTo>
                <a:close/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47"/>
                  <a:pt x="0" y="309"/>
                </a:cubicBezTo>
                <a:cubicBezTo>
                  <a:pt x="0" y="485"/>
                  <a:pt x="132" y="633"/>
                  <a:pt x="309" y="633"/>
                </a:cubicBezTo>
                <a:cubicBezTo>
                  <a:pt x="486" y="633"/>
                  <a:pt x="618" y="485"/>
                  <a:pt x="618" y="309"/>
                </a:cubicBezTo>
                <a:cubicBezTo>
                  <a:pt x="618" y="147"/>
                  <a:pt x="486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29" y="471"/>
                  <a:pt x="29" y="309"/>
                </a:cubicBezTo>
                <a:cubicBezTo>
                  <a:pt x="29" y="162"/>
                  <a:pt x="162" y="44"/>
                  <a:pt x="309" y="44"/>
                </a:cubicBezTo>
                <a:cubicBezTo>
                  <a:pt x="456" y="44"/>
                  <a:pt x="589" y="162"/>
                  <a:pt x="589" y="309"/>
                </a:cubicBezTo>
                <a:cubicBezTo>
                  <a:pt x="589" y="471"/>
                  <a:pt x="456" y="589"/>
                  <a:pt x="309" y="58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3" name="Google Shape;1213;p37"/>
          <p:cNvSpPr/>
          <p:nvPr/>
        </p:nvSpPr>
        <p:spPr>
          <a:xfrm>
            <a:off x="8897865" y="4033136"/>
            <a:ext cx="333154" cy="333156"/>
          </a:xfrm>
          <a:custGeom>
            <a:rect b="b" l="l" r="r" t="t"/>
            <a:pathLst>
              <a:path extrusionOk="0" h="634" w="634">
                <a:moveTo>
                  <a:pt x="339" y="191"/>
                </a:moveTo>
                <a:lnTo>
                  <a:pt x="339" y="191"/>
                </a:lnTo>
                <a:cubicBezTo>
                  <a:pt x="339" y="176"/>
                  <a:pt x="324" y="176"/>
                  <a:pt x="324" y="176"/>
                </a:cubicBezTo>
                <a:cubicBezTo>
                  <a:pt x="310" y="176"/>
                  <a:pt x="310" y="176"/>
                  <a:pt x="295" y="191"/>
                </a:cubicBezTo>
                <a:cubicBezTo>
                  <a:pt x="192" y="294"/>
                  <a:pt x="192" y="294"/>
                  <a:pt x="192" y="294"/>
                </a:cubicBezTo>
                <a:cubicBezTo>
                  <a:pt x="177" y="309"/>
                  <a:pt x="177" y="324"/>
                  <a:pt x="192" y="324"/>
                </a:cubicBezTo>
                <a:cubicBezTo>
                  <a:pt x="192" y="338"/>
                  <a:pt x="207" y="338"/>
                  <a:pt x="221" y="324"/>
                </a:cubicBezTo>
                <a:cubicBezTo>
                  <a:pt x="295" y="250"/>
                  <a:pt x="295" y="250"/>
                  <a:pt x="295" y="250"/>
                </a:cubicBezTo>
                <a:cubicBezTo>
                  <a:pt x="295" y="456"/>
                  <a:pt x="295" y="456"/>
                  <a:pt x="295" y="456"/>
                </a:cubicBezTo>
                <a:cubicBezTo>
                  <a:pt x="295" y="456"/>
                  <a:pt x="310" y="471"/>
                  <a:pt x="324" y="471"/>
                </a:cubicBezTo>
                <a:lnTo>
                  <a:pt x="339" y="456"/>
                </a:lnTo>
                <a:cubicBezTo>
                  <a:pt x="339" y="250"/>
                  <a:pt x="339" y="250"/>
                  <a:pt x="339" y="250"/>
                </a:cubicBezTo>
                <a:cubicBezTo>
                  <a:pt x="412" y="324"/>
                  <a:pt x="412" y="324"/>
                  <a:pt x="412" y="324"/>
                </a:cubicBezTo>
                <a:cubicBezTo>
                  <a:pt x="428" y="338"/>
                  <a:pt x="442" y="338"/>
                  <a:pt x="442" y="324"/>
                </a:cubicBezTo>
                <a:cubicBezTo>
                  <a:pt x="457" y="324"/>
                  <a:pt x="457" y="309"/>
                  <a:pt x="442" y="294"/>
                </a:cubicBezTo>
                <a:lnTo>
                  <a:pt x="339" y="191"/>
                </a:lnTo>
                <a:close/>
                <a:moveTo>
                  <a:pt x="324" y="0"/>
                </a:moveTo>
                <a:lnTo>
                  <a:pt x="324" y="0"/>
                </a:lnTo>
                <a:cubicBezTo>
                  <a:pt x="148" y="0"/>
                  <a:pt x="0" y="147"/>
                  <a:pt x="0" y="309"/>
                </a:cubicBezTo>
                <a:cubicBezTo>
                  <a:pt x="0" y="485"/>
                  <a:pt x="148" y="633"/>
                  <a:pt x="324" y="633"/>
                </a:cubicBezTo>
                <a:cubicBezTo>
                  <a:pt x="486" y="633"/>
                  <a:pt x="633" y="485"/>
                  <a:pt x="633" y="309"/>
                </a:cubicBezTo>
                <a:cubicBezTo>
                  <a:pt x="633" y="147"/>
                  <a:pt x="486" y="0"/>
                  <a:pt x="324" y="0"/>
                </a:cubicBezTo>
                <a:close/>
                <a:moveTo>
                  <a:pt x="324" y="589"/>
                </a:moveTo>
                <a:lnTo>
                  <a:pt x="324" y="589"/>
                </a:lnTo>
                <a:cubicBezTo>
                  <a:pt x="162" y="589"/>
                  <a:pt x="45" y="471"/>
                  <a:pt x="45" y="309"/>
                </a:cubicBezTo>
                <a:cubicBezTo>
                  <a:pt x="45" y="162"/>
                  <a:pt x="162" y="44"/>
                  <a:pt x="324" y="44"/>
                </a:cubicBezTo>
                <a:cubicBezTo>
                  <a:pt x="471" y="44"/>
                  <a:pt x="589" y="162"/>
                  <a:pt x="589" y="309"/>
                </a:cubicBezTo>
                <a:cubicBezTo>
                  <a:pt x="589" y="471"/>
                  <a:pt x="471" y="589"/>
                  <a:pt x="324" y="58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4" name="Google Shape;1214;p37"/>
          <p:cNvSpPr/>
          <p:nvPr/>
        </p:nvSpPr>
        <p:spPr>
          <a:xfrm>
            <a:off x="8364433" y="4033136"/>
            <a:ext cx="333155" cy="333156"/>
          </a:xfrm>
          <a:custGeom>
            <a:rect b="b" l="l" r="r" t="t"/>
            <a:pathLst>
              <a:path extrusionOk="0" h="634" w="634">
                <a:moveTo>
                  <a:pt x="441" y="294"/>
                </a:moveTo>
                <a:lnTo>
                  <a:pt x="441" y="294"/>
                </a:lnTo>
                <a:cubicBezTo>
                  <a:pt x="338" y="191"/>
                  <a:pt x="338" y="191"/>
                  <a:pt x="338" y="191"/>
                </a:cubicBezTo>
                <a:cubicBezTo>
                  <a:pt x="324" y="176"/>
                  <a:pt x="309" y="176"/>
                  <a:pt x="309" y="191"/>
                </a:cubicBezTo>
                <a:cubicBezTo>
                  <a:pt x="294" y="191"/>
                  <a:pt x="294" y="206"/>
                  <a:pt x="309" y="221"/>
                </a:cubicBezTo>
                <a:cubicBezTo>
                  <a:pt x="383" y="294"/>
                  <a:pt x="383" y="294"/>
                  <a:pt x="383" y="294"/>
                </a:cubicBezTo>
                <a:cubicBezTo>
                  <a:pt x="176" y="294"/>
                  <a:pt x="176" y="294"/>
                  <a:pt x="176" y="294"/>
                </a:cubicBezTo>
                <a:cubicBezTo>
                  <a:pt x="162" y="294"/>
                  <a:pt x="162" y="309"/>
                  <a:pt x="162" y="309"/>
                </a:cubicBezTo>
                <a:cubicBezTo>
                  <a:pt x="162" y="324"/>
                  <a:pt x="162" y="338"/>
                  <a:pt x="176" y="338"/>
                </a:cubicBezTo>
                <a:cubicBezTo>
                  <a:pt x="383" y="338"/>
                  <a:pt x="383" y="338"/>
                  <a:pt x="383" y="338"/>
                </a:cubicBezTo>
                <a:cubicBezTo>
                  <a:pt x="309" y="412"/>
                  <a:pt x="309" y="412"/>
                  <a:pt x="309" y="412"/>
                </a:cubicBezTo>
                <a:cubicBezTo>
                  <a:pt x="294" y="427"/>
                  <a:pt x="294" y="442"/>
                  <a:pt x="309" y="442"/>
                </a:cubicBezTo>
                <a:cubicBezTo>
                  <a:pt x="309" y="456"/>
                  <a:pt x="324" y="456"/>
                  <a:pt x="338" y="442"/>
                </a:cubicBezTo>
                <a:cubicBezTo>
                  <a:pt x="441" y="338"/>
                  <a:pt x="441" y="338"/>
                  <a:pt x="441" y="338"/>
                </a:cubicBezTo>
                <a:cubicBezTo>
                  <a:pt x="441" y="324"/>
                  <a:pt x="441" y="324"/>
                  <a:pt x="441" y="309"/>
                </a:cubicBezTo>
                <a:lnTo>
                  <a:pt x="441" y="294"/>
                </a:lnTo>
                <a:close/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47"/>
                  <a:pt x="0" y="309"/>
                </a:cubicBezTo>
                <a:cubicBezTo>
                  <a:pt x="0" y="485"/>
                  <a:pt x="147" y="633"/>
                  <a:pt x="309" y="633"/>
                </a:cubicBezTo>
                <a:cubicBezTo>
                  <a:pt x="485" y="633"/>
                  <a:pt x="633" y="485"/>
                  <a:pt x="633" y="309"/>
                </a:cubicBezTo>
                <a:cubicBezTo>
                  <a:pt x="633" y="147"/>
                  <a:pt x="485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44" y="471"/>
                  <a:pt x="44" y="309"/>
                </a:cubicBezTo>
                <a:cubicBezTo>
                  <a:pt x="44" y="162"/>
                  <a:pt x="162" y="44"/>
                  <a:pt x="309" y="44"/>
                </a:cubicBezTo>
                <a:cubicBezTo>
                  <a:pt x="471" y="44"/>
                  <a:pt x="588" y="162"/>
                  <a:pt x="588" y="309"/>
                </a:cubicBezTo>
                <a:cubicBezTo>
                  <a:pt x="588" y="471"/>
                  <a:pt x="471" y="589"/>
                  <a:pt x="309" y="58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5" name="Google Shape;1215;p37"/>
          <p:cNvSpPr/>
          <p:nvPr/>
        </p:nvSpPr>
        <p:spPr>
          <a:xfrm>
            <a:off x="7832927" y="4033136"/>
            <a:ext cx="323525" cy="333156"/>
          </a:xfrm>
          <a:custGeom>
            <a:rect b="b" l="l" r="r" t="t"/>
            <a:pathLst>
              <a:path extrusionOk="0" h="634" w="619"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47"/>
                  <a:pt x="0" y="309"/>
                </a:cubicBezTo>
                <a:cubicBezTo>
                  <a:pt x="0" y="485"/>
                  <a:pt x="132" y="633"/>
                  <a:pt x="309" y="633"/>
                </a:cubicBezTo>
                <a:cubicBezTo>
                  <a:pt x="486" y="633"/>
                  <a:pt x="618" y="485"/>
                  <a:pt x="618" y="309"/>
                </a:cubicBezTo>
                <a:cubicBezTo>
                  <a:pt x="618" y="147"/>
                  <a:pt x="486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29" y="471"/>
                  <a:pt x="29" y="309"/>
                </a:cubicBezTo>
                <a:cubicBezTo>
                  <a:pt x="29" y="162"/>
                  <a:pt x="162" y="44"/>
                  <a:pt x="309" y="44"/>
                </a:cubicBezTo>
                <a:cubicBezTo>
                  <a:pt x="456" y="44"/>
                  <a:pt x="589" y="162"/>
                  <a:pt x="589" y="309"/>
                </a:cubicBezTo>
                <a:cubicBezTo>
                  <a:pt x="589" y="471"/>
                  <a:pt x="456" y="589"/>
                  <a:pt x="309" y="589"/>
                </a:cubicBezTo>
                <a:close/>
                <a:moveTo>
                  <a:pt x="441" y="294"/>
                </a:moveTo>
                <a:lnTo>
                  <a:pt x="441" y="294"/>
                </a:lnTo>
                <a:cubicBezTo>
                  <a:pt x="235" y="294"/>
                  <a:pt x="235" y="294"/>
                  <a:pt x="235" y="294"/>
                </a:cubicBezTo>
                <a:cubicBezTo>
                  <a:pt x="324" y="221"/>
                  <a:pt x="324" y="221"/>
                  <a:pt x="324" y="221"/>
                </a:cubicBezTo>
                <a:cubicBezTo>
                  <a:pt x="324" y="206"/>
                  <a:pt x="324" y="191"/>
                  <a:pt x="324" y="191"/>
                </a:cubicBezTo>
                <a:cubicBezTo>
                  <a:pt x="309" y="176"/>
                  <a:pt x="294" y="176"/>
                  <a:pt x="294" y="191"/>
                </a:cubicBezTo>
                <a:cubicBezTo>
                  <a:pt x="177" y="294"/>
                  <a:pt x="177" y="294"/>
                  <a:pt x="177" y="294"/>
                </a:cubicBezTo>
                <a:lnTo>
                  <a:pt x="177" y="309"/>
                </a:lnTo>
                <a:cubicBezTo>
                  <a:pt x="177" y="324"/>
                  <a:pt x="177" y="324"/>
                  <a:pt x="177" y="338"/>
                </a:cubicBezTo>
                <a:cubicBezTo>
                  <a:pt x="294" y="442"/>
                  <a:pt x="294" y="442"/>
                  <a:pt x="294" y="442"/>
                </a:cubicBezTo>
                <a:cubicBezTo>
                  <a:pt x="294" y="456"/>
                  <a:pt x="309" y="456"/>
                  <a:pt x="324" y="442"/>
                </a:cubicBezTo>
                <a:cubicBezTo>
                  <a:pt x="324" y="442"/>
                  <a:pt x="324" y="427"/>
                  <a:pt x="324" y="412"/>
                </a:cubicBezTo>
                <a:cubicBezTo>
                  <a:pt x="235" y="338"/>
                  <a:pt x="235" y="338"/>
                  <a:pt x="235" y="338"/>
                </a:cubicBezTo>
                <a:cubicBezTo>
                  <a:pt x="441" y="338"/>
                  <a:pt x="441" y="338"/>
                  <a:pt x="441" y="338"/>
                </a:cubicBezTo>
                <a:cubicBezTo>
                  <a:pt x="456" y="338"/>
                  <a:pt x="471" y="324"/>
                  <a:pt x="471" y="309"/>
                </a:cubicBezTo>
                <a:cubicBezTo>
                  <a:pt x="471" y="309"/>
                  <a:pt x="456" y="294"/>
                  <a:pt x="441" y="29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6" name="Google Shape;1216;p37"/>
          <p:cNvSpPr/>
          <p:nvPr/>
        </p:nvSpPr>
        <p:spPr>
          <a:xfrm>
            <a:off x="7291792" y="4033136"/>
            <a:ext cx="333154" cy="333156"/>
          </a:xfrm>
          <a:custGeom>
            <a:rect b="b" l="l" r="r" t="t"/>
            <a:pathLst>
              <a:path extrusionOk="0" h="634" w="634">
                <a:moveTo>
                  <a:pt x="324" y="0"/>
                </a:moveTo>
                <a:lnTo>
                  <a:pt x="324" y="0"/>
                </a:lnTo>
                <a:cubicBezTo>
                  <a:pt x="148" y="0"/>
                  <a:pt x="0" y="147"/>
                  <a:pt x="0" y="309"/>
                </a:cubicBezTo>
                <a:cubicBezTo>
                  <a:pt x="0" y="485"/>
                  <a:pt x="148" y="633"/>
                  <a:pt x="324" y="633"/>
                </a:cubicBezTo>
                <a:cubicBezTo>
                  <a:pt x="486" y="633"/>
                  <a:pt x="633" y="485"/>
                  <a:pt x="633" y="309"/>
                </a:cubicBezTo>
                <a:cubicBezTo>
                  <a:pt x="633" y="147"/>
                  <a:pt x="486" y="0"/>
                  <a:pt x="324" y="0"/>
                </a:cubicBezTo>
                <a:close/>
                <a:moveTo>
                  <a:pt x="324" y="589"/>
                </a:moveTo>
                <a:lnTo>
                  <a:pt x="324" y="589"/>
                </a:lnTo>
                <a:cubicBezTo>
                  <a:pt x="162" y="589"/>
                  <a:pt x="44" y="471"/>
                  <a:pt x="44" y="309"/>
                </a:cubicBezTo>
                <a:cubicBezTo>
                  <a:pt x="44" y="162"/>
                  <a:pt x="162" y="44"/>
                  <a:pt x="324" y="44"/>
                </a:cubicBezTo>
                <a:cubicBezTo>
                  <a:pt x="471" y="44"/>
                  <a:pt x="589" y="162"/>
                  <a:pt x="589" y="309"/>
                </a:cubicBezTo>
                <a:cubicBezTo>
                  <a:pt x="589" y="471"/>
                  <a:pt x="471" y="589"/>
                  <a:pt x="324" y="589"/>
                </a:cubicBezTo>
                <a:close/>
                <a:moveTo>
                  <a:pt x="457" y="221"/>
                </a:moveTo>
                <a:lnTo>
                  <a:pt x="457" y="221"/>
                </a:lnTo>
                <a:cubicBezTo>
                  <a:pt x="324" y="368"/>
                  <a:pt x="324" y="368"/>
                  <a:pt x="324" y="368"/>
                </a:cubicBezTo>
                <a:cubicBezTo>
                  <a:pt x="177" y="221"/>
                  <a:pt x="177" y="221"/>
                  <a:pt x="177" y="221"/>
                </a:cubicBezTo>
                <a:cubicBezTo>
                  <a:pt x="177" y="221"/>
                  <a:pt x="162" y="221"/>
                  <a:pt x="148" y="221"/>
                </a:cubicBezTo>
                <a:cubicBezTo>
                  <a:pt x="148" y="235"/>
                  <a:pt x="148" y="250"/>
                  <a:pt x="148" y="250"/>
                </a:cubicBezTo>
                <a:cubicBezTo>
                  <a:pt x="295" y="397"/>
                  <a:pt x="295" y="397"/>
                  <a:pt x="295" y="397"/>
                </a:cubicBezTo>
                <a:cubicBezTo>
                  <a:pt x="310" y="412"/>
                  <a:pt x="310" y="412"/>
                  <a:pt x="324" y="412"/>
                </a:cubicBezTo>
                <a:cubicBezTo>
                  <a:pt x="324" y="412"/>
                  <a:pt x="339" y="412"/>
                  <a:pt x="339" y="397"/>
                </a:cubicBezTo>
                <a:cubicBezTo>
                  <a:pt x="486" y="250"/>
                  <a:pt x="486" y="250"/>
                  <a:pt x="486" y="250"/>
                </a:cubicBezTo>
                <a:cubicBezTo>
                  <a:pt x="501" y="250"/>
                  <a:pt x="501" y="235"/>
                  <a:pt x="486" y="221"/>
                </a:cubicBezTo>
                <a:cubicBezTo>
                  <a:pt x="486" y="221"/>
                  <a:pt x="471" y="221"/>
                  <a:pt x="457" y="22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7" name="Google Shape;1217;p37"/>
          <p:cNvSpPr/>
          <p:nvPr/>
        </p:nvSpPr>
        <p:spPr>
          <a:xfrm>
            <a:off x="6760286" y="4033136"/>
            <a:ext cx="333154" cy="333156"/>
          </a:xfrm>
          <a:custGeom>
            <a:rect b="b" l="l" r="r" t="t"/>
            <a:pathLst>
              <a:path extrusionOk="0" h="634" w="634">
                <a:moveTo>
                  <a:pt x="338" y="221"/>
                </a:moveTo>
                <a:lnTo>
                  <a:pt x="338" y="221"/>
                </a:lnTo>
                <a:cubicBezTo>
                  <a:pt x="324" y="221"/>
                  <a:pt x="324" y="221"/>
                  <a:pt x="309" y="221"/>
                </a:cubicBezTo>
                <a:lnTo>
                  <a:pt x="294" y="221"/>
                </a:lnTo>
                <a:cubicBezTo>
                  <a:pt x="147" y="368"/>
                  <a:pt x="147" y="368"/>
                  <a:pt x="147" y="368"/>
                </a:cubicBezTo>
                <a:cubicBezTo>
                  <a:pt x="132" y="383"/>
                  <a:pt x="132" y="397"/>
                  <a:pt x="147" y="397"/>
                </a:cubicBezTo>
                <a:cubicBezTo>
                  <a:pt x="147" y="412"/>
                  <a:pt x="162" y="412"/>
                  <a:pt x="176" y="397"/>
                </a:cubicBezTo>
                <a:cubicBezTo>
                  <a:pt x="309" y="265"/>
                  <a:pt x="309" y="265"/>
                  <a:pt x="309" y="265"/>
                </a:cubicBezTo>
                <a:cubicBezTo>
                  <a:pt x="456" y="397"/>
                  <a:pt x="456" y="397"/>
                  <a:pt x="456" y="397"/>
                </a:cubicBezTo>
                <a:cubicBezTo>
                  <a:pt x="456" y="412"/>
                  <a:pt x="471" y="412"/>
                  <a:pt x="485" y="397"/>
                </a:cubicBezTo>
                <a:cubicBezTo>
                  <a:pt x="485" y="397"/>
                  <a:pt x="485" y="383"/>
                  <a:pt x="485" y="368"/>
                </a:cubicBezTo>
                <a:lnTo>
                  <a:pt x="338" y="221"/>
                </a:lnTo>
                <a:close/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47"/>
                  <a:pt x="0" y="309"/>
                </a:cubicBezTo>
                <a:cubicBezTo>
                  <a:pt x="0" y="485"/>
                  <a:pt x="147" y="633"/>
                  <a:pt x="309" y="633"/>
                </a:cubicBezTo>
                <a:cubicBezTo>
                  <a:pt x="485" y="633"/>
                  <a:pt x="633" y="485"/>
                  <a:pt x="633" y="309"/>
                </a:cubicBezTo>
                <a:cubicBezTo>
                  <a:pt x="633" y="147"/>
                  <a:pt x="485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44" y="471"/>
                  <a:pt x="44" y="309"/>
                </a:cubicBezTo>
                <a:cubicBezTo>
                  <a:pt x="44" y="162"/>
                  <a:pt x="162" y="44"/>
                  <a:pt x="309" y="44"/>
                </a:cubicBezTo>
                <a:cubicBezTo>
                  <a:pt x="471" y="44"/>
                  <a:pt x="588" y="162"/>
                  <a:pt x="588" y="309"/>
                </a:cubicBezTo>
                <a:cubicBezTo>
                  <a:pt x="588" y="471"/>
                  <a:pt x="471" y="589"/>
                  <a:pt x="309" y="58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p37"/>
          <p:cNvSpPr/>
          <p:nvPr/>
        </p:nvSpPr>
        <p:spPr>
          <a:xfrm>
            <a:off x="6224929" y="4033136"/>
            <a:ext cx="323525" cy="333156"/>
          </a:xfrm>
          <a:custGeom>
            <a:rect b="b" l="l" r="r" t="t"/>
            <a:pathLst>
              <a:path extrusionOk="0" h="634" w="619">
                <a:moveTo>
                  <a:pt x="397" y="294"/>
                </a:moveTo>
                <a:lnTo>
                  <a:pt x="397" y="294"/>
                </a:lnTo>
                <a:cubicBezTo>
                  <a:pt x="250" y="147"/>
                  <a:pt x="250" y="147"/>
                  <a:pt x="250" y="147"/>
                </a:cubicBezTo>
                <a:cubicBezTo>
                  <a:pt x="235" y="132"/>
                  <a:pt x="221" y="132"/>
                  <a:pt x="221" y="147"/>
                </a:cubicBezTo>
                <a:cubicBezTo>
                  <a:pt x="206" y="147"/>
                  <a:pt x="206" y="162"/>
                  <a:pt x="221" y="176"/>
                </a:cubicBezTo>
                <a:cubicBezTo>
                  <a:pt x="353" y="309"/>
                  <a:pt x="353" y="309"/>
                  <a:pt x="353" y="309"/>
                </a:cubicBezTo>
                <a:cubicBezTo>
                  <a:pt x="221" y="456"/>
                  <a:pt x="221" y="456"/>
                  <a:pt x="221" y="456"/>
                </a:cubicBezTo>
                <a:cubicBezTo>
                  <a:pt x="206" y="456"/>
                  <a:pt x="206" y="471"/>
                  <a:pt x="221" y="485"/>
                </a:cubicBezTo>
                <a:cubicBezTo>
                  <a:pt x="221" y="485"/>
                  <a:pt x="235" y="485"/>
                  <a:pt x="250" y="485"/>
                </a:cubicBezTo>
                <a:cubicBezTo>
                  <a:pt x="397" y="338"/>
                  <a:pt x="397" y="338"/>
                  <a:pt x="397" y="338"/>
                </a:cubicBezTo>
                <a:cubicBezTo>
                  <a:pt x="397" y="324"/>
                  <a:pt x="397" y="324"/>
                  <a:pt x="397" y="309"/>
                </a:cubicBezTo>
                <a:lnTo>
                  <a:pt x="397" y="294"/>
                </a:lnTo>
                <a:close/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47"/>
                  <a:pt x="0" y="309"/>
                </a:cubicBezTo>
                <a:cubicBezTo>
                  <a:pt x="0" y="485"/>
                  <a:pt x="132" y="633"/>
                  <a:pt x="309" y="633"/>
                </a:cubicBezTo>
                <a:cubicBezTo>
                  <a:pt x="486" y="633"/>
                  <a:pt x="618" y="485"/>
                  <a:pt x="618" y="309"/>
                </a:cubicBezTo>
                <a:cubicBezTo>
                  <a:pt x="618" y="147"/>
                  <a:pt x="486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29" y="471"/>
                  <a:pt x="29" y="309"/>
                </a:cubicBezTo>
                <a:cubicBezTo>
                  <a:pt x="29" y="162"/>
                  <a:pt x="162" y="44"/>
                  <a:pt x="309" y="44"/>
                </a:cubicBezTo>
                <a:cubicBezTo>
                  <a:pt x="456" y="44"/>
                  <a:pt x="589" y="162"/>
                  <a:pt x="589" y="309"/>
                </a:cubicBezTo>
                <a:cubicBezTo>
                  <a:pt x="589" y="471"/>
                  <a:pt x="456" y="589"/>
                  <a:pt x="309" y="58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9" name="Google Shape;1219;p37"/>
          <p:cNvSpPr/>
          <p:nvPr/>
        </p:nvSpPr>
        <p:spPr>
          <a:xfrm>
            <a:off x="11045073" y="3497778"/>
            <a:ext cx="323525" cy="325452"/>
          </a:xfrm>
          <a:custGeom>
            <a:rect b="b" l="l" r="r" t="t"/>
            <a:pathLst>
              <a:path extrusionOk="0" h="619" w="619">
                <a:moveTo>
                  <a:pt x="398" y="147"/>
                </a:moveTo>
                <a:lnTo>
                  <a:pt x="398" y="147"/>
                </a:lnTo>
                <a:cubicBezTo>
                  <a:pt x="398" y="132"/>
                  <a:pt x="383" y="132"/>
                  <a:pt x="368" y="147"/>
                </a:cubicBezTo>
                <a:cubicBezTo>
                  <a:pt x="221" y="294"/>
                  <a:pt x="221" y="294"/>
                  <a:pt x="221" y="294"/>
                </a:cubicBezTo>
                <a:lnTo>
                  <a:pt x="221" y="309"/>
                </a:lnTo>
                <a:lnTo>
                  <a:pt x="221" y="324"/>
                </a:lnTo>
                <a:cubicBezTo>
                  <a:pt x="368" y="471"/>
                  <a:pt x="368" y="471"/>
                  <a:pt x="368" y="471"/>
                </a:cubicBezTo>
                <a:cubicBezTo>
                  <a:pt x="383" y="486"/>
                  <a:pt x="398" y="486"/>
                  <a:pt x="398" y="471"/>
                </a:cubicBezTo>
                <a:cubicBezTo>
                  <a:pt x="412" y="471"/>
                  <a:pt x="412" y="457"/>
                  <a:pt x="398" y="441"/>
                </a:cubicBezTo>
                <a:cubicBezTo>
                  <a:pt x="265" y="309"/>
                  <a:pt x="265" y="309"/>
                  <a:pt x="265" y="309"/>
                </a:cubicBezTo>
                <a:cubicBezTo>
                  <a:pt x="398" y="177"/>
                  <a:pt x="398" y="177"/>
                  <a:pt x="398" y="177"/>
                </a:cubicBezTo>
                <a:cubicBezTo>
                  <a:pt x="412" y="162"/>
                  <a:pt x="412" y="147"/>
                  <a:pt x="398" y="147"/>
                </a:cubicBezTo>
                <a:close/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32"/>
                  <a:pt x="0" y="309"/>
                </a:cubicBezTo>
                <a:cubicBezTo>
                  <a:pt x="0" y="486"/>
                  <a:pt x="132" y="618"/>
                  <a:pt x="309" y="618"/>
                </a:cubicBezTo>
                <a:cubicBezTo>
                  <a:pt x="486" y="618"/>
                  <a:pt x="618" y="486"/>
                  <a:pt x="618" y="309"/>
                </a:cubicBezTo>
                <a:cubicBezTo>
                  <a:pt x="618" y="132"/>
                  <a:pt x="486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29" y="457"/>
                  <a:pt x="29" y="309"/>
                </a:cubicBezTo>
                <a:cubicBezTo>
                  <a:pt x="29" y="162"/>
                  <a:pt x="162" y="29"/>
                  <a:pt x="309" y="29"/>
                </a:cubicBezTo>
                <a:cubicBezTo>
                  <a:pt x="457" y="29"/>
                  <a:pt x="589" y="162"/>
                  <a:pt x="589" y="309"/>
                </a:cubicBezTo>
                <a:cubicBezTo>
                  <a:pt x="589" y="457"/>
                  <a:pt x="457" y="589"/>
                  <a:pt x="309" y="58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0" name="Google Shape;1220;p37"/>
          <p:cNvSpPr/>
          <p:nvPr/>
        </p:nvSpPr>
        <p:spPr>
          <a:xfrm>
            <a:off x="10505865" y="3515109"/>
            <a:ext cx="338931" cy="277308"/>
          </a:xfrm>
          <a:custGeom>
            <a:rect b="b" l="l" r="r" t="t"/>
            <a:pathLst>
              <a:path extrusionOk="0" h="531" w="649">
                <a:moveTo>
                  <a:pt x="604" y="30"/>
                </a:moveTo>
                <a:lnTo>
                  <a:pt x="604" y="30"/>
                </a:lnTo>
                <a:cubicBezTo>
                  <a:pt x="575" y="0"/>
                  <a:pt x="530" y="0"/>
                  <a:pt x="501" y="30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148" y="251"/>
                  <a:pt x="148" y="251"/>
                  <a:pt x="148" y="251"/>
                </a:cubicBezTo>
                <a:cubicBezTo>
                  <a:pt x="103" y="207"/>
                  <a:pt x="59" y="207"/>
                  <a:pt x="30" y="251"/>
                </a:cubicBezTo>
                <a:cubicBezTo>
                  <a:pt x="0" y="280"/>
                  <a:pt x="0" y="324"/>
                  <a:pt x="30" y="369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92" y="530"/>
                  <a:pt x="236" y="530"/>
                  <a:pt x="266" y="486"/>
                </a:cubicBezTo>
                <a:cubicBezTo>
                  <a:pt x="604" y="148"/>
                  <a:pt x="604" y="148"/>
                  <a:pt x="604" y="148"/>
                </a:cubicBezTo>
                <a:cubicBezTo>
                  <a:pt x="648" y="118"/>
                  <a:pt x="648" y="59"/>
                  <a:pt x="604" y="30"/>
                </a:cubicBezTo>
                <a:close/>
                <a:moveTo>
                  <a:pt x="575" y="118"/>
                </a:moveTo>
                <a:lnTo>
                  <a:pt x="575" y="118"/>
                </a:lnTo>
                <a:cubicBezTo>
                  <a:pt x="575" y="118"/>
                  <a:pt x="251" y="457"/>
                  <a:pt x="236" y="457"/>
                </a:cubicBezTo>
                <a:cubicBezTo>
                  <a:pt x="221" y="471"/>
                  <a:pt x="207" y="471"/>
                  <a:pt x="192" y="457"/>
                </a:cubicBezTo>
                <a:lnTo>
                  <a:pt x="59" y="324"/>
                </a:lnTo>
                <a:cubicBezTo>
                  <a:pt x="45" y="310"/>
                  <a:pt x="45" y="295"/>
                  <a:pt x="59" y="280"/>
                </a:cubicBezTo>
                <a:cubicBezTo>
                  <a:pt x="74" y="265"/>
                  <a:pt x="103" y="265"/>
                  <a:pt x="118" y="280"/>
                </a:cubicBezTo>
                <a:cubicBezTo>
                  <a:pt x="207" y="369"/>
                  <a:pt x="207" y="369"/>
                  <a:pt x="207" y="369"/>
                </a:cubicBezTo>
                <a:cubicBezTo>
                  <a:pt x="530" y="59"/>
                  <a:pt x="530" y="59"/>
                  <a:pt x="530" y="59"/>
                </a:cubicBezTo>
                <a:cubicBezTo>
                  <a:pt x="545" y="45"/>
                  <a:pt x="560" y="45"/>
                  <a:pt x="575" y="59"/>
                </a:cubicBezTo>
                <a:cubicBezTo>
                  <a:pt x="604" y="74"/>
                  <a:pt x="604" y="103"/>
                  <a:pt x="575" y="1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1" name="Google Shape;1221;p37"/>
          <p:cNvSpPr/>
          <p:nvPr/>
        </p:nvSpPr>
        <p:spPr>
          <a:xfrm>
            <a:off x="9993615" y="3530516"/>
            <a:ext cx="271531" cy="271531"/>
          </a:xfrm>
          <a:custGeom>
            <a:rect b="b" l="l" r="r" t="t"/>
            <a:pathLst>
              <a:path extrusionOk="0" h="516" w="516">
                <a:moveTo>
                  <a:pt x="368" y="265"/>
                </a:moveTo>
                <a:lnTo>
                  <a:pt x="368" y="265"/>
                </a:lnTo>
                <a:cubicBezTo>
                  <a:pt x="486" y="147"/>
                  <a:pt x="486" y="147"/>
                  <a:pt x="486" y="147"/>
                </a:cubicBezTo>
                <a:cubicBezTo>
                  <a:pt x="515" y="118"/>
                  <a:pt x="515" y="73"/>
                  <a:pt x="486" y="44"/>
                </a:cubicBezTo>
                <a:cubicBezTo>
                  <a:pt x="456" y="0"/>
                  <a:pt x="398" y="0"/>
                  <a:pt x="368" y="44"/>
                </a:cubicBezTo>
                <a:cubicBezTo>
                  <a:pt x="265" y="147"/>
                  <a:pt x="265" y="147"/>
                  <a:pt x="265" y="147"/>
                </a:cubicBezTo>
                <a:cubicBezTo>
                  <a:pt x="147" y="44"/>
                  <a:pt x="147" y="44"/>
                  <a:pt x="147" y="44"/>
                </a:cubicBezTo>
                <a:cubicBezTo>
                  <a:pt x="118" y="0"/>
                  <a:pt x="73" y="0"/>
                  <a:pt x="44" y="44"/>
                </a:cubicBezTo>
                <a:cubicBezTo>
                  <a:pt x="0" y="73"/>
                  <a:pt x="0" y="118"/>
                  <a:pt x="44" y="147"/>
                </a:cubicBezTo>
                <a:cubicBezTo>
                  <a:pt x="147" y="265"/>
                  <a:pt x="147" y="265"/>
                  <a:pt x="147" y="265"/>
                </a:cubicBezTo>
                <a:cubicBezTo>
                  <a:pt x="44" y="368"/>
                  <a:pt x="44" y="368"/>
                  <a:pt x="44" y="368"/>
                </a:cubicBezTo>
                <a:cubicBezTo>
                  <a:pt x="0" y="398"/>
                  <a:pt x="0" y="456"/>
                  <a:pt x="44" y="486"/>
                </a:cubicBezTo>
                <a:cubicBezTo>
                  <a:pt x="73" y="515"/>
                  <a:pt x="118" y="515"/>
                  <a:pt x="147" y="486"/>
                </a:cubicBezTo>
                <a:cubicBezTo>
                  <a:pt x="265" y="368"/>
                  <a:pt x="265" y="368"/>
                  <a:pt x="265" y="368"/>
                </a:cubicBezTo>
                <a:cubicBezTo>
                  <a:pt x="368" y="486"/>
                  <a:pt x="368" y="486"/>
                  <a:pt x="368" y="486"/>
                </a:cubicBezTo>
                <a:cubicBezTo>
                  <a:pt x="398" y="515"/>
                  <a:pt x="456" y="515"/>
                  <a:pt x="486" y="486"/>
                </a:cubicBezTo>
                <a:cubicBezTo>
                  <a:pt x="515" y="456"/>
                  <a:pt x="515" y="398"/>
                  <a:pt x="486" y="368"/>
                </a:cubicBezTo>
                <a:lnTo>
                  <a:pt x="368" y="265"/>
                </a:lnTo>
                <a:close/>
                <a:moveTo>
                  <a:pt x="456" y="456"/>
                </a:moveTo>
                <a:lnTo>
                  <a:pt x="456" y="456"/>
                </a:lnTo>
                <a:cubicBezTo>
                  <a:pt x="441" y="471"/>
                  <a:pt x="412" y="471"/>
                  <a:pt x="398" y="456"/>
                </a:cubicBezTo>
                <a:cubicBezTo>
                  <a:pt x="265" y="309"/>
                  <a:pt x="265" y="309"/>
                  <a:pt x="265" y="309"/>
                </a:cubicBezTo>
                <a:cubicBezTo>
                  <a:pt x="118" y="456"/>
                  <a:pt x="118" y="456"/>
                  <a:pt x="118" y="456"/>
                </a:cubicBezTo>
                <a:cubicBezTo>
                  <a:pt x="103" y="471"/>
                  <a:pt x="73" y="471"/>
                  <a:pt x="59" y="456"/>
                </a:cubicBezTo>
                <a:cubicBezTo>
                  <a:pt x="44" y="441"/>
                  <a:pt x="44" y="412"/>
                  <a:pt x="59" y="398"/>
                </a:cubicBezTo>
                <a:cubicBezTo>
                  <a:pt x="206" y="265"/>
                  <a:pt x="206" y="265"/>
                  <a:pt x="206" y="265"/>
                </a:cubicBezTo>
                <a:cubicBezTo>
                  <a:pt x="59" y="118"/>
                  <a:pt x="59" y="118"/>
                  <a:pt x="59" y="118"/>
                </a:cubicBezTo>
                <a:cubicBezTo>
                  <a:pt x="44" y="103"/>
                  <a:pt x="44" y="73"/>
                  <a:pt x="59" y="59"/>
                </a:cubicBezTo>
                <a:cubicBezTo>
                  <a:pt x="73" y="44"/>
                  <a:pt x="103" y="44"/>
                  <a:pt x="118" y="59"/>
                </a:cubicBezTo>
                <a:cubicBezTo>
                  <a:pt x="265" y="206"/>
                  <a:pt x="265" y="206"/>
                  <a:pt x="265" y="206"/>
                </a:cubicBezTo>
                <a:cubicBezTo>
                  <a:pt x="398" y="59"/>
                  <a:pt x="398" y="59"/>
                  <a:pt x="398" y="59"/>
                </a:cubicBezTo>
                <a:cubicBezTo>
                  <a:pt x="412" y="44"/>
                  <a:pt x="441" y="44"/>
                  <a:pt x="456" y="59"/>
                </a:cubicBezTo>
                <a:cubicBezTo>
                  <a:pt x="471" y="73"/>
                  <a:pt x="471" y="103"/>
                  <a:pt x="456" y="118"/>
                </a:cubicBezTo>
                <a:cubicBezTo>
                  <a:pt x="309" y="265"/>
                  <a:pt x="309" y="265"/>
                  <a:pt x="309" y="265"/>
                </a:cubicBezTo>
                <a:cubicBezTo>
                  <a:pt x="456" y="398"/>
                  <a:pt x="456" y="398"/>
                  <a:pt x="456" y="398"/>
                </a:cubicBezTo>
                <a:cubicBezTo>
                  <a:pt x="471" y="412"/>
                  <a:pt x="471" y="441"/>
                  <a:pt x="456" y="45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2" name="Google Shape;1222;p37"/>
          <p:cNvSpPr/>
          <p:nvPr/>
        </p:nvSpPr>
        <p:spPr>
          <a:xfrm>
            <a:off x="9438998" y="3622952"/>
            <a:ext cx="323525" cy="78955"/>
          </a:xfrm>
          <a:custGeom>
            <a:rect b="b" l="l" r="r" t="t"/>
            <a:pathLst>
              <a:path extrusionOk="0" h="148" w="619"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3"/>
                </a:cubicBezTo>
                <a:cubicBezTo>
                  <a:pt x="0" y="117"/>
                  <a:pt x="29" y="147"/>
                  <a:pt x="73" y="147"/>
                </a:cubicBezTo>
                <a:cubicBezTo>
                  <a:pt x="545" y="147"/>
                  <a:pt x="545" y="147"/>
                  <a:pt x="545" y="147"/>
                </a:cubicBezTo>
                <a:cubicBezTo>
                  <a:pt x="589" y="147"/>
                  <a:pt x="618" y="117"/>
                  <a:pt x="618" y="73"/>
                </a:cubicBezTo>
                <a:cubicBezTo>
                  <a:pt x="618" y="29"/>
                  <a:pt x="589" y="0"/>
                  <a:pt x="545" y="0"/>
                </a:cubicBezTo>
                <a:close/>
                <a:moveTo>
                  <a:pt x="545" y="117"/>
                </a:moveTo>
                <a:lnTo>
                  <a:pt x="545" y="117"/>
                </a:lnTo>
                <a:cubicBezTo>
                  <a:pt x="73" y="117"/>
                  <a:pt x="73" y="117"/>
                  <a:pt x="73" y="117"/>
                </a:cubicBezTo>
                <a:cubicBezTo>
                  <a:pt x="59" y="117"/>
                  <a:pt x="29" y="88"/>
                  <a:pt x="29" y="73"/>
                </a:cubicBezTo>
                <a:cubicBezTo>
                  <a:pt x="29" y="58"/>
                  <a:pt x="59" y="29"/>
                  <a:pt x="73" y="29"/>
                </a:cubicBezTo>
                <a:cubicBezTo>
                  <a:pt x="545" y="29"/>
                  <a:pt x="545" y="29"/>
                  <a:pt x="545" y="29"/>
                </a:cubicBezTo>
                <a:cubicBezTo>
                  <a:pt x="559" y="29"/>
                  <a:pt x="589" y="58"/>
                  <a:pt x="589" y="73"/>
                </a:cubicBezTo>
                <a:cubicBezTo>
                  <a:pt x="589" y="88"/>
                  <a:pt x="559" y="117"/>
                  <a:pt x="545" y="1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3" name="Google Shape;1223;p37"/>
          <p:cNvSpPr/>
          <p:nvPr/>
        </p:nvSpPr>
        <p:spPr>
          <a:xfrm>
            <a:off x="8897865" y="3497778"/>
            <a:ext cx="333154" cy="325452"/>
          </a:xfrm>
          <a:custGeom>
            <a:rect b="b" l="l" r="r" t="t"/>
            <a:pathLst>
              <a:path extrusionOk="0" h="619" w="634">
                <a:moveTo>
                  <a:pt x="560" y="236"/>
                </a:moveTo>
                <a:lnTo>
                  <a:pt x="560" y="236"/>
                </a:lnTo>
                <a:cubicBezTo>
                  <a:pt x="398" y="236"/>
                  <a:pt x="398" y="236"/>
                  <a:pt x="398" y="236"/>
                </a:cubicBezTo>
                <a:cubicBezTo>
                  <a:pt x="398" y="74"/>
                  <a:pt x="398" y="74"/>
                  <a:pt x="398" y="74"/>
                </a:cubicBezTo>
                <a:cubicBezTo>
                  <a:pt x="398" y="29"/>
                  <a:pt x="369" y="0"/>
                  <a:pt x="324" y="0"/>
                </a:cubicBezTo>
                <a:cubicBezTo>
                  <a:pt x="280" y="0"/>
                  <a:pt x="236" y="29"/>
                  <a:pt x="236" y="74"/>
                </a:cubicBezTo>
                <a:cubicBezTo>
                  <a:pt x="236" y="236"/>
                  <a:pt x="236" y="236"/>
                  <a:pt x="236" y="236"/>
                </a:cubicBezTo>
                <a:cubicBezTo>
                  <a:pt x="89" y="236"/>
                  <a:pt x="89" y="236"/>
                  <a:pt x="89" y="236"/>
                </a:cubicBezTo>
                <a:cubicBezTo>
                  <a:pt x="45" y="236"/>
                  <a:pt x="0" y="265"/>
                  <a:pt x="0" y="309"/>
                </a:cubicBezTo>
                <a:cubicBezTo>
                  <a:pt x="0" y="353"/>
                  <a:pt x="45" y="383"/>
                  <a:pt x="89" y="383"/>
                </a:cubicBezTo>
                <a:cubicBezTo>
                  <a:pt x="236" y="383"/>
                  <a:pt x="236" y="383"/>
                  <a:pt x="236" y="383"/>
                </a:cubicBezTo>
                <a:cubicBezTo>
                  <a:pt x="236" y="545"/>
                  <a:pt x="236" y="545"/>
                  <a:pt x="236" y="545"/>
                </a:cubicBezTo>
                <a:cubicBezTo>
                  <a:pt x="236" y="589"/>
                  <a:pt x="280" y="618"/>
                  <a:pt x="324" y="618"/>
                </a:cubicBezTo>
                <a:cubicBezTo>
                  <a:pt x="369" y="618"/>
                  <a:pt x="398" y="589"/>
                  <a:pt x="398" y="545"/>
                </a:cubicBezTo>
                <a:cubicBezTo>
                  <a:pt x="398" y="383"/>
                  <a:pt x="398" y="383"/>
                  <a:pt x="398" y="383"/>
                </a:cubicBezTo>
                <a:cubicBezTo>
                  <a:pt x="560" y="383"/>
                  <a:pt x="560" y="383"/>
                  <a:pt x="560" y="383"/>
                </a:cubicBezTo>
                <a:cubicBezTo>
                  <a:pt x="604" y="383"/>
                  <a:pt x="633" y="353"/>
                  <a:pt x="633" y="309"/>
                </a:cubicBezTo>
                <a:cubicBezTo>
                  <a:pt x="633" y="265"/>
                  <a:pt x="604" y="236"/>
                  <a:pt x="560" y="236"/>
                </a:cubicBezTo>
                <a:close/>
                <a:moveTo>
                  <a:pt x="560" y="353"/>
                </a:moveTo>
                <a:lnTo>
                  <a:pt x="560" y="353"/>
                </a:lnTo>
                <a:cubicBezTo>
                  <a:pt x="354" y="353"/>
                  <a:pt x="354" y="353"/>
                  <a:pt x="354" y="353"/>
                </a:cubicBezTo>
                <a:cubicBezTo>
                  <a:pt x="354" y="545"/>
                  <a:pt x="354" y="545"/>
                  <a:pt x="354" y="545"/>
                </a:cubicBezTo>
                <a:cubicBezTo>
                  <a:pt x="354" y="559"/>
                  <a:pt x="339" y="589"/>
                  <a:pt x="324" y="589"/>
                </a:cubicBezTo>
                <a:cubicBezTo>
                  <a:pt x="295" y="589"/>
                  <a:pt x="280" y="559"/>
                  <a:pt x="280" y="545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89" y="353"/>
                  <a:pt x="89" y="353"/>
                  <a:pt x="89" y="353"/>
                </a:cubicBezTo>
                <a:cubicBezTo>
                  <a:pt x="59" y="353"/>
                  <a:pt x="45" y="324"/>
                  <a:pt x="45" y="309"/>
                </a:cubicBezTo>
                <a:cubicBezTo>
                  <a:pt x="45" y="294"/>
                  <a:pt x="59" y="265"/>
                  <a:pt x="89" y="265"/>
                </a:cubicBezTo>
                <a:cubicBezTo>
                  <a:pt x="280" y="265"/>
                  <a:pt x="280" y="265"/>
                  <a:pt x="280" y="265"/>
                </a:cubicBezTo>
                <a:cubicBezTo>
                  <a:pt x="280" y="74"/>
                  <a:pt x="280" y="74"/>
                  <a:pt x="280" y="74"/>
                </a:cubicBezTo>
                <a:cubicBezTo>
                  <a:pt x="280" y="59"/>
                  <a:pt x="295" y="29"/>
                  <a:pt x="324" y="29"/>
                </a:cubicBezTo>
                <a:cubicBezTo>
                  <a:pt x="339" y="29"/>
                  <a:pt x="354" y="59"/>
                  <a:pt x="354" y="74"/>
                </a:cubicBezTo>
                <a:cubicBezTo>
                  <a:pt x="354" y="265"/>
                  <a:pt x="354" y="265"/>
                  <a:pt x="354" y="265"/>
                </a:cubicBezTo>
                <a:cubicBezTo>
                  <a:pt x="560" y="265"/>
                  <a:pt x="560" y="265"/>
                  <a:pt x="560" y="265"/>
                </a:cubicBezTo>
                <a:cubicBezTo>
                  <a:pt x="575" y="265"/>
                  <a:pt x="589" y="294"/>
                  <a:pt x="589" y="309"/>
                </a:cubicBezTo>
                <a:cubicBezTo>
                  <a:pt x="589" y="324"/>
                  <a:pt x="575" y="353"/>
                  <a:pt x="560" y="3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4" name="Google Shape;1224;p37"/>
          <p:cNvSpPr/>
          <p:nvPr/>
        </p:nvSpPr>
        <p:spPr>
          <a:xfrm>
            <a:off x="8364433" y="3515109"/>
            <a:ext cx="333155" cy="292714"/>
          </a:xfrm>
          <a:custGeom>
            <a:rect b="b" l="l" r="r" t="t"/>
            <a:pathLst>
              <a:path extrusionOk="0" h="561" w="634">
                <a:moveTo>
                  <a:pt x="73" y="162"/>
                </a:moveTo>
                <a:lnTo>
                  <a:pt x="73" y="162"/>
                </a:lnTo>
                <a:cubicBezTo>
                  <a:pt x="544" y="162"/>
                  <a:pt x="544" y="162"/>
                  <a:pt x="544" y="162"/>
                </a:cubicBezTo>
                <a:cubicBezTo>
                  <a:pt x="588" y="162"/>
                  <a:pt x="633" y="133"/>
                  <a:pt x="633" y="89"/>
                </a:cubicBezTo>
                <a:cubicBezTo>
                  <a:pt x="633" y="45"/>
                  <a:pt x="588" y="0"/>
                  <a:pt x="544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5"/>
                  <a:pt x="0" y="89"/>
                </a:cubicBezTo>
                <a:cubicBezTo>
                  <a:pt x="0" y="133"/>
                  <a:pt x="29" y="162"/>
                  <a:pt x="73" y="162"/>
                </a:cubicBezTo>
                <a:close/>
                <a:moveTo>
                  <a:pt x="73" y="45"/>
                </a:moveTo>
                <a:lnTo>
                  <a:pt x="73" y="45"/>
                </a:lnTo>
                <a:cubicBezTo>
                  <a:pt x="544" y="45"/>
                  <a:pt x="544" y="45"/>
                  <a:pt x="544" y="45"/>
                </a:cubicBezTo>
                <a:cubicBezTo>
                  <a:pt x="574" y="45"/>
                  <a:pt x="588" y="59"/>
                  <a:pt x="588" y="89"/>
                </a:cubicBezTo>
                <a:cubicBezTo>
                  <a:pt x="588" y="103"/>
                  <a:pt x="574" y="118"/>
                  <a:pt x="544" y="118"/>
                </a:cubicBezTo>
                <a:cubicBezTo>
                  <a:pt x="73" y="118"/>
                  <a:pt x="73" y="118"/>
                  <a:pt x="73" y="118"/>
                </a:cubicBezTo>
                <a:cubicBezTo>
                  <a:pt x="58" y="118"/>
                  <a:pt x="44" y="103"/>
                  <a:pt x="44" y="89"/>
                </a:cubicBezTo>
                <a:cubicBezTo>
                  <a:pt x="44" y="59"/>
                  <a:pt x="58" y="45"/>
                  <a:pt x="73" y="45"/>
                </a:cubicBezTo>
                <a:close/>
                <a:moveTo>
                  <a:pt x="544" y="207"/>
                </a:moveTo>
                <a:lnTo>
                  <a:pt x="544" y="207"/>
                </a:lnTo>
                <a:cubicBezTo>
                  <a:pt x="73" y="207"/>
                  <a:pt x="73" y="207"/>
                  <a:pt x="73" y="207"/>
                </a:cubicBezTo>
                <a:cubicBezTo>
                  <a:pt x="29" y="207"/>
                  <a:pt x="0" y="236"/>
                  <a:pt x="0" y="280"/>
                </a:cubicBezTo>
                <a:cubicBezTo>
                  <a:pt x="0" y="324"/>
                  <a:pt x="29" y="354"/>
                  <a:pt x="73" y="354"/>
                </a:cubicBezTo>
                <a:cubicBezTo>
                  <a:pt x="544" y="354"/>
                  <a:pt x="544" y="354"/>
                  <a:pt x="544" y="354"/>
                </a:cubicBezTo>
                <a:cubicBezTo>
                  <a:pt x="588" y="354"/>
                  <a:pt x="633" y="324"/>
                  <a:pt x="633" y="280"/>
                </a:cubicBezTo>
                <a:cubicBezTo>
                  <a:pt x="633" y="236"/>
                  <a:pt x="588" y="207"/>
                  <a:pt x="544" y="207"/>
                </a:cubicBezTo>
                <a:close/>
                <a:moveTo>
                  <a:pt x="544" y="324"/>
                </a:moveTo>
                <a:lnTo>
                  <a:pt x="544" y="324"/>
                </a:lnTo>
                <a:cubicBezTo>
                  <a:pt x="73" y="324"/>
                  <a:pt x="73" y="324"/>
                  <a:pt x="73" y="324"/>
                </a:cubicBezTo>
                <a:cubicBezTo>
                  <a:pt x="58" y="324"/>
                  <a:pt x="44" y="295"/>
                  <a:pt x="44" y="280"/>
                </a:cubicBezTo>
                <a:cubicBezTo>
                  <a:pt x="44" y="265"/>
                  <a:pt x="58" y="236"/>
                  <a:pt x="73" y="236"/>
                </a:cubicBezTo>
                <a:cubicBezTo>
                  <a:pt x="544" y="236"/>
                  <a:pt x="544" y="236"/>
                  <a:pt x="544" y="236"/>
                </a:cubicBezTo>
                <a:cubicBezTo>
                  <a:pt x="574" y="236"/>
                  <a:pt x="588" y="265"/>
                  <a:pt x="588" y="280"/>
                </a:cubicBezTo>
                <a:cubicBezTo>
                  <a:pt x="588" y="295"/>
                  <a:pt x="574" y="324"/>
                  <a:pt x="544" y="324"/>
                </a:cubicBezTo>
                <a:close/>
                <a:moveTo>
                  <a:pt x="544" y="398"/>
                </a:moveTo>
                <a:lnTo>
                  <a:pt x="544" y="398"/>
                </a:lnTo>
                <a:cubicBezTo>
                  <a:pt x="73" y="398"/>
                  <a:pt x="73" y="398"/>
                  <a:pt x="73" y="398"/>
                </a:cubicBezTo>
                <a:cubicBezTo>
                  <a:pt x="29" y="398"/>
                  <a:pt x="0" y="428"/>
                  <a:pt x="0" y="471"/>
                </a:cubicBezTo>
                <a:cubicBezTo>
                  <a:pt x="0" y="516"/>
                  <a:pt x="29" y="560"/>
                  <a:pt x="73" y="560"/>
                </a:cubicBezTo>
                <a:cubicBezTo>
                  <a:pt x="544" y="560"/>
                  <a:pt x="544" y="560"/>
                  <a:pt x="544" y="560"/>
                </a:cubicBezTo>
                <a:cubicBezTo>
                  <a:pt x="588" y="560"/>
                  <a:pt x="633" y="516"/>
                  <a:pt x="633" y="471"/>
                </a:cubicBezTo>
                <a:cubicBezTo>
                  <a:pt x="633" y="428"/>
                  <a:pt x="588" y="398"/>
                  <a:pt x="544" y="398"/>
                </a:cubicBezTo>
                <a:close/>
                <a:moveTo>
                  <a:pt x="544" y="516"/>
                </a:moveTo>
                <a:lnTo>
                  <a:pt x="544" y="516"/>
                </a:lnTo>
                <a:cubicBezTo>
                  <a:pt x="73" y="516"/>
                  <a:pt x="73" y="516"/>
                  <a:pt x="73" y="516"/>
                </a:cubicBezTo>
                <a:cubicBezTo>
                  <a:pt x="58" y="516"/>
                  <a:pt x="44" y="501"/>
                  <a:pt x="44" y="471"/>
                </a:cubicBezTo>
                <a:cubicBezTo>
                  <a:pt x="44" y="457"/>
                  <a:pt x="58" y="442"/>
                  <a:pt x="73" y="442"/>
                </a:cubicBezTo>
                <a:cubicBezTo>
                  <a:pt x="544" y="442"/>
                  <a:pt x="544" y="442"/>
                  <a:pt x="544" y="442"/>
                </a:cubicBezTo>
                <a:cubicBezTo>
                  <a:pt x="574" y="442"/>
                  <a:pt x="588" y="457"/>
                  <a:pt x="588" y="471"/>
                </a:cubicBezTo>
                <a:cubicBezTo>
                  <a:pt x="588" y="501"/>
                  <a:pt x="574" y="516"/>
                  <a:pt x="544" y="51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5" name="Google Shape;1225;p37"/>
          <p:cNvSpPr/>
          <p:nvPr/>
        </p:nvSpPr>
        <p:spPr>
          <a:xfrm>
            <a:off x="7832927" y="3497778"/>
            <a:ext cx="323525" cy="325452"/>
          </a:xfrm>
          <a:custGeom>
            <a:rect b="b" l="l" r="r" t="t"/>
            <a:pathLst>
              <a:path extrusionOk="0" h="619" w="619">
                <a:moveTo>
                  <a:pt x="427" y="177"/>
                </a:moveTo>
                <a:lnTo>
                  <a:pt x="427" y="177"/>
                </a:lnTo>
                <a:cubicBezTo>
                  <a:pt x="412" y="162"/>
                  <a:pt x="412" y="177"/>
                  <a:pt x="398" y="177"/>
                </a:cubicBezTo>
                <a:cubicBezTo>
                  <a:pt x="280" y="398"/>
                  <a:pt x="280" y="398"/>
                  <a:pt x="280" y="398"/>
                </a:cubicBezTo>
                <a:cubicBezTo>
                  <a:pt x="206" y="339"/>
                  <a:pt x="206" y="339"/>
                  <a:pt x="206" y="339"/>
                </a:cubicBezTo>
                <a:cubicBezTo>
                  <a:pt x="191" y="324"/>
                  <a:pt x="191" y="324"/>
                  <a:pt x="177" y="339"/>
                </a:cubicBezTo>
                <a:cubicBezTo>
                  <a:pt x="162" y="339"/>
                  <a:pt x="162" y="353"/>
                  <a:pt x="177" y="353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80" y="457"/>
                  <a:pt x="280" y="457"/>
                  <a:pt x="294" y="441"/>
                </a:cubicBezTo>
                <a:lnTo>
                  <a:pt x="441" y="206"/>
                </a:lnTo>
                <a:cubicBezTo>
                  <a:pt x="441" y="191"/>
                  <a:pt x="441" y="177"/>
                  <a:pt x="427" y="177"/>
                </a:cubicBezTo>
                <a:close/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545" y="618"/>
                  <a:pt x="545" y="618"/>
                  <a:pt x="545" y="618"/>
                </a:cubicBezTo>
                <a:cubicBezTo>
                  <a:pt x="589" y="618"/>
                  <a:pt x="618" y="589"/>
                  <a:pt x="618" y="545"/>
                </a:cubicBezTo>
                <a:cubicBezTo>
                  <a:pt x="618" y="74"/>
                  <a:pt x="618" y="74"/>
                  <a:pt x="618" y="74"/>
                </a:cubicBezTo>
                <a:cubicBezTo>
                  <a:pt x="618" y="29"/>
                  <a:pt x="589" y="0"/>
                  <a:pt x="545" y="0"/>
                </a:cubicBez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59"/>
                  <a:pt x="559" y="589"/>
                  <a:pt x="54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29"/>
                  <a:pt x="73" y="29"/>
                </a:cubicBezTo>
                <a:cubicBezTo>
                  <a:pt x="545" y="29"/>
                  <a:pt x="545" y="29"/>
                  <a:pt x="545" y="29"/>
                </a:cubicBezTo>
                <a:cubicBezTo>
                  <a:pt x="559" y="29"/>
                  <a:pt x="589" y="59"/>
                  <a:pt x="589" y="74"/>
                </a:cubicBezTo>
                <a:lnTo>
                  <a:pt x="589" y="54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6" name="Google Shape;1226;p37"/>
          <p:cNvSpPr/>
          <p:nvPr/>
        </p:nvSpPr>
        <p:spPr>
          <a:xfrm>
            <a:off x="7291792" y="3497778"/>
            <a:ext cx="333154" cy="325452"/>
          </a:xfrm>
          <a:custGeom>
            <a:rect b="b" l="l" r="r" t="t"/>
            <a:pathLst>
              <a:path extrusionOk="0" h="619" w="634">
                <a:moveTo>
                  <a:pt x="560" y="0"/>
                </a:moveTo>
                <a:lnTo>
                  <a:pt x="560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4" y="618"/>
                  <a:pt x="89" y="618"/>
                </a:cubicBezTo>
                <a:cubicBezTo>
                  <a:pt x="560" y="618"/>
                  <a:pt x="560" y="618"/>
                  <a:pt x="560" y="618"/>
                </a:cubicBezTo>
                <a:cubicBezTo>
                  <a:pt x="604" y="618"/>
                  <a:pt x="633" y="589"/>
                  <a:pt x="633" y="545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29"/>
                  <a:pt x="604" y="0"/>
                  <a:pt x="560" y="0"/>
                </a:cubicBez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59"/>
                  <a:pt x="574" y="589"/>
                  <a:pt x="56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4" y="559"/>
                  <a:pt x="44" y="545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9" y="29"/>
                  <a:pt x="89" y="29"/>
                </a:cubicBezTo>
                <a:cubicBezTo>
                  <a:pt x="560" y="29"/>
                  <a:pt x="560" y="29"/>
                  <a:pt x="560" y="29"/>
                </a:cubicBezTo>
                <a:cubicBezTo>
                  <a:pt x="574" y="29"/>
                  <a:pt x="589" y="59"/>
                  <a:pt x="589" y="74"/>
                </a:cubicBezTo>
                <a:lnTo>
                  <a:pt x="589" y="545"/>
                </a:lnTo>
                <a:close/>
                <a:moveTo>
                  <a:pt x="412" y="206"/>
                </a:moveTo>
                <a:lnTo>
                  <a:pt x="412" y="206"/>
                </a:lnTo>
                <a:cubicBezTo>
                  <a:pt x="412" y="206"/>
                  <a:pt x="398" y="206"/>
                  <a:pt x="383" y="206"/>
                </a:cubicBezTo>
                <a:cubicBezTo>
                  <a:pt x="324" y="280"/>
                  <a:pt x="324" y="280"/>
                  <a:pt x="324" y="280"/>
                </a:cubicBezTo>
                <a:cubicBezTo>
                  <a:pt x="251" y="206"/>
                  <a:pt x="251" y="206"/>
                  <a:pt x="251" y="206"/>
                </a:cubicBezTo>
                <a:cubicBezTo>
                  <a:pt x="236" y="206"/>
                  <a:pt x="236" y="206"/>
                  <a:pt x="221" y="206"/>
                </a:cubicBezTo>
                <a:cubicBezTo>
                  <a:pt x="221" y="221"/>
                  <a:pt x="221" y="236"/>
                  <a:pt x="221" y="236"/>
                </a:cubicBezTo>
                <a:cubicBezTo>
                  <a:pt x="295" y="309"/>
                  <a:pt x="295" y="309"/>
                  <a:pt x="295" y="309"/>
                </a:cubicBezTo>
                <a:cubicBezTo>
                  <a:pt x="221" y="383"/>
                  <a:pt x="221" y="383"/>
                  <a:pt x="221" y="383"/>
                </a:cubicBezTo>
                <a:cubicBezTo>
                  <a:pt x="221" y="383"/>
                  <a:pt x="221" y="398"/>
                  <a:pt x="221" y="412"/>
                </a:cubicBezTo>
                <a:cubicBezTo>
                  <a:pt x="236" y="412"/>
                  <a:pt x="236" y="412"/>
                  <a:pt x="251" y="412"/>
                </a:cubicBezTo>
                <a:cubicBezTo>
                  <a:pt x="324" y="339"/>
                  <a:pt x="324" y="339"/>
                  <a:pt x="324" y="339"/>
                </a:cubicBezTo>
                <a:cubicBezTo>
                  <a:pt x="383" y="412"/>
                  <a:pt x="383" y="412"/>
                  <a:pt x="383" y="412"/>
                </a:cubicBezTo>
                <a:cubicBezTo>
                  <a:pt x="398" y="412"/>
                  <a:pt x="412" y="412"/>
                  <a:pt x="412" y="412"/>
                </a:cubicBezTo>
                <a:cubicBezTo>
                  <a:pt x="427" y="398"/>
                  <a:pt x="427" y="383"/>
                  <a:pt x="412" y="383"/>
                </a:cubicBezTo>
                <a:cubicBezTo>
                  <a:pt x="354" y="309"/>
                  <a:pt x="354" y="309"/>
                  <a:pt x="354" y="309"/>
                </a:cubicBezTo>
                <a:cubicBezTo>
                  <a:pt x="412" y="236"/>
                  <a:pt x="412" y="236"/>
                  <a:pt x="412" y="236"/>
                </a:cubicBezTo>
                <a:cubicBezTo>
                  <a:pt x="427" y="236"/>
                  <a:pt x="427" y="221"/>
                  <a:pt x="412" y="20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7" name="Google Shape;1227;p37"/>
          <p:cNvSpPr/>
          <p:nvPr/>
        </p:nvSpPr>
        <p:spPr>
          <a:xfrm>
            <a:off x="6760286" y="3497778"/>
            <a:ext cx="333154" cy="325452"/>
          </a:xfrm>
          <a:custGeom>
            <a:rect b="b" l="l" r="r" t="t"/>
            <a:pathLst>
              <a:path extrusionOk="0" h="619" w="634"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544" y="618"/>
                  <a:pt x="544" y="618"/>
                  <a:pt x="544" y="618"/>
                </a:cubicBezTo>
                <a:cubicBezTo>
                  <a:pt x="588" y="618"/>
                  <a:pt x="633" y="589"/>
                  <a:pt x="633" y="545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29"/>
                  <a:pt x="588" y="0"/>
                  <a:pt x="544" y="0"/>
                </a:cubicBezTo>
                <a:close/>
                <a:moveTo>
                  <a:pt x="588" y="545"/>
                </a:moveTo>
                <a:lnTo>
                  <a:pt x="588" y="545"/>
                </a:lnTo>
                <a:cubicBezTo>
                  <a:pt x="588" y="559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59"/>
                  <a:pt x="44" y="545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8" y="29"/>
                  <a:pt x="73" y="29"/>
                </a:cubicBezTo>
                <a:cubicBezTo>
                  <a:pt x="544" y="29"/>
                  <a:pt x="544" y="29"/>
                  <a:pt x="544" y="29"/>
                </a:cubicBezTo>
                <a:cubicBezTo>
                  <a:pt x="574" y="29"/>
                  <a:pt x="588" y="59"/>
                  <a:pt x="588" y="74"/>
                </a:cubicBezTo>
                <a:lnTo>
                  <a:pt x="588" y="545"/>
                </a:lnTo>
                <a:close/>
                <a:moveTo>
                  <a:pt x="426" y="294"/>
                </a:moveTo>
                <a:lnTo>
                  <a:pt x="426" y="294"/>
                </a:lnTo>
                <a:cubicBezTo>
                  <a:pt x="191" y="294"/>
                  <a:pt x="191" y="294"/>
                  <a:pt x="191" y="294"/>
                </a:cubicBezTo>
                <a:cubicBezTo>
                  <a:pt x="191" y="294"/>
                  <a:pt x="176" y="294"/>
                  <a:pt x="176" y="309"/>
                </a:cubicBezTo>
                <a:cubicBezTo>
                  <a:pt x="176" y="324"/>
                  <a:pt x="191" y="324"/>
                  <a:pt x="191" y="324"/>
                </a:cubicBezTo>
                <a:cubicBezTo>
                  <a:pt x="426" y="324"/>
                  <a:pt x="426" y="324"/>
                  <a:pt x="426" y="324"/>
                </a:cubicBezTo>
                <a:cubicBezTo>
                  <a:pt x="441" y="324"/>
                  <a:pt x="456" y="324"/>
                  <a:pt x="456" y="309"/>
                </a:cubicBezTo>
                <a:cubicBezTo>
                  <a:pt x="456" y="294"/>
                  <a:pt x="441" y="294"/>
                  <a:pt x="426" y="29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8" name="Google Shape;1228;p37"/>
          <p:cNvSpPr/>
          <p:nvPr/>
        </p:nvSpPr>
        <p:spPr>
          <a:xfrm>
            <a:off x="6224929" y="3497778"/>
            <a:ext cx="323525" cy="325452"/>
          </a:xfrm>
          <a:custGeom>
            <a:rect b="b" l="l" r="r" t="t"/>
            <a:pathLst>
              <a:path extrusionOk="0" h="619" w="619">
                <a:moveTo>
                  <a:pt x="427" y="294"/>
                </a:moveTo>
                <a:lnTo>
                  <a:pt x="427" y="294"/>
                </a:lnTo>
                <a:cubicBezTo>
                  <a:pt x="324" y="294"/>
                  <a:pt x="324" y="294"/>
                  <a:pt x="324" y="294"/>
                </a:cubicBezTo>
                <a:cubicBezTo>
                  <a:pt x="324" y="191"/>
                  <a:pt x="324" y="191"/>
                  <a:pt x="324" y="191"/>
                </a:cubicBezTo>
                <a:cubicBezTo>
                  <a:pt x="324" y="177"/>
                  <a:pt x="324" y="177"/>
                  <a:pt x="309" y="177"/>
                </a:cubicBezTo>
                <a:cubicBezTo>
                  <a:pt x="294" y="177"/>
                  <a:pt x="294" y="177"/>
                  <a:pt x="294" y="191"/>
                </a:cubicBezTo>
                <a:cubicBezTo>
                  <a:pt x="294" y="294"/>
                  <a:pt x="294" y="294"/>
                  <a:pt x="294" y="294"/>
                </a:cubicBezTo>
                <a:cubicBezTo>
                  <a:pt x="191" y="294"/>
                  <a:pt x="191" y="294"/>
                  <a:pt x="191" y="294"/>
                </a:cubicBezTo>
                <a:cubicBezTo>
                  <a:pt x="177" y="294"/>
                  <a:pt x="177" y="294"/>
                  <a:pt x="177" y="309"/>
                </a:cubicBezTo>
                <a:cubicBezTo>
                  <a:pt x="177" y="324"/>
                  <a:pt x="177" y="324"/>
                  <a:pt x="191" y="324"/>
                </a:cubicBezTo>
                <a:cubicBezTo>
                  <a:pt x="294" y="324"/>
                  <a:pt x="294" y="324"/>
                  <a:pt x="294" y="324"/>
                </a:cubicBezTo>
                <a:cubicBezTo>
                  <a:pt x="294" y="427"/>
                  <a:pt x="294" y="427"/>
                  <a:pt x="294" y="427"/>
                </a:cubicBezTo>
                <a:cubicBezTo>
                  <a:pt x="294" y="441"/>
                  <a:pt x="294" y="441"/>
                  <a:pt x="309" y="441"/>
                </a:cubicBezTo>
                <a:cubicBezTo>
                  <a:pt x="324" y="441"/>
                  <a:pt x="324" y="441"/>
                  <a:pt x="324" y="427"/>
                </a:cubicBezTo>
                <a:cubicBezTo>
                  <a:pt x="324" y="324"/>
                  <a:pt x="324" y="324"/>
                  <a:pt x="324" y="324"/>
                </a:cubicBezTo>
                <a:cubicBezTo>
                  <a:pt x="427" y="324"/>
                  <a:pt x="427" y="324"/>
                  <a:pt x="427" y="324"/>
                </a:cubicBezTo>
                <a:cubicBezTo>
                  <a:pt x="441" y="324"/>
                  <a:pt x="441" y="324"/>
                  <a:pt x="441" y="309"/>
                </a:cubicBezTo>
                <a:cubicBezTo>
                  <a:pt x="441" y="294"/>
                  <a:pt x="441" y="294"/>
                  <a:pt x="427" y="294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544" y="618"/>
                  <a:pt x="544" y="618"/>
                  <a:pt x="544" y="618"/>
                </a:cubicBezTo>
                <a:cubicBezTo>
                  <a:pt x="589" y="618"/>
                  <a:pt x="618" y="589"/>
                  <a:pt x="618" y="545"/>
                </a:cubicBezTo>
                <a:cubicBezTo>
                  <a:pt x="618" y="74"/>
                  <a:pt x="618" y="74"/>
                  <a:pt x="618" y="74"/>
                </a:cubicBezTo>
                <a:cubicBezTo>
                  <a:pt x="618" y="29"/>
                  <a:pt x="589" y="0"/>
                  <a:pt x="544" y="0"/>
                </a:cubicBez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59"/>
                  <a:pt x="559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29"/>
                  <a:pt x="73" y="29"/>
                </a:cubicBezTo>
                <a:cubicBezTo>
                  <a:pt x="544" y="29"/>
                  <a:pt x="544" y="29"/>
                  <a:pt x="544" y="29"/>
                </a:cubicBezTo>
                <a:cubicBezTo>
                  <a:pt x="559" y="29"/>
                  <a:pt x="589" y="59"/>
                  <a:pt x="589" y="74"/>
                </a:cubicBezTo>
                <a:lnTo>
                  <a:pt x="589" y="54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9" name="Google Shape;1229;p37"/>
          <p:cNvSpPr/>
          <p:nvPr/>
        </p:nvSpPr>
        <p:spPr>
          <a:xfrm>
            <a:off x="11045073" y="2956644"/>
            <a:ext cx="323525" cy="333154"/>
          </a:xfrm>
          <a:custGeom>
            <a:rect b="b" l="l" r="r" t="t"/>
            <a:pathLst>
              <a:path extrusionOk="0" h="634" w="619">
                <a:moveTo>
                  <a:pt x="412" y="324"/>
                </a:moveTo>
                <a:lnTo>
                  <a:pt x="412" y="324"/>
                </a:lnTo>
                <a:cubicBezTo>
                  <a:pt x="324" y="412"/>
                  <a:pt x="324" y="412"/>
                  <a:pt x="324" y="412"/>
                </a:cubicBezTo>
                <a:cubicBezTo>
                  <a:pt x="324" y="207"/>
                  <a:pt x="324" y="207"/>
                  <a:pt x="324" y="207"/>
                </a:cubicBezTo>
                <a:cubicBezTo>
                  <a:pt x="324" y="192"/>
                  <a:pt x="324" y="177"/>
                  <a:pt x="309" y="177"/>
                </a:cubicBezTo>
                <a:cubicBezTo>
                  <a:pt x="294" y="177"/>
                  <a:pt x="294" y="192"/>
                  <a:pt x="294" y="207"/>
                </a:cubicBezTo>
                <a:cubicBezTo>
                  <a:pt x="294" y="412"/>
                  <a:pt x="294" y="412"/>
                  <a:pt x="294" y="412"/>
                </a:cubicBezTo>
                <a:cubicBezTo>
                  <a:pt x="206" y="324"/>
                  <a:pt x="206" y="324"/>
                  <a:pt x="206" y="324"/>
                </a:cubicBezTo>
                <a:cubicBezTo>
                  <a:pt x="206" y="324"/>
                  <a:pt x="191" y="324"/>
                  <a:pt x="177" y="324"/>
                </a:cubicBezTo>
                <a:cubicBezTo>
                  <a:pt x="177" y="339"/>
                  <a:pt x="177" y="354"/>
                  <a:pt x="177" y="354"/>
                </a:cubicBezTo>
                <a:cubicBezTo>
                  <a:pt x="294" y="471"/>
                  <a:pt x="294" y="471"/>
                  <a:pt x="294" y="471"/>
                </a:cubicBezTo>
                <a:lnTo>
                  <a:pt x="309" y="471"/>
                </a:lnTo>
                <a:lnTo>
                  <a:pt x="324" y="471"/>
                </a:lnTo>
                <a:cubicBezTo>
                  <a:pt x="441" y="354"/>
                  <a:pt x="441" y="354"/>
                  <a:pt x="441" y="354"/>
                </a:cubicBezTo>
                <a:cubicBezTo>
                  <a:pt x="441" y="354"/>
                  <a:pt x="441" y="339"/>
                  <a:pt x="441" y="324"/>
                </a:cubicBezTo>
                <a:cubicBezTo>
                  <a:pt x="427" y="324"/>
                  <a:pt x="412" y="324"/>
                  <a:pt x="412" y="324"/>
                </a:cubicBezTo>
                <a:close/>
                <a:moveTo>
                  <a:pt x="545" y="0"/>
                </a:moveTo>
                <a:lnTo>
                  <a:pt x="545" y="0"/>
                </a:lnTo>
                <a:cubicBezTo>
                  <a:pt x="74" y="0"/>
                  <a:pt x="74" y="0"/>
                  <a:pt x="74" y="0"/>
                </a:cubicBezTo>
                <a:cubicBezTo>
                  <a:pt x="29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4" y="633"/>
                </a:cubicBezTo>
                <a:cubicBezTo>
                  <a:pt x="545" y="633"/>
                  <a:pt x="545" y="633"/>
                  <a:pt x="545" y="633"/>
                </a:cubicBezTo>
                <a:cubicBezTo>
                  <a:pt x="589" y="633"/>
                  <a:pt x="618" y="604"/>
                  <a:pt x="618" y="560"/>
                </a:cubicBezTo>
                <a:cubicBezTo>
                  <a:pt x="618" y="89"/>
                  <a:pt x="618" y="89"/>
                  <a:pt x="618" y="89"/>
                </a:cubicBezTo>
                <a:cubicBezTo>
                  <a:pt x="618" y="45"/>
                  <a:pt x="589" y="0"/>
                  <a:pt x="545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5"/>
                  <a:pt x="559" y="589"/>
                  <a:pt x="545" y="589"/>
                </a:cubicBezTo>
                <a:cubicBezTo>
                  <a:pt x="74" y="589"/>
                  <a:pt x="74" y="589"/>
                  <a:pt x="74" y="589"/>
                </a:cubicBezTo>
                <a:cubicBezTo>
                  <a:pt x="59" y="589"/>
                  <a:pt x="29" y="575"/>
                  <a:pt x="29" y="560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59"/>
                  <a:pt x="59" y="45"/>
                  <a:pt x="74" y="45"/>
                </a:cubicBezTo>
                <a:cubicBezTo>
                  <a:pt x="545" y="45"/>
                  <a:pt x="545" y="45"/>
                  <a:pt x="545" y="45"/>
                </a:cubicBezTo>
                <a:cubicBezTo>
                  <a:pt x="559" y="45"/>
                  <a:pt x="589" y="59"/>
                  <a:pt x="589" y="89"/>
                </a:cubicBezTo>
                <a:lnTo>
                  <a:pt x="589" y="56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0" name="Google Shape;1230;p37"/>
          <p:cNvSpPr/>
          <p:nvPr/>
        </p:nvSpPr>
        <p:spPr>
          <a:xfrm>
            <a:off x="10505865" y="2956644"/>
            <a:ext cx="333155" cy="333154"/>
          </a:xfrm>
          <a:custGeom>
            <a:rect b="b" l="l" r="r" t="t"/>
            <a:pathLst>
              <a:path extrusionOk="0" h="634" w="634">
                <a:moveTo>
                  <a:pt x="339" y="177"/>
                </a:moveTo>
                <a:lnTo>
                  <a:pt x="339" y="177"/>
                </a:lnTo>
                <a:cubicBezTo>
                  <a:pt x="339" y="162"/>
                  <a:pt x="324" y="162"/>
                  <a:pt x="324" y="162"/>
                </a:cubicBezTo>
                <a:cubicBezTo>
                  <a:pt x="310" y="162"/>
                  <a:pt x="310" y="162"/>
                  <a:pt x="295" y="177"/>
                </a:cubicBezTo>
                <a:cubicBezTo>
                  <a:pt x="192" y="280"/>
                  <a:pt x="192" y="280"/>
                  <a:pt x="192" y="280"/>
                </a:cubicBezTo>
                <a:cubicBezTo>
                  <a:pt x="177" y="295"/>
                  <a:pt x="177" y="310"/>
                  <a:pt x="192" y="310"/>
                </a:cubicBezTo>
                <a:cubicBezTo>
                  <a:pt x="192" y="324"/>
                  <a:pt x="207" y="324"/>
                  <a:pt x="221" y="310"/>
                </a:cubicBezTo>
                <a:cubicBezTo>
                  <a:pt x="295" y="236"/>
                  <a:pt x="295" y="236"/>
                  <a:pt x="295" y="236"/>
                </a:cubicBezTo>
                <a:cubicBezTo>
                  <a:pt x="295" y="442"/>
                  <a:pt x="295" y="442"/>
                  <a:pt x="295" y="442"/>
                </a:cubicBezTo>
                <a:cubicBezTo>
                  <a:pt x="295" y="442"/>
                  <a:pt x="310" y="457"/>
                  <a:pt x="324" y="457"/>
                </a:cubicBezTo>
                <a:lnTo>
                  <a:pt x="339" y="442"/>
                </a:lnTo>
                <a:cubicBezTo>
                  <a:pt x="339" y="236"/>
                  <a:pt x="339" y="236"/>
                  <a:pt x="339" y="236"/>
                </a:cubicBezTo>
                <a:cubicBezTo>
                  <a:pt x="412" y="310"/>
                  <a:pt x="412" y="310"/>
                  <a:pt x="412" y="310"/>
                </a:cubicBezTo>
                <a:cubicBezTo>
                  <a:pt x="428" y="324"/>
                  <a:pt x="442" y="324"/>
                  <a:pt x="442" y="310"/>
                </a:cubicBezTo>
                <a:cubicBezTo>
                  <a:pt x="457" y="310"/>
                  <a:pt x="457" y="295"/>
                  <a:pt x="442" y="280"/>
                </a:cubicBezTo>
                <a:lnTo>
                  <a:pt x="339" y="177"/>
                </a:lnTo>
                <a:close/>
                <a:moveTo>
                  <a:pt x="560" y="0"/>
                </a:moveTo>
                <a:lnTo>
                  <a:pt x="560" y="0"/>
                </a:ln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45" y="633"/>
                  <a:pt x="89" y="633"/>
                </a:cubicBezTo>
                <a:cubicBezTo>
                  <a:pt x="560" y="633"/>
                  <a:pt x="560" y="633"/>
                  <a:pt x="560" y="633"/>
                </a:cubicBezTo>
                <a:cubicBezTo>
                  <a:pt x="604" y="633"/>
                  <a:pt x="633" y="604"/>
                  <a:pt x="633" y="560"/>
                </a:cubicBezTo>
                <a:cubicBezTo>
                  <a:pt x="633" y="89"/>
                  <a:pt x="633" y="89"/>
                  <a:pt x="633" y="89"/>
                </a:cubicBezTo>
                <a:cubicBezTo>
                  <a:pt x="633" y="45"/>
                  <a:pt x="604" y="0"/>
                  <a:pt x="560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5"/>
                  <a:pt x="575" y="589"/>
                  <a:pt x="56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75"/>
                  <a:pt x="45" y="56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59"/>
                  <a:pt x="59" y="45"/>
                  <a:pt x="89" y="45"/>
                </a:cubicBezTo>
                <a:cubicBezTo>
                  <a:pt x="560" y="45"/>
                  <a:pt x="560" y="45"/>
                  <a:pt x="560" y="45"/>
                </a:cubicBezTo>
                <a:cubicBezTo>
                  <a:pt x="575" y="45"/>
                  <a:pt x="589" y="59"/>
                  <a:pt x="589" y="89"/>
                </a:cubicBezTo>
                <a:lnTo>
                  <a:pt x="589" y="56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1" name="Google Shape;1231;p37"/>
          <p:cNvSpPr/>
          <p:nvPr/>
        </p:nvSpPr>
        <p:spPr>
          <a:xfrm>
            <a:off x="9970506" y="2956644"/>
            <a:ext cx="333155" cy="333154"/>
          </a:xfrm>
          <a:custGeom>
            <a:rect b="b" l="l" r="r" t="t"/>
            <a:pathLst>
              <a:path extrusionOk="0" h="634" w="634">
                <a:moveTo>
                  <a:pt x="456" y="295"/>
                </a:moveTo>
                <a:lnTo>
                  <a:pt x="456" y="295"/>
                </a:lnTo>
                <a:cubicBezTo>
                  <a:pt x="353" y="192"/>
                  <a:pt x="353" y="192"/>
                  <a:pt x="353" y="192"/>
                </a:cubicBezTo>
                <a:cubicBezTo>
                  <a:pt x="338" y="177"/>
                  <a:pt x="324" y="177"/>
                  <a:pt x="324" y="192"/>
                </a:cubicBezTo>
                <a:cubicBezTo>
                  <a:pt x="309" y="192"/>
                  <a:pt x="309" y="207"/>
                  <a:pt x="324" y="221"/>
                </a:cubicBezTo>
                <a:cubicBezTo>
                  <a:pt x="397" y="295"/>
                  <a:pt x="397" y="295"/>
                  <a:pt x="397" y="295"/>
                </a:cubicBezTo>
                <a:cubicBezTo>
                  <a:pt x="191" y="295"/>
                  <a:pt x="191" y="295"/>
                  <a:pt x="191" y="295"/>
                </a:cubicBezTo>
                <a:cubicBezTo>
                  <a:pt x="191" y="295"/>
                  <a:pt x="176" y="310"/>
                  <a:pt x="176" y="324"/>
                </a:cubicBezTo>
                <a:lnTo>
                  <a:pt x="191" y="339"/>
                </a:lnTo>
                <a:cubicBezTo>
                  <a:pt x="397" y="339"/>
                  <a:pt x="397" y="339"/>
                  <a:pt x="397" y="339"/>
                </a:cubicBezTo>
                <a:cubicBezTo>
                  <a:pt x="324" y="412"/>
                  <a:pt x="324" y="412"/>
                  <a:pt x="324" y="412"/>
                </a:cubicBezTo>
                <a:cubicBezTo>
                  <a:pt x="309" y="428"/>
                  <a:pt x="309" y="442"/>
                  <a:pt x="324" y="442"/>
                </a:cubicBezTo>
                <a:cubicBezTo>
                  <a:pt x="324" y="457"/>
                  <a:pt x="338" y="457"/>
                  <a:pt x="353" y="442"/>
                </a:cubicBezTo>
                <a:cubicBezTo>
                  <a:pt x="456" y="339"/>
                  <a:pt x="456" y="339"/>
                  <a:pt x="456" y="339"/>
                </a:cubicBezTo>
                <a:cubicBezTo>
                  <a:pt x="471" y="339"/>
                  <a:pt x="471" y="324"/>
                  <a:pt x="471" y="324"/>
                </a:cubicBezTo>
                <a:cubicBezTo>
                  <a:pt x="471" y="310"/>
                  <a:pt x="471" y="310"/>
                  <a:pt x="456" y="295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4" y="633"/>
                  <a:pt x="544" y="633"/>
                  <a:pt x="544" y="633"/>
                </a:cubicBezTo>
                <a:cubicBezTo>
                  <a:pt x="588" y="633"/>
                  <a:pt x="633" y="604"/>
                  <a:pt x="633" y="560"/>
                </a:cubicBezTo>
                <a:cubicBezTo>
                  <a:pt x="633" y="89"/>
                  <a:pt x="633" y="89"/>
                  <a:pt x="633" y="89"/>
                </a:cubicBezTo>
                <a:cubicBezTo>
                  <a:pt x="633" y="45"/>
                  <a:pt x="588" y="0"/>
                  <a:pt x="544" y="0"/>
                </a:cubicBezTo>
                <a:close/>
                <a:moveTo>
                  <a:pt x="588" y="560"/>
                </a:moveTo>
                <a:lnTo>
                  <a:pt x="588" y="560"/>
                </a:lnTo>
                <a:cubicBezTo>
                  <a:pt x="588" y="575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44" y="575"/>
                  <a:pt x="44" y="560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59"/>
                  <a:pt x="59" y="45"/>
                  <a:pt x="73" y="45"/>
                </a:cubicBezTo>
                <a:cubicBezTo>
                  <a:pt x="544" y="45"/>
                  <a:pt x="544" y="45"/>
                  <a:pt x="544" y="45"/>
                </a:cubicBezTo>
                <a:cubicBezTo>
                  <a:pt x="574" y="45"/>
                  <a:pt x="588" y="59"/>
                  <a:pt x="588" y="89"/>
                </a:cubicBezTo>
                <a:lnTo>
                  <a:pt x="588" y="56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2" name="Google Shape;1232;p37"/>
          <p:cNvSpPr/>
          <p:nvPr/>
        </p:nvSpPr>
        <p:spPr>
          <a:xfrm>
            <a:off x="9438998" y="2956644"/>
            <a:ext cx="323525" cy="333154"/>
          </a:xfrm>
          <a:custGeom>
            <a:rect b="b" l="l" r="r" t="t"/>
            <a:pathLst>
              <a:path extrusionOk="0" h="634" w="619"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5" y="633"/>
                  <a:pt x="545" y="633"/>
                  <a:pt x="545" y="633"/>
                </a:cubicBezTo>
                <a:cubicBezTo>
                  <a:pt x="589" y="633"/>
                  <a:pt x="618" y="604"/>
                  <a:pt x="618" y="560"/>
                </a:cubicBezTo>
                <a:cubicBezTo>
                  <a:pt x="618" y="89"/>
                  <a:pt x="618" y="89"/>
                  <a:pt x="618" y="89"/>
                </a:cubicBezTo>
                <a:cubicBezTo>
                  <a:pt x="618" y="45"/>
                  <a:pt x="589" y="0"/>
                  <a:pt x="545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5"/>
                  <a:pt x="559" y="589"/>
                  <a:pt x="54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5"/>
                  <a:pt x="29" y="560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59"/>
                  <a:pt x="59" y="45"/>
                  <a:pt x="73" y="45"/>
                </a:cubicBezTo>
                <a:cubicBezTo>
                  <a:pt x="545" y="45"/>
                  <a:pt x="545" y="45"/>
                  <a:pt x="545" y="45"/>
                </a:cubicBezTo>
                <a:cubicBezTo>
                  <a:pt x="559" y="45"/>
                  <a:pt x="589" y="59"/>
                  <a:pt x="589" y="89"/>
                </a:cubicBezTo>
                <a:lnTo>
                  <a:pt x="589" y="560"/>
                </a:lnTo>
                <a:close/>
                <a:moveTo>
                  <a:pt x="427" y="295"/>
                </a:moveTo>
                <a:lnTo>
                  <a:pt x="427" y="295"/>
                </a:lnTo>
                <a:cubicBezTo>
                  <a:pt x="221" y="295"/>
                  <a:pt x="221" y="295"/>
                  <a:pt x="221" y="295"/>
                </a:cubicBezTo>
                <a:cubicBezTo>
                  <a:pt x="294" y="221"/>
                  <a:pt x="294" y="221"/>
                  <a:pt x="294" y="221"/>
                </a:cubicBezTo>
                <a:cubicBezTo>
                  <a:pt x="309" y="207"/>
                  <a:pt x="309" y="192"/>
                  <a:pt x="294" y="192"/>
                </a:cubicBezTo>
                <a:cubicBezTo>
                  <a:pt x="294" y="177"/>
                  <a:pt x="280" y="177"/>
                  <a:pt x="265" y="192"/>
                </a:cubicBezTo>
                <a:cubicBezTo>
                  <a:pt x="162" y="295"/>
                  <a:pt x="162" y="295"/>
                  <a:pt x="162" y="295"/>
                </a:cubicBezTo>
                <a:cubicBezTo>
                  <a:pt x="162" y="310"/>
                  <a:pt x="162" y="310"/>
                  <a:pt x="162" y="324"/>
                </a:cubicBezTo>
                <a:lnTo>
                  <a:pt x="162" y="339"/>
                </a:lnTo>
                <a:cubicBezTo>
                  <a:pt x="265" y="442"/>
                  <a:pt x="265" y="442"/>
                  <a:pt x="265" y="442"/>
                </a:cubicBezTo>
                <a:cubicBezTo>
                  <a:pt x="280" y="457"/>
                  <a:pt x="294" y="457"/>
                  <a:pt x="294" y="442"/>
                </a:cubicBezTo>
                <a:cubicBezTo>
                  <a:pt x="309" y="442"/>
                  <a:pt x="309" y="428"/>
                  <a:pt x="294" y="412"/>
                </a:cubicBezTo>
                <a:cubicBezTo>
                  <a:pt x="221" y="339"/>
                  <a:pt x="221" y="339"/>
                  <a:pt x="221" y="339"/>
                </a:cubicBezTo>
                <a:cubicBezTo>
                  <a:pt x="427" y="339"/>
                  <a:pt x="427" y="339"/>
                  <a:pt x="427" y="339"/>
                </a:cubicBezTo>
                <a:cubicBezTo>
                  <a:pt x="441" y="339"/>
                  <a:pt x="441" y="324"/>
                  <a:pt x="441" y="324"/>
                </a:cubicBezTo>
                <a:cubicBezTo>
                  <a:pt x="441" y="310"/>
                  <a:pt x="441" y="295"/>
                  <a:pt x="427" y="29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3" name="Google Shape;1233;p37"/>
          <p:cNvSpPr/>
          <p:nvPr/>
        </p:nvSpPr>
        <p:spPr>
          <a:xfrm>
            <a:off x="8897865" y="2956644"/>
            <a:ext cx="333154" cy="333154"/>
          </a:xfrm>
          <a:custGeom>
            <a:rect b="b" l="l" r="r" t="t"/>
            <a:pathLst>
              <a:path extrusionOk="0" h="634" w="634">
                <a:moveTo>
                  <a:pt x="486" y="207"/>
                </a:moveTo>
                <a:lnTo>
                  <a:pt x="486" y="207"/>
                </a:lnTo>
                <a:cubicBezTo>
                  <a:pt x="324" y="369"/>
                  <a:pt x="324" y="369"/>
                  <a:pt x="324" y="369"/>
                </a:cubicBezTo>
                <a:cubicBezTo>
                  <a:pt x="162" y="207"/>
                  <a:pt x="162" y="207"/>
                  <a:pt x="162" y="207"/>
                </a:cubicBezTo>
                <a:cubicBezTo>
                  <a:pt x="148" y="207"/>
                  <a:pt x="133" y="207"/>
                  <a:pt x="133" y="207"/>
                </a:cubicBezTo>
                <a:cubicBezTo>
                  <a:pt x="118" y="221"/>
                  <a:pt x="118" y="221"/>
                  <a:pt x="133" y="236"/>
                </a:cubicBezTo>
                <a:cubicBezTo>
                  <a:pt x="310" y="412"/>
                  <a:pt x="310" y="412"/>
                  <a:pt x="310" y="412"/>
                </a:cubicBezTo>
                <a:cubicBezTo>
                  <a:pt x="310" y="412"/>
                  <a:pt x="310" y="412"/>
                  <a:pt x="324" y="412"/>
                </a:cubicBezTo>
                <a:cubicBezTo>
                  <a:pt x="324" y="412"/>
                  <a:pt x="324" y="412"/>
                  <a:pt x="339" y="412"/>
                </a:cubicBezTo>
                <a:cubicBezTo>
                  <a:pt x="516" y="236"/>
                  <a:pt x="516" y="236"/>
                  <a:pt x="516" y="236"/>
                </a:cubicBezTo>
                <a:cubicBezTo>
                  <a:pt x="516" y="221"/>
                  <a:pt x="516" y="221"/>
                  <a:pt x="516" y="207"/>
                </a:cubicBezTo>
                <a:cubicBezTo>
                  <a:pt x="501" y="207"/>
                  <a:pt x="486" y="207"/>
                  <a:pt x="486" y="207"/>
                </a:cubicBezTo>
                <a:close/>
                <a:moveTo>
                  <a:pt x="560" y="0"/>
                </a:moveTo>
                <a:lnTo>
                  <a:pt x="560" y="0"/>
                </a:ln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45" y="633"/>
                  <a:pt x="89" y="633"/>
                </a:cubicBezTo>
                <a:cubicBezTo>
                  <a:pt x="560" y="633"/>
                  <a:pt x="560" y="633"/>
                  <a:pt x="560" y="633"/>
                </a:cubicBezTo>
                <a:cubicBezTo>
                  <a:pt x="604" y="633"/>
                  <a:pt x="633" y="604"/>
                  <a:pt x="633" y="560"/>
                </a:cubicBezTo>
                <a:cubicBezTo>
                  <a:pt x="633" y="89"/>
                  <a:pt x="633" y="89"/>
                  <a:pt x="633" y="89"/>
                </a:cubicBezTo>
                <a:cubicBezTo>
                  <a:pt x="633" y="45"/>
                  <a:pt x="604" y="0"/>
                  <a:pt x="560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5"/>
                  <a:pt x="575" y="589"/>
                  <a:pt x="56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75"/>
                  <a:pt x="45" y="56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59"/>
                  <a:pt x="59" y="45"/>
                  <a:pt x="89" y="45"/>
                </a:cubicBezTo>
                <a:cubicBezTo>
                  <a:pt x="560" y="45"/>
                  <a:pt x="560" y="45"/>
                  <a:pt x="560" y="45"/>
                </a:cubicBezTo>
                <a:cubicBezTo>
                  <a:pt x="575" y="45"/>
                  <a:pt x="589" y="59"/>
                  <a:pt x="589" y="89"/>
                </a:cubicBezTo>
                <a:lnTo>
                  <a:pt x="589" y="56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4" name="Google Shape;1234;p37"/>
          <p:cNvSpPr/>
          <p:nvPr/>
        </p:nvSpPr>
        <p:spPr>
          <a:xfrm>
            <a:off x="8364433" y="2956644"/>
            <a:ext cx="333155" cy="333154"/>
          </a:xfrm>
          <a:custGeom>
            <a:rect b="b" l="l" r="r" t="t"/>
            <a:pathLst>
              <a:path extrusionOk="0" h="634" w="634">
                <a:moveTo>
                  <a:pt x="324" y="221"/>
                </a:moveTo>
                <a:lnTo>
                  <a:pt x="324" y="221"/>
                </a:lnTo>
                <a:cubicBezTo>
                  <a:pt x="324" y="221"/>
                  <a:pt x="324" y="221"/>
                  <a:pt x="309" y="221"/>
                </a:cubicBezTo>
                <a:cubicBezTo>
                  <a:pt x="309" y="221"/>
                  <a:pt x="309" y="221"/>
                  <a:pt x="294" y="221"/>
                </a:cubicBezTo>
                <a:cubicBezTo>
                  <a:pt x="117" y="398"/>
                  <a:pt x="117" y="398"/>
                  <a:pt x="117" y="398"/>
                </a:cubicBezTo>
                <a:cubicBezTo>
                  <a:pt x="117" y="412"/>
                  <a:pt x="117" y="428"/>
                  <a:pt x="117" y="428"/>
                </a:cubicBezTo>
                <a:cubicBezTo>
                  <a:pt x="132" y="442"/>
                  <a:pt x="147" y="442"/>
                  <a:pt x="147" y="428"/>
                </a:cubicBezTo>
                <a:cubicBezTo>
                  <a:pt x="309" y="266"/>
                  <a:pt x="309" y="266"/>
                  <a:pt x="309" y="266"/>
                </a:cubicBezTo>
                <a:cubicBezTo>
                  <a:pt x="471" y="428"/>
                  <a:pt x="471" y="428"/>
                  <a:pt x="471" y="428"/>
                </a:cubicBezTo>
                <a:cubicBezTo>
                  <a:pt x="485" y="442"/>
                  <a:pt x="500" y="442"/>
                  <a:pt x="500" y="428"/>
                </a:cubicBezTo>
                <a:cubicBezTo>
                  <a:pt x="515" y="428"/>
                  <a:pt x="515" y="412"/>
                  <a:pt x="500" y="398"/>
                </a:cubicBezTo>
                <a:lnTo>
                  <a:pt x="324" y="221"/>
                </a:ln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4" y="633"/>
                  <a:pt x="544" y="633"/>
                  <a:pt x="544" y="633"/>
                </a:cubicBezTo>
                <a:cubicBezTo>
                  <a:pt x="588" y="633"/>
                  <a:pt x="633" y="604"/>
                  <a:pt x="633" y="560"/>
                </a:cubicBezTo>
                <a:cubicBezTo>
                  <a:pt x="633" y="89"/>
                  <a:pt x="633" y="89"/>
                  <a:pt x="633" y="89"/>
                </a:cubicBezTo>
                <a:cubicBezTo>
                  <a:pt x="633" y="45"/>
                  <a:pt x="588" y="0"/>
                  <a:pt x="544" y="0"/>
                </a:cubicBezTo>
                <a:close/>
                <a:moveTo>
                  <a:pt x="588" y="560"/>
                </a:moveTo>
                <a:lnTo>
                  <a:pt x="588" y="560"/>
                </a:lnTo>
                <a:cubicBezTo>
                  <a:pt x="588" y="575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75"/>
                  <a:pt x="44" y="560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59"/>
                  <a:pt x="58" y="45"/>
                  <a:pt x="73" y="45"/>
                </a:cubicBezTo>
                <a:cubicBezTo>
                  <a:pt x="544" y="45"/>
                  <a:pt x="544" y="45"/>
                  <a:pt x="544" y="45"/>
                </a:cubicBezTo>
                <a:cubicBezTo>
                  <a:pt x="574" y="45"/>
                  <a:pt x="588" y="59"/>
                  <a:pt x="588" y="89"/>
                </a:cubicBezTo>
                <a:lnTo>
                  <a:pt x="588" y="56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5" name="Google Shape;1235;p37"/>
          <p:cNvSpPr/>
          <p:nvPr/>
        </p:nvSpPr>
        <p:spPr>
          <a:xfrm>
            <a:off x="7832927" y="2956644"/>
            <a:ext cx="323525" cy="333154"/>
          </a:xfrm>
          <a:custGeom>
            <a:rect b="b" l="l" r="r" t="t"/>
            <a:pathLst>
              <a:path extrusionOk="0" h="634" w="619">
                <a:moveTo>
                  <a:pt x="221" y="133"/>
                </a:moveTo>
                <a:lnTo>
                  <a:pt x="221" y="133"/>
                </a:lnTo>
                <a:cubicBezTo>
                  <a:pt x="221" y="118"/>
                  <a:pt x="206" y="118"/>
                  <a:pt x="191" y="133"/>
                </a:cubicBezTo>
                <a:cubicBezTo>
                  <a:pt x="191" y="133"/>
                  <a:pt x="191" y="148"/>
                  <a:pt x="191" y="162"/>
                </a:cubicBezTo>
                <a:cubicBezTo>
                  <a:pt x="353" y="324"/>
                  <a:pt x="353" y="324"/>
                  <a:pt x="353" y="324"/>
                </a:cubicBezTo>
                <a:cubicBezTo>
                  <a:pt x="191" y="486"/>
                  <a:pt x="191" y="486"/>
                  <a:pt x="191" y="486"/>
                </a:cubicBezTo>
                <a:cubicBezTo>
                  <a:pt x="191" y="486"/>
                  <a:pt x="191" y="501"/>
                  <a:pt x="191" y="516"/>
                </a:cubicBezTo>
                <a:cubicBezTo>
                  <a:pt x="206" y="516"/>
                  <a:pt x="221" y="516"/>
                  <a:pt x="221" y="516"/>
                </a:cubicBezTo>
                <a:cubicBezTo>
                  <a:pt x="398" y="339"/>
                  <a:pt x="398" y="339"/>
                  <a:pt x="398" y="339"/>
                </a:cubicBezTo>
                <a:cubicBezTo>
                  <a:pt x="412" y="324"/>
                  <a:pt x="412" y="324"/>
                  <a:pt x="412" y="324"/>
                </a:cubicBezTo>
                <a:cubicBezTo>
                  <a:pt x="412" y="310"/>
                  <a:pt x="412" y="310"/>
                  <a:pt x="398" y="310"/>
                </a:cubicBezTo>
                <a:lnTo>
                  <a:pt x="221" y="133"/>
                </a:lnTo>
                <a:close/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5" y="633"/>
                  <a:pt x="545" y="633"/>
                  <a:pt x="545" y="633"/>
                </a:cubicBezTo>
                <a:cubicBezTo>
                  <a:pt x="589" y="633"/>
                  <a:pt x="618" y="604"/>
                  <a:pt x="618" y="560"/>
                </a:cubicBezTo>
                <a:cubicBezTo>
                  <a:pt x="618" y="89"/>
                  <a:pt x="618" y="89"/>
                  <a:pt x="618" y="89"/>
                </a:cubicBezTo>
                <a:cubicBezTo>
                  <a:pt x="618" y="45"/>
                  <a:pt x="589" y="0"/>
                  <a:pt x="545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5"/>
                  <a:pt x="559" y="589"/>
                  <a:pt x="54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5"/>
                  <a:pt x="29" y="560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59"/>
                  <a:pt x="59" y="45"/>
                  <a:pt x="73" y="45"/>
                </a:cubicBezTo>
                <a:cubicBezTo>
                  <a:pt x="545" y="45"/>
                  <a:pt x="545" y="45"/>
                  <a:pt x="545" y="45"/>
                </a:cubicBezTo>
                <a:cubicBezTo>
                  <a:pt x="559" y="45"/>
                  <a:pt x="589" y="59"/>
                  <a:pt x="589" y="89"/>
                </a:cubicBezTo>
                <a:lnTo>
                  <a:pt x="589" y="56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6" name="Google Shape;1236;p37"/>
          <p:cNvSpPr/>
          <p:nvPr/>
        </p:nvSpPr>
        <p:spPr>
          <a:xfrm>
            <a:off x="7291792" y="2956644"/>
            <a:ext cx="333154" cy="333154"/>
          </a:xfrm>
          <a:custGeom>
            <a:rect b="b" l="l" r="r" t="t"/>
            <a:pathLst>
              <a:path extrusionOk="0" h="634" w="634">
                <a:moveTo>
                  <a:pt x="427" y="133"/>
                </a:moveTo>
                <a:lnTo>
                  <a:pt x="427" y="133"/>
                </a:lnTo>
                <a:cubicBezTo>
                  <a:pt x="427" y="118"/>
                  <a:pt x="412" y="118"/>
                  <a:pt x="398" y="133"/>
                </a:cubicBezTo>
                <a:cubicBezTo>
                  <a:pt x="221" y="310"/>
                  <a:pt x="221" y="310"/>
                  <a:pt x="221" y="310"/>
                </a:cubicBezTo>
                <a:cubicBezTo>
                  <a:pt x="221" y="310"/>
                  <a:pt x="221" y="310"/>
                  <a:pt x="221" y="324"/>
                </a:cubicBezTo>
                <a:cubicBezTo>
                  <a:pt x="221" y="324"/>
                  <a:pt x="221" y="324"/>
                  <a:pt x="221" y="339"/>
                </a:cubicBezTo>
                <a:cubicBezTo>
                  <a:pt x="398" y="516"/>
                  <a:pt x="398" y="516"/>
                  <a:pt x="398" y="516"/>
                </a:cubicBezTo>
                <a:cubicBezTo>
                  <a:pt x="412" y="516"/>
                  <a:pt x="427" y="516"/>
                  <a:pt x="427" y="516"/>
                </a:cubicBezTo>
                <a:cubicBezTo>
                  <a:pt x="442" y="501"/>
                  <a:pt x="442" y="486"/>
                  <a:pt x="427" y="486"/>
                </a:cubicBezTo>
                <a:cubicBezTo>
                  <a:pt x="265" y="324"/>
                  <a:pt x="265" y="324"/>
                  <a:pt x="265" y="324"/>
                </a:cubicBezTo>
                <a:cubicBezTo>
                  <a:pt x="427" y="162"/>
                  <a:pt x="427" y="162"/>
                  <a:pt x="427" y="162"/>
                </a:cubicBezTo>
                <a:cubicBezTo>
                  <a:pt x="442" y="148"/>
                  <a:pt x="442" y="133"/>
                  <a:pt x="427" y="133"/>
                </a:cubicBezTo>
                <a:close/>
                <a:moveTo>
                  <a:pt x="560" y="0"/>
                </a:moveTo>
                <a:lnTo>
                  <a:pt x="560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44" y="633"/>
                  <a:pt x="89" y="633"/>
                </a:cubicBezTo>
                <a:cubicBezTo>
                  <a:pt x="560" y="633"/>
                  <a:pt x="560" y="633"/>
                  <a:pt x="560" y="633"/>
                </a:cubicBezTo>
                <a:cubicBezTo>
                  <a:pt x="604" y="633"/>
                  <a:pt x="633" y="604"/>
                  <a:pt x="633" y="560"/>
                </a:cubicBezTo>
                <a:cubicBezTo>
                  <a:pt x="633" y="89"/>
                  <a:pt x="633" y="89"/>
                  <a:pt x="633" y="89"/>
                </a:cubicBezTo>
                <a:cubicBezTo>
                  <a:pt x="633" y="45"/>
                  <a:pt x="604" y="0"/>
                  <a:pt x="560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5"/>
                  <a:pt x="574" y="589"/>
                  <a:pt x="56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4" y="575"/>
                  <a:pt x="44" y="560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59"/>
                  <a:pt x="59" y="45"/>
                  <a:pt x="89" y="45"/>
                </a:cubicBezTo>
                <a:cubicBezTo>
                  <a:pt x="560" y="45"/>
                  <a:pt x="560" y="45"/>
                  <a:pt x="560" y="45"/>
                </a:cubicBezTo>
                <a:cubicBezTo>
                  <a:pt x="574" y="45"/>
                  <a:pt x="589" y="59"/>
                  <a:pt x="589" y="89"/>
                </a:cubicBezTo>
                <a:lnTo>
                  <a:pt x="589" y="56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7" name="Google Shape;1237;p37"/>
          <p:cNvSpPr/>
          <p:nvPr/>
        </p:nvSpPr>
        <p:spPr>
          <a:xfrm>
            <a:off x="6760286" y="2956644"/>
            <a:ext cx="333154" cy="333154"/>
          </a:xfrm>
          <a:custGeom>
            <a:rect b="b" l="l" r="r" t="t"/>
            <a:pathLst>
              <a:path extrusionOk="0" h="634" w="634">
                <a:moveTo>
                  <a:pt x="235" y="162"/>
                </a:moveTo>
                <a:lnTo>
                  <a:pt x="235" y="162"/>
                </a:lnTo>
                <a:cubicBezTo>
                  <a:pt x="250" y="162"/>
                  <a:pt x="250" y="148"/>
                  <a:pt x="250" y="148"/>
                </a:cubicBezTo>
                <a:cubicBezTo>
                  <a:pt x="250" y="133"/>
                  <a:pt x="250" y="118"/>
                  <a:pt x="235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18"/>
                  <a:pt x="132" y="118"/>
                  <a:pt x="117" y="133"/>
                </a:cubicBezTo>
                <a:cubicBezTo>
                  <a:pt x="117" y="133"/>
                  <a:pt x="117" y="133"/>
                  <a:pt x="117" y="148"/>
                </a:cubicBezTo>
                <a:cubicBezTo>
                  <a:pt x="117" y="236"/>
                  <a:pt x="117" y="236"/>
                  <a:pt x="117" y="236"/>
                </a:cubicBezTo>
                <a:cubicBezTo>
                  <a:pt x="117" y="251"/>
                  <a:pt x="132" y="266"/>
                  <a:pt x="132" y="266"/>
                </a:cubicBezTo>
                <a:cubicBezTo>
                  <a:pt x="147" y="266"/>
                  <a:pt x="162" y="251"/>
                  <a:pt x="162" y="236"/>
                </a:cubicBezTo>
                <a:cubicBezTo>
                  <a:pt x="162" y="192"/>
                  <a:pt x="162" y="192"/>
                  <a:pt x="162" y="192"/>
                </a:cubicBezTo>
                <a:cubicBezTo>
                  <a:pt x="250" y="280"/>
                  <a:pt x="250" y="280"/>
                  <a:pt x="250" y="280"/>
                </a:cubicBezTo>
                <a:cubicBezTo>
                  <a:pt x="279" y="251"/>
                  <a:pt x="279" y="251"/>
                  <a:pt x="279" y="251"/>
                </a:cubicBezTo>
                <a:cubicBezTo>
                  <a:pt x="176" y="162"/>
                  <a:pt x="176" y="162"/>
                  <a:pt x="176" y="162"/>
                </a:cubicBezTo>
                <a:lnTo>
                  <a:pt x="235" y="162"/>
                </a:lnTo>
                <a:close/>
                <a:moveTo>
                  <a:pt x="485" y="383"/>
                </a:moveTo>
                <a:lnTo>
                  <a:pt x="485" y="383"/>
                </a:lnTo>
                <a:cubicBezTo>
                  <a:pt x="485" y="383"/>
                  <a:pt x="471" y="383"/>
                  <a:pt x="471" y="398"/>
                </a:cubicBezTo>
                <a:cubicBezTo>
                  <a:pt x="471" y="442"/>
                  <a:pt x="471" y="442"/>
                  <a:pt x="471" y="442"/>
                </a:cubicBezTo>
                <a:cubicBezTo>
                  <a:pt x="383" y="354"/>
                  <a:pt x="383" y="354"/>
                  <a:pt x="383" y="354"/>
                </a:cubicBezTo>
                <a:cubicBezTo>
                  <a:pt x="353" y="383"/>
                  <a:pt x="353" y="383"/>
                  <a:pt x="353" y="383"/>
                </a:cubicBezTo>
                <a:cubicBezTo>
                  <a:pt x="441" y="471"/>
                  <a:pt x="441" y="471"/>
                  <a:pt x="441" y="471"/>
                </a:cubicBezTo>
                <a:cubicBezTo>
                  <a:pt x="397" y="471"/>
                  <a:pt x="397" y="471"/>
                  <a:pt x="397" y="471"/>
                </a:cubicBezTo>
                <a:cubicBezTo>
                  <a:pt x="383" y="471"/>
                  <a:pt x="367" y="486"/>
                  <a:pt x="367" y="501"/>
                </a:cubicBezTo>
                <a:cubicBezTo>
                  <a:pt x="367" y="501"/>
                  <a:pt x="383" y="516"/>
                  <a:pt x="397" y="516"/>
                </a:cubicBezTo>
                <a:cubicBezTo>
                  <a:pt x="485" y="516"/>
                  <a:pt x="485" y="516"/>
                  <a:pt x="485" y="516"/>
                </a:cubicBezTo>
                <a:cubicBezTo>
                  <a:pt x="500" y="516"/>
                  <a:pt x="500" y="516"/>
                  <a:pt x="500" y="516"/>
                </a:cubicBezTo>
                <a:cubicBezTo>
                  <a:pt x="515" y="501"/>
                  <a:pt x="515" y="501"/>
                  <a:pt x="515" y="501"/>
                </a:cubicBezTo>
                <a:cubicBezTo>
                  <a:pt x="515" y="398"/>
                  <a:pt x="515" y="398"/>
                  <a:pt x="515" y="398"/>
                </a:cubicBezTo>
                <a:cubicBezTo>
                  <a:pt x="515" y="383"/>
                  <a:pt x="500" y="383"/>
                  <a:pt x="485" y="383"/>
                </a:cubicBezTo>
                <a:close/>
                <a:moveTo>
                  <a:pt x="250" y="354"/>
                </a:moveTo>
                <a:lnTo>
                  <a:pt x="250" y="354"/>
                </a:lnTo>
                <a:cubicBezTo>
                  <a:pt x="162" y="442"/>
                  <a:pt x="162" y="442"/>
                  <a:pt x="162" y="442"/>
                </a:cubicBezTo>
                <a:cubicBezTo>
                  <a:pt x="162" y="398"/>
                  <a:pt x="162" y="398"/>
                  <a:pt x="162" y="398"/>
                </a:cubicBezTo>
                <a:cubicBezTo>
                  <a:pt x="162" y="383"/>
                  <a:pt x="147" y="383"/>
                  <a:pt x="132" y="383"/>
                </a:cubicBezTo>
                <a:cubicBezTo>
                  <a:pt x="132" y="383"/>
                  <a:pt x="117" y="383"/>
                  <a:pt x="117" y="398"/>
                </a:cubicBezTo>
                <a:cubicBezTo>
                  <a:pt x="117" y="501"/>
                  <a:pt x="117" y="501"/>
                  <a:pt x="117" y="501"/>
                </a:cubicBezTo>
                <a:cubicBezTo>
                  <a:pt x="117" y="501"/>
                  <a:pt x="117" y="501"/>
                  <a:pt x="117" y="516"/>
                </a:cubicBezTo>
                <a:cubicBezTo>
                  <a:pt x="132" y="516"/>
                  <a:pt x="132" y="516"/>
                  <a:pt x="132" y="516"/>
                </a:cubicBezTo>
                <a:cubicBezTo>
                  <a:pt x="235" y="516"/>
                  <a:pt x="235" y="516"/>
                  <a:pt x="235" y="516"/>
                </a:cubicBezTo>
                <a:cubicBezTo>
                  <a:pt x="250" y="516"/>
                  <a:pt x="250" y="501"/>
                  <a:pt x="250" y="501"/>
                </a:cubicBezTo>
                <a:cubicBezTo>
                  <a:pt x="250" y="486"/>
                  <a:pt x="250" y="471"/>
                  <a:pt x="235" y="471"/>
                </a:cubicBezTo>
                <a:cubicBezTo>
                  <a:pt x="176" y="471"/>
                  <a:pt x="176" y="471"/>
                  <a:pt x="176" y="471"/>
                </a:cubicBezTo>
                <a:cubicBezTo>
                  <a:pt x="279" y="383"/>
                  <a:pt x="279" y="383"/>
                  <a:pt x="279" y="383"/>
                </a:cubicBezTo>
                <a:lnTo>
                  <a:pt x="250" y="354"/>
                </a:ln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4" y="633"/>
                  <a:pt x="544" y="633"/>
                  <a:pt x="544" y="633"/>
                </a:cubicBezTo>
                <a:cubicBezTo>
                  <a:pt x="588" y="633"/>
                  <a:pt x="633" y="604"/>
                  <a:pt x="633" y="560"/>
                </a:cubicBezTo>
                <a:cubicBezTo>
                  <a:pt x="633" y="89"/>
                  <a:pt x="633" y="89"/>
                  <a:pt x="633" y="89"/>
                </a:cubicBezTo>
                <a:cubicBezTo>
                  <a:pt x="633" y="45"/>
                  <a:pt x="588" y="0"/>
                  <a:pt x="544" y="0"/>
                </a:cubicBezTo>
                <a:close/>
                <a:moveTo>
                  <a:pt x="588" y="560"/>
                </a:moveTo>
                <a:lnTo>
                  <a:pt x="588" y="560"/>
                </a:lnTo>
                <a:cubicBezTo>
                  <a:pt x="588" y="575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75"/>
                  <a:pt x="44" y="560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59"/>
                  <a:pt x="58" y="45"/>
                  <a:pt x="73" y="45"/>
                </a:cubicBezTo>
                <a:cubicBezTo>
                  <a:pt x="544" y="45"/>
                  <a:pt x="544" y="45"/>
                  <a:pt x="544" y="45"/>
                </a:cubicBezTo>
                <a:cubicBezTo>
                  <a:pt x="574" y="45"/>
                  <a:pt x="588" y="59"/>
                  <a:pt x="588" y="89"/>
                </a:cubicBezTo>
                <a:lnTo>
                  <a:pt x="588" y="560"/>
                </a:lnTo>
                <a:close/>
                <a:moveTo>
                  <a:pt x="485" y="118"/>
                </a:moveTo>
                <a:lnTo>
                  <a:pt x="485" y="118"/>
                </a:lnTo>
                <a:cubicBezTo>
                  <a:pt x="397" y="118"/>
                  <a:pt x="397" y="118"/>
                  <a:pt x="397" y="118"/>
                </a:cubicBezTo>
                <a:cubicBezTo>
                  <a:pt x="383" y="118"/>
                  <a:pt x="367" y="133"/>
                  <a:pt x="367" y="148"/>
                </a:cubicBezTo>
                <a:cubicBezTo>
                  <a:pt x="367" y="148"/>
                  <a:pt x="383" y="162"/>
                  <a:pt x="397" y="162"/>
                </a:cubicBezTo>
                <a:cubicBezTo>
                  <a:pt x="441" y="162"/>
                  <a:pt x="441" y="162"/>
                  <a:pt x="441" y="162"/>
                </a:cubicBezTo>
                <a:cubicBezTo>
                  <a:pt x="353" y="251"/>
                  <a:pt x="353" y="251"/>
                  <a:pt x="353" y="251"/>
                </a:cubicBezTo>
                <a:cubicBezTo>
                  <a:pt x="383" y="280"/>
                  <a:pt x="383" y="280"/>
                  <a:pt x="383" y="280"/>
                </a:cubicBezTo>
                <a:cubicBezTo>
                  <a:pt x="471" y="192"/>
                  <a:pt x="471" y="192"/>
                  <a:pt x="471" y="192"/>
                </a:cubicBezTo>
                <a:cubicBezTo>
                  <a:pt x="471" y="236"/>
                  <a:pt x="471" y="236"/>
                  <a:pt x="471" y="236"/>
                </a:cubicBezTo>
                <a:cubicBezTo>
                  <a:pt x="471" y="251"/>
                  <a:pt x="485" y="266"/>
                  <a:pt x="485" y="266"/>
                </a:cubicBezTo>
                <a:cubicBezTo>
                  <a:pt x="500" y="266"/>
                  <a:pt x="515" y="251"/>
                  <a:pt x="515" y="236"/>
                </a:cubicBezTo>
                <a:cubicBezTo>
                  <a:pt x="515" y="148"/>
                  <a:pt x="515" y="148"/>
                  <a:pt x="515" y="148"/>
                </a:cubicBezTo>
                <a:cubicBezTo>
                  <a:pt x="515" y="133"/>
                  <a:pt x="515" y="133"/>
                  <a:pt x="500" y="133"/>
                </a:cubicBezTo>
                <a:cubicBezTo>
                  <a:pt x="500" y="118"/>
                  <a:pt x="500" y="118"/>
                  <a:pt x="485" y="1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8" name="Google Shape;1238;p37"/>
          <p:cNvSpPr/>
          <p:nvPr/>
        </p:nvSpPr>
        <p:spPr>
          <a:xfrm>
            <a:off x="6224929" y="2956644"/>
            <a:ext cx="323525" cy="333154"/>
          </a:xfrm>
          <a:custGeom>
            <a:rect b="b" l="l" r="r" t="t"/>
            <a:pathLst>
              <a:path extrusionOk="0" h="634" w="619">
                <a:moveTo>
                  <a:pt x="265" y="339"/>
                </a:moveTo>
                <a:lnTo>
                  <a:pt x="265" y="339"/>
                </a:lnTo>
                <a:cubicBezTo>
                  <a:pt x="88" y="339"/>
                  <a:pt x="88" y="339"/>
                  <a:pt x="88" y="339"/>
                </a:cubicBezTo>
                <a:lnTo>
                  <a:pt x="73" y="354"/>
                </a:lnTo>
                <a:cubicBezTo>
                  <a:pt x="73" y="369"/>
                  <a:pt x="88" y="383"/>
                  <a:pt x="88" y="383"/>
                </a:cubicBezTo>
                <a:cubicBezTo>
                  <a:pt x="221" y="383"/>
                  <a:pt x="221" y="383"/>
                  <a:pt x="221" y="383"/>
                </a:cubicBezTo>
                <a:cubicBezTo>
                  <a:pt x="88" y="516"/>
                  <a:pt x="88" y="516"/>
                  <a:pt x="88" y="516"/>
                </a:cubicBezTo>
                <a:cubicBezTo>
                  <a:pt x="118" y="545"/>
                  <a:pt x="118" y="545"/>
                  <a:pt x="118" y="545"/>
                </a:cubicBezTo>
                <a:cubicBezTo>
                  <a:pt x="250" y="412"/>
                  <a:pt x="250" y="412"/>
                  <a:pt x="250" y="412"/>
                </a:cubicBezTo>
                <a:cubicBezTo>
                  <a:pt x="250" y="530"/>
                  <a:pt x="250" y="530"/>
                  <a:pt x="250" y="530"/>
                </a:cubicBezTo>
                <a:cubicBezTo>
                  <a:pt x="250" y="545"/>
                  <a:pt x="265" y="560"/>
                  <a:pt x="265" y="560"/>
                </a:cubicBezTo>
                <a:cubicBezTo>
                  <a:pt x="280" y="560"/>
                  <a:pt x="294" y="545"/>
                  <a:pt x="294" y="530"/>
                </a:cubicBezTo>
                <a:cubicBezTo>
                  <a:pt x="294" y="354"/>
                  <a:pt x="294" y="354"/>
                  <a:pt x="294" y="354"/>
                </a:cubicBezTo>
                <a:cubicBezTo>
                  <a:pt x="294" y="354"/>
                  <a:pt x="294" y="354"/>
                  <a:pt x="280" y="339"/>
                </a:cubicBezTo>
                <a:cubicBezTo>
                  <a:pt x="280" y="339"/>
                  <a:pt x="280" y="339"/>
                  <a:pt x="265" y="339"/>
                </a:cubicBezTo>
                <a:close/>
                <a:moveTo>
                  <a:pt x="530" y="266"/>
                </a:moveTo>
                <a:lnTo>
                  <a:pt x="530" y="266"/>
                </a:lnTo>
                <a:cubicBezTo>
                  <a:pt x="397" y="266"/>
                  <a:pt x="397" y="266"/>
                  <a:pt x="397" y="266"/>
                </a:cubicBezTo>
                <a:cubicBezTo>
                  <a:pt x="530" y="133"/>
                  <a:pt x="530" y="133"/>
                  <a:pt x="530" y="133"/>
                </a:cubicBezTo>
                <a:cubicBezTo>
                  <a:pt x="500" y="103"/>
                  <a:pt x="500" y="103"/>
                  <a:pt x="500" y="103"/>
                </a:cubicBezTo>
                <a:cubicBezTo>
                  <a:pt x="368" y="236"/>
                  <a:pt x="368" y="236"/>
                  <a:pt x="368" y="236"/>
                </a:cubicBezTo>
                <a:cubicBezTo>
                  <a:pt x="368" y="103"/>
                  <a:pt x="368" y="103"/>
                  <a:pt x="368" y="103"/>
                </a:cubicBezTo>
                <a:cubicBezTo>
                  <a:pt x="368" y="89"/>
                  <a:pt x="353" y="89"/>
                  <a:pt x="353" y="89"/>
                </a:cubicBezTo>
                <a:cubicBezTo>
                  <a:pt x="339" y="89"/>
                  <a:pt x="324" y="89"/>
                  <a:pt x="324" y="103"/>
                </a:cubicBezTo>
                <a:cubicBezTo>
                  <a:pt x="324" y="280"/>
                  <a:pt x="324" y="280"/>
                  <a:pt x="324" y="280"/>
                </a:cubicBezTo>
                <a:cubicBezTo>
                  <a:pt x="324" y="280"/>
                  <a:pt x="324" y="295"/>
                  <a:pt x="339" y="295"/>
                </a:cubicBezTo>
                <a:cubicBezTo>
                  <a:pt x="339" y="295"/>
                  <a:pt x="339" y="295"/>
                  <a:pt x="353" y="295"/>
                </a:cubicBezTo>
                <a:cubicBezTo>
                  <a:pt x="530" y="295"/>
                  <a:pt x="530" y="295"/>
                  <a:pt x="530" y="295"/>
                </a:cubicBezTo>
                <a:cubicBezTo>
                  <a:pt x="530" y="295"/>
                  <a:pt x="544" y="295"/>
                  <a:pt x="544" y="280"/>
                </a:cubicBezTo>
                <a:cubicBezTo>
                  <a:pt x="544" y="266"/>
                  <a:pt x="530" y="266"/>
                  <a:pt x="530" y="266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4" y="633"/>
                  <a:pt x="544" y="633"/>
                  <a:pt x="544" y="633"/>
                </a:cubicBezTo>
                <a:cubicBezTo>
                  <a:pt x="589" y="633"/>
                  <a:pt x="618" y="604"/>
                  <a:pt x="618" y="560"/>
                </a:cubicBezTo>
                <a:cubicBezTo>
                  <a:pt x="618" y="89"/>
                  <a:pt x="618" y="89"/>
                  <a:pt x="618" y="89"/>
                </a:cubicBezTo>
                <a:cubicBezTo>
                  <a:pt x="618" y="45"/>
                  <a:pt x="589" y="0"/>
                  <a:pt x="544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5"/>
                  <a:pt x="559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5"/>
                  <a:pt x="29" y="560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59"/>
                  <a:pt x="59" y="45"/>
                  <a:pt x="73" y="45"/>
                </a:cubicBezTo>
                <a:cubicBezTo>
                  <a:pt x="544" y="45"/>
                  <a:pt x="544" y="45"/>
                  <a:pt x="544" y="45"/>
                </a:cubicBezTo>
                <a:cubicBezTo>
                  <a:pt x="559" y="45"/>
                  <a:pt x="589" y="59"/>
                  <a:pt x="589" y="89"/>
                </a:cubicBezTo>
                <a:lnTo>
                  <a:pt x="589" y="56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37"/>
          <p:cNvSpPr/>
          <p:nvPr/>
        </p:nvSpPr>
        <p:spPr>
          <a:xfrm>
            <a:off x="11045073" y="2425138"/>
            <a:ext cx="323525" cy="333154"/>
          </a:xfrm>
          <a:custGeom>
            <a:rect b="b" l="l" r="r" t="t"/>
            <a:pathLst>
              <a:path extrusionOk="0" h="634" w="619">
                <a:moveTo>
                  <a:pt x="265" y="515"/>
                </a:moveTo>
                <a:lnTo>
                  <a:pt x="265" y="515"/>
                </a:lnTo>
                <a:cubicBezTo>
                  <a:pt x="132" y="515"/>
                  <a:pt x="132" y="515"/>
                  <a:pt x="132" y="515"/>
                </a:cubicBezTo>
                <a:cubicBezTo>
                  <a:pt x="280" y="383"/>
                  <a:pt x="280" y="383"/>
                  <a:pt x="280" y="383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118" y="485"/>
                  <a:pt x="118" y="485"/>
                  <a:pt x="118" y="485"/>
                </a:cubicBezTo>
                <a:cubicBezTo>
                  <a:pt x="118" y="353"/>
                  <a:pt x="118" y="353"/>
                  <a:pt x="118" y="353"/>
                </a:cubicBezTo>
                <a:cubicBezTo>
                  <a:pt x="118" y="338"/>
                  <a:pt x="103" y="338"/>
                  <a:pt x="88" y="338"/>
                </a:cubicBezTo>
                <a:cubicBezTo>
                  <a:pt x="88" y="338"/>
                  <a:pt x="74" y="338"/>
                  <a:pt x="74" y="353"/>
                </a:cubicBezTo>
                <a:cubicBezTo>
                  <a:pt x="74" y="530"/>
                  <a:pt x="74" y="530"/>
                  <a:pt x="74" y="530"/>
                </a:cubicBezTo>
                <a:lnTo>
                  <a:pt x="74" y="544"/>
                </a:lnTo>
                <a:cubicBezTo>
                  <a:pt x="88" y="544"/>
                  <a:pt x="88" y="544"/>
                  <a:pt x="88" y="544"/>
                </a:cubicBezTo>
                <a:cubicBezTo>
                  <a:pt x="265" y="544"/>
                  <a:pt x="265" y="544"/>
                  <a:pt x="265" y="544"/>
                </a:cubicBezTo>
                <a:cubicBezTo>
                  <a:pt x="280" y="544"/>
                  <a:pt x="294" y="544"/>
                  <a:pt x="294" y="530"/>
                </a:cubicBezTo>
                <a:cubicBezTo>
                  <a:pt x="294" y="515"/>
                  <a:pt x="280" y="515"/>
                  <a:pt x="265" y="515"/>
                </a:cubicBezTo>
                <a:close/>
                <a:moveTo>
                  <a:pt x="530" y="73"/>
                </a:moveTo>
                <a:lnTo>
                  <a:pt x="530" y="73"/>
                </a:lnTo>
                <a:cubicBezTo>
                  <a:pt x="353" y="73"/>
                  <a:pt x="353" y="73"/>
                  <a:pt x="353" y="73"/>
                </a:cubicBezTo>
                <a:cubicBezTo>
                  <a:pt x="339" y="73"/>
                  <a:pt x="324" y="88"/>
                  <a:pt x="324" y="103"/>
                </a:cubicBezTo>
                <a:cubicBezTo>
                  <a:pt x="324" y="103"/>
                  <a:pt x="339" y="117"/>
                  <a:pt x="353" y="117"/>
                </a:cubicBezTo>
                <a:cubicBezTo>
                  <a:pt x="486" y="117"/>
                  <a:pt x="486" y="117"/>
                  <a:pt x="486" y="117"/>
                </a:cubicBezTo>
                <a:cubicBezTo>
                  <a:pt x="339" y="250"/>
                  <a:pt x="339" y="250"/>
                  <a:pt x="339" y="250"/>
                </a:cubicBezTo>
                <a:cubicBezTo>
                  <a:pt x="368" y="279"/>
                  <a:pt x="368" y="279"/>
                  <a:pt x="368" y="279"/>
                </a:cubicBezTo>
                <a:cubicBezTo>
                  <a:pt x="500" y="147"/>
                  <a:pt x="500" y="147"/>
                  <a:pt x="500" y="147"/>
                </a:cubicBezTo>
                <a:cubicBezTo>
                  <a:pt x="500" y="279"/>
                  <a:pt x="500" y="279"/>
                  <a:pt x="500" y="279"/>
                </a:cubicBezTo>
                <a:cubicBezTo>
                  <a:pt x="500" y="279"/>
                  <a:pt x="515" y="294"/>
                  <a:pt x="530" y="294"/>
                </a:cubicBezTo>
                <a:lnTo>
                  <a:pt x="545" y="279"/>
                </a:lnTo>
                <a:cubicBezTo>
                  <a:pt x="545" y="103"/>
                  <a:pt x="545" y="103"/>
                  <a:pt x="545" y="103"/>
                </a:cubicBezTo>
                <a:cubicBezTo>
                  <a:pt x="545" y="88"/>
                  <a:pt x="545" y="88"/>
                  <a:pt x="545" y="88"/>
                </a:cubicBezTo>
                <a:cubicBezTo>
                  <a:pt x="530" y="73"/>
                  <a:pt x="530" y="73"/>
                  <a:pt x="530" y="73"/>
                </a:cubicBezTo>
                <a:close/>
                <a:moveTo>
                  <a:pt x="545" y="0"/>
                </a:moveTo>
                <a:lnTo>
                  <a:pt x="545" y="0"/>
                </a:lnTo>
                <a:cubicBezTo>
                  <a:pt x="74" y="0"/>
                  <a:pt x="74" y="0"/>
                  <a:pt x="74" y="0"/>
                </a:cubicBezTo>
                <a:cubicBezTo>
                  <a:pt x="29" y="0"/>
                  <a:pt x="0" y="29"/>
                  <a:pt x="0" y="73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88"/>
                  <a:pt x="29" y="633"/>
                  <a:pt x="74" y="633"/>
                </a:cubicBezTo>
                <a:cubicBezTo>
                  <a:pt x="545" y="633"/>
                  <a:pt x="545" y="633"/>
                  <a:pt x="545" y="633"/>
                </a:cubicBezTo>
                <a:cubicBezTo>
                  <a:pt x="589" y="633"/>
                  <a:pt x="618" y="588"/>
                  <a:pt x="618" y="544"/>
                </a:cubicBezTo>
                <a:cubicBezTo>
                  <a:pt x="618" y="73"/>
                  <a:pt x="618" y="73"/>
                  <a:pt x="618" y="73"/>
                </a:cubicBezTo>
                <a:cubicBezTo>
                  <a:pt x="618" y="29"/>
                  <a:pt x="589" y="0"/>
                  <a:pt x="545" y="0"/>
                </a:cubicBezTo>
                <a:close/>
                <a:moveTo>
                  <a:pt x="589" y="544"/>
                </a:moveTo>
                <a:lnTo>
                  <a:pt x="589" y="544"/>
                </a:lnTo>
                <a:cubicBezTo>
                  <a:pt x="589" y="574"/>
                  <a:pt x="559" y="588"/>
                  <a:pt x="545" y="588"/>
                </a:cubicBezTo>
                <a:cubicBezTo>
                  <a:pt x="74" y="588"/>
                  <a:pt x="74" y="588"/>
                  <a:pt x="74" y="588"/>
                </a:cubicBezTo>
                <a:cubicBezTo>
                  <a:pt x="59" y="588"/>
                  <a:pt x="29" y="574"/>
                  <a:pt x="29" y="544"/>
                </a:cubicBezTo>
                <a:cubicBezTo>
                  <a:pt x="29" y="73"/>
                  <a:pt x="29" y="73"/>
                  <a:pt x="29" y="73"/>
                </a:cubicBezTo>
                <a:cubicBezTo>
                  <a:pt x="29" y="58"/>
                  <a:pt x="59" y="44"/>
                  <a:pt x="74" y="44"/>
                </a:cubicBezTo>
                <a:cubicBezTo>
                  <a:pt x="545" y="44"/>
                  <a:pt x="545" y="44"/>
                  <a:pt x="545" y="44"/>
                </a:cubicBezTo>
                <a:cubicBezTo>
                  <a:pt x="559" y="44"/>
                  <a:pt x="589" y="58"/>
                  <a:pt x="589" y="73"/>
                </a:cubicBezTo>
                <a:lnTo>
                  <a:pt x="589" y="544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37"/>
          <p:cNvSpPr/>
          <p:nvPr/>
        </p:nvSpPr>
        <p:spPr>
          <a:xfrm>
            <a:off x="10534751" y="2425138"/>
            <a:ext cx="294639" cy="333154"/>
          </a:xfrm>
          <a:custGeom>
            <a:rect b="b" l="l" r="r" t="t"/>
            <a:pathLst>
              <a:path extrusionOk="0" h="634" w="561">
                <a:moveTo>
                  <a:pt x="133" y="368"/>
                </a:moveTo>
                <a:lnTo>
                  <a:pt x="133" y="368"/>
                </a:lnTo>
                <a:cubicBezTo>
                  <a:pt x="265" y="500"/>
                  <a:pt x="265" y="500"/>
                  <a:pt x="265" y="500"/>
                </a:cubicBezTo>
                <a:lnTo>
                  <a:pt x="280" y="515"/>
                </a:lnTo>
                <a:lnTo>
                  <a:pt x="295" y="500"/>
                </a:lnTo>
                <a:cubicBezTo>
                  <a:pt x="427" y="368"/>
                  <a:pt x="427" y="368"/>
                  <a:pt x="427" y="368"/>
                </a:cubicBezTo>
                <a:cubicBezTo>
                  <a:pt x="442" y="353"/>
                  <a:pt x="442" y="353"/>
                  <a:pt x="427" y="338"/>
                </a:cubicBezTo>
                <a:cubicBezTo>
                  <a:pt x="427" y="338"/>
                  <a:pt x="412" y="338"/>
                  <a:pt x="398" y="338"/>
                </a:cubicBezTo>
                <a:cubicBezTo>
                  <a:pt x="295" y="441"/>
                  <a:pt x="295" y="441"/>
                  <a:pt x="295" y="441"/>
                </a:cubicBezTo>
                <a:cubicBezTo>
                  <a:pt x="295" y="14"/>
                  <a:pt x="295" y="14"/>
                  <a:pt x="295" y="14"/>
                </a:cubicBezTo>
                <a:cubicBezTo>
                  <a:pt x="295" y="14"/>
                  <a:pt x="295" y="0"/>
                  <a:pt x="280" y="0"/>
                </a:cubicBezTo>
                <a:cubicBezTo>
                  <a:pt x="265" y="0"/>
                  <a:pt x="265" y="14"/>
                  <a:pt x="265" y="14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162" y="338"/>
                  <a:pt x="162" y="338"/>
                  <a:pt x="162" y="338"/>
                </a:cubicBezTo>
                <a:cubicBezTo>
                  <a:pt x="148" y="338"/>
                  <a:pt x="133" y="338"/>
                  <a:pt x="133" y="338"/>
                </a:cubicBezTo>
                <a:cubicBezTo>
                  <a:pt x="118" y="353"/>
                  <a:pt x="118" y="353"/>
                  <a:pt x="133" y="368"/>
                </a:cubicBezTo>
                <a:close/>
                <a:moveTo>
                  <a:pt x="471" y="73"/>
                </a:moveTo>
                <a:lnTo>
                  <a:pt x="471" y="73"/>
                </a:lnTo>
                <a:cubicBezTo>
                  <a:pt x="412" y="73"/>
                  <a:pt x="412" y="73"/>
                  <a:pt x="412" y="73"/>
                </a:cubicBezTo>
                <a:cubicBezTo>
                  <a:pt x="412" y="117"/>
                  <a:pt x="412" y="117"/>
                  <a:pt x="412" y="117"/>
                </a:cubicBezTo>
                <a:cubicBezTo>
                  <a:pt x="471" y="117"/>
                  <a:pt x="471" y="117"/>
                  <a:pt x="471" y="117"/>
                </a:cubicBezTo>
                <a:cubicBezTo>
                  <a:pt x="501" y="117"/>
                  <a:pt x="516" y="132"/>
                  <a:pt x="516" y="162"/>
                </a:cubicBezTo>
                <a:cubicBezTo>
                  <a:pt x="516" y="544"/>
                  <a:pt x="516" y="544"/>
                  <a:pt x="516" y="544"/>
                </a:cubicBezTo>
                <a:cubicBezTo>
                  <a:pt x="516" y="574"/>
                  <a:pt x="501" y="588"/>
                  <a:pt x="471" y="588"/>
                </a:cubicBezTo>
                <a:cubicBezTo>
                  <a:pt x="89" y="588"/>
                  <a:pt x="89" y="588"/>
                  <a:pt x="89" y="588"/>
                </a:cubicBezTo>
                <a:cubicBezTo>
                  <a:pt x="59" y="588"/>
                  <a:pt x="44" y="574"/>
                  <a:pt x="44" y="544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44" y="132"/>
                  <a:pt x="59" y="117"/>
                  <a:pt x="89" y="117"/>
                </a:cubicBezTo>
                <a:cubicBezTo>
                  <a:pt x="148" y="117"/>
                  <a:pt x="148" y="117"/>
                  <a:pt x="148" y="117"/>
                </a:cubicBezTo>
                <a:cubicBezTo>
                  <a:pt x="148" y="73"/>
                  <a:pt x="148" y="73"/>
                  <a:pt x="148" y="73"/>
                </a:cubicBezTo>
                <a:cubicBezTo>
                  <a:pt x="89" y="73"/>
                  <a:pt x="89" y="73"/>
                  <a:pt x="89" y="73"/>
                </a:cubicBezTo>
                <a:cubicBezTo>
                  <a:pt x="44" y="73"/>
                  <a:pt x="0" y="117"/>
                  <a:pt x="0" y="162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88"/>
                  <a:pt x="44" y="633"/>
                  <a:pt x="89" y="633"/>
                </a:cubicBezTo>
                <a:cubicBezTo>
                  <a:pt x="471" y="633"/>
                  <a:pt x="471" y="633"/>
                  <a:pt x="471" y="633"/>
                </a:cubicBezTo>
                <a:cubicBezTo>
                  <a:pt x="516" y="633"/>
                  <a:pt x="560" y="588"/>
                  <a:pt x="560" y="544"/>
                </a:cubicBezTo>
                <a:cubicBezTo>
                  <a:pt x="560" y="162"/>
                  <a:pt x="560" y="162"/>
                  <a:pt x="560" y="162"/>
                </a:cubicBezTo>
                <a:cubicBezTo>
                  <a:pt x="560" y="117"/>
                  <a:pt x="516" y="73"/>
                  <a:pt x="471" y="7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37"/>
          <p:cNvSpPr/>
          <p:nvPr/>
        </p:nvSpPr>
        <p:spPr>
          <a:xfrm>
            <a:off x="9993615" y="2425138"/>
            <a:ext cx="286937" cy="333154"/>
          </a:xfrm>
          <a:custGeom>
            <a:rect b="b" l="l" r="r" t="t"/>
            <a:pathLst>
              <a:path extrusionOk="0" h="634" w="545">
                <a:moveTo>
                  <a:pt x="427" y="265"/>
                </a:moveTo>
                <a:lnTo>
                  <a:pt x="427" y="265"/>
                </a:lnTo>
                <a:cubicBezTo>
                  <a:pt x="280" y="117"/>
                  <a:pt x="280" y="117"/>
                  <a:pt x="280" y="117"/>
                </a:cubicBezTo>
                <a:cubicBezTo>
                  <a:pt x="280" y="117"/>
                  <a:pt x="280" y="117"/>
                  <a:pt x="265" y="117"/>
                </a:cubicBezTo>
                <a:cubicBezTo>
                  <a:pt x="265" y="117"/>
                  <a:pt x="265" y="117"/>
                  <a:pt x="250" y="117"/>
                </a:cubicBezTo>
                <a:cubicBezTo>
                  <a:pt x="118" y="265"/>
                  <a:pt x="118" y="265"/>
                  <a:pt x="118" y="265"/>
                </a:cubicBezTo>
                <a:cubicBezTo>
                  <a:pt x="118" y="265"/>
                  <a:pt x="118" y="279"/>
                  <a:pt x="118" y="294"/>
                </a:cubicBezTo>
                <a:cubicBezTo>
                  <a:pt x="132" y="294"/>
                  <a:pt x="132" y="294"/>
                  <a:pt x="147" y="294"/>
                </a:cubicBezTo>
                <a:cubicBezTo>
                  <a:pt x="250" y="191"/>
                  <a:pt x="250" y="191"/>
                  <a:pt x="250" y="191"/>
                </a:cubicBezTo>
                <a:cubicBezTo>
                  <a:pt x="250" y="603"/>
                  <a:pt x="250" y="603"/>
                  <a:pt x="250" y="603"/>
                </a:cubicBezTo>
                <a:cubicBezTo>
                  <a:pt x="250" y="618"/>
                  <a:pt x="265" y="633"/>
                  <a:pt x="265" y="633"/>
                </a:cubicBezTo>
                <a:cubicBezTo>
                  <a:pt x="280" y="633"/>
                  <a:pt x="294" y="618"/>
                  <a:pt x="294" y="603"/>
                </a:cubicBezTo>
                <a:cubicBezTo>
                  <a:pt x="294" y="191"/>
                  <a:pt x="294" y="191"/>
                  <a:pt x="294" y="191"/>
                </a:cubicBezTo>
                <a:cubicBezTo>
                  <a:pt x="398" y="294"/>
                  <a:pt x="398" y="294"/>
                  <a:pt x="398" y="294"/>
                </a:cubicBezTo>
                <a:cubicBezTo>
                  <a:pt x="398" y="294"/>
                  <a:pt x="412" y="294"/>
                  <a:pt x="427" y="294"/>
                </a:cubicBezTo>
                <a:cubicBezTo>
                  <a:pt x="427" y="279"/>
                  <a:pt x="427" y="265"/>
                  <a:pt x="427" y="265"/>
                </a:cubicBezTo>
                <a:close/>
                <a:moveTo>
                  <a:pt x="471" y="0"/>
                </a:moveTo>
                <a:lnTo>
                  <a:pt x="471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3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5"/>
                  <a:pt x="29" y="544"/>
                  <a:pt x="73" y="544"/>
                </a:cubicBezTo>
                <a:cubicBezTo>
                  <a:pt x="132" y="544"/>
                  <a:pt x="132" y="544"/>
                  <a:pt x="132" y="544"/>
                </a:cubicBezTo>
                <a:cubicBezTo>
                  <a:pt x="132" y="515"/>
                  <a:pt x="132" y="515"/>
                  <a:pt x="132" y="515"/>
                </a:cubicBezTo>
                <a:cubicBezTo>
                  <a:pt x="73" y="515"/>
                  <a:pt x="73" y="515"/>
                  <a:pt x="73" y="515"/>
                </a:cubicBezTo>
                <a:cubicBezTo>
                  <a:pt x="59" y="515"/>
                  <a:pt x="29" y="485"/>
                  <a:pt x="29" y="471"/>
                </a:cubicBezTo>
                <a:cubicBezTo>
                  <a:pt x="29" y="73"/>
                  <a:pt x="29" y="73"/>
                  <a:pt x="29" y="73"/>
                </a:cubicBezTo>
                <a:cubicBezTo>
                  <a:pt x="29" y="58"/>
                  <a:pt x="59" y="44"/>
                  <a:pt x="73" y="44"/>
                </a:cubicBezTo>
                <a:cubicBezTo>
                  <a:pt x="471" y="44"/>
                  <a:pt x="471" y="44"/>
                  <a:pt x="471" y="44"/>
                </a:cubicBezTo>
                <a:cubicBezTo>
                  <a:pt x="486" y="44"/>
                  <a:pt x="500" y="58"/>
                  <a:pt x="500" y="73"/>
                </a:cubicBezTo>
                <a:cubicBezTo>
                  <a:pt x="500" y="471"/>
                  <a:pt x="500" y="471"/>
                  <a:pt x="500" y="471"/>
                </a:cubicBezTo>
                <a:cubicBezTo>
                  <a:pt x="500" y="485"/>
                  <a:pt x="486" y="515"/>
                  <a:pt x="471" y="515"/>
                </a:cubicBezTo>
                <a:cubicBezTo>
                  <a:pt x="412" y="515"/>
                  <a:pt x="412" y="515"/>
                  <a:pt x="412" y="515"/>
                </a:cubicBezTo>
                <a:cubicBezTo>
                  <a:pt x="412" y="544"/>
                  <a:pt x="412" y="544"/>
                  <a:pt x="412" y="544"/>
                </a:cubicBezTo>
                <a:cubicBezTo>
                  <a:pt x="471" y="544"/>
                  <a:pt x="471" y="544"/>
                  <a:pt x="471" y="544"/>
                </a:cubicBezTo>
                <a:cubicBezTo>
                  <a:pt x="515" y="544"/>
                  <a:pt x="544" y="515"/>
                  <a:pt x="544" y="471"/>
                </a:cubicBezTo>
                <a:cubicBezTo>
                  <a:pt x="544" y="73"/>
                  <a:pt x="544" y="73"/>
                  <a:pt x="544" y="73"/>
                </a:cubicBezTo>
                <a:cubicBezTo>
                  <a:pt x="544" y="29"/>
                  <a:pt x="515" y="0"/>
                  <a:pt x="47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2" name="Google Shape;1242;p37"/>
          <p:cNvSpPr/>
          <p:nvPr/>
        </p:nvSpPr>
        <p:spPr>
          <a:xfrm>
            <a:off x="9438998" y="2448248"/>
            <a:ext cx="323525" cy="286936"/>
          </a:xfrm>
          <a:custGeom>
            <a:rect b="b" l="l" r="r" t="t"/>
            <a:pathLst>
              <a:path extrusionOk="0" h="545" w="619">
                <a:moveTo>
                  <a:pt x="603" y="250"/>
                </a:moveTo>
                <a:lnTo>
                  <a:pt x="603" y="250"/>
                </a:lnTo>
                <a:cubicBezTo>
                  <a:pt x="177" y="250"/>
                  <a:pt x="177" y="250"/>
                  <a:pt x="177" y="250"/>
                </a:cubicBezTo>
                <a:cubicBezTo>
                  <a:pt x="280" y="147"/>
                  <a:pt x="280" y="147"/>
                  <a:pt x="280" y="147"/>
                </a:cubicBezTo>
                <a:cubicBezTo>
                  <a:pt x="294" y="132"/>
                  <a:pt x="294" y="132"/>
                  <a:pt x="280" y="118"/>
                </a:cubicBezTo>
                <a:cubicBezTo>
                  <a:pt x="280" y="118"/>
                  <a:pt x="265" y="118"/>
                  <a:pt x="250" y="118"/>
                </a:cubicBezTo>
                <a:cubicBezTo>
                  <a:pt x="118" y="250"/>
                  <a:pt x="118" y="250"/>
                  <a:pt x="118" y="250"/>
                </a:cubicBezTo>
                <a:cubicBezTo>
                  <a:pt x="118" y="265"/>
                  <a:pt x="118" y="265"/>
                  <a:pt x="118" y="265"/>
                </a:cubicBezTo>
                <a:cubicBezTo>
                  <a:pt x="118" y="280"/>
                  <a:pt x="118" y="280"/>
                  <a:pt x="118" y="280"/>
                </a:cubicBezTo>
                <a:cubicBezTo>
                  <a:pt x="250" y="427"/>
                  <a:pt x="250" y="427"/>
                  <a:pt x="250" y="427"/>
                </a:cubicBezTo>
                <a:cubicBezTo>
                  <a:pt x="265" y="427"/>
                  <a:pt x="280" y="427"/>
                  <a:pt x="280" y="427"/>
                </a:cubicBezTo>
                <a:cubicBezTo>
                  <a:pt x="294" y="412"/>
                  <a:pt x="294" y="397"/>
                  <a:pt x="280" y="397"/>
                </a:cubicBezTo>
                <a:cubicBezTo>
                  <a:pt x="177" y="294"/>
                  <a:pt x="177" y="294"/>
                  <a:pt x="177" y="294"/>
                </a:cubicBezTo>
                <a:cubicBezTo>
                  <a:pt x="603" y="294"/>
                  <a:pt x="603" y="294"/>
                  <a:pt x="603" y="294"/>
                </a:cubicBezTo>
                <a:cubicBezTo>
                  <a:pt x="618" y="294"/>
                  <a:pt x="618" y="280"/>
                  <a:pt x="618" y="265"/>
                </a:cubicBezTo>
                <a:cubicBezTo>
                  <a:pt x="618" y="265"/>
                  <a:pt x="618" y="250"/>
                  <a:pt x="603" y="250"/>
                </a:cubicBezTo>
                <a:close/>
                <a:moveTo>
                  <a:pt x="500" y="471"/>
                </a:moveTo>
                <a:lnTo>
                  <a:pt x="500" y="471"/>
                </a:lnTo>
                <a:cubicBezTo>
                  <a:pt x="500" y="486"/>
                  <a:pt x="486" y="500"/>
                  <a:pt x="471" y="500"/>
                </a:cubicBezTo>
                <a:cubicBezTo>
                  <a:pt x="73" y="500"/>
                  <a:pt x="73" y="500"/>
                  <a:pt x="73" y="500"/>
                </a:cubicBezTo>
                <a:cubicBezTo>
                  <a:pt x="59" y="500"/>
                  <a:pt x="29" y="486"/>
                  <a:pt x="29" y="471"/>
                </a:cubicBezTo>
                <a:cubicBezTo>
                  <a:pt x="29" y="73"/>
                  <a:pt x="29" y="73"/>
                  <a:pt x="29" y="73"/>
                </a:cubicBezTo>
                <a:cubicBezTo>
                  <a:pt x="29" y="59"/>
                  <a:pt x="59" y="29"/>
                  <a:pt x="73" y="29"/>
                </a:cubicBezTo>
                <a:cubicBezTo>
                  <a:pt x="471" y="29"/>
                  <a:pt x="471" y="29"/>
                  <a:pt x="471" y="29"/>
                </a:cubicBezTo>
                <a:cubicBezTo>
                  <a:pt x="486" y="29"/>
                  <a:pt x="500" y="59"/>
                  <a:pt x="500" y="73"/>
                </a:cubicBezTo>
                <a:cubicBezTo>
                  <a:pt x="500" y="132"/>
                  <a:pt x="500" y="132"/>
                  <a:pt x="500" y="132"/>
                </a:cubicBezTo>
                <a:cubicBezTo>
                  <a:pt x="545" y="132"/>
                  <a:pt x="545" y="132"/>
                  <a:pt x="545" y="132"/>
                </a:cubicBezTo>
                <a:cubicBezTo>
                  <a:pt x="545" y="73"/>
                  <a:pt x="545" y="73"/>
                  <a:pt x="545" y="73"/>
                </a:cubicBezTo>
                <a:cubicBezTo>
                  <a:pt x="545" y="29"/>
                  <a:pt x="515" y="0"/>
                  <a:pt x="471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3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5"/>
                  <a:pt x="29" y="544"/>
                  <a:pt x="73" y="544"/>
                </a:cubicBezTo>
                <a:cubicBezTo>
                  <a:pt x="471" y="544"/>
                  <a:pt x="471" y="544"/>
                  <a:pt x="471" y="544"/>
                </a:cubicBezTo>
                <a:cubicBezTo>
                  <a:pt x="515" y="544"/>
                  <a:pt x="545" y="515"/>
                  <a:pt x="545" y="471"/>
                </a:cubicBezTo>
                <a:cubicBezTo>
                  <a:pt x="545" y="412"/>
                  <a:pt x="545" y="412"/>
                  <a:pt x="545" y="412"/>
                </a:cubicBezTo>
                <a:cubicBezTo>
                  <a:pt x="500" y="412"/>
                  <a:pt x="500" y="412"/>
                  <a:pt x="500" y="412"/>
                </a:cubicBezTo>
                <a:lnTo>
                  <a:pt x="500" y="47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3" name="Google Shape;1243;p37"/>
          <p:cNvSpPr/>
          <p:nvPr/>
        </p:nvSpPr>
        <p:spPr>
          <a:xfrm>
            <a:off x="8897865" y="2448248"/>
            <a:ext cx="333154" cy="286936"/>
          </a:xfrm>
          <a:custGeom>
            <a:rect b="b" l="l" r="r" t="t"/>
            <a:pathLst>
              <a:path extrusionOk="0" h="545" w="634">
                <a:moveTo>
                  <a:pt x="339" y="397"/>
                </a:moveTo>
                <a:lnTo>
                  <a:pt x="339" y="397"/>
                </a:lnTo>
                <a:cubicBezTo>
                  <a:pt x="339" y="397"/>
                  <a:pt x="339" y="412"/>
                  <a:pt x="339" y="427"/>
                </a:cubicBezTo>
                <a:cubicBezTo>
                  <a:pt x="354" y="427"/>
                  <a:pt x="369" y="427"/>
                  <a:pt x="369" y="427"/>
                </a:cubicBezTo>
                <a:cubicBezTo>
                  <a:pt x="516" y="280"/>
                  <a:pt x="516" y="280"/>
                  <a:pt x="516" y="280"/>
                </a:cubicBezTo>
                <a:cubicBezTo>
                  <a:pt x="516" y="280"/>
                  <a:pt x="516" y="280"/>
                  <a:pt x="516" y="265"/>
                </a:cubicBezTo>
                <a:cubicBezTo>
                  <a:pt x="516" y="265"/>
                  <a:pt x="516" y="265"/>
                  <a:pt x="516" y="250"/>
                </a:cubicBezTo>
                <a:cubicBezTo>
                  <a:pt x="369" y="118"/>
                  <a:pt x="369" y="118"/>
                  <a:pt x="369" y="118"/>
                </a:cubicBezTo>
                <a:cubicBezTo>
                  <a:pt x="369" y="118"/>
                  <a:pt x="354" y="118"/>
                  <a:pt x="339" y="118"/>
                </a:cubicBezTo>
                <a:cubicBezTo>
                  <a:pt x="339" y="132"/>
                  <a:pt x="339" y="132"/>
                  <a:pt x="339" y="147"/>
                </a:cubicBezTo>
                <a:cubicBezTo>
                  <a:pt x="442" y="250"/>
                  <a:pt x="442" y="250"/>
                  <a:pt x="442" y="250"/>
                </a:cubicBezTo>
                <a:cubicBezTo>
                  <a:pt x="30" y="250"/>
                  <a:pt x="30" y="250"/>
                  <a:pt x="30" y="250"/>
                </a:cubicBezTo>
                <a:cubicBezTo>
                  <a:pt x="15" y="250"/>
                  <a:pt x="0" y="265"/>
                  <a:pt x="0" y="265"/>
                </a:cubicBezTo>
                <a:cubicBezTo>
                  <a:pt x="0" y="280"/>
                  <a:pt x="15" y="294"/>
                  <a:pt x="30" y="294"/>
                </a:cubicBezTo>
                <a:cubicBezTo>
                  <a:pt x="442" y="294"/>
                  <a:pt x="442" y="294"/>
                  <a:pt x="442" y="294"/>
                </a:cubicBezTo>
                <a:lnTo>
                  <a:pt x="339" y="397"/>
                </a:lnTo>
                <a:close/>
                <a:moveTo>
                  <a:pt x="560" y="0"/>
                </a:moveTo>
                <a:lnTo>
                  <a:pt x="560" y="0"/>
                </a:lnTo>
                <a:cubicBezTo>
                  <a:pt x="162" y="0"/>
                  <a:pt x="162" y="0"/>
                  <a:pt x="162" y="0"/>
                </a:cubicBezTo>
                <a:cubicBezTo>
                  <a:pt x="118" y="0"/>
                  <a:pt x="89" y="29"/>
                  <a:pt x="89" y="73"/>
                </a:cubicBezTo>
                <a:cubicBezTo>
                  <a:pt x="89" y="147"/>
                  <a:pt x="89" y="147"/>
                  <a:pt x="89" y="147"/>
                </a:cubicBezTo>
                <a:cubicBezTo>
                  <a:pt x="118" y="147"/>
                  <a:pt x="118" y="147"/>
                  <a:pt x="118" y="147"/>
                </a:cubicBezTo>
                <a:cubicBezTo>
                  <a:pt x="118" y="73"/>
                  <a:pt x="118" y="73"/>
                  <a:pt x="118" y="73"/>
                </a:cubicBezTo>
                <a:cubicBezTo>
                  <a:pt x="118" y="59"/>
                  <a:pt x="148" y="29"/>
                  <a:pt x="162" y="29"/>
                </a:cubicBezTo>
                <a:cubicBezTo>
                  <a:pt x="560" y="29"/>
                  <a:pt x="560" y="29"/>
                  <a:pt x="560" y="29"/>
                </a:cubicBezTo>
                <a:cubicBezTo>
                  <a:pt x="575" y="29"/>
                  <a:pt x="589" y="59"/>
                  <a:pt x="589" y="73"/>
                </a:cubicBezTo>
                <a:cubicBezTo>
                  <a:pt x="589" y="471"/>
                  <a:pt x="589" y="471"/>
                  <a:pt x="589" y="471"/>
                </a:cubicBezTo>
                <a:cubicBezTo>
                  <a:pt x="589" y="486"/>
                  <a:pt x="575" y="500"/>
                  <a:pt x="560" y="500"/>
                </a:cubicBezTo>
                <a:cubicBezTo>
                  <a:pt x="162" y="500"/>
                  <a:pt x="162" y="500"/>
                  <a:pt x="162" y="500"/>
                </a:cubicBezTo>
                <a:cubicBezTo>
                  <a:pt x="148" y="500"/>
                  <a:pt x="118" y="486"/>
                  <a:pt x="118" y="471"/>
                </a:cubicBezTo>
                <a:cubicBezTo>
                  <a:pt x="118" y="382"/>
                  <a:pt x="118" y="382"/>
                  <a:pt x="118" y="382"/>
                </a:cubicBezTo>
                <a:cubicBezTo>
                  <a:pt x="89" y="382"/>
                  <a:pt x="89" y="382"/>
                  <a:pt x="89" y="382"/>
                </a:cubicBezTo>
                <a:cubicBezTo>
                  <a:pt x="89" y="471"/>
                  <a:pt x="89" y="471"/>
                  <a:pt x="89" y="471"/>
                </a:cubicBezTo>
                <a:cubicBezTo>
                  <a:pt x="89" y="515"/>
                  <a:pt x="118" y="544"/>
                  <a:pt x="162" y="544"/>
                </a:cubicBezTo>
                <a:cubicBezTo>
                  <a:pt x="560" y="544"/>
                  <a:pt x="560" y="544"/>
                  <a:pt x="560" y="544"/>
                </a:cubicBezTo>
                <a:cubicBezTo>
                  <a:pt x="604" y="544"/>
                  <a:pt x="633" y="515"/>
                  <a:pt x="633" y="471"/>
                </a:cubicBezTo>
                <a:cubicBezTo>
                  <a:pt x="633" y="73"/>
                  <a:pt x="633" y="73"/>
                  <a:pt x="633" y="73"/>
                </a:cubicBezTo>
                <a:cubicBezTo>
                  <a:pt x="633" y="29"/>
                  <a:pt x="604" y="0"/>
                  <a:pt x="5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4" name="Google Shape;1244;p37"/>
          <p:cNvSpPr/>
          <p:nvPr/>
        </p:nvSpPr>
        <p:spPr>
          <a:xfrm>
            <a:off x="8387542" y="2448248"/>
            <a:ext cx="286937" cy="286936"/>
          </a:xfrm>
          <a:custGeom>
            <a:rect b="b" l="l" r="r" t="t"/>
            <a:pathLst>
              <a:path extrusionOk="0" h="545" w="545">
                <a:moveTo>
                  <a:pt x="530" y="0"/>
                </a:moveTo>
                <a:lnTo>
                  <a:pt x="530" y="0"/>
                </a:lnTo>
                <a:cubicBezTo>
                  <a:pt x="382" y="0"/>
                  <a:pt x="382" y="0"/>
                  <a:pt x="382" y="0"/>
                </a:cubicBezTo>
                <a:cubicBezTo>
                  <a:pt x="382" y="0"/>
                  <a:pt x="368" y="0"/>
                  <a:pt x="368" y="14"/>
                </a:cubicBezTo>
                <a:cubicBezTo>
                  <a:pt x="368" y="29"/>
                  <a:pt x="382" y="29"/>
                  <a:pt x="382" y="29"/>
                </a:cubicBezTo>
                <a:cubicBezTo>
                  <a:pt x="471" y="29"/>
                  <a:pt x="471" y="29"/>
                  <a:pt x="471" y="29"/>
                </a:cubicBezTo>
                <a:cubicBezTo>
                  <a:pt x="177" y="309"/>
                  <a:pt x="177" y="309"/>
                  <a:pt x="177" y="309"/>
                </a:cubicBezTo>
                <a:cubicBezTo>
                  <a:pt x="177" y="324"/>
                  <a:pt x="177" y="339"/>
                  <a:pt x="177" y="339"/>
                </a:cubicBezTo>
                <a:cubicBezTo>
                  <a:pt x="191" y="353"/>
                  <a:pt x="191" y="353"/>
                  <a:pt x="206" y="339"/>
                </a:cubicBezTo>
                <a:cubicBezTo>
                  <a:pt x="500" y="59"/>
                  <a:pt x="500" y="59"/>
                  <a:pt x="500" y="59"/>
                </a:cubicBezTo>
                <a:cubicBezTo>
                  <a:pt x="500" y="147"/>
                  <a:pt x="500" y="147"/>
                  <a:pt x="500" y="147"/>
                </a:cubicBezTo>
                <a:cubicBezTo>
                  <a:pt x="500" y="162"/>
                  <a:pt x="515" y="177"/>
                  <a:pt x="530" y="177"/>
                </a:cubicBezTo>
                <a:cubicBezTo>
                  <a:pt x="530" y="177"/>
                  <a:pt x="544" y="162"/>
                  <a:pt x="544" y="147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44" y="0"/>
                  <a:pt x="530" y="0"/>
                  <a:pt x="530" y="0"/>
                </a:cubicBezTo>
                <a:close/>
                <a:moveTo>
                  <a:pt x="500" y="471"/>
                </a:moveTo>
                <a:lnTo>
                  <a:pt x="500" y="471"/>
                </a:lnTo>
                <a:cubicBezTo>
                  <a:pt x="500" y="486"/>
                  <a:pt x="486" y="500"/>
                  <a:pt x="471" y="500"/>
                </a:cubicBezTo>
                <a:cubicBezTo>
                  <a:pt x="73" y="500"/>
                  <a:pt x="73" y="500"/>
                  <a:pt x="73" y="500"/>
                </a:cubicBezTo>
                <a:cubicBezTo>
                  <a:pt x="44" y="500"/>
                  <a:pt x="29" y="486"/>
                  <a:pt x="29" y="471"/>
                </a:cubicBezTo>
                <a:cubicBezTo>
                  <a:pt x="29" y="73"/>
                  <a:pt x="29" y="73"/>
                  <a:pt x="29" y="73"/>
                </a:cubicBezTo>
                <a:cubicBezTo>
                  <a:pt x="29" y="59"/>
                  <a:pt x="59" y="29"/>
                  <a:pt x="73" y="29"/>
                </a:cubicBezTo>
                <a:cubicBezTo>
                  <a:pt x="294" y="29"/>
                  <a:pt x="294" y="29"/>
                  <a:pt x="294" y="29"/>
                </a:cubicBezTo>
                <a:cubicBezTo>
                  <a:pt x="294" y="0"/>
                  <a:pt x="294" y="0"/>
                  <a:pt x="294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8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5"/>
                  <a:pt x="29" y="544"/>
                  <a:pt x="73" y="544"/>
                </a:cubicBezTo>
                <a:cubicBezTo>
                  <a:pt x="456" y="544"/>
                  <a:pt x="456" y="544"/>
                  <a:pt x="456" y="544"/>
                </a:cubicBezTo>
                <a:cubicBezTo>
                  <a:pt x="500" y="544"/>
                  <a:pt x="544" y="515"/>
                  <a:pt x="544" y="471"/>
                </a:cubicBezTo>
                <a:cubicBezTo>
                  <a:pt x="544" y="250"/>
                  <a:pt x="544" y="250"/>
                  <a:pt x="544" y="250"/>
                </a:cubicBezTo>
                <a:cubicBezTo>
                  <a:pt x="500" y="250"/>
                  <a:pt x="500" y="250"/>
                  <a:pt x="500" y="250"/>
                </a:cubicBezTo>
                <a:lnTo>
                  <a:pt x="500" y="47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5" name="Google Shape;1245;p37"/>
          <p:cNvSpPr/>
          <p:nvPr/>
        </p:nvSpPr>
        <p:spPr>
          <a:xfrm>
            <a:off x="7846408" y="2448248"/>
            <a:ext cx="294639" cy="286936"/>
          </a:xfrm>
          <a:custGeom>
            <a:rect b="b" l="l" r="r" t="t"/>
            <a:pathLst>
              <a:path extrusionOk="0" h="545" w="561">
                <a:moveTo>
                  <a:pt x="516" y="250"/>
                </a:moveTo>
                <a:lnTo>
                  <a:pt x="516" y="250"/>
                </a:lnTo>
                <a:cubicBezTo>
                  <a:pt x="516" y="471"/>
                  <a:pt x="516" y="471"/>
                  <a:pt x="516" y="471"/>
                </a:cubicBezTo>
                <a:cubicBezTo>
                  <a:pt x="516" y="486"/>
                  <a:pt x="501" y="500"/>
                  <a:pt x="471" y="500"/>
                </a:cubicBezTo>
                <a:cubicBezTo>
                  <a:pt x="89" y="500"/>
                  <a:pt x="89" y="500"/>
                  <a:pt x="89" y="500"/>
                </a:cubicBezTo>
                <a:cubicBezTo>
                  <a:pt x="59" y="500"/>
                  <a:pt x="44" y="486"/>
                  <a:pt x="44" y="471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59"/>
                  <a:pt x="59" y="29"/>
                  <a:pt x="89" y="29"/>
                </a:cubicBezTo>
                <a:cubicBezTo>
                  <a:pt x="295" y="29"/>
                  <a:pt x="295" y="29"/>
                  <a:pt x="295" y="29"/>
                </a:cubicBezTo>
                <a:cubicBezTo>
                  <a:pt x="295" y="0"/>
                  <a:pt x="295" y="0"/>
                  <a:pt x="295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44"/>
                  <a:pt x="0" y="88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5"/>
                  <a:pt x="44" y="544"/>
                  <a:pt x="89" y="544"/>
                </a:cubicBezTo>
                <a:cubicBezTo>
                  <a:pt x="471" y="544"/>
                  <a:pt x="471" y="544"/>
                  <a:pt x="471" y="544"/>
                </a:cubicBezTo>
                <a:cubicBezTo>
                  <a:pt x="516" y="544"/>
                  <a:pt x="560" y="515"/>
                  <a:pt x="560" y="471"/>
                </a:cubicBezTo>
                <a:cubicBezTo>
                  <a:pt x="560" y="250"/>
                  <a:pt x="560" y="250"/>
                  <a:pt x="560" y="250"/>
                </a:cubicBezTo>
                <a:lnTo>
                  <a:pt x="516" y="250"/>
                </a:lnTo>
                <a:close/>
                <a:moveTo>
                  <a:pt x="221" y="206"/>
                </a:moveTo>
                <a:lnTo>
                  <a:pt x="221" y="206"/>
                </a:lnTo>
                <a:lnTo>
                  <a:pt x="206" y="191"/>
                </a:lnTo>
                <a:cubicBezTo>
                  <a:pt x="192" y="191"/>
                  <a:pt x="177" y="206"/>
                  <a:pt x="177" y="206"/>
                </a:cubicBezTo>
                <a:cubicBezTo>
                  <a:pt x="177" y="353"/>
                  <a:pt x="177" y="353"/>
                  <a:pt x="177" y="353"/>
                </a:cubicBezTo>
                <a:cubicBezTo>
                  <a:pt x="177" y="353"/>
                  <a:pt x="192" y="368"/>
                  <a:pt x="206" y="368"/>
                </a:cubicBezTo>
                <a:cubicBezTo>
                  <a:pt x="339" y="368"/>
                  <a:pt x="339" y="368"/>
                  <a:pt x="339" y="368"/>
                </a:cubicBezTo>
                <a:cubicBezTo>
                  <a:pt x="353" y="368"/>
                  <a:pt x="353" y="353"/>
                  <a:pt x="353" y="353"/>
                </a:cubicBezTo>
                <a:cubicBezTo>
                  <a:pt x="353" y="339"/>
                  <a:pt x="353" y="324"/>
                  <a:pt x="339" y="324"/>
                </a:cubicBezTo>
                <a:cubicBezTo>
                  <a:pt x="251" y="324"/>
                  <a:pt x="251" y="324"/>
                  <a:pt x="251" y="324"/>
                </a:cubicBezTo>
                <a:cubicBezTo>
                  <a:pt x="545" y="44"/>
                  <a:pt x="545" y="44"/>
                  <a:pt x="545" y="44"/>
                </a:cubicBezTo>
                <a:cubicBezTo>
                  <a:pt x="545" y="29"/>
                  <a:pt x="545" y="14"/>
                  <a:pt x="545" y="14"/>
                </a:cubicBezTo>
                <a:cubicBezTo>
                  <a:pt x="530" y="0"/>
                  <a:pt x="516" y="0"/>
                  <a:pt x="516" y="14"/>
                </a:cubicBezTo>
                <a:cubicBezTo>
                  <a:pt x="221" y="309"/>
                  <a:pt x="221" y="309"/>
                  <a:pt x="221" y="309"/>
                </a:cubicBezTo>
                <a:lnTo>
                  <a:pt x="221" y="20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6" name="Google Shape;1246;p37"/>
          <p:cNvSpPr/>
          <p:nvPr/>
        </p:nvSpPr>
        <p:spPr>
          <a:xfrm>
            <a:off x="7291792" y="2425138"/>
            <a:ext cx="333154" cy="333154"/>
          </a:xfrm>
          <a:custGeom>
            <a:rect b="b" l="l" r="r" t="t"/>
            <a:pathLst>
              <a:path extrusionOk="0" h="634" w="634">
                <a:moveTo>
                  <a:pt x="442" y="544"/>
                </a:moveTo>
                <a:lnTo>
                  <a:pt x="442" y="544"/>
                </a:lnTo>
                <a:cubicBezTo>
                  <a:pt x="442" y="574"/>
                  <a:pt x="412" y="588"/>
                  <a:pt x="398" y="588"/>
                </a:cubicBezTo>
                <a:cubicBezTo>
                  <a:pt x="89" y="588"/>
                  <a:pt x="89" y="588"/>
                  <a:pt x="89" y="588"/>
                </a:cubicBezTo>
                <a:cubicBezTo>
                  <a:pt x="59" y="588"/>
                  <a:pt x="44" y="574"/>
                  <a:pt x="44" y="544"/>
                </a:cubicBezTo>
                <a:cubicBezTo>
                  <a:pt x="44" y="235"/>
                  <a:pt x="44" y="235"/>
                  <a:pt x="44" y="235"/>
                </a:cubicBezTo>
                <a:cubicBezTo>
                  <a:pt x="44" y="221"/>
                  <a:pt x="59" y="191"/>
                  <a:pt x="89" y="191"/>
                </a:cubicBezTo>
                <a:cubicBezTo>
                  <a:pt x="118" y="191"/>
                  <a:pt x="118" y="191"/>
                  <a:pt x="118" y="191"/>
                </a:cubicBezTo>
                <a:cubicBezTo>
                  <a:pt x="118" y="162"/>
                  <a:pt x="118" y="162"/>
                  <a:pt x="118" y="162"/>
                </a:cubicBezTo>
                <a:cubicBezTo>
                  <a:pt x="89" y="162"/>
                  <a:pt x="89" y="162"/>
                  <a:pt x="89" y="162"/>
                </a:cubicBezTo>
                <a:cubicBezTo>
                  <a:pt x="44" y="162"/>
                  <a:pt x="0" y="191"/>
                  <a:pt x="0" y="235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88"/>
                  <a:pt x="44" y="633"/>
                  <a:pt x="89" y="633"/>
                </a:cubicBezTo>
                <a:cubicBezTo>
                  <a:pt x="398" y="633"/>
                  <a:pt x="398" y="633"/>
                  <a:pt x="398" y="633"/>
                </a:cubicBezTo>
                <a:cubicBezTo>
                  <a:pt x="442" y="633"/>
                  <a:pt x="471" y="588"/>
                  <a:pt x="471" y="544"/>
                </a:cubicBezTo>
                <a:cubicBezTo>
                  <a:pt x="471" y="515"/>
                  <a:pt x="471" y="515"/>
                  <a:pt x="471" y="515"/>
                </a:cubicBezTo>
                <a:cubicBezTo>
                  <a:pt x="442" y="515"/>
                  <a:pt x="442" y="515"/>
                  <a:pt x="442" y="515"/>
                </a:cubicBezTo>
                <a:lnTo>
                  <a:pt x="442" y="544"/>
                </a:lnTo>
                <a:close/>
                <a:moveTo>
                  <a:pt x="560" y="0"/>
                </a:moveTo>
                <a:lnTo>
                  <a:pt x="560" y="0"/>
                </a:lnTo>
                <a:cubicBezTo>
                  <a:pt x="236" y="0"/>
                  <a:pt x="236" y="0"/>
                  <a:pt x="236" y="0"/>
                </a:cubicBezTo>
                <a:cubicBezTo>
                  <a:pt x="192" y="0"/>
                  <a:pt x="162" y="29"/>
                  <a:pt x="162" y="73"/>
                </a:cubicBezTo>
                <a:cubicBezTo>
                  <a:pt x="162" y="397"/>
                  <a:pt x="162" y="397"/>
                  <a:pt x="162" y="397"/>
                </a:cubicBezTo>
                <a:cubicBezTo>
                  <a:pt x="162" y="441"/>
                  <a:pt x="192" y="471"/>
                  <a:pt x="236" y="471"/>
                </a:cubicBezTo>
                <a:cubicBezTo>
                  <a:pt x="560" y="471"/>
                  <a:pt x="560" y="471"/>
                  <a:pt x="560" y="471"/>
                </a:cubicBezTo>
                <a:cubicBezTo>
                  <a:pt x="604" y="471"/>
                  <a:pt x="633" y="441"/>
                  <a:pt x="633" y="397"/>
                </a:cubicBezTo>
                <a:cubicBezTo>
                  <a:pt x="633" y="73"/>
                  <a:pt x="633" y="73"/>
                  <a:pt x="633" y="73"/>
                </a:cubicBezTo>
                <a:cubicBezTo>
                  <a:pt x="633" y="29"/>
                  <a:pt x="604" y="0"/>
                  <a:pt x="560" y="0"/>
                </a:cubicBezTo>
                <a:close/>
                <a:moveTo>
                  <a:pt x="589" y="397"/>
                </a:moveTo>
                <a:lnTo>
                  <a:pt x="589" y="397"/>
                </a:lnTo>
                <a:cubicBezTo>
                  <a:pt x="589" y="412"/>
                  <a:pt x="574" y="426"/>
                  <a:pt x="560" y="426"/>
                </a:cubicBezTo>
                <a:cubicBezTo>
                  <a:pt x="236" y="426"/>
                  <a:pt x="236" y="426"/>
                  <a:pt x="236" y="426"/>
                </a:cubicBezTo>
                <a:cubicBezTo>
                  <a:pt x="221" y="426"/>
                  <a:pt x="207" y="412"/>
                  <a:pt x="207" y="397"/>
                </a:cubicBezTo>
                <a:cubicBezTo>
                  <a:pt x="207" y="73"/>
                  <a:pt x="207" y="73"/>
                  <a:pt x="207" y="73"/>
                </a:cubicBezTo>
                <a:cubicBezTo>
                  <a:pt x="207" y="58"/>
                  <a:pt x="221" y="44"/>
                  <a:pt x="236" y="44"/>
                </a:cubicBezTo>
                <a:cubicBezTo>
                  <a:pt x="560" y="44"/>
                  <a:pt x="560" y="44"/>
                  <a:pt x="560" y="44"/>
                </a:cubicBezTo>
                <a:cubicBezTo>
                  <a:pt x="574" y="44"/>
                  <a:pt x="589" y="58"/>
                  <a:pt x="589" y="73"/>
                </a:cubicBezTo>
                <a:lnTo>
                  <a:pt x="589" y="39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7" name="Google Shape;1247;p37"/>
          <p:cNvSpPr/>
          <p:nvPr/>
        </p:nvSpPr>
        <p:spPr>
          <a:xfrm>
            <a:off x="6760286" y="2448248"/>
            <a:ext cx="333154" cy="286936"/>
          </a:xfrm>
          <a:custGeom>
            <a:rect b="b" l="l" r="r" t="t"/>
            <a:pathLst>
              <a:path extrusionOk="0" h="545" w="634">
                <a:moveTo>
                  <a:pt x="73" y="191"/>
                </a:moveTo>
                <a:lnTo>
                  <a:pt x="73" y="191"/>
                </a:lnTo>
                <a:cubicBezTo>
                  <a:pt x="29" y="191"/>
                  <a:pt x="0" y="221"/>
                  <a:pt x="0" y="265"/>
                </a:cubicBezTo>
                <a:cubicBezTo>
                  <a:pt x="0" y="309"/>
                  <a:pt x="29" y="353"/>
                  <a:pt x="73" y="353"/>
                </a:cubicBezTo>
                <a:cubicBezTo>
                  <a:pt x="117" y="353"/>
                  <a:pt x="162" y="309"/>
                  <a:pt x="162" y="265"/>
                </a:cubicBezTo>
                <a:cubicBezTo>
                  <a:pt x="162" y="221"/>
                  <a:pt x="117" y="191"/>
                  <a:pt x="73" y="191"/>
                </a:cubicBezTo>
                <a:close/>
                <a:moveTo>
                  <a:pt x="73" y="309"/>
                </a:moveTo>
                <a:lnTo>
                  <a:pt x="73" y="309"/>
                </a:lnTo>
                <a:cubicBezTo>
                  <a:pt x="58" y="309"/>
                  <a:pt x="44" y="294"/>
                  <a:pt x="44" y="265"/>
                </a:cubicBezTo>
                <a:cubicBezTo>
                  <a:pt x="44" y="250"/>
                  <a:pt x="58" y="235"/>
                  <a:pt x="73" y="235"/>
                </a:cubicBezTo>
                <a:cubicBezTo>
                  <a:pt x="103" y="235"/>
                  <a:pt x="117" y="250"/>
                  <a:pt x="117" y="265"/>
                </a:cubicBezTo>
                <a:cubicBezTo>
                  <a:pt x="117" y="294"/>
                  <a:pt x="103" y="309"/>
                  <a:pt x="73" y="309"/>
                </a:cubicBezTo>
                <a:close/>
                <a:moveTo>
                  <a:pt x="544" y="147"/>
                </a:moveTo>
                <a:lnTo>
                  <a:pt x="544" y="147"/>
                </a:lnTo>
                <a:cubicBezTo>
                  <a:pt x="588" y="147"/>
                  <a:pt x="633" y="118"/>
                  <a:pt x="633" y="73"/>
                </a:cubicBezTo>
                <a:cubicBezTo>
                  <a:pt x="633" y="29"/>
                  <a:pt x="588" y="0"/>
                  <a:pt x="544" y="0"/>
                </a:cubicBezTo>
                <a:cubicBezTo>
                  <a:pt x="500" y="0"/>
                  <a:pt x="471" y="29"/>
                  <a:pt x="471" y="73"/>
                </a:cubicBezTo>
                <a:cubicBezTo>
                  <a:pt x="471" y="118"/>
                  <a:pt x="500" y="147"/>
                  <a:pt x="544" y="147"/>
                </a:cubicBezTo>
                <a:close/>
                <a:moveTo>
                  <a:pt x="544" y="29"/>
                </a:moveTo>
                <a:lnTo>
                  <a:pt x="544" y="29"/>
                </a:lnTo>
                <a:cubicBezTo>
                  <a:pt x="574" y="29"/>
                  <a:pt x="588" y="59"/>
                  <a:pt x="588" y="73"/>
                </a:cubicBezTo>
                <a:cubicBezTo>
                  <a:pt x="588" y="88"/>
                  <a:pt x="574" y="118"/>
                  <a:pt x="544" y="118"/>
                </a:cubicBezTo>
                <a:cubicBezTo>
                  <a:pt x="530" y="118"/>
                  <a:pt x="515" y="88"/>
                  <a:pt x="515" y="73"/>
                </a:cubicBezTo>
                <a:cubicBezTo>
                  <a:pt x="515" y="59"/>
                  <a:pt x="530" y="29"/>
                  <a:pt x="544" y="29"/>
                </a:cubicBezTo>
                <a:close/>
                <a:moveTo>
                  <a:pt x="73" y="382"/>
                </a:moveTo>
                <a:lnTo>
                  <a:pt x="73" y="382"/>
                </a:lnTo>
                <a:cubicBezTo>
                  <a:pt x="29" y="382"/>
                  <a:pt x="0" y="427"/>
                  <a:pt x="0" y="471"/>
                </a:cubicBezTo>
                <a:cubicBezTo>
                  <a:pt x="0" y="515"/>
                  <a:pt x="29" y="544"/>
                  <a:pt x="73" y="544"/>
                </a:cubicBezTo>
                <a:cubicBezTo>
                  <a:pt x="117" y="544"/>
                  <a:pt x="162" y="515"/>
                  <a:pt x="162" y="471"/>
                </a:cubicBezTo>
                <a:cubicBezTo>
                  <a:pt x="162" y="427"/>
                  <a:pt x="117" y="382"/>
                  <a:pt x="73" y="382"/>
                </a:cubicBezTo>
                <a:close/>
                <a:moveTo>
                  <a:pt x="73" y="500"/>
                </a:moveTo>
                <a:lnTo>
                  <a:pt x="73" y="500"/>
                </a:lnTo>
                <a:cubicBezTo>
                  <a:pt x="58" y="500"/>
                  <a:pt x="44" y="486"/>
                  <a:pt x="44" y="471"/>
                </a:cubicBezTo>
                <a:cubicBezTo>
                  <a:pt x="44" y="441"/>
                  <a:pt x="58" y="427"/>
                  <a:pt x="73" y="427"/>
                </a:cubicBezTo>
                <a:cubicBezTo>
                  <a:pt x="103" y="427"/>
                  <a:pt x="117" y="441"/>
                  <a:pt x="117" y="471"/>
                </a:cubicBezTo>
                <a:cubicBezTo>
                  <a:pt x="117" y="486"/>
                  <a:pt x="103" y="500"/>
                  <a:pt x="73" y="500"/>
                </a:cubicBezTo>
                <a:close/>
                <a:moveTo>
                  <a:pt x="544" y="382"/>
                </a:moveTo>
                <a:lnTo>
                  <a:pt x="544" y="382"/>
                </a:lnTo>
                <a:cubicBezTo>
                  <a:pt x="500" y="382"/>
                  <a:pt x="471" y="427"/>
                  <a:pt x="471" y="471"/>
                </a:cubicBezTo>
                <a:cubicBezTo>
                  <a:pt x="471" y="515"/>
                  <a:pt x="500" y="544"/>
                  <a:pt x="544" y="544"/>
                </a:cubicBezTo>
                <a:cubicBezTo>
                  <a:pt x="588" y="544"/>
                  <a:pt x="633" y="515"/>
                  <a:pt x="633" y="471"/>
                </a:cubicBezTo>
                <a:cubicBezTo>
                  <a:pt x="633" y="427"/>
                  <a:pt x="588" y="382"/>
                  <a:pt x="544" y="382"/>
                </a:cubicBezTo>
                <a:close/>
                <a:moveTo>
                  <a:pt x="544" y="500"/>
                </a:moveTo>
                <a:lnTo>
                  <a:pt x="544" y="500"/>
                </a:lnTo>
                <a:cubicBezTo>
                  <a:pt x="530" y="500"/>
                  <a:pt x="515" y="486"/>
                  <a:pt x="515" y="471"/>
                </a:cubicBezTo>
                <a:cubicBezTo>
                  <a:pt x="515" y="441"/>
                  <a:pt x="530" y="427"/>
                  <a:pt x="544" y="427"/>
                </a:cubicBezTo>
                <a:cubicBezTo>
                  <a:pt x="574" y="427"/>
                  <a:pt x="588" y="441"/>
                  <a:pt x="588" y="471"/>
                </a:cubicBezTo>
                <a:cubicBezTo>
                  <a:pt x="588" y="486"/>
                  <a:pt x="574" y="500"/>
                  <a:pt x="544" y="500"/>
                </a:cubicBezTo>
                <a:close/>
                <a:moveTo>
                  <a:pt x="73" y="0"/>
                </a:moveTo>
                <a:lnTo>
                  <a:pt x="73" y="0"/>
                </a:lnTo>
                <a:cubicBezTo>
                  <a:pt x="29" y="0"/>
                  <a:pt x="0" y="29"/>
                  <a:pt x="0" y="73"/>
                </a:cubicBezTo>
                <a:cubicBezTo>
                  <a:pt x="0" y="118"/>
                  <a:pt x="29" y="147"/>
                  <a:pt x="73" y="147"/>
                </a:cubicBezTo>
                <a:cubicBezTo>
                  <a:pt x="117" y="147"/>
                  <a:pt x="162" y="118"/>
                  <a:pt x="162" y="73"/>
                </a:cubicBezTo>
                <a:cubicBezTo>
                  <a:pt x="162" y="29"/>
                  <a:pt x="117" y="0"/>
                  <a:pt x="73" y="0"/>
                </a:cubicBezTo>
                <a:close/>
                <a:moveTo>
                  <a:pt x="73" y="118"/>
                </a:moveTo>
                <a:lnTo>
                  <a:pt x="73" y="118"/>
                </a:lnTo>
                <a:cubicBezTo>
                  <a:pt x="58" y="118"/>
                  <a:pt x="44" y="88"/>
                  <a:pt x="44" y="73"/>
                </a:cubicBezTo>
                <a:cubicBezTo>
                  <a:pt x="44" y="59"/>
                  <a:pt x="58" y="29"/>
                  <a:pt x="73" y="29"/>
                </a:cubicBezTo>
                <a:cubicBezTo>
                  <a:pt x="103" y="29"/>
                  <a:pt x="117" y="59"/>
                  <a:pt x="117" y="73"/>
                </a:cubicBezTo>
                <a:cubicBezTo>
                  <a:pt x="117" y="88"/>
                  <a:pt x="103" y="118"/>
                  <a:pt x="73" y="118"/>
                </a:cubicBezTo>
                <a:close/>
                <a:moveTo>
                  <a:pt x="544" y="191"/>
                </a:moveTo>
                <a:lnTo>
                  <a:pt x="544" y="191"/>
                </a:lnTo>
                <a:cubicBezTo>
                  <a:pt x="500" y="191"/>
                  <a:pt x="471" y="221"/>
                  <a:pt x="471" y="265"/>
                </a:cubicBezTo>
                <a:cubicBezTo>
                  <a:pt x="471" y="309"/>
                  <a:pt x="500" y="353"/>
                  <a:pt x="544" y="353"/>
                </a:cubicBezTo>
                <a:cubicBezTo>
                  <a:pt x="588" y="353"/>
                  <a:pt x="633" y="309"/>
                  <a:pt x="633" y="265"/>
                </a:cubicBezTo>
                <a:cubicBezTo>
                  <a:pt x="633" y="221"/>
                  <a:pt x="588" y="191"/>
                  <a:pt x="544" y="191"/>
                </a:cubicBezTo>
                <a:close/>
                <a:moveTo>
                  <a:pt x="544" y="309"/>
                </a:moveTo>
                <a:lnTo>
                  <a:pt x="544" y="309"/>
                </a:lnTo>
                <a:cubicBezTo>
                  <a:pt x="530" y="309"/>
                  <a:pt x="515" y="294"/>
                  <a:pt x="515" y="265"/>
                </a:cubicBezTo>
                <a:cubicBezTo>
                  <a:pt x="515" y="250"/>
                  <a:pt x="530" y="235"/>
                  <a:pt x="544" y="235"/>
                </a:cubicBezTo>
                <a:cubicBezTo>
                  <a:pt x="574" y="235"/>
                  <a:pt x="588" y="250"/>
                  <a:pt x="588" y="265"/>
                </a:cubicBezTo>
                <a:cubicBezTo>
                  <a:pt x="588" y="294"/>
                  <a:pt x="574" y="309"/>
                  <a:pt x="544" y="309"/>
                </a:cubicBezTo>
                <a:close/>
                <a:moveTo>
                  <a:pt x="309" y="0"/>
                </a:moveTo>
                <a:lnTo>
                  <a:pt x="309" y="0"/>
                </a:lnTo>
                <a:cubicBezTo>
                  <a:pt x="265" y="0"/>
                  <a:pt x="235" y="29"/>
                  <a:pt x="235" y="73"/>
                </a:cubicBezTo>
                <a:cubicBezTo>
                  <a:pt x="235" y="118"/>
                  <a:pt x="265" y="147"/>
                  <a:pt x="309" y="147"/>
                </a:cubicBezTo>
                <a:cubicBezTo>
                  <a:pt x="353" y="147"/>
                  <a:pt x="397" y="118"/>
                  <a:pt x="397" y="73"/>
                </a:cubicBezTo>
                <a:cubicBezTo>
                  <a:pt x="397" y="29"/>
                  <a:pt x="353" y="0"/>
                  <a:pt x="309" y="0"/>
                </a:cubicBezTo>
                <a:close/>
                <a:moveTo>
                  <a:pt x="309" y="118"/>
                </a:moveTo>
                <a:lnTo>
                  <a:pt x="309" y="118"/>
                </a:lnTo>
                <a:cubicBezTo>
                  <a:pt x="294" y="118"/>
                  <a:pt x="279" y="88"/>
                  <a:pt x="279" y="73"/>
                </a:cubicBezTo>
                <a:cubicBezTo>
                  <a:pt x="279" y="59"/>
                  <a:pt x="294" y="29"/>
                  <a:pt x="309" y="29"/>
                </a:cubicBezTo>
                <a:cubicBezTo>
                  <a:pt x="338" y="29"/>
                  <a:pt x="353" y="59"/>
                  <a:pt x="353" y="73"/>
                </a:cubicBezTo>
                <a:cubicBezTo>
                  <a:pt x="353" y="88"/>
                  <a:pt x="338" y="118"/>
                  <a:pt x="309" y="118"/>
                </a:cubicBezTo>
                <a:close/>
                <a:moveTo>
                  <a:pt x="309" y="382"/>
                </a:moveTo>
                <a:lnTo>
                  <a:pt x="309" y="382"/>
                </a:lnTo>
                <a:cubicBezTo>
                  <a:pt x="265" y="382"/>
                  <a:pt x="235" y="427"/>
                  <a:pt x="235" y="471"/>
                </a:cubicBezTo>
                <a:cubicBezTo>
                  <a:pt x="235" y="515"/>
                  <a:pt x="265" y="544"/>
                  <a:pt x="309" y="544"/>
                </a:cubicBezTo>
                <a:cubicBezTo>
                  <a:pt x="353" y="544"/>
                  <a:pt x="397" y="515"/>
                  <a:pt x="397" y="471"/>
                </a:cubicBezTo>
                <a:cubicBezTo>
                  <a:pt x="397" y="427"/>
                  <a:pt x="353" y="382"/>
                  <a:pt x="309" y="382"/>
                </a:cubicBezTo>
                <a:close/>
                <a:moveTo>
                  <a:pt x="309" y="500"/>
                </a:moveTo>
                <a:lnTo>
                  <a:pt x="309" y="500"/>
                </a:lnTo>
                <a:cubicBezTo>
                  <a:pt x="294" y="500"/>
                  <a:pt x="279" y="486"/>
                  <a:pt x="279" y="471"/>
                </a:cubicBezTo>
                <a:cubicBezTo>
                  <a:pt x="279" y="441"/>
                  <a:pt x="294" y="427"/>
                  <a:pt x="309" y="427"/>
                </a:cubicBezTo>
                <a:cubicBezTo>
                  <a:pt x="338" y="427"/>
                  <a:pt x="353" y="441"/>
                  <a:pt x="353" y="471"/>
                </a:cubicBezTo>
                <a:cubicBezTo>
                  <a:pt x="353" y="486"/>
                  <a:pt x="338" y="500"/>
                  <a:pt x="309" y="500"/>
                </a:cubicBezTo>
                <a:close/>
                <a:moveTo>
                  <a:pt x="309" y="191"/>
                </a:moveTo>
                <a:lnTo>
                  <a:pt x="309" y="191"/>
                </a:lnTo>
                <a:cubicBezTo>
                  <a:pt x="265" y="191"/>
                  <a:pt x="235" y="221"/>
                  <a:pt x="235" y="265"/>
                </a:cubicBezTo>
                <a:cubicBezTo>
                  <a:pt x="235" y="309"/>
                  <a:pt x="265" y="353"/>
                  <a:pt x="309" y="353"/>
                </a:cubicBezTo>
                <a:cubicBezTo>
                  <a:pt x="353" y="353"/>
                  <a:pt x="397" y="309"/>
                  <a:pt x="397" y="265"/>
                </a:cubicBezTo>
                <a:cubicBezTo>
                  <a:pt x="397" y="221"/>
                  <a:pt x="353" y="191"/>
                  <a:pt x="309" y="191"/>
                </a:cubicBezTo>
                <a:close/>
                <a:moveTo>
                  <a:pt x="309" y="309"/>
                </a:moveTo>
                <a:lnTo>
                  <a:pt x="309" y="309"/>
                </a:lnTo>
                <a:cubicBezTo>
                  <a:pt x="294" y="309"/>
                  <a:pt x="279" y="294"/>
                  <a:pt x="279" y="265"/>
                </a:cubicBezTo>
                <a:cubicBezTo>
                  <a:pt x="279" y="250"/>
                  <a:pt x="294" y="235"/>
                  <a:pt x="309" y="235"/>
                </a:cubicBezTo>
                <a:cubicBezTo>
                  <a:pt x="338" y="235"/>
                  <a:pt x="353" y="250"/>
                  <a:pt x="353" y="265"/>
                </a:cubicBezTo>
                <a:cubicBezTo>
                  <a:pt x="353" y="294"/>
                  <a:pt x="338" y="309"/>
                  <a:pt x="309" y="30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8" name="Google Shape;1248;p37"/>
          <p:cNvSpPr/>
          <p:nvPr/>
        </p:nvSpPr>
        <p:spPr>
          <a:xfrm>
            <a:off x="6240335" y="2448248"/>
            <a:ext cx="294639" cy="286936"/>
          </a:xfrm>
          <a:custGeom>
            <a:rect b="b" l="l" r="r" t="t"/>
            <a:pathLst>
              <a:path extrusionOk="0" h="545" w="561">
                <a:moveTo>
                  <a:pt x="162" y="309"/>
                </a:moveTo>
                <a:lnTo>
                  <a:pt x="162" y="309"/>
                </a:lnTo>
                <a:cubicBezTo>
                  <a:pt x="89" y="309"/>
                  <a:pt x="89" y="309"/>
                  <a:pt x="89" y="309"/>
                </a:cubicBezTo>
                <a:cubicBezTo>
                  <a:pt x="44" y="309"/>
                  <a:pt x="0" y="339"/>
                  <a:pt x="0" y="382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5"/>
                  <a:pt x="44" y="544"/>
                  <a:pt x="89" y="544"/>
                </a:cubicBezTo>
                <a:cubicBezTo>
                  <a:pt x="162" y="544"/>
                  <a:pt x="162" y="544"/>
                  <a:pt x="162" y="544"/>
                </a:cubicBezTo>
                <a:cubicBezTo>
                  <a:pt x="206" y="544"/>
                  <a:pt x="236" y="515"/>
                  <a:pt x="236" y="471"/>
                </a:cubicBezTo>
                <a:cubicBezTo>
                  <a:pt x="236" y="382"/>
                  <a:pt x="236" y="382"/>
                  <a:pt x="236" y="382"/>
                </a:cubicBezTo>
                <a:cubicBezTo>
                  <a:pt x="236" y="339"/>
                  <a:pt x="206" y="309"/>
                  <a:pt x="162" y="309"/>
                </a:cubicBezTo>
                <a:close/>
                <a:moveTo>
                  <a:pt x="206" y="471"/>
                </a:moveTo>
                <a:lnTo>
                  <a:pt x="206" y="471"/>
                </a:lnTo>
                <a:cubicBezTo>
                  <a:pt x="206" y="486"/>
                  <a:pt x="177" y="500"/>
                  <a:pt x="162" y="500"/>
                </a:cubicBezTo>
                <a:cubicBezTo>
                  <a:pt x="89" y="500"/>
                  <a:pt x="89" y="500"/>
                  <a:pt x="89" y="500"/>
                </a:cubicBezTo>
                <a:cubicBezTo>
                  <a:pt x="59" y="500"/>
                  <a:pt x="44" y="486"/>
                  <a:pt x="44" y="471"/>
                </a:cubicBezTo>
                <a:cubicBezTo>
                  <a:pt x="44" y="382"/>
                  <a:pt x="44" y="382"/>
                  <a:pt x="44" y="382"/>
                </a:cubicBezTo>
                <a:cubicBezTo>
                  <a:pt x="44" y="368"/>
                  <a:pt x="59" y="353"/>
                  <a:pt x="89" y="353"/>
                </a:cubicBezTo>
                <a:cubicBezTo>
                  <a:pt x="162" y="353"/>
                  <a:pt x="162" y="353"/>
                  <a:pt x="162" y="353"/>
                </a:cubicBezTo>
                <a:cubicBezTo>
                  <a:pt x="177" y="353"/>
                  <a:pt x="206" y="368"/>
                  <a:pt x="206" y="382"/>
                </a:cubicBezTo>
                <a:lnTo>
                  <a:pt x="206" y="471"/>
                </a:lnTo>
                <a:close/>
                <a:moveTo>
                  <a:pt x="162" y="0"/>
                </a:moveTo>
                <a:lnTo>
                  <a:pt x="162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29"/>
                  <a:pt x="0" y="73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91"/>
                  <a:pt x="44" y="235"/>
                  <a:pt x="89" y="235"/>
                </a:cubicBezTo>
                <a:cubicBezTo>
                  <a:pt x="162" y="235"/>
                  <a:pt x="162" y="235"/>
                  <a:pt x="162" y="235"/>
                </a:cubicBezTo>
                <a:cubicBezTo>
                  <a:pt x="206" y="235"/>
                  <a:pt x="236" y="191"/>
                  <a:pt x="236" y="147"/>
                </a:cubicBezTo>
                <a:cubicBezTo>
                  <a:pt x="236" y="73"/>
                  <a:pt x="236" y="73"/>
                  <a:pt x="236" y="73"/>
                </a:cubicBezTo>
                <a:cubicBezTo>
                  <a:pt x="236" y="29"/>
                  <a:pt x="206" y="0"/>
                  <a:pt x="162" y="0"/>
                </a:cubicBezTo>
                <a:close/>
                <a:moveTo>
                  <a:pt x="206" y="147"/>
                </a:moveTo>
                <a:lnTo>
                  <a:pt x="206" y="147"/>
                </a:lnTo>
                <a:cubicBezTo>
                  <a:pt x="206" y="177"/>
                  <a:pt x="177" y="191"/>
                  <a:pt x="162" y="191"/>
                </a:cubicBezTo>
                <a:cubicBezTo>
                  <a:pt x="89" y="191"/>
                  <a:pt x="89" y="191"/>
                  <a:pt x="89" y="191"/>
                </a:cubicBezTo>
                <a:cubicBezTo>
                  <a:pt x="59" y="191"/>
                  <a:pt x="44" y="177"/>
                  <a:pt x="44" y="147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59"/>
                  <a:pt x="59" y="29"/>
                  <a:pt x="89" y="29"/>
                </a:cubicBezTo>
                <a:cubicBezTo>
                  <a:pt x="162" y="29"/>
                  <a:pt x="162" y="29"/>
                  <a:pt x="162" y="29"/>
                </a:cubicBezTo>
                <a:cubicBezTo>
                  <a:pt x="177" y="29"/>
                  <a:pt x="206" y="59"/>
                  <a:pt x="206" y="73"/>
                </a:cubicBezTo>
                <a:lnTo>
                  <a:pt x="206" y="147"/>
                </a:lnTo>
                <a:close/>
                <a:moveTo>
                  <a:pt x="471" y="309"/>
                </a:moveTo>
                <a:lnTo>
                  <a:pt x="471" y="309"/>
                </a:lnTo>
                <a:cubicBezTo>
                  <a:pt x="398" y="309"/>
                  <a:pt x="398" y="309"/>
                  <a:pt x="398" y="309"/>
                </a:cubicBezTo>
                <a:cubicBezTo>
                  <a:pt x="353" y="309"/>
                  <a:pt x="324" y="339"/>
                  <a:pt x="324" y="382"/>
                </a:cubicBezTo>
                <a:cubicBezTo>
                  <a:pt x="324" y="471"/>
                  <a:pt x="324" y="471"/>
                  <a:pt x="324" y="471"/>
                </a:cubicBezTo>
                <a:cubicBezTo>
                  <a:pt x="324" y="515"/>
                  <a:pt x="353" y="544"/>
                  <a:pt x="398" y="544"/>
                </a:cubicBezTo>
                <a:cubicBezTo>
                  <a:pt x="471" y="544"/>
                  <a:pt x="471" y="544"/>
                  <a:pt x="471" y="544"/>
                </a:cubicBezTo>
                <a:cubicBezTo>
                  <a:pt x="515" y="544"/>
                  <a:pt x="560" y="515"/>
                  <a:pt x="560" y="471"/>
                </a:cubicBezTo>
                <a:cubicBezTo>
                  <a:pt x="560" y="382"/>
                  <a:pt x="560" y="382"/>
                  <a:pt x="560" y="382"/>
                </a:cubicBezTo>
                <a:cubicBezTo>
                  <a:pt x="560" y="339"/>
                  <a:pt x="515" y="309"/>
                  <a:pt x="471" y="309"/>
                </a:cubicBezTo>
                <a:close/>
                <a:moveTo>
                  <a:pt x="515" y="471"/>
                </a:moveTo>
                <a:lnTo>
                  <a:pt x="515" y="471"/>
                </a:lnTo>
                <a:cubicBezTo>
                  <a:pt x="515" y="486"/>
                  <a:pt x="501" y="500"/>
                  <a:pt x="471" y="500"/>
                </a:cubicBezTo>
                <a:cubicBezTo>
                  <a:pt x="398" y="500"/>
                  <a:pt x="398" y="500"/>
                  <a:pt x="398" y="500"/>
                </a:cubicBezTo>
                <a:cubicBezTo>
                  <a:pt x="383" y="500"/>
                  <a:pt x="353" y="486"/>
                  <a:pt x="353" y="471"/>
                </a:cubicBezTo>
                <a:cubicBezTo>
                  <a:pt x="353" y="382"/>
                  <a:pt x="353" y="382"/>
                  <a:pt x="353" y="382"/>
                </a:cubicBezTo>
                <a:cubicBezTo>
                  <a:pt x="353" y="368"/>
                  <a:pt x="383" y="353"/>
                  <a:pt x="398" y="353"/>
                </a:cubicBezTo>
                <a:cubicBezTo>
                  <a:pt x="471" y="353"/>
                  <a:pt x="471" y="353"/>
                  <a:pt x="471" y="353"/>
                </a:cubicBezTo>
                <a:cubicBezTo>
                  <a:pt x="501" y="353"/>
                  <a:pt x="515" y="368"/>
                  <a:pt x="515" y="382"/>
                </a:cubicBezTo>
                <a:lnTo>
                  <a:pt x="515" y="471"/>
                </a:lnTo>
                <a:close/>
                <a:moveTo>
                  <a:pt x="471" y="0"/>
                </a:moveTo>
                <a:lnTo>
                  <a:pt x="471" y="0"/>
                </a:lnTo>
                <a:cubicBezTo>
                  <a:pt x="398" y="0"/>
                  <a:pt x="398" y="0"/>
                  <a:pt x="398" y="0"/>
                </a:cubicBezTo>
                <a:cubicBezTo>
                  <a:pt x="353" y="0"/>
                  <a:pt x="324" y="29"/>
                  <a:pt x="324" y="73"/>
                </a:cubicBezTo>
                <a:cubicBezTo>
                  <a:pt x="324" y="147"/>
                  <a:pt x="324" y="147"/>
                  <a:pt x="324" y="147"/>
                </a:cubicBezTo>
                <a:cubicBezTo>
                  <a:pt x="324" y="191"/>
                  <a:pt x="353" y="235"/>
                  <a:pt x="398" y="235"/>
                </a:cubicBezTo>
                <a:cubicBezTo>
                  <a:pt x="471" y="235"/>
                  <a:pt x="471" y="235"/>
                  <a:pt x="471" y="235"/>
                </a:cubicBezTo>
                <a:cubicBezTo>
                  <a:pt x="515" y="235"/>
                  <a:pt x="560" y="191"/>
                  <a:pt x="560" y="147"/>
                </a:cubicBezTo>
                <a:cubicBezTo>
                  <a:pt x="560" y="73"/>
                  <a:pt x="560" y="73"/>
                  <a:pt x="560" y="73"/>
                </a:cubicBezTo>
                <a:cubicBezTo>
                  <a:pt x="560" y="29"/>
                  <a:pt x="515" y="0"/>
                  <a:pt x="471" y="0"/>
                </a:cubicBezTo>
                <a:close/>
                <a:moveTo>
                  <a:pt x="515" y="147"/>
                </a:moveTo>
                <a:lnTo>
                  <a:pt x="515" y="147"/>
                </a:lnTo>
                <a:cubicBezTo>
                  <a:pt x="515" y="177"/>
                  <a:pt x="501" y="191"/>
                  <a:pt x="471" y="191"/>
                </a:cubicBezTo>
                <a:cubicBezTo>
                  <a:pt x="398" y="191"/>
                  <a:pt x="398" y="191"/>
                  <a:pt x="398" y="191"/>
                </a:cubicBezTo>
                <a:cubicBezTo>
                  <a:pt x="383" y="191"/>
                  <a:pt x="353" y="177"/>
                  <a:pt x="353" y="147"/>
                </a:cubicBezTo>
                <a:cubicBezTo>
                  <a:pt x="353" y="73"/>
                  <a:pt x="353" y="73"/>
                  <a:pt x="353" y="73"/>
                </a:cubicBezTo>
                <a:cubicBezTo>
                  <a:pt x="353" y="59"/>
                  <a:pt x="383" y="29"/>
                  <a:pt x="398" y="29"/>
                </a:cubicBezTo>
                <a:cubicBezTo>
                  <a:pt x="471" y="29"/>
                  <a:pt x="471" y="29"/>
                  <a:pt x="471" y="29"/>
                </a:cubicBezTo>
                <a:cubicBezTo>
                  <a:pt x="501" y="29"/>
                  <a:pt x="515" y="59"/>
                  <a:pt x="515" y="73"/>
                </a:cubicBezTo>
                <a:lnTo>
                  <a:pt x="515" y="1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9" name="Google Shape;1249;p37"/>
          <p:cNvSpPr/>
          <p:nvPr/>
        </p:nvSpPr>
        <p:spPr>
          <a:xfrm>
            <a:off x="11054701" y="1891704"/>
            <a:ext cx="310045" cy="325452"/>
          </a:xfrm>
          <a:custGeom>
            <a:rect b="b" l="l" r="r" t="t"/>
            <a:pathLst>
              <a:path extrusionOk="0" h="619" w="589">
                <a:moveTo>
                  <a:pt x="294" y="0"/>
                </a:moveTo>
                <a:lnTo>
                  <a:pt x="294" y="0"/>
                </a:lnTo>
                <a:cubicBezTo>
                  <a:pt x="0" y="339"/>
                  <a:pt x="0" y="339"/>
                  <a:pt x="0" y="339"/>
                </a:cubicBezTo>
                <a:cubicBezTo>
                  <a:pt x="29" y="368"/>
                  <a:pt x="29" y="368"/>
                  <a:pt x="29" y="368"/>
                </a:cubicBezTo>
                <a:cubicBezTo>
                  <a:pt x="103" y="294"/>
                  <a:pt x="103" y="294"/>
                  <a:pt x="103" y="294"/>
                </a:cubicBezTo>
                <a:cubicBezTo>
                  <a:pt x="103" y="545"/>
                  <a:pt x="103" y="545"/>
                  <a:pt x="103" y="545"/>
                </a:cubicBezTo>
                <a:cubicBezTo>
                  <a:pt x="103" y="589"/>
                  <a:pt x="132" y="618"/>
                  <a:pt x="176" y="618"/>
                </a:cubicBezTo>
                <a:cubicBezTo>
                  <a:pt x="412" y="618"/>
                  <a:pt x="412" y="618"/>
                  <a:pt x="412" y="618"/>
                </a:cubicBezTo>
                <a:cubicBezTo>
                  <a:pt x="456" y="618"/>
                  <a:pt x="485" y="589"/>
                  <a:pt x="485" y="545"/>
                </a:cubicBezTo>
                <a:cubicBezTo>
                  <a:pt x="485" y="294"/>
                  <a:pt x="485" y="294"/>
                  <a:pt x="485" y="294"/>
                </a:cubicBezTo>
                <a:cubicBezTo>
                  <a:pt x="559" y="368"/>
                  <a:pt x="559" y="368"/>
                  <a:pt x="559" y="368"/>
                </a:cubicBezTo>
                <a:cubicBezTo>
                  <a:pt x="588" y="339"/>
                  <a:pt x="588" y="339"/>
                  <a:pt x="588" y="339"/>
                </a:cubicBezTo>
                <a:lnTo>
                  <a:pt x="294" y="0"/>
                </a:lnTo>
                <a:close/>
                <a:moveTo>
                  <a:pt x="456" y="545"/>
                </a:moveTo>
                <a:lnTo>
                  <a:pt x="456" y="545"/>
                </a:lnTo>
                <a:cubicBezTo>
                  <a:pt x="456" y="559"/>
                  <a:pt x="426" y="589"/>
                  <a:pt x="412" y="589"/>
                </a:cubicBezTo>
                <a:cubicBezTo>
                  <a:pt x="176" y="589"/>
                  <a:pt x="176" y="589"/>
                  <a:pt x="176" y="589"/>
                </a:cubicBezTo>
                <a:cubicBezTo>
                  <a:pt x="162" y="589"/>
                  <a:pt x="132" y="559"/>
                  <a:pt x="132" y="545"/>
                </a:cubicBezTo>
                <a:cubicBezTo>
                  <a:pt x="132" y="235"/>
                  <a:pt x="132" y="235"/>
                  <a:pt x="132" y="235"/>
                </a:cubicBezTo>
                <a:cubicBezTo>
                  <a:pt x="294" y="59"/>
                  <a:pt x="294" y="59"/>
                  <a:pt x="294" y="59"/>
                </a:cubicBezTo>
                <a:cubicBezTo>
                  <a:pt x="456" y="235"/>
                  <a:pt x="456" y="235"/>
                  <a:pt x="456" y="235"/>
                </a:cubicBezTo>
                <a:lnTo>
                  <a:pt x="456" y="54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0" name="Google Shape;1250;p37"/>
          <p:cNvSpPr/>
          <p:nvPr/>
        </p:nvSpPr>
        <p:spPr>
          <a:xfrm>
            <a:off x="10505865" y="1891704"/>
            <a:ext cx="333155" cy="325452"/>
          </a:xfrm>
          <a:custGeom>
            <a:rect b="b" l="l" r="r" t="t"/>
            <a:pathLst>
              <a:path extrusionOk="0" h="619" w="634">
                <a:moveTo>
                  <a:pt x="0" y="73"/>
                </a:moveTo>
                <a:lnTo>
                  <a:pt x="0" y="73"/>
                </a:lnTo>
                <a:cubicBezTo>
                  <a:pt x="0" y="235"/>
                  <a:pt x="0" y="235"/>
                  <a:pt x="0" y="235"/>
                </a:cubicBezTo>
                <a:cubicBezTo>
                  <a:pt x="45" y="235"/>
                  <a:pt x="45" y="235"/>
                  <a:pt x="45" y="235"/>
                </a:cubicBezTo>
                <a:cubicBezTo>
                  <a:pt x="45" y="73"/>
                  <a:pt x="45" y="73"/>
                  <a:pt x="45" y="73"/>
                </a:cubicBezTo>
                <a:cubicBezTo>
                  <a:pt x="45" y="59"/>
                  <a:pt x="59" y="29"/>
                  <a:pt x="89" y="29"/>
                </a:cubicBezTo>
                <a:cubicBezTo>
                  <a:pt x="236" y="29"/>
                  <a:pt x="236" y="29"/>
                  <a:pt x="236" y="29"/>
                </a:cubicBezTo>
                <a:cubicBezTo>
                  <a:pt x="236" y="0"/>
                  <a:pt x="236" y="0"/>
                  <a:pt x="236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29"/>
                  <a:pt x="0" y="73"/>
                </a:cubicBezTo>
                <a:close/>
                <a:moveTo>
                  <a:pt x="45" y="545"/>
                </a:moveTo>
                <a:lnTo>
                  <a:pt x="45" y="545"/>
                </a:lnTo>
                <a:cubicBezTo>
                  <a:pt x="45" y="382"/>
                  <a:pt x="45" y="382"/>
                  <a:pt x="45" y="382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89" y="618"/>
                </a:cubicBezTo>
                <a:cubicBezTo>
                  <a:pt x="236" y="618"/>
                  <a:pt x="236" y="618"/>
                  <a:pt x="236" y="618"/>
                </a:cubicBezTo>
                <a:cubicBezTo>
                  <a:pt x="236" y="589"/>
                  <a:pt x="236" y="589"/>
                  <a:pt x="236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59"/>
                  <a:pt x="45" y="545"/>
                </a:cubicBez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59"/>
                  <a:pt x="575" y="589"/>
                  <a:pt x="560" y="589"/>
                </a:cubicBezTo>
                <a:cubicBezTo>
                  <a:pt x="398" y="589"/>
                  <a:pt x="398" y="589"/>
                  <a:pt x="398" y="589"/>
                </a:cubicBezTo>
                <a:cubicBezTo>
                  <a:pt x="398" y="618"/>
                  <a:pt x="398" y="618"/>
                  <a:pt x="398" y="618"/>
                </a:cubicBezTo>
                <a:cubicBezTo>
                  <a:pt x="560" y="618"/>
                  <a:pt x="560" y="618"/>
                  <a:pt x="560" y="618"/>
                </a:cubicBezTo>
                <a:cubicBezTo>
                  <a:pt x="604" y="618"/>
                  <a:pt x="633" y="589"/>
                  <a:pt x="633" y="545"/>
                </a:cubicBezTo>
                <a:cubicBezTo>
                  <a:pt x="633" y="382"/>
                  <a:pt x="633" y="382"/>
                  <a:pt x="633" y="382"/>
                </a:cubicBezTo>
                <a:cubicBezTo>
                  <a:pt x="589" y="382"/>
                  <a:pt x="589" y="382"/>
                  <a:pt x="589" y="382"/>
                </a:cubicBezTo>
                <a:lnTo>
                  <a:pt x="589" y="545"/>
                </a:lnTo>
                <a:close/>
                <a:moveTo>
                  <a:pt x="560" y="0"/>
                </a:moveTo>
                <a:lnTo>
                  <a:pt x="560" y="0"/>
                </a:lnTo>
                <a:cubicBezTo>
                  <a:pt x="398" y="0"/>
                  <a:pt x="398" y="0"/>
                  <a:pt x="398" y="0"/>
                </a:cubicBezTo>
                <a:cubicBezTo>
                  <a:pt x="398" y="29"/>
                  <a:pt x="398" y="29"/>
                  <a:pt x="398" y="29"/>
                </a:cubicBezTo>
                <a:cubicBezTo>
                  <a:pt x="560" y="29"/>
                  <a:pt x="560" y="29"/>
                  <a:pt x="560" y="29"/>
                </a:cubicBezTo>
                <a:cubicBezTo>
                  <a:pt x="575" y="29"/>
                  <a:pt x="589" y="59"/>
                  <a:pt x="589" y="73"/>
                </a:cubicBezTo>
                <a:cubicBezTo>
                  <a:pt x="589" y="235"/>
                  <a:pt x="589" y="235"/>
                  <a:pt x="589" y="235"/>
                </a:cubicBezTo>
                <a:cubicBezTo>
                  <a:pt x="633" y="235"/>
                  <a:pt x="633" y="235"/>
                  <a:pt x="633" y="235"/>
                </a:cubicBezTo>
                <a:cubicBezTo>
                  <a:pt x="633" y="73"/>
                  <a:pt x="633" y="73"/>
                  <a:pt x="633" y="73"/>
                </a:cubicBezTo>
                <a:cubicBezTo>
                  <a:pt x="633" y="29"/>
                  <a:pt x="604" y="0"/>
                  <a:pt x="5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1" name="Google Shape;1251;p37"/>
          <p:cNvSpPr/>
          <p:nvPr/>
        </p:nvSpPr>
        <p:spPr>
          <a:xfrm>
            <a:off x="9980135" y="1899408"/>
            <a:ext cx="310045" cy="310046"/>
          </a:xfrm>
          <a:custGeom>
            <a:rect b="b" l="l" r="r" t="t"/>
            <a:pathLst>
              <a:path extrusionOk="0" h="589" w="590">
                <a:moveTo>
                  <a:pt x="295" y="0"/>
                </a:moveTo>
                <a:lnTo>
                  <a:pt x="295" y="0"/>
                </a:lnTo>
                <a:cubicBezTo>
                  <a:pt x="133" y="0"/>
                  <a:pt x="0" y="132"/>
                  <a:pt x="0" y="294"/>
                </a:cubicBezTo>
                <a:cubicBezTo>
                  <a:pt x="0" y="456"/>
                  <a:pt x="133" y="588"/>
                  <a:pt x="295" y="588"/>
                </a:cubicBezTo>
                <a:cubicBezTo>
                  <a:pt x="457" y="588"/>
                  <a:pt x="589" y="456"/>
                  <a:pt x="589" y="294"/>
                </a:cubicBezTo>
                <a:cubicBezTo>
                  <a:pt x="589" y="132"/>
                  <a:pt x="457" y="0"/>
                  <a:pt x="295" y="0"/>
                </a:cubicBezTo>
                <a:close/>
                <a:moveTo>
                  <a:pt x="324" y="544"/>
                </a:moveTo>
                <a:lnTo>
                  <a:pt x="324" y="544"/>
                </a:lnTo>
                <a:cubicBezTo>
                  <a:pt x="324" y="456"/>
                  <a:pt x="324" y="456"/>
                  <a:pt x="324" y="456"/>
                </a:cubicBezTo>
                <a:cubicBezTo>
                  <a:pt x="324" y="441"/>
                  <a:pt x="310" y="426"/>
                  <a:pt x="295" y="426"/>
                </a:cubicBezTo>
                <a:cubicBezTo>
                  <a:pt x="295" y="426"/>
                  <a:pt x="280" y="441"/>
                  <a:pt x="280" y="456"/>
                </a:cubicBezTo>
                <a:cubicBezTo>
                  <a:pt x="280" y="544"/>
                  <a:pt x="280" y="544"/>
                  <a:pt x="280" y="544"/>
                </a:cubicBezTo>
                <a:cubicBezTo>
                  <a:pt x="148" y="544"/>
                  <a:pt x="59" y="441"/>
                  <a:pt x="45" y="309"/>
                </a:cubicBezTo>
                <a:cubicBezTo>
                  <a:pt x="148" y="309"/>
                  <a:pt x="148" y="309"/>
                  <a:pt x="148" y="309"/>
                </a:cubicBezTo>
                <a:cubicBezTo>
                  <a:pt x="148" y="309"/>
                  <a:pt x="162" y="309"/>
                  <a:pt x="162" y="294"/>
                </a:cubicBezTo>
                <a:cubicBezTo>
                  <a:pt x="162" y="279"/>
                  <a:pt x="148" y="279"/>
                  <a:pt x="148" y="279"/>
                </a:cubicBezTo>
                <a:cubicBezTo>
                  <a:pt x="45" y="279"/>
                  <a:pt x="45" y="279"/>
                  <a:pt x="45" y="279"/>
                </a:cubicBezTo>
                <a:cubicBezTo>
                  <a:pt x="59" y="147"/>
                  <a:pt x="148" y="44"/>
                  <a:pt x="280" y="44"/>
                </a:cubicBezTo>
                <a:cubicBezTo>
                  <a:pt x="280" y="132"/>
                  <a:pt x="280" y="132"/>
                  <a:pt x="280" y="132"/>
                </a:cubicBezTo>
                <a:cubicBezTo>
                  <a:pt x="280" y="147"/>
                  <a:pt x="295" y="162"/>
                  <a:pt x="295" y="162"/>
                </a:cubicBezTo>
                <a:cubicBezTo>
                  <a:pt x="310" y="162"/>
                  <a:pt x="324" y="147"/>
                  <a:pt x="324" y="132"/>
                </a:cubicBezTo>
                <a:cubicBezTo>
                  <a:pt x="324" y="44"/>
                  <a:pt x="324" y="44"/>
                  <a:pt x="324" y="44"/>
                </a:cubicBezTo>
                <a:cubicBezTo>
                  <a:pt x="442" y="44"/>
                  <a:pt x="545" y="147"/>
                  <a:pt x="560" y="279"/>
                </a:cubicBezTo>
                <a:cubicBezTo>
                  <a:pt x="457" y="279"/>
                  <a:pt x="457" y="279"/>
                  <a:pt x="457" y="279"/>
                </a:cubicBezTo>
                <a:cubicBezTo>
                  <a:pt x="442" y="279"/>
                  <a:pt x="442" y="279"/>
                  <a:pt x="442" y="294"/>
                </a:cubicBezTo>
                <a:cubicBezTo>
                  <a:pt x="442" y="309"/>
                  <a:pt x="442" y="309"/>
                  <a:pt x="457" y="309"/>
                </a:cubicBezTo>
                <a:cubicBezTo>
                  <a:pt x="560" y="309"/>
                  <a:pt x="560" y="309"/>
                  <a:pt x="560" y="309"/>
                </a:cubicBezTo>
                <a:cubicBezTo>
                  <a:pt x="545" y="441"/>
                  <a:pt x="442" y="544"/>
                  <a:pt x="324" y="54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2" name="Google Shape;1252;p37"/>
          <p:cNvSpPr/>
          <p:nvPr/>
        </p:nvSpPr>
        <p:spPr>
          <a:xfrm>
            <a:off x="9446703" y="1882077"/>
            <a:ext cx="323525" cy="325451"/>
          </a:xfrm>
          <a:custGeom>
            <a:rect b="b" l="l" r="r" t="t"/>
            <a:pathLst>
              <a:path extrusionOk="0" h="619" w="619">
                <a:moveTo>
                  <a:pt x="485" y="59"/>
                </a:moveTo>
                <a:lnTo>
                  <a:pt x="485" y="59"/>
                </a:lnTo>
                <a:cubicBezTo>
                  <a:pt x="397" y="0"/>
                  <a:pt x="279" y="30"/>
                  <a:pt x="221" y="118"/>
                </a:cubicBezTo>
                <a:cubicBezTo>
                  <a:pt x="147" y="250"/>
                  <a:pt x="147" y="250"/>
                  <a:pt x="147" y="250"/>
                </a:cubicBezTo>
                <a:cubicBezTo>
                  <a:pt x="0" y="354"/>
                  <a:pt x="0" y="354"/>
                  <a:pt x="0" y="354"/>
                </a:cubicBezTo>
                <a:cubicBezTo>
                  <a:pt x="147" y="442"/>
                  <a:pt x="147" y="442"/>
                  <a:pt x="147" y="442"/>
                </a:cubicBezTo>
                <a:cubicBezTo>
                  <a:pt x="132" y="486"/>
                  <a:pt x="147" y="545"/>
                  <a:pt x="191" y="574"/>
                </a:cubicBezTo>
                <a:cubicBezTo>
                  <a:pt x="235" y="589"/>
                  <a:pt x="294" y="574"/>
                  <a:pt x="324" y="530"/>
                </a:cubicBezTo>
                <a:cubicBezTo>
                  <a:pt x="471" y="618"/>
                  <a:pt x="471" y="618"/>
                  <a:pt x="471" y="618"/>
                </a:cubicBezTo>
                <a:cubicBezTo>
                  <a:pt x="485" y="442"/>
                  <a:pt x="485" y="442"/>
                  <a:pt x="485" y="442"/>
                </a:cubicBezTo>
                <a:cubicBezTo>
                  <a:pt x="559" y="309"/>
                  <a:pt x="559" y="309"/>
                  <a:pt x="559" y="309"/>
                </a:cubicBezTo>
                <a:cubicBezTo>
                  <a:pt x="618" y="221"/>
                  <a:pt x="588" y="103"/>
                  <a:pt x="485" y="59"/>
                </a:cubicBezTo>
                <a:close/>
                <a:moveTo>
                  <a:pt x="206" y="530"/>
                </a:moveTo>
                <a:lnTo>
                  <a:pt x="206" y="530"/>
                </a:lnTo>
                <a:cubicBezTo>
                  <a:pt x="176" y="515"/>
                  <a:pt x="176" y="486"/>
                  <a:pt x="191" y="456"/>
                </a:cubicBezTo>
                <a:cubicBezTo>
                  <a:pt x="294" y="515"/>
                  <a:pt x="294" y="515"/>
                  <a:pt x="294" y="515"/>
                </a:cubicBezTo>
                <a:cubicBezTo>
                  <a:pt x="265" y="545"/>
                  <a:pt x="235" y="545"/>
                  <a:pt x="206" y="530"/>
                </a:cubicBezTo>
                <a:close/>
                <a:moveTo>
                  <a:pt x="530" y="295"/>
                </a:moveTo>
                <a:lnTo>
                  <a:pt x="530" y="295"/>
                </a:lnTo>
                <a:cubicBezTo>
                  <a:pt x="456" y="427"/>
                  <a:pt x="456" y="427"/>
                  <a:pt x="456" y="427"/>
                </a:cubicBezTo>
                <a:cubicBezTo>
                  <a:pt x="441" y="560"/>
                  <a:pt x="441" y="560"/>
                  <a:pt x="441" y="560"/>
                </a:cubicBezTo>
                <a:cubicBezTo>
                  <a:pt x="73" y="354"/>
                  <a:pt x="73" y="354"/>
                  <a:pt x="73" y="354"/>
                </a:cubicBezTo>
                <a:cubicBezTo>
                  <a:pt x="176" y="280"/>
                  <a:pt x="176" y="280"/>
                  <a:pt x="176" y="280"/>
                </a:cubicBezTo>
                <a:cubicBezTo>
                  <a:pt x="265" y="147"/>
                  <a:pt x="265" y="147"/>
                  <a:pt x="265" y="147"/>
                </a:cubicBezTo>
                <a:cubicBezTo>
                  <a:pt x="294" y="74"/>
                  <a:pt x="397" y="44"/>
                  <a:pt x="471" y="88"/>
                </a:cubicBezTo>
                <a:cubicBezTo>
                  <a:pt x="544" y="133"/>
                  <a:pt x="574" y="221"/>
                  <a:pt x="530" y="29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3" name="Google Shape;1253;p37"/>
          <p:cNvSpPr/>
          <p:nvPr/>
        </p:nvSpPr>
        <p:spPr>
          <a:xfrm>
            <a:off x="8920974" y="1899408"/>
            <a:ext cx="286936" cy="310046"/>
          </a:xfrm>
          <a:custGeom>
            <a:rect b="b" l="l" r="r" t="t"/>
            <a:pathLst>
              <a:path extrusionOk="0" h="589" w="545">
                <a:moveTo>
                  <a:pt x="471" y="353"/>
                </a:moveTo>
                <a:lnTo>
                  <a:pt x="471" y="353"/>
                </a:lnTo>
                <a:cubicBezTo>
                  <a:pt x="471" y="191"/>
                  <a:pt x="471" y="191"/>
                  <a:pt x="471" y="191"/>
                </a:cubicBezTo>
                <a:cubicBezTo>
                  <a:pt x="471" y="88"/>
                  <a:pt x="383" y="0"/>
                  <a:pt x="279" y="0"/>
                </a:cubicBezTo>
                <a:cubicBezTo>
                  <a:pt x="162" y="0"/>
                  <a:pt x="73" y="88"/>
                  <a:pt x="73" y="191"/>
                </a:cubicBezTo>
                <a:cubicBezTo>
                  <a:pt x="73" y="353"/>
                  <a:pt x="73" y="353"/>
                  <a:pt x="73" y="353"/>
                </a:cubicBezTo>
                <a:cubicBezTo>
                  <a:pt x="0" y="515"/>
                  <a:pt x="0" y="515"/>
                  <a:pt x="0" y="515"/>
                </a:cubicBezTo>
                <a:cubicBezTo>
                  <a:pt x="176" y="515"/>
                  <a:pt x="176" y="515"/>
                  <a:pt x="176" y="515"/>
                </a:cubicBezTo>
                <a:cubicBezTo>
                  <a:pt x="191" y="559"/>
                  <a:pt x="220" y="588"/>
                  <a:pt x="279" y="588"/>
                </a:cubicBezTo>
                <a:cubicBezTo>
                  <a:pt x="324" y="588"/>
                  <a:pt x="367" y="559"/>
                  <a:pt x="367" y="515"/>
                </a:cubicBezTo>
                <a:cubicBezTo>
                  <a:pt x="544" y="515"/>
                  <a:pt x="544" y="515"/>
                  <a:pt x="544" y="515"/>
                </a:cubicBezTo>
                <a:lnTo>
                  <a:pt x="471" y="353"/>
                </a:lnTo>
                <a:close/>
                <a:moveTo>
                  <a:pt x="279" y="544"/>
                </a:moveTo>
                <a:lnTo>
                  <a:pt x="279" y="544"/>
                </a:lnTo>
                <a:cubicBezTo>
                  <a:pt x="250" y="544"/>
                  <a:pt x="220" y="530"/>
                  <a:pt x="220" y="515"/>
                </a:cubicBezTo>
                <a:cubicBezTo>
                  <a:pt x="324" y="515"/>
                  <a:pt x="324" y="515"/>
                  <a:pt x="324" y="515"/>
                </a:cubicBezTo>
                <a:cubicBezTo>
                  <a:pt x="324" y="530"/>
                  <a:pt x="294" y="544"/>
                  <a:pt x="279" y="544"/>
                </a:cubicBezTo>
                <a:close/>
                <a:moveTo>
                  <a:pt x="58" y="471"/>
                </a:moveTo>
                <a:lnTo>
                  <a:pt x="58" y="471"/>
                </a:lnTo>
                <a:cubicBezTo>
                  <a:pt x="117" y="353"/>
                  <a:pt x="117" y="353"/>
                  <a:pt x="117" y="353"/>
                </a:cubicBezTo>
                <a:cubicBezTo>
                  <a:pt x="117" y="191"/>
                  <a:pt x="117" y="191"/>
                  <a:pt x="117" y="191"/>
                </a:cubicBezTo>
                <a:cubicBezTo>
                  <a:pt x="117" y="103"/>
                  <a:pt x="191" y="44"/>
                  <a:pt x="279" y="44"/>
                </a:cubicBezTo>
                <a:cubicBezTo>
                  <a:pt x="367" y="44"/>
                  <a:pt x="426" y="103"/>
                  <a:pt x="426" y="191"/>
                </a:cubicBezTo>
                <a:cubicBezTo>
                  <a:pt x="426" y="353"/>
                  <a:pt x="426" y="353"/>
                  <a:pt x="426" y="353"/>
                </a:cubicBezTo>
                <a:cubicBezTo>
                  <a:pt x="485" y="471"/>
                  <a:pt x="485" y="471"/>
                  <a:pt x="485" y="471"/>
                </a:cubicBezTo>
                <a:lnTo>
                  <a:pt x="58" y="47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4" name="Google Shape;1254;p37"/>
          <p:cNvSpPr/>
          <p:nvPr/>
        </p:nvSpPr>
        <p:spPr>
          <a:xfrm>
            <a:off x="8364433" y="1891704"/>
            <a:ext cx="333155" cy="325452"/>
          </a:xfrm>
          <a:custGeom>
            <a:rect b="b" l="l" r="r" t="t"/>
            <a:pathLst>
              <a:path extrusionOk="0" h="619" w="634">
                <a:moveTo>
                  <a:pt x="603" y="500"/>
                </a:moveTo>
                <a:lnTo>
                  <a:pt x="603" y="500"/>
                </a:lnTo>
                <a:cubicBezTo>
                  <a:pt x="544" y="500"/>
                  <a:pt x="544" y="500"/>
                  <a:pt x="544" y="500"/>
                </a:cubicBezTo>
                <a:cubicBezTo>
                  <a:pt x="544" y="177"/>
                  <a:pt x="544" y="177"/>
                  <a:pt x="544" y="177"/>
                </a:cubicBezTo>
                <a:cubicBezTo>
                  <a:pt x="515" y="206"/>
                  <a:pt x="515" y="206"/>
                  <a:pt x="515" y="206"/>
                </a:cubicBezTo>
                <a:cubicBezTo>
                  <a:pt x="515" y="500"/>
                  <a:pt x="515" y="500"/>
                  <a:pt x="515" y="500"/>
                </a:cubicBezTo>
                <a:cubicBezTo>
                  <a:pt x="147" y="500"/>
                  <a:pt x="147" y="500"/>
                  <a:pt x="147" y="500"/>
                </a:cubicBezTo>
                <a:cubicBezTo>
                  <a:pt x="574" y="59"/>
                  <a:pt x="574" y="59"/>
                  <a:pt x="574" y="59"/>
                </a:cubicBezTo>
                <a:cubicBezTo>
                  <a:pt x="544" y="29"/>
                  <a:pt x="544" y="29"/>
                  <a:pt x="544" y="29"/>
                </a:cubicBezTo>
                <a:cubicBezTo>
                  <a:pt x="117" y="471"/>
                  <a:pt x="117" y="471"/>
                  <a:pt x="117" y="471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397" y="118"/>
                  <a:pt x="397" y="118"/>
                  <a:pt x="397" y="118"/>
                </a:cubicBezTo>
                <a:cubicBezTo>
                  <a:pt x="426" y="73"/>
                  <a:pt x="426" y="73"/>
                  <a:pt x="426" y="73"/>
                </a:cubicBezTo>
                <a:cubicBezTo>
                  <a:pt x="117" y="73"/>
                  <a:pt x="117" y="73"/>
                  <a:pt x="117" y="73"/>
                </a:cubicBezTo>
                <a:cubicBezTo>
                  <a:pt x="117" y="15"/>
                  <a:pt x="117" y="15"/>
                  <a:pt x="117" y="15"/>
                </a:cubicBezTo>
                <a:cubicBezTo>
                  <a:pt x="117" y="0"/>
                  <a:pt x="103" y="0"/>
                  <a:pt x="103" y="0"/>
                </a:cubicBezTo>
                <a:cubicBezTo>
                  <a:pt x="88" y="0"/>
                  <a:pt x="73" y="0"/>
                  <a:pt x="73" y="15"/>
                </a:cubicBezTo>
                <a:cubicBezTo>
                  <a:pt x="73" y="73"/>
                  <a:pt x="73" y="73"/>
                  <a:pt x="73" y="73"/>
                </a:cubicBezTo>
                <a:cubicBezTo>
                  <a:pt x="14" y="73"/>
                  <a:pt x="14" y="73"/>
                  <a:pt x="14" y="73"/>
                </a:cubicBezTo>
                <a:lnTo>
                  <a:pt x="0" y="88"/>
                </a:lnTo>
                <a:cubicBezTo>
                  <a:pt x="0" y="103"/>
                  <a:pt x="14" y="118"/>
                  <a:pt x="14" y="118"/>
                </a:cubicBezTo>
                <a:cubicBezTo>
                  <a:pt x="73" y="118"/>
                  <a:pt x="73" y="118"/>
                  <a:pt x="73" y="118"/>
                </a:cubicBezTo>
                <a:cubicBezTo>
                  <a:pt x="73" y="500"/>
                  <a:pt x="73" y="500"/>
                  <a:pt x="73" y="500"/>
                </a:cubicBezTo>
                <a:cubicBezTo>
                  <a:pt x="73" y="545"/>
                  <a:pt x="73" y="545"/>
                  <a:pt x="73" y="545"/>
                </a:cubicBezTo>
                <a:cubicBezTo>
                  <a:pt x="117" y="545"/>
                  <a:pt x="117" y="545"/>
                  <a:pt x="117" y="545"/>
                </a:cubicBezTo>
                <a:cubicBezTo>
                  <a:pt x="515" y="545"/>
                  <a:pt x="515" y="545"/>
                  <a:pt x="515" y="545"/>
                </a:cubicBezTo>
                <a:cubicBezTo>
                  <a:pt x="515" y="603"/>
                  <a:pt x="515" y="603"/>
                  <a:pt x="515" y="603"/>
                </a:cubicBezTo>
                <a:cubicBezTo>
                  <a:pt x="515" y="618"/>
                  <a:pt x="515" y="618"/>
                  <a:pt x="530" y="618"/>
                </a:cubicBezTo>
                <a:cubicBezTo>
                  <a:pt x="544" y="618"/>
                  <a:pt x="544" y="618"/>
                  <a:pt x="544" y="603"/>
                </a:cubicBezTo>
                <a:cubicBezTo>
                  <a:pt x="544" y="545"/>
                  <a:pt x="544" y="545"/>
                  <a:pt x="544" y="545"/>
                </a:cubicBezTo>
                <a:cubicBezTo>
                  <a:pt x="603" y="545"/>
                  <a:pt x="603" y="545"/>
                  <a:pt x="603" y="545"/>
                </a:cubicBezTo>
                <a:cubicBezTo>
                  <a:pt x="618" y="545"/>
                  <a:pt x="633" y="530"/>
                  <a:pt x="633" y="530"/>
                </a:cubicBezTo>
                <a:cubicBezTo>
                  <a:pt x="633" y="515"/>
                  <a:pt x="618" y="500"/>
                  <a:pt x="603" y="50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5" name="Google Shape;1255;p37"/>
          <p:cNvSpPr/>
          <p:nvPr/>
        </p:nvSpPr>
        <p:spPr>
          <a:xfrm>
            <a:off x="7832927" y="1891704"/>
            <a:ext cx="323525" cy="325452"/>
          </a:xfrm>
          <a:custGeom>
            <a:rect b="b" l="l" r="r" t="t"/>
            <a:pathLst>
              <a:path extrusionOk="0" h="619" w="619">
                <a:moveTo>
                  <a:pt x="559" y="471"/>
                </a:moveTo>
                <a:lnTo>
                  <a:pt x="559" y="471"/>
                </a:lnTo>
                <a:cubicBezTo>
                  <a:pt x="559" y="147"/>
                  <a:pt x="559" y="147"/>
                  <a:pt x="559" y="147"/>
                </a:cubicBezTo>
                <a:cubicBezTo>
                  <a:pt x="603" y="147"/>
                  <a:pt x="618" y="103"/>
                  <a:pt x="618" y="73"/>
                </a:cubicBezTo>
                <a:cubicBezTo>
                  <a:pt x="618" y="29"/>
                  <a:pt x="589" y="0"/>
                  <a:pt x="545" y="0"/>
                </a:cubicBezTo>
                <a:cubicBezTo>
                  <a:pt x="515" y="0"/>
                  <a:pt x="471" y="15"/>
                  <a:pt x="471" y="59"/>
                </a:cubicBezTo>
                <a:cubicBezTo>
                  <a:pt x="147" y="59"/>
                  <a:pt x="147" y="59"/>
                  <a:pt x="147" y="59"/>
                </a:cubicBezTo>
                <a:cubicBezTo>
                  <a:pt x="147" y="15"/>
                  <a:pt x="103" y="0"/>
                  <a:pt x="73" y="0"/>
                </a:cubicBezTo>
                <a:cubicBezTo>
                  <a:pt x="29" y="0"/>
                  <a:pt x="0" y="29"/>
                  <a:pt x="0" y="73"/>
                </a:cubicBezTo>
                <a:cubicBezTo>
                  <a:pt x="0" y="103"/>
                  <a:pt x="15" y="147"/>
                  <a:pt x="59" y="147"/>
                </a:cubicBezTo>
                <a:cubicBezTo>
                  <a:pt x="59" y="471"/>
                  <a:pt x="59" y="471"/>
                  <a:pt x="59" y="471"/>
                </a:cubicBezTo>
                <a:cubicBezTo>
                  <a:pt x="15" y="471"/>
                  <a:pt x="0" y="51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103" y="618"/>
                  <a:pt x="147" y="603"/>
                  <a:pt x="147" y="559"/>
                </a:cubicBezTo>
                <a:cubicBezTo>
                  <a:pt x="471" y="559"/>
                  <a:pt x="471" y="559"/>
                  <a:pt x="471" y="559"/>
                </a:cubicBezTo>
                <a:cubicBezTo>
                  <a:pt x="471" y="603"/>
                  <a:pt x="515" y="618"/>
                  <a:pt x="545" y="618"/>
                </a:cubicBezTo>
                <a:cubicBezTo>
                  <a:pt x="589" y="618"/>
                  <a:pt x="618" y="589"/>
                  <a:pt x="618" y="545"/>
                </a:cubicBezTo>
                <a:cubicBezTo>
                  <a:pt x="618" y="515"/>
                  <a:pt x="603" y="471"/>
                  <a:pt x="559" y="471"/>
                </a:cubicBezTo>
                <a:close/>
                <a:moveTo>
                  <a:pt x="545" y="29"/>
                </a:moveTo>
                <a:lnTo>
                  <a:pt x="545" y="29"/>
                </a:lnTo>
                <a:cubicBezTo>
                  <a:pt x="559" y="29"/>
                  <a:pt x="589" y="59"/>
                  <a:pt x="589" y="73"/>
                </a:cubicBezTo>
                <a:cubicBezTo>
                  <a:pt x="589" y="88"/>
                  <a:pt x="559" y="118"/>
                  <a:pt x="545" y="118"/>
                </a:cubicBezTo>
                <a:cubicBezTo>
                  <a:pt x="530" y="118"/>
                  <a:pt x="500" y="88"/>
                  <a:pt x="500" y="73"/>
                </a:cubicBezTo>
                <a:cubicBezTo>
                  <a:pt x="500" y="59"/>
                  <a:pt x="530" y="29"/>
                  <a:pt x="545" y="29"/>
                </a:cubicBezTo>
                <a:close/>
                <a:moveTo>
                  <a:pt x="29" y="73"/>
                </a:moveTo>
                <a:lnTo>
                  <a:pt x="29" y="73"/>
                </a:lnTo>
                <a:cubicBezTo>
                  <a:pt x="29" y="59"/>
                  <a:pt x="59" y="29"/>
                  <a:pt x="73" y="29"/>
                </a:cubicBezTo>
                <a:cubicBezTo>
                  <a:pt x="88" y="29"/>
                  <a:pt x="118" y="59"/>
                  <a:pt x="118" y="73"/>
                </a:cubicBezTo>
                <a:cubicBezTo>
                  <a:pt x="118" y="88"/>
                  <a:pt x="88" y="118"/>
                  <a:pt x="73" y="118"/>
                </a:cubicBezTo>
                <a:cubicBezTo>
                  <a:pt x="59" y="118"/>
                  <a:pt x="29" y="88"/>
                  <a:pt x="29" y="73"/>
                </a:cubicBezTo>
                <a:close/>
                <a:moveTo>
                  <a:pt x="73" y="589"/>
                </a:moveTo>
                <a:lnTo>
                  <a:pt x="73" y="589"/>
                </a:lnTo>
                <a:cubicBezTo>
                  <a:pt x="59" y="589"/>
                  <a:pt x="29" y="559"/>
                  <a:pt x="29" y="545"/>
                </a:cubicBezTo>
                <a:cubicBezTo>
                  <a:pt x="29" y="530"/>
                  <a:pt x="59" y="500"/>
                  <a:pt x="73" y="500"/>
                </a:cubicBezTo>
                <a:cubicBezTo>
                  <a:pt x="88" y="500"/>
                  <a:pt x="118" y="530"/>
                  <a:pt x="118" y="545"/>
                </a:cubicBezTo>
                <a:cubicBezTo>
                  <a:pt x="118" y="559"/>
                  <a:pt x="88" y="589"/>
                  <a:pt x="73" y="589"/>
                </a:cubicBezTo>
                <a:close/>
                <a:moveTo>
                  <a:pt x="471" y="530"/>
                </a:moveTo>
                <a:lnTo>
                  <a:pt x="471" y="530"/>
                </a:lnTo>
                <a:cubicBezTo>
                  <a:pt x="147" y="530"/>
                  <a:pt x="147" y="530"/>
                  <a:pt x="147" y="530"/>
                </a:cubicBezTo>
                <a:cubicBezTo>
                  <a:pt x="147" y="500"/>
                  <a:pt x="118" y="471"/>
                  <a:pt x="88" y="471"/>
                </a:cubicBezTo>
                <a:cubicBezTo>
                  <a:pt x="88" y="147"/>
                  <a:pt x="88" y="147"/>
                  <a:pt x="88" y="147"/>
                </a:cubicBezTo>
                <a:cubicBezTo>
                  <a:pt x="118" y="147"/>
                  <a:pt x="147" y="118"/>
                  <a:pt x="147" y="88"/>
                </a:cubicBezTo>
                <a:cubicBezTo>
                  <a:pt x="471" y="88"/>
                  <a:pt x="471" y="88"/>
                  <a:pt x="471" y="88"/>
                </a:cubicBezTo>
                <a:cubicBezTo>
                  <a:pt x="471" y="118"/>
                  <a:pt x="500" y="147"/>
                  <a:pt x="530" y="147"/>
                </a:cubicBezTo>
                <a:cubicBezTo>
                  <a:pt x="530" y="471"/>
                  <a:pt x="530" y="471"/>
                  <a:pt x="530" y="471"/>
                </a:cubicBezTo>
                <a:cubicBezTo>
                  <a:pt x="500" y="471"/>
                  <a:pt x="471" y="500"/>
                  <a:pt x="471" y="530"/>
                </a:cubicBezTo>
                <a:close/>
                <a:moveTo>
                  <a:pt x="545" y="589"/>
                </a:moveTo>
                <a:lnTo>
                  <a:pt x="545" y="589"/>
                </a:lnTo>
                <a:cubicBezTo>
                  <a:pt x="530" y="589"/>
                  <a:pt x="500" y="559"/>
                  <a:pt x="500" y="545"/>
                </a:cubicBezTo>
                <a:cubicBezTo>
                  <a:pt x="500" y="530"/>
                  <a:pt x="530" y="500"/>
                  <a:pt x="545" y="500"/>
                </a:cubicBezTo>
                <a:cubicBezTo>
                  <a:pt x="559" y="500"/>
                  <a:pt x="589" y="530"/>
                  <a:pt x="589" y="545"/>
                </a:cubicBezTo>
                <a:cubicBezTo>
                  <a:pt x="589" y="559"/>
                  <a:pt x="559" y="589"/>
                  <a:pt x="545" y="58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6" name="Google Shape;1256;p37"/>
          <p:cNvSpPr/>
          <p:nvPr/>
        </p:nvSpPr>
        <p:spPr>
          <a:xfrm>
            <a:off x="7353416" y="1968734"/>
            <a:ext cx="207981" cy="184873"/>
          </a:xfrm>
          <a:custGeom>
            <a:rect b="b" l="l" r="r" t="t"/>
            <a:pathLst>
              <a:path extrusionOk="0" h="354" w="399">
                <a:moveTo>
                  <a:pt x="30" y="44"/>
                </a:moveTo>
                <a:lnTo>
                  <a:pt x="30" y="44"/>
                </a:lnTo>
                <a:cubicBezTo>
                  <a:pt x="383" y="44"/>
                  <a:pt x="383" y="44"/>
                  <a:pt x="383" y="44"/>
                </a:cubicBezTo>
                <a:lnTo>
                  <a:pt x="398" y="30"/>
                </a:lnTo>
                <a:cubicBezTo>
                  <a:pt x="398" y="15"/>
                  <a:pt x="383" y="0"/>
                  <a:pt x="383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5" y="0"/>
                  <a:pt x="0" y="15"/>
                  <a:pt x="0" y="30"/>
                </a:cubicBezTo>
                <a:cubicBezTo>
                  <a:pt x="0" y="30"/>
                  <a:pt x="15" y="44"/>
                  <a:pt x="30" y="44"/>
                </a:cubicBezTo>
                <a:close/>
                <a:moveTo>
                  <a:pt x="383" y="324"/>
                </a:moveTo>
                <a:lnTo>
                  <a:pt x="383" y="324"/>
                </a:lnTo>
                <a:cubicBezTo>
                  <a:pt x="30" y="324"/>
                  <a:pt x="30" y="324"/>
                  <a:pt x="30" y="324"/>
                </a:cubicBezTo>
                <a:cubicBezTo>
                  <a:pt x="15" y="324"/>
                  <a:pt x="0" y="324"/>
                  <a:pt x="0" y="339"/>
                </a:cubicBezTo>
                <a:cubicBezTo>
                  <a:pt x="0" y="353"/>
                  <a:pt x="15" y="353"/>
                  <a:pt x="30" y="353"/>
                </a:cubicBezTo>
                <a:cubicBezTo>
                  <a:pt x="383" y="353"/>
                  <a:pt x="383" y="353"/>
                  <a:pt x="383" y="353"/>
                </a:cubicBezTo>
                <a:cubicBezTo>
                  <a:pt x="383" y="353"/>
                  <a:pt x="398" y="353"/>
                  <a:pt x="398" y="339"/>
                </a:cubicBezTo>
                <a:cubicBezTo>
                  <a:pt x="398" y="324"/>
                  <a:pt x="383" y="324"/>
                  <a:pt x="383" y="324"/>
                </a:cubicBezTo>
                <a:close/>
                <a:moveTo>
                  <a:pt x="383" y="162"/>
                </a:moveTo>
                <a:lnTo>
                  <a:pt x="383" y="162"/>
                </a:lnTo>
                <a:cubicBezTo>
                  <a:pt x="30" y="162"/>
                  <a:pt x="30" y="162"/>
                  <a:pt x="30" y="162"/>
                </a:cubicBezTo>
                <a:cubicBezTo>
                  <a:pt x="15" y="162"/>
                  <a:pt x="0" y="177"/>
                  <a:pt x="0" y="177"/>
                </a:cubicBezTo>
                <a:cubicBezTo>
                  <a:pt x="0" y="192"/>
                  <a:pt x="15" y="206"/>
                  <a:pt x="30" y="206"/>
                </a:cubicBezTo>
                <a:cubicBezTo>
                  <a:pt x="383" y="206"/>
                  <a:pt x="383" y="206"/>
                  <a:pt x="383" y="206"/>
                </a:cubicBezTo>
                <a:cubicBezTo>
                  <a:pt x="383" y="206"/>
                  <a:pt x="398" y="192"/>
                  <a:pt x="398" y="177"/>
                </a:cubicBezTo>
                <a:lnTo>
                  <a:pt x="383" y="16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7" name="Google Shape;1257;p37"/>
          <p:cNvSpPr/>
          <p:nvPr/>
        </p:nvSpPr>
        <p:spPr>
          <a:xfrm>
            <a:off x="6760286" y="1891704"/>
            <a:ext cx="333154" cy="325452"/>
          </a:xfrm>
          <a:custGeom>
            <a:rect b="b" l="l" r="r" t="t"/>
            <a:pathLst>
              <a:path extrusionOk="0" h="619" w="634">
                <a:moveTo>
                  <a:pt x="633" y="235"/>
                </a:moveTo>
                <a:lnTo>
                  <a:pt x="412" y="206"/>
                </a:lnTo>
                <a:lnTo>
                  <a:pt x="309" y="0"/>
                </a:lnTo>
                <a:lnTo>
                  <a:pt x="220" y="206"/>
                </a:lnTo>
                <a:lnTo>
                  <a:pt x="0" y="235"/>
                </a:lnTo>
                <a:lnTo>
                  <a:pt x="162" y="398"/>
                </a:lnTo>
                <a:lnTo>
                  <a:pt x="117" y="618"/>
                </a:lnTo>
                <a:lnTo>
                  <a:pt x="309" y="515"/>
                </a:lnTo>
                <a:lnTo>
                  <a:pt x="515" y="618"/>
                </a:lnTo>
                <a:lnTo>
                  <a:pt x="471" y="398"/>
                </a:lnTo>
                <a:lnTo>
                  <a:pt x="633" y="235"/>
                </a:lnTo>
                <a:close/>
                <a:moveTo>
                  <a:pt x="309" y="471"/>
                </a:moveTo>
                <a:lnTo>
                  <a:pt x="162" y="545"/>
                </a:lnTo>
                <a:lnTo>
                  <a:pt x="191" y="382"/>
                </a:lnTo>
                <a:lnTo>
                  <a:pt x="73" y="265"/>
                </a:lnTo>
                <a:lnTo>
                  <a:pt x="235" y="235"/>
                </a:lnTo>
                <a:lnTo>
                  <a:pt x="309" y="73"/>
                </a:lnTo>
                <a:lnTo>
                  <a:pt x="383" y="235"/>
                </a:lnTo>
                <a:lnTo>
                  <a:pt x="559" y="265"/>
                </a:lnTo>
                <a:lnTo>
                  <a:pt x="426" y="382"/>
                </a:lnTo>
                <a:lnTo>
                  <a:pt x="456" y="559"/>
                </a:lnTo>
                <a:lnTo>
                  <a:pt x="309" y="47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8" name="Google Shape;1258;p37"/>
          <p:cNvSpPr/>
          <p:nvPr/>
        </p:nvSpPr>
        <p:spPr>
          <a:xfrm>
            <a:off x="6224929" y="1899408"/>
            <a:ext cx="323525" cy="317749"/>
          </a:xfrm>
          <a:custGeom>
            <a:rect b="b" l="l" r="r" t="t"/>
            <a:pathLst>
              <a:path extrusionOk="0" h="604" w="619">
                <a:moveTo>
                  <a:pt x="471" y="0"/>
                </a:moveTo>
                <a:lnTo>
                  <a:pt x="471" y="0"/>
                </a:lnTo>
                <a:cubicBezTo>
                  <a:pt x="397" y="0"/>
                  <a:pt x="353" y="44"/>
                  <a:pt x="309" y="73"/>
                </a:cubicBezTo>
                <a:cubicBezTo>
                  <a:pt x="265" y="29"/>
                  <a:pt x="221" y="0"/>
                  <a:pt x="147" y="0"/>
                </a:cubicBezTo>
                <a:cubicBezTo>
                  <a:pt x="59" y="0"/>
                  <a:pt x="0" y="73"/>
                  <a:pt x="0" y="162"/>
                </a:cubicBezTo>
                <a:cubicBezTo>
                  <a:pt x="0" y="206"/>
                  <a:pt x="15" y="250"/>
                  <a:pt x="29" y="279"/>
                </a:cubicBezTo>
                <a:cubicBezTo>
                  <a:pt x="280" y="574"/>
                  <a:pt x="280" y="574"/>
                  <a:pt x="280" y="574"/>
                </a:cubicBezTo>
                <a:cubicBezTo>
                  <a:pt x="309" y="603"/>
                  <a:pt x="309" y="603"/>
                  <a:pt x="339" y="574"/>
                </a:cubicBezTo>
                <a:cubicBezTo>
                  <a:pt x="589" y="279"/>
                  <a:pt x="589" y="279"/>
                  <a:pt x="589" y="279"/>
                </a:cubicBezTo>
                <a:cubicBezTo>
                  <a:pt x="603" y="250"/>
                  <a:pt x="618" y="206"/>
                  <a:pt x="618" y="162"/>
                </a:cubicBezTo>
                <a:cubicBezTo>
                  <a:pt x="618" y="73"/>
                  <a:pt x="559" y="0"/>
                  <a:pt x="471" y="0"/>
                </a:cubicBezTo>
                <a:close/>
                <a:moveTo>
                  <a:pt x="544" y="265"/>
                </a:moveTo>
                <a:lnTo>
                  <a:pt x="544" y="265"/>
                </a:lnTo>
                <a:cubicBezTo>
                  <a:pt x="309" y="544"/>
                  <a:pt x="309" y="544"/>
                  <a:pt x="309" y="544"/>
                </a:cubicBezTo>
                <a:cubicBezTo>
                  <a:pt x="73" y="265"/>
                  <a:pt x="73" y="265"/>
                  <a:pt x="73" y="265"/>
                </a:cubicBezTo>
                <a:cubicBezTo>
                  <a:pt x="44" y="235"/>
                  <a:pt x="29" y="206"/>
                  <a:pt x="29" y="162"/>
                </a:cubicBezTo>
                <a:cubicBezTo>
                  <a:pt x="29" y="103"/>
                  <a:pt x="88" y="44"/>
                  <a:pt x="147" y="29"/>
                </a:cubicBezTo>
                <a:cubicBezTo>
                  <a:pt x="206" y="29"/>
                  <a:pt x="280" y="88"/>
                  <a:pt x="309" y="132"/>
                </a:cubicBezTo>
                <a:cubicBezTo>
                  <a:pt x="339" y="103"/>
                  <a:pt x="412" y="29"/>
                  <a:pt x="471" y="29"/>
                </a:cubicBezTo>
                <a:cubicBezTo>
                  <a:pt x="530" y="29"/>
                  <a:pt x="589" y="103"/>
                  <a:pt x="589" y="162"/>
                </a:cubicBezTo>
                <a:cubicBezTo>
                  <a:pt x="589" y="206"/>
                  <a:pt x="574" y="235"/>
                  <a:pt x="544" y="26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9" name="Google Shape;1259;p37"/>
          <p:cNvSpPr/>
          <p:nvPr/>
        </p:nvSpPr>
        <p:spPr>
          <a:xfrm>
            <a:off x="11091290" y="1350571"/>
            <a:ext cx="231090" cy="333154"/>
          </a:xfrm>
          <a:custGeom>
            <a:rect b="b" l="l" r="r" t="t"/>
            <a:pathLst>
              <a:path extrusionOk="0" h="634" w="443">
                <a:moveTo>
                  <a:pt x="221" y="324"/>
                </a:moveTo>
                <a:lnTo>
                  <a:pt x="221" y="324"/>
                </a:lnTo>
                <a:cubicBezTo>
                  <a:pt x="221" y="177"/>
                  <a:pt x="310" y="74"/>
                  <a:pt x="442" y="30"/>
                </a:cubicBezTo>
                <a:cubicBezTo>
                  <a:pt x="398" y="15"/>
                  <a:pt x="369" y="0"/>
                  <a:pt x="324" y="0"/>
                </a:cubicBezTo>
                <a:cubicBezTo>
                  <a:pt x="148" y="0"/>
                  <a:pt x="0" y="148"/>
                  <a:pt x="0" y="324"/>
                </a:cubicBezTo>
                <a:cubicBezTo>
                  <a:pt x="0" y="486"/>
                  <a:pt x="148" y="633"/>
                  <a:pt x="324" y="633"/>
                </a:cubicBezTo>
                <a:cubicBezTo>
                  <a:pt x="369" y="633"/>
                  <a:pt x="398" y="633"/>
                  <a:pt x="442" y="619"/>
                </a:cubicBezTo>
                <a:cubicBezTo>
                  <a:pt x="310" y="574"/>
                  <a:pt x="221" y="457"/>
                  <a:pt x="221" y="324"/>
                </a:cubicBezTo>
                <a:close/>
                <a:moveTo>
                  <a:pt x="280" y="589"/>
                </a:moveTo>
                <a:lnTo>
                  <a:pt x="280" y="589"/>
                </a:lnTo>
                <a:cubicBezTo>
                  <a:pt x="192" y="589"/>
                  <a:pt x="44" y="471"/>
                  <a:pt x="44" y="324"/>
                </a:cubicBezTo>
                <a:cubicBezTo>
                  <a:pt x="44" y="162"/>
                  <a:pt x="192" y="59"/>
                  <a:pt x="280" y="44"/>
                </a:cubicBezTo>
                <a:cubicBezTo>
                  <a:pt x="310" y="44"/>
                  <a:pt x="295" y="44"/>
                  <a:pt x="324" y="44"/>
                </a:cubicBezTo>
                <a:cubicBezTo>
                  <a:pt x="265" y="89"/>
                  <a:pt x="192" y="206"/>
                  <a:pt x="192" y="324"/>
                </a:cubicBezTo>
                <a:cubicBezTo>
                  <a:pt x="192" y="442"/>
                  <a:pt x="236" y="545"/>
                  <a:pt x="324" y="589"/>
                </a:cubicBezTo>
                <a:cubicBezTo>
                  <a:pt x="295" y="589"/>
                  <a:pt x="310" y="589"/>
                  <a:pt x="280" y="58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0" name="Google Shape;1260;p37"/>
          <p:cNvSpPr/>
          <p:nvPr/>
        </p:nvSpPr>
        <p:spPr>
          <a:xfrm>
            <a:off x="10505865" y="1365977"/>
            <a:ext cx="333155" cy="310046"/>
          </a:xfrm>
          <a:custGeom>
            <a:rect b="b" l="l" r="r" t="t"/>
            <a:pathLst>
              <a:path extrusionOk="0" h="590" w="634">
                <a:moveTo>
                  <a:pt x="339" y="544"/>
                </a:moveTo>
                <a:lnTo>
                  <a:pt x="339" y="544"/>
                </a:lnTo>
                <a:cubicBezTo>
                  <a:pt x="148" y="544"/>
                  <a:pt x="148" y="544"/>
                  <a:pt x="148" y="544"/>
                </a:cubicBezTo>
                <a:cubicBezTo>
                  <a:pt x="133" y="544"/>
                  <a:pt x="118" y="559"/>
                  <a:pt x="118" y="559"/>
                </a:cubicBezTo>
                <a:cubicBezTo>
                  <a:pt x="118" y="574"/>
                  <a:pt x="133" y="589"/>
                  <a:pt x="148" y="589"/>
                </a:cubicBezTo>
                <a:cubicBezTo>
                  <a:pt x="339" y="589"/>
                  <a:pt x="339" y="589"/>
                  <a:pt x="339" y="589"/>
                </a:cubicBezTo>
                <a:cubicBezTo>
                  <a:pt x="354" y="589"/>
                  <a:pt x="354" y="574"/>
                  <a:pt x="354" y="559"/>
                </a:cubicBezTo>
                <a:cubicBezTo>
                  <a:pt x="354" y="559"/>
                  <a:pt x="354" y="544"/>
                  <a:pt x="339" y="544"/>
                </a:cubicBezTo>
                <a:close/>
                <a:moveTo>
                  <a:pt x="383" y="471"/>
                </a:moveTo>
                <a:lnTo>
                  <a:pt x="383" y="471"/>
                </a:lnTo>
                <a:cubicBezTo>
                  <a:pt x="103" y="471"/>
                  <a:pt x="103" y="471"/>
                  <a:pt x="103" y="471"/>
                </a:cubicBezTo>
                <a:cubicBezTo>
                  <a:pt x="89" y="471"/>
                  <a:pt x="89" y="471"/>
                  <a:pt x="89" y="486"/>
                </a:cubicBezTo>
                <a:cubicBezTo>
                  <a:pt x="89" y="500"/>
                  <a:pt x="89" y="500"/>
                  <a:pt x="103" y="500"/>
                </a:cubicBezTo>
                <a:cubicBezTo>
                  <a:pt x="383" y="500"/>
                  <a:pt x="383" y="500"/>
                  <a:pt x="383" y="500"/>
                </a:cubicBezTo>
                <a:cubicBezTo>
                  <a:pt x="383" y="500"/>
                  <a:pt x="398" y="500"/>
                  <a:pt x="398" y="486"/>
                </a:cubicBezTo>
                <a:cubicBezTo>
                  <a:pt x="398" y="471"/>
                  <a:pt x="383" y="471"/>
                  <a:pt x="383" y="471"/>
                </a:cubicBezTo>
                <a:close/>
                <a:moveTo>
                  <a:pt x="619" y="382"/>
                </a:moveTo>
                <a:lnTo>
                  <a:pt x="619" y="382"/>
                </a:lnTo>
                <a:cubicBezTo>
                  <a:pt x="324" y="382"/>
                  <a:pt x="324" y="382"/>
                  <a:pt x="324" y="382"/>
                </a:cubicBezTo>
                <a:cubicBezTo>
                  <a:pt x="324" y="368"/>
                  <a:pt x="324" y="339"/>
                  <a:pt x="324" y="323"/>
                </a:cubicBezTo>
                <a:cubicBezTo>
                  <a:pt x="324" y="176"/>
                  <a:pt x="412" y="73"/>
                  <a:pt x="530" y="29"/>
                </a:cubicBezTo>
                <a:cubicBezTo>
                  <a:pt x="486" y="14"/>
                  <a:pt x="442" y="0"/>
                  <a:pt x="383" y="0"/>
                </a:cubicBezTo>
                <a:cubicBezTo>
                  <a:pt x="221" y="0"/>
                  <a:pt x="89" y="132"/>
                  <a:pt x="89" y="294"/>
                </a:cubicBezTo>
                <a:cubicBezTo>
                  <a:pt x="89" y="323"/>
                  <a:pt x="89" y="353"/>
                  <a:pt x="103" y="382"/>
                </a:cubicBezTo>
                <a:cubicBezTo>
                  <a:pt x="30" y="382"/>
                  <a:pt x="30" y="382"/>
                  <a:pt x="30" y="382"/>
                </a:cubicBezTo>
                <a:cubicBezTo>
                  <a:pt x="15" y="382"/>
                  <a:pt x="0" y="397"/>
                  <a:pt x="0" y="412"/>
                </a:cubicBezTo>
                <a:cubicBezTo>
                  <a:pt x="0" y="412"/>
                  <a:pt x="15" y="427"/>
                  <a:pt x="30" y="427"/>
                </a:cubicBezTo>
                <a:cubicBezTo>
                  <a:pt x="619" y="427"/>
                  <a:pt x="619" y="427"/>
                  <a:pt x="619" y="427"/>
                </a:cubicBezTo>
                <a:lnTo>
                  <a:pt x="633" y="412"/>
                </a:lnTo>
                <a:cubicBezTo>
                  <a:pt x="633" y="397"/>
                  <a:pt x="619" y="382"/>
                  <a:pt x="619" y="382"/>
                </a:cubicBezTo>
                <a:close/>
                <a:moveTo>
                  <a:pt x="148" y="382"/>
                </a:moveTo>
                <a:lnTo>
                  <a:pt x="148" y="382"/>
                </a:lnTo>
                <a:cubicBezTo>
                  <a:pt x="133" y="353"/>
                  <a:pt x="118" y="339"/>
                  <a:pt x="118" y="309"/>
                </a:cubicBezTo>
                <a:cubicBezTo>
                  <a:pt x="118" y="147"/>
                  <a:pt x="207" y="88"/>
                  <a:pt x="280" y="59"/>
                </a:cubicBezTo>
                <a:cubicBezTo>
                  <a:pt x="339" y="29"/>
                  <a:pt x="398" y="29"/>
                  <a:pt x="442" y="29"/>
                </a:cubicBezTo>
                <a:cubicBezTo>
                  <a:pt x="354" y="73"/>
                  <a:pt x="280" y="191"/>
                  <a:pt x="280" y="323"/>
                </a:cubicBezTo>
                <a:cubicBezTo>
                  <a:pt x="280" y="339"/>
                  <a:pt x="280" y="368"/>
                  <a:pt x="280" y="382"/>
                </a:cubicBezTo>
                <a:lnTo>
                  <a:pt x="148" y="38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1" name="Google Shape;1261;p37"/>
          <p:cNvSpPr/>
          <p:nvPr/>
        </p:nvSpPr>
        <p:spPr>
          <a:xfrm>
            <a:off x="9993615" y="1381383"/>
            <a:ext cx="286937" cy="269605"/>
          </a:xfrm>
          <a:custGeom>
            <a:rect b="b" l="l" r="r" t="t"/>
            <a:pathLst>
              <a:path extrusionOk="0" h="516" w="545">
                <a:moveTo>
                  <a:pt x="73" y="236"/>
                </a:moveTo>
                <a:lnTo>
                  <a:pt x="73" y="236"/>
                </a:lnTo>
                <a:cubicBezTo>
                  <a:pt x="427" y="236"/>
                  <a:pt x="427" y="236"/>
                  <a:pt x="427" y="236"/>
                </a:cubicBezTo>
                <a:cubicBezTo>
                  <a:pt x="486" y="236"/>
                  <a:pt x="544" y="192"/>
                  <a:pt x="544" y="118"/>
                </a:cubicBezTo>
                <a:cubicBezTo>
                  <a:pt x="544" y="59"/>
                  <a:pt x="486" y="0"/>
                  <a:pt x="427" y="0"/>
                </a:cubicBezTo>
                <a:cubicBezTo>
                  <a:pt x="427" y="44"/>
                  <a:pt x="427" y="44"/>
                  <a:pt x="427" y="44"/>
                </a:cubicBezTo>
                <a:cubicBezTo>
                  <a:pt x="486" y="59"/>
                  <a:pt x="500" y="74"/>
                  <a:pt x="500" y="118"/>
                </a:cubicBezTo>
                <a:cubicBezTo>
                  <a:pt x="500" y="162"/>
                  <a:pt x="456" y="206"/>
                  <a:pt x="398" y="206"/>
                </a:cubicBezTo>
                <a:cubicBezTo>
                  <a:pt x="73" y="206"/>
                  <a:pt x="73" y="206"/>
                  <a:pt x="73" y="206"/>
                </a:cubicBezTo>
                <a:cubicBezTo>
                  <a:pt x="59" y="206"/>
                  <a:pt x="59" y="206"/>
                  <a:pt x="59" y="221"/>
                </a:cubicBezTo>
                <a:cubicBezTo>
                  <a:pt x="59" y="236"/>
                  <a:pt x="59" y="236"/>
                  <a:pt x="73" y="236"/>
                </a:cubicBezTo>
                <a:close/>
                <a:moveTo>
                  <a:pt x="177" y="162"/>
                </a:moveTo>
                <a:lnTo>
                  <a:pt x="177" y="162"/>
                </a:lnTo>
                <a:cubicBezTo>
                  <a:pt x="412" y="162"/>
                  <a:pt x="412" y="162"/>
                  <a:pt x="412" y="162"/>
                </a:cubicBezTo>
                <a:lnTo>
                  <a:pt x="427" y="147"/>
                </a:lnTo>
                <a:cubicBezTo>
                  <a:pt x="427" y="133"/>
                  <a:pt x="412" y="118"/>
                  <a:pt x="412" y="118"/>
                </a:cubicBezTo>
                <a:cubicBezTo>
                  <a:pt x="177" y="118"/>
                  <a:pt x="177" y="118"/>
                  <a:pt x="177" y="118"/>
                </a:cubicBezTo>
                <a:cubicBezTo>
                  <a:pt x="162" y="118"/>
                  <a:pt x="147" y="133"/>
                  <a:pt x="147" y="147"/>
                </a:cubicBezTo>
                <a:cubicBezTo>
                  <a:pt x="147" y="147"/>
                  <a:pt x="162" y="162"/>
                  <a:pt x="177" y="162"/>
                </a:cubicBezTo>
                <a:close/>
                <a:moveTo>
                  <a:pt x="265" y="353"/>
                </a:moveTo>
                <a:lnTo>
                  <a:pt x="265" y="353"/>
                </a:lnTo>
                <a:cubicBezTo>
                  <a:pt x="118" y="353"/>
                  <a:pt x="118" y="353"/>
                  <a:pt x="118" y="353"/>
                </a:cubicBezTo>
                <a:cubicBezTo>
                  <a:pt x="103" y="353"/>
                  <a:pt x="88" y="368"/>
                  <a:pt x="88" y="383"/>
                </a:cubicBezTo>
                <a:cubicBezTo>
                  <a:pt x="88" y="383"/>
                  <a:pt x="103" y="398"/>
                  <a:pt x="118" y="398"/>
                </a:cubicBezTo>
                <a:cubicBezTo>
                  <a:pt x="265" y="398"/>
                  <a:pt x="265" y="398"/>
                  <a:pt x="265" y="398"/>
                </a:cubicBezTo>
                <a:cubicBezTo>
                  <a:pt x="294" y="398"/>
                  <a:pt x="309" y="412"/>
                  <a:pt x="309" y="442"/>
                </a:cubicBezTo>
                <a:cubicBezTo>
                  <a:pt x="309" y="457"/>
                  <a:pt x="294" y="471"/>
                  <a:pt x="265" y="471"/>
                </a:cubicBezTo>
                <a:cubicBezTo>
                  <a:pt x="265" y="515"/>
                  <a:pt x="265" y="515"/>
                  <a:pt x="265" y="515"/>
                </a:cubicBezTo>
                <a:cubicBezTo>
                  <a:pt x="309" y="515"/>
                  <a:pt x="353" y="486"/>
                  <a:pt x="353" y="442"/>
                </a:cubicBezTo>
                <a:cubicBezTo>
                  <a:pt x="353" y="398"/>
                  <a:pt x="309" y="353"/>
                  <a:pt x="265" y="353"/>
                </a:cubicBezTo>
                <a:close/>
                <a:moveTo>
                  <a:pt x="427" y="280"/>
                </a:moveTo>
                <a:lnTo>
                  <a:pt x="427" y="280"/>
                </a:lnTo>
                <a:cubicBezTo>
                  <a:pt x="15" y="280"/>
                  <a:pt x="15" y="280"/>
                  <a:pt x="15" y="280"/>
                </a:cubicBezTo>
                <a:cubicBezTo>
                  <a:pt x="0" y="280"/>
                  <a:pt x="0" y="294"/>
                  <a:pt x="0" y="294"/>
                </a:cubicBezTo>
                <a:cubicBezTo>
                  <a:pt x="0" y="310"/>
                  <a:pt x="0" y="324"/>
                  <a:pt x="15" y="324"/>
                </a:cubicBezTo>
                <a:cubicBezTo>
                  <a:pt x="398" y="324"/>
                  <a:pt x="398" y="324"/>
                  <a:pt x="398" y="324"/>
                </a:cubicBezTo>
                <a:cubicBezTo>
                  <a:pt x="456" y="324"/>
                  <a:pt x="500" y="353"/>
                  <a:pt x="500" y="398"/>
                </a:cubicBezTo>
                <a:cubicBezTo>
                  <a:pt x="500" y="442"/>
                  <a:pt x="471" y="471"/>
                  <a:pt x="382" y="471"/>
                </a:cubicBezTo>
                <a:cubicBezTo>
                  <a:pt x="382" y="471"/>
                  <a:pt x="382" y="486"/>
                  <a:pt x="382" y="515"/>
                </a:cubicBezTo>
                <a:cubicBezTo>
                  <a:pt x="427" y="515"/>
                  <a:pt x="427" y="515"/>
                  <a:pt x="427" y="515"/>
                </a:cubicBezTo>
                <a:cubicBezTo>
                  <a:pt x="486" y="515"/>
                  <a:pt x="544" y="457"/>
                  <a:pt x="544" y="398"/>
                </a:cubicBezTo>
                <a:cubicBezTo>
                  <a:pt x="544" y="339"/>
                  <a:pt x="486" y="280"/>
                  <a:pt x="427" y="28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2" name="Google Shape;1262;p37"/>
          <p:cNvSpPr/>
          <p:nvPr/>
        </p:nvSpPr>
        <p:spPr>
          <a:xfrm>
            <a:off x="9438998" y="1350571"/>
            <a:ext cx="323525" cy="333154"/>
          </a:xfrm>
          <a:custGeom>
            <a:rect b="b" l="l" r="r" t="t"/>
            <a:pathLst>
              <a:path extrusionOk="0" h="634" w="619">
                <a:moveTo>
                  <a:pt x="73" y="295"/>
                </a:moveTo>
                <a:lnTo>
                  <a:pt x="73" y="295"/>
                </a:lnTo>
                <a:cubicBezTo>
                  <a:pt x="15" y="295"/>
                  <a:pt x="15" y="295"/>
                  <a:pt x="15" y="295"/>
                </a:cubicBezTo>
                <a:cubicBezTo>
                  <a:pt x="0" y="295"/>
                  <a:pt x="0" y="310"/>
                  <a:pt x="0" y="324"/>
                </a:cubicBezTo>
                <a:cubicBezTo>
                  <a:pt x="0" y="324"/>
                  <a:pt x="0" y="339"/>
                  <a:pt x="15" y="339"/>
                </a:cubicBezTo>
                <a:cubicBezTo>
                  <a:pt x="73" y="339"/>
                  <a:pt x="73" y="339"/>
                  <a:pt x="73" y="339"/>
                </a:cubicBezTo>
                <a:cubicBezTo>
                  <a:pt x="88" y="339"/>
                  <a:pt x="88" y="324"/>
                  <a:pt x="88" y="324"/>
                </a:cubicBezTo>
                <a:cubicBezTo>
                  <a:pt x="88" y="310"/>
                  <a:pt x="88" y="295"/>
                  <a:pt x="73" y="295"/>
                </a:cubicBezTo>
                <a:close/>
                <a:moveTo>
                  <a:pt x="500" y="162"/>
                </a:moveTo>
                <a:lnTo>
                  <a:pt x="500" y="162"/>
                </a:lnTo>
                <a:cubicBezTo>
                  <a:pt x="545" y="118"/>
                  <a:pt x="545" y="118"/>
                  <a:pt x="545" y="118"/>
                </a:cubicBezTo>
                <a:cubicBezTo>
                  <a:pt x="545" y="103"/>
                  <a:pt x="545" y="103"/>
                  <a:pt x="545" y="89"/>
                </a:cubicBezTo>
                <a:cubicBezTo>
                  <a:pt x="530" y="89"/>
                  <a:pt x="515" y="89"/>
                  <a:pt x="515" y="89"/>
                </a:cubicBezTo>
                <a:cubicBezTo>
                  <a:pt x="471" y="133"/>
                  <a:pt x="471" y="133"/>
                  <a:pt x="471" y="133"/>
                </a:cubicBezTo>
                <a:cubicBezTo>
                  <a:pt x="456" y="133"/>
                  <a:pt x="456" y="148"/>
                  <a:pt x="471" y="162"/>
                </a:cubicBezTo>
                <a:cubicBezTo>
                  <a:pt x="471" y="162"/>
                  <a:pt x="486" y="162"/>
                  <a:pt x="500" y="162"/>
                </a:cubicBezTo>
                <a:close/>
                <a:moveTo>
                  <a:pt x="132" y="162"/>
                </a:moveTo>
                <a:lnTo>
                  <a:pt x="132" y="162"/>
                </a:lnTo>
                <a:cubicBezTo>
                  <a:pt x="132" y="177"/>
                  <a:pt x="147" y="177"/>
                  <a:pt x="162" y="162"/>
                </a:cubicBezTo>
                <a:cubicBezTo>
                  <a:pt x="162" y="162"/>
                  <a:pt x="162" y="148"/>
                  <a:pt x="162" y="133"/>
                </a:cubicBezTo>
                <a:cubicBezTo>
                  <a:pt x="118" y="103"/>
                  <a:pt x="118" y="103"/>
                  <a:pt x="118" y="103"/>
                </a:cubicBezTo>
                <a:cubicBezTo>
                  <a:pt x="103" y="89"/>
                  <a:pt x="88" y="89"/>
                  <a:pt x="88" y="103"/>
                </a:cubicBezTo>
                <a:cubicBezTo>
                  <a:pt x="73" y="103"/>
                  <a:pt x="73" y="118"/>
                  <a:pt x="88" y="118"/>
                </a:cubicBezTo>
                <a:lnTo>
                  <a:pt x="132" y="162"/>
                </a:lnTo>
                <a:close/>
                <a:moveTo>
                  <a:pt x="309" y="103"/>
                </a:moveTo>
                <a:lnTo>
                  <a:pt x="309" y="103"/>
                </a:lnTo>
                <a:cubicBezTo>
                  <a:pt x="324" y="103"/>
                  <a:pt x="324" y="89"/>
                  <a:pt x="324" y="89"/>
                </a:cubicBezTo>
                <a:cubicBezTo>
                  <a:pt x="324" y="30"/>
                  <a:pt x="324" y="30"/>
                  <a:pt x="324" y="30"/>
                </a:cubicBezTo>
                <a:cubicBezTo>
                  <a:pt x="324" y="15"/>
                  <a:pt x="324" y="0"/>
                  <a:pt x="309" y="0"/>
                </a:cubicBezTo>
                <a:cubicBezTo>
                  <a:pt x="294" y="0"/>
                  <a:pt x="294" y="15"/>
                  <a:pt x="294" y="30"/>
                </a:cubicBezTo>
                <a:cubicBezTo>
                  <a:pt x="294" y="89"/>
                  <a:pt x="294" y="89"/>
                  <a:pt x="294" y="89"/>
                </a:cubicBezTo>
                <a:cubicBezTo>
                  <a:pt x="294" y="89"/>
                  <a:pt x="294" y="103"/>
                  <a:pt x="309" y="103"/>
                </a:cubicBezTo>
                <a:close/>
                <a:moveTo>
                  <a:pt x="309" y="530"/>
                </a:moveTo>
                <a:lnTo>
                  <a:pt x="309" y="530"/>
                </a:lnTo>
                <a:cubicBezTo>
                  <a:pt x="294" y="530"/>
                  <a:pt x="294" y="545"/>
                  <a:pt x="294" y="560"/>
                </a:cubicBezTo>
                <a:cubicBezTo>
                  <a:pt x="294" y="619"/>
                  <a:pt x="294" y="619"/>
                  <a:pt x="294" y="619"/>
                </a:cubicBezTo>
                <a:cubicBezTo>
                  <a:pt x="294" y="619"/>
                  <a:pt x="294" y="633"/>
                  <a:pt x="309" y="633"/>
                </a:cubicBezTo>
                <a:cubicBezTo>
                  <a:pt x="324" y="633"/>
                  <a:pt x="324" y="619"/>
                  <a:pt x="324" y="619"/>
                </a:cubicBezTo>
                <a:cubicBezTo>
                  <a:pt x="324" y="560"/>
                  <a:pt x="324" y="560"/>
                  <a:pt x="324" y="560"/>
                </a:cubicBezTo>
                <a:cubicBezTo>
                  <a:pt x="324" y="545"/>
                  <a:pt x="324" y="530"/>
                  <a:pt x="309" y="530"/>
                </a:cubicBezTo>
                <a:close/>
                <a:moveTo>
                  <a:pt x="486" y="471"/>
                </a:moveTo>
                <a:lnTo>
                  <a:pt x="486" y="471"/>
                </a:lnTo>
                <a:cubicBezTo>
                  <a:pt x="486" y="471"/>
                  <a:pt x="471" y="471"/>
                  <a:pt x="456" y="471"/>
                </a:cubicBezTo>
                <a:cubicBezTo>
                  <a:pt x="456" y="486"/>
                  <a:pt x="456" y="486"/>
                  <a:pt x="456" y="501"/>
                </a:cubicBezTo>
                <a:cubicBezTo>
                  <a:pt x="500" y="545"/>
                  <a:pt x="500" y="545"/>
                  <a:pt x="500" y="545"/>
                </a:cubicBezTo>
                <a:cubicBezTo>
                  <a:pt x="515" y="545"/>
                  <a:pt x="530" y="545"/>
                  <a:pt x="530" y="545"/>
                </a:cubicBezTo>
                <a:cubicBezTo>
                  <a:pt x="545" y="530"/>
                  <a:pt x="545" y="516"/>
                  <a:pt x="530" y="516"/>
                </a:cubicBezTo>
                <a:lnTo>
                  <a:pt x="486" y="471"/>
                </a:lnTo>
                <a:close/>
                <a:moveTo>
                  <a:pt x="603" y="295"/>
                </a:moveTo>
                <a:lnTo>
                  <a:pt x="603" y="295"/>
                </a:lnTo>
                <a:cubicBezTo>
                  <a:pt x="545" y="295"/>
                  <a:pt x="545" y="295"/>
                  <a:pt x="545" y="295"/>
                </a:cubicBezTo>
                <a:cubicBezTo>
                  <a:pt x="530" y="295"/>
                  <a:pt x="530" y="310"/>
                  <a:pt x="530" y="324"/>
                </a:cubicBezTo>
                <a:cubicBezTo>
                  <a:pt x="530" y="324"/>
                  <a:pt x="530" y="339"/>
                  <a:pt x="545" y="339"/>
                </a:cubicBezTo>
                <a:cubicBezTo>
                  <a:pt x="603" y="339"/>
                  <a:pt x="603" y="339"/>
                  <a:pt x="603" y="339"/>
                </a:cubicBezTo>
                <a:cubicBezTo>
                  <a:pt x="618" y="339"/>
                  <a:pt x="618" y="324"/>
                  <a:pt x="618" y="324"/>
                </a:cubicBezTo>
                <a:cubicBezTo>
                  <a:pt x="618" y="310"/>
                  <a:pt x="618" y="295"/>
                  <a:pt x="603" y="295"/>
                </a:cubicBezTo>
                <a:close/>
                <a:moveTo>
                  <a:pt x="147" y="457"/>
                </a:moveTo>
                <a:lnTo>
                  <a:pt x="147" y="457"/>
                </a:lnTo>
                <a:cubicBezTo>
                  <a:pt x="103" y="501"/>
                  <a:pt x="103" y="501"/>
                  <a:pt x="103" y="501"/>
                </a:cubicBezTo>
                <a:cubicBezTo>
                  <a:pt x="88" y="516"/>
                  <a:pt x="88" y="516"/>
                  <a:pt x="103" y="530"/>
                </a:cubicBezTo>
                <a:cubicBezTo>
                  <a:pt x="103" y="530"/>
                  <a:pt x="118" y="530"/>
                  <a:pt x="132" y="530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77" y="486"/>
                  <a:pt x="177" y="471"/>
                  <a:pt x="162" y="457"/>
                </a:cubicBezTo>
                <a:lnTo>
                  <a:pt x="147" y="457"/>
                </a:lnTo>
                <a:close/>
                <a:moveTo>
                  <a:pt x="309" y="148"/>
                </a:moveTo>
                <a:lnTo>
                  <a:pt x="309" y="148"/>
                </a:lnTo>
                <a:cubicBezTo>
                  <a:pt x="206" y="148"/>
                  <a:pt x="132" y="221"/>
                  <a:pt x="132" y="324"/>
                </a:cubicBezTo>
                <a:cubicBezTo>
                  <a:pt x="132" y="412"/>
                  <a:pt x="206" y="501"/>
                  <a:pt x="309" y="501"/>
                </a:cubicBezTo>
                <a:cubicBezTo>
                  <a:pt x="412" y="501"/>
                  <a:pt x="486" y="412"/>
                  <a:pt x="486" y="324"/>
                </a:cubicBezTo>
                <a:cubicBezTo>
                  <a:pt x="486" y="221"/>
                  <a:pt x="412" y="148"/>
                  <a:pt x="309" y="148"/>
                </a:cubicBezTo>
                <a:close/>
                <a:moveTo>
                  <a:pt x="309" y="457"/>
                </a:moveTo>
                <a:lnTo>
                  <a:pt x="309" y="457"/>
                </a:lnTo>
                <a:cubicBezTo>
                  <a:pt x="236" y="457"/>
                  <a:pt x="177" y="398"/>
                  <a:pt x="177" y="324"/>
                </a:cubicBezTo>
                <a:cubicBezTo>
                  <a:pt x="177" y="251"/>
                  <a:pt x="236" y="177"/>
                  <a:pt x="309" y="177"/>
                </a:cubicBezTo>
                <a:cubicBezTo>
                  <a:pt x="383" y="177"/>
                  <a:pt x="441" y="251"/>
                  <a:pt x="441" y="324"/>
                </a:cubicBezTo>
                <a:cubicBezTo>
                  <a:pt x="441" y="398"/>
                  <a:pt x="383" y="457"/>
                  <a:pt x="309" y="45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3" name="Google Shape;1263;p37"/>
          <p:cNvSpPr/>
          <p:nvPr/>
        </p:nvSpPr>
        <p:spPr>
          <a:xfrm>
            <a:off x="8897865" y="1350571"/>
            <a:ext cx="333154" cy="333154"/>
          </a:xfrm>
          <a:custGeom>
            <a:rect b="b" l="l" r="r" t="t"/>
            <a:pathLst>
              <a:path extrusionOk="0" h="634" w="634">
                <a:moveTo>
                  <a:pt x="59" y="398"/>
                </a:moveTo>
                <a:lnTo>
                  <a:pt x="59" y="398"/>
                </a:lnTo>
                <a:cubicBezTo>
                  <a:pt x="45" y="369"/>
                  <a:pt x="45" y="353"/>
                  <a:pt x="45" y="324"/>
                </a:cubicBezTo>
                <a:cubicBezTo>
                  <a:pt x="45" y="162"/>
                  <a:pt x="162" y="44"/>
                  <a:pt x="324" y="44"/>
                </a:cubicBezTo>
                <a:cubicBezTo>
                  <a:pt x="471" y="44"/>
                  <a:pt x="589" y="162"/>
                  <a:pt x="589" y="324"/>
                </a:cubicBezTo>
                <a:cubicBezTo>
                  <a:pt x="589" y="353"/>
                  <a:pt x="589" y="369"/>
                  <a:pt x="589" y="398"/>
                </a:cubicBezTo>
                <a:cubicBezTo>
                  <a:pt x="619" y="398"/>
                  <a:pt x="619" y="398"/>
                  <a:pt x="619" y="398"/>
                </a:cubicBezTo>
                <a:cubicBezTo>
                  <a:pt x="633" y="369"/>
                  <a:pt x="633" y="353"/>
                  <a:pt x="633" y="324"/>
                </a:cubicBezTo>
                <a:cubicBezTo>
                  <a:pt x="633" y="148"/>
                  <a:pt x="486" y="0"/>
                  <a:pt x="324" y="0"/>
                </a:cubicBezTo>
                <a:cubicBezTo>
                  <a:pt x="148" y="0"/>
                  <a:pt x="0" y="148"/>
                  <a:pt x="0" y="324"/>
                </a:cubicBezTo>
                <a:cubicBezTo>
                  <a:pt x="0" y="353"/>
                  <a:pt x="15" y="369"/>
                  <a:pt x="15" y="398"/>
                </a:cubicBezTo>
                <a:lnTo>
                  <a:pt x="59" y="398"/>
                </a:lnTo>
                <a:close/>
                <a:moveTo>
                  <a:pt x="412" y="589"/>
                </a:moveTo>
                <a:lnTo>
                  <a:pt x="412" y="589"/>
                </a:lnTo>
                <a:cubicBezTo>
                  <a:pt x="221" y="589"/>
                  <a:pt x="221" y="589"/>
                  <a:pt x="221" y="589"/>
                </a:cubicBezTo>
                <a:cubicBezTo>
                  <a:pt x="207" y="589"/>
                  <a:pt x="207" y="604"/>
                  <a:pt x="207" y="619"/>
                </a:cubicBezTo>
                <a:cubicBezTo>
                  <a:pt x="207" y="619"/>
                  <a:pt x="207" y="633"/>
                  <a:pt x="221" y="633"/>
                </a:cubicBezTo>
                <a:cubicBezTo>
                  <a:pt x="324" y="633"/>
                  <a:pt x="324" y="633"/>
                  <a:pt x="324" y="633"/>
                </a:cubicBezTo>
                <a:cubicBezTo>
                  <a:pt x="412" y="633"/>
                  <a:pt x="412" y="633"/>
                  <a:pt x="412" y="633"/>
                </a:cubicBezTo>
                <a:cubicBezTo>
                  <a:pt x="428" y="633"/>
                  <a:pt x="442" y="619"/>
                  <a:pt x="442" y="619"/>
                </a:cubicBezTo>
                <a:cubicBezTo>
                  <a:pt x="442" y="604"/>
                  <a:pt x="428" y="589"/>
                  <a:pt x="412" y="589"/>
                </a:cubicBezTo>
                <a:close/>
                <a:moveTo>
                  <a:pt x="619" y="442"/>
                </a:moveTo>
                <a:lnTo>
                  <a:pt x="619" y="442"/>
                </a:lnTo>
                <a:cubicBezTo>
                  <a:pt x="30" y="442"/>
                  <a:pt x="30" y="442"/>
                  <a:pt x="30" y="442"/>
                </a:cubicBezTo>
                <a:cubicBezTo>
                  <a:pt x="15" y="442"/>
                  <a:pt x="0" y="442"/>
                  <a:pt x="0" y="457"/>
                </a:cubicBezTo>
                <a:cubicBezTo>
                  <a:pt x="0" y="471"/>
                  <a:pt x="15" y="471"/>
                  <a:pt x="30" y="471"/>
                </a:cubicBezTo>
                <a:cubicBezTo>
                  <a:pt x="619" y="471"/>
                  <a:pt x="619" y="471"/>
                  <a:pt x="619" y="471"/>
                </a:cubicBezTo>
                <a:cubicBezTo>
                  <a:pt x="619" y="471"/>
                  <a:pt x="633" y="471"/>
                  <a:pt x="633" y="457"/>
                </a:cubicBezTo>
                <a:cubicBezTo>
                  <a:pt x="633" y="442"/>
                  <a:pt x="619" y="442"/>
                  <a:pt x="619" y="442"/>
                </a:cubicBezTo>
                <a:close/>
                <a:moveTo>
                  <a:pt x="560" y="516"/>
                </a:moveTo>
                <a:lnTo>
                  <a:pt x="560" y="516"/>
                </a:lnTo>
                <a:cubicBezTo>
                  <a:pt x="89" y="516"/>
                  <a:pt x="89" y="516"/>
                  <a:pt x="89" y="516"/>
                </a:cubicBezTo>
                <a:cubicBezTo>
                  <a:pt x="74" y="516"/>
                  <a:pt x="59" y="530"/>
                  <a:pt x="59" y="530"/>
                </a:cubicBezTo>
                <a:cubicBezTo>
                  <a:pt x="59" y="545"/>
                  <a:pt x="74" y="560"/>
                  <a:pt x="89" y="560"/>
                </a:cubicBezTo>
                <a:cubicBezTo>
                  <a:pt x="560" y="560"/>
                  <a:pt x="560" y="560"/>
                  <a:pt x="560" y="560"/>
                </a:cubicBezTo>
                <a:cubicBezTo>
                  <a:pt x="560" y="560"/>
                  <a:pt x="575" y="545"/>
                  <a:pt x="575" y="530"/>
                </a:cubicBezTo>
                <a:lnTo>
                  <a:pt x="560" y="51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4" name="Google Shape;1264;p37"/>
          <p:cNvSpPr/>
          <p:nvPr/>
        </p:nvSpPr>
        <p:spPr>
          <a:xfrm>
            <a:off x="8427983" y="1350571"/>
            <a:ext cx="207981" cy="333154"/>
          </a:xfrm>
          <a:custGeom>
            <a:rect b="b" l="l" r="r" t="t"/>
            <a:pathLst>
              <a:path extrusionOk="0" h="634" w="399">
                <a:moveTo>
                  <a:pt x="192" y="0"/>
                </a:moveTo>
                <a:lnTo>
                  <a:pt x="192" y="0"/>
                </a:lnTo>
                <a:cubicBezTo>
                  <a:pt x="133" y="74"/>
                  <a:pt x="0" y="324"/>
                  <a:pt x="0" y="442"/>
                </a:cubicBezTo>
                <a:cubicBezTo>
                  <a:pt x="0" y="545"/>
                  <a:pt x="89" y="633"/>
                  <a:pt x="192" y="633"/>
                </a:cubicBezTo>
                <a:cubicBezTo>
                  <a:pt x="309" y="633"/>
                  <a:pt x="398" y="545"/>
                  <a:pt x="398" y="442"/>
                </a:cubicBezTo>
                <a:cubicBezTo>
                  <a:pt x="398" y="324"/>
                  <a:pt x="251" y="74"/>
                  <a:pt x="192" y="0"/>
                </a:cubicBezTo>
                <a:close/>
                <a:moveTo>
                  <a:pt x="192" y="589"/>
                </a:moveTo>
                <a:lnTo>
                  <a:pt x="192" y="589"/>
                </a:lnTo>
                <a:cubicBezTo>
                  <a:pt x="104" y="589"/>
                  <a:pt x="45" y="530"/>
                  <a:pt x="45" y="442"/>
                </a:cubicBezTo>
                <a:cubicBezTo>
                  <a:pt x="45" y="353"/>
                  <a:pt x="148" y="148"/>
                  <a:pt x="192" y="89"/>
                </a:cubicBezTo>
                <a:cubicBezTo>
                  <a:pt x="251" y="133"/>
                  <a:pt x="354" y="353"/>
                  <a:pt x="354" y="442"/>
                </a:cubicBezTo>
                <a:cubicBezTo>
                  <a:pt x="354" y="530"/>
                  <a:pt x="280" y="589"/>
                  <a:pt x="192" y="58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5" name="Google Shape;1265;p37"/>
          <p:cNvSpPr/>
          <p:nvPr/>
        </p:nvSpPr>
        <p:spPr>
          <a:xfrm>
            <a:off x="7840630" y="1373680"/>
            <a:ext cx="310046" cy="286936"/>
          </a:xfrm>
          <a:custGeom>
            <a:rect b="b" l="l" r="r" t="t"/>
            <a:pathLst>
              <a:path extrusionOk="0" h="546" w="589">
                <a:moveTo>
                  <a:pt x="103" y="309"/>
                </a:moveTo>
                <a:lnTo>
                  <a:pt x="103" y="309"/>
                </a:lnTo>
                <a:cubicBezTo>
                  <a:pt x="117" y="221"/>
                  <a:pt x="206" y="162"/>
                  <a:pt x="294" y="162"/>
                </a:cubicBezTo>
                <a:cubicBezTo>
                  <a:pt x="383" y="162"/>
                  <a:pt x="471" y="221"/>
                  <a:pt x="485" y="309"/>
                </a:cubicBezTo>
                <a:cubicBezTo>
                  <a:pt x="530" y="309"/>
                  <a:pt x="530" y="309"/>
                  <a:pt x="530" y="309"/>
                </a:cubicBezTo>
                <a:cubicBezTo>
                  <a:pt x="515" y="207"/>
                  <a:pt x="412" y="118"/>
                  <a:pt x="294" y="118"/>
                </a:cubicBezTo>
                <a:cubicBezTo>
                  <a:pt x="176" y="118"/>
                  <a:pt x="73" y="207"/>
                  <a:pt x="58" y="309"/>
                </a:cubicBezTo>
                <a:lnTo>
                  <a:pt x="103" y="309"/>
                </a:lnTo>
                <a:close/>
                <a:moveTo>
                  <a:pt x="530" y="162"/>
                </a:moveTo>
                <a:lnTo>
                  <a:pt x="530" y="162"/>
                </a:lnTo>
                <a:cubicBezTo>
                  <a:pt x="559" y="133"/>
                  <a:pt x="559" y="133"/>
                  <a:pt x="559" y="133"/>
                </a:cubicBezTo>
                <a:cubicBezTo>
                  <a:pt x="559" y="133"/>
                  <a:pt x="559" y="118"/>
                  <a:pt x="559" y="104"/>
                </a:cubicBezTo>
                <a:cubicBezTo>
                  <a:pt x="544" y="104"/>
                  <a:pt x="544" y="104"/>
                  <a:pt x="530" y="104"/>
                </a:cubicBezTo>
                <a:cubicBezTo>
                  <a:pt x="500" y="133"/>
                  <a:pt x="500" y="133"/>
                  <a:pt x="500" y="133"/>
                </a:cubicBezTo>
                <a:cubicBezTo>
                  <a:pt x="500" y="148"/>
                  <a:pt x="500" y="162"/>
                  <a:pt x="500" y="162"/>
                </a:cubicBezTo>
                <a:cubicBezTo>
                  <a:pt x="515" y="177"/>
                  <a:pt x="515" y="177"/>
                  <a:pt x="530" y="162"/>
                </a:cubicBezTo>
                <a:close/>
                <a:moveTo>
                  <a:pt x="294" y="74"/>
                </a:moveTo>
                <a:lnTo>
                  <a:pt x="294" y="74"/>
                </a:lnTo>
                <a:cubicBezTo>
                  <a:pt x="309" y="74"/>
                  <a:pt x="309" y="74"/>
                  <a:pt x="309" y="59"/>
                </a:cubicBezTo>
                <a:cubicBezTo>
                  <a:pt x="309" y="15"/>
                  <a:pt x="309" y="15"/>
                  <a:pt x="309" y="15"/>
                </a:cubicBezTo>
                <a:cubicBezTo>
                  <a:pt x="309" y="15"/>
                  <a:pt x="309" y="0"/>
                  <a:pt x="294" y="0"/>
                </a:cubicBezTo>
                <a:cubicBezTo>
                  <a:pt x="279" y="0"/>
                  <a:pt x="279" y="15"/>
                  <a:pt x="279" y="15"/>
                </a:cubicBezTo>
                <a:cubicBezTo>
                  <a:pt x="279" y="59"/>
                  <a:pt x="279" y="59"/>
                  <a:pt x="279" y="59"/>
                </a:cubicBezTo>
                <a:cubicBezTo>
                  <a:pt x="279" y="74"/>
                  <a:pt x="279" y="74"/>
                  <a:pt x="294" y="74"/>
                </a:cubicBezTo>
                <a:close/>
                <a:moveTo>
                  <a:pt x="485" y="516"/>
                </a:moveTo>
                <a:lnTo>
                  <a:pt x="485" y="516"/>
                </a:lnTo>
                <a:cubicBezTo>
                  <a:pt x="103" y="516"/>
                  <a:pt x="103" y="516"/>
                  <a:pt x="103" y="516"/>
                </a:cubicBezTo>
                <a:cubicBezTo>
                  <a:pt x="88" y="516"/>
                  <a:pt x="73" y="516"/>
                  <a:pt x="73" y="530"/>
                </a:cubicBezTo>
                <a:cubicBezTo>
                  <a:pt x="73" y="545"/>
                  <a:pt x="88" y="545"/>
                  <a:pt x="103" y="545"/>
                </a:cubicBezTo>
                <a:cubicBezTo>
                  <a:pt x="485" y="545"/>
                  <a:pt x="485" y="545"/>
                  <a:pt x="485" y="545"/>
                </a:cubicBezTo>
                <a:cubicBezTo>
                  <a:pt x="500" y="545"/>
                  <a:pt x="515" y="545"/>
                  <a:pt x="515" y="530"/>
                </a:cubicBezTo>
                <a:cubicBezTo>
                  <a:pt x="515" y="516"/>
                  <a:pt x="500" y="516"/>
                  <a:pt x="485" y="516"/>
                </a:cubicBezTo>
                <a:close/>
                <a:moveTo>
                  <a:pt x="574" y="354"/>
                </a:moveTo>
                <a:lnTo>
                  <a:pt x="574" y="354"/>
                </a:lnTo>
                <a:cubicBezTo>
                  <a:pt x="14" y="354"/>
                  <a:pt x="14" y="354"/>
                  <a:pt x="14" y="354"/>
                </a:cubicBezTo>
                <a:lnTo>
                  <a:pt x="0" y="368"/>
                </a:lnTo>
                <a:cubicBezTo>
                  <a:pt x="0" y="383"/>
                  <a:pt x="14" y="398"/>
                  <a:pt x="14" y="398"/>
                </a:cubicBezTo>
                <a:cubicBezTo>
                  <a:pt x="574" y="398"/>
                  <a:pt x="574" y="398"/>
                  <a:pt x="574" y="398"/>
                </a:cubicBezTo>
                <a:cubicBezTo>
                  <a:pt x="574" y="398"/>
                  <a:pt x="588" y="383"/>
                  <a:pt x="588" y="368"/>
                </a:cubicBezTo>
                <a:lnTo>
                  <a:pt x="574" y="354"/>
                </a:lnTo>
                <a:close/>
                <a:moveTo>
                  <a:pt x="58" y="162"/>
                </a:moveTo>
                <a:lnTo>
                  <a:pt x="58" y="162"/>
                </a:lnTo>
                <a:cubicBezTo>
                  <a:pt x="73" y="177"/>
                  <a:pt x="73" y="177"/>
                  <a:pt x="88" y="162"/>
                </a:cubicBezTo>
                <a:cubicBezTo>
                  <a:pt x="88" y="162"/>
                  <a:pt x="88" y="148"/>
                  <a:pt x="88" y="133"/>
                </a:cubicBezTo>
                <a:cubicBezTo>
                  <a:pt x="58" y="104"/>
                  <a:pt x="58" y="104"/>
                  <a:pt x="58" y="104"/>
                </a:cubicBezTo>
                <a:cubicBezTo>
                  <a:pt x="44" y="104"/>
                  <a:pt x="44" y="104"/>
                  <a:pt x="29" y="104"/>
                </a:cubicBezTo>
                <a:cubicBezTo>
                  <a:pt x="29" y="118"/>
                  <a:pt x="29" y="133"/>
                  <a:pt x="29" y="133"/>
                </a:cubicBezTo>
                <a:lnTo>
                  <a:pt x="58" y="162"/>
                </a:lnTo>
                <a:close/>
                <a:moveTo>
                  <a:pt x="544" y="427"/>
                </a:moveTo>
                <a:lnTo>
                  <a:pt x="544" y="427"/>
                </a:lnTo>
                <a:cubicBezTo>
                  <a:pt x="44" y="427"/>
                  <a:pt x="44" y="427"/>
                  <a:pt x="44" y="427"/>
                </a:cubicBezTo>
                <a:cubicBezTo>
                  <a:pt x="29" y="427"/>
                  <a:pt x="14" y="442"/>
                  <a:pt x="14" y="457"/>
                </a:cubicBezTo>
                <a:cubicBezTo>
                  <a:pt x="14" y="457"/>
                  <a:pt x="29" y="472"/>
                  <a:pt x="44" y="472"/>
                </a:cubicBezTo>
                <a:cubicBezTo>
                  <a:pt x="544" y="472"/>
                  <a:pt x="544" y="472"/>
                  <a:pt x="544" y="472"/>
                </a:cubicBezTo>
                <a:cubicBezTo>
                  <a:pt x="559" y="472"/>
                  <a:pt x="574" y="457"/>
                  <a:pt x="574" y="457"/>
                </a:cubicBezTo>
                <a:cubicBezTo>
                  <a:pt x="574" y="442"/>
                  <a:pt x="559" y="427"/>
                  <a:pt x="544" y="42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6" name="Google Shape;1266;p37"/>
          <p:cNvSpPr/>
          <p:nvPr/>
        </p:nvSpPr>
        <p:spPr>
          <a:xfrm>
            <a:off x="7314903" y="1396789"/>
            <a:ext cx="310045" cy="202203"/>
          </a:xfrm>
          <a:custGeom>
            <a:rect b="b" l="l" r="r" t="t"/>
            <a:pathLst>
              <a:path extrusionOk="0" h="383" w="590">
                <a:moveTo>
                  <a:pt x="295" y="73"/>
                </a:moveTo>
                <a:lnTo>
                  <a:pt x="295" y="73"/>
                </a:lnTo>
                <a:cubicBezTo>
                  <a:pt x="310" y="73"/>
                  <a:pt x="310" y="59"/>
                  <a:pt x="310" y="59"/>
                </a:cubicBezTo>
                <a:cubicBezTo>
                  <a:pt x="310" y="14"/>
                  <a:pt x="310" y="14"/>
                  <a:pt x="310" y="14"/>
                </a:cubicBezTo>
                <a:cubicBezTo>
                  <a:pt x="310" y="0"/>
                  <a:pt x="310" y="0"/>
                  <a:pt x="295" y="0"/>
                </a:cubicBezTo>
                <a:cubicBezTo>
                  <a:pt x="280" y="0"/>
                  <a:pt x="280" y="0"/>
                  <a:pt x="280" y="14"/>
                </a:cubicBezTo>
                <a:cubicBezTo>
                  <a:pt x="280" y="59"/>
                  <a:pt x="280" y="59"/>
                  <a:pt x="280" y="59"/>
                </a:cubicBezTo>
                <a:cubicBezTo>
                  <a:pt x="280" y="59"/>
                  <a:pt x="280" y="73"/>
                  <a:pt x="295" y="73"/>
                </a:cubicBezTo>
                <a:close/>
                <a:moveTo>
                  <a:pt x="530" y="162"/>
                </a:moveTo>
                <a:lnTo>
                  <a:pt x="530" y="162"/>
                </a:lnTo>
                <a:cubicBezTo>
                  <a:pt x="560" y="132"/>
                  <a:pt x="560" y="132"/>
                  <a:pt x="560" y="132"/>
                </a:cubicBezTo>
                <a:cubicBezTo>
                  <a:pt x="560" y="117"/>
                  <a:pt x="560" y="117"/>
                  <a:pt x="560" y="103"/>
                </a:cubicBezTo>
                <a:cubicBezTo>
                  <a:pt x="545" y="103"/>
                  <a:pt x="545" y="103"/>
                  <a:pt x="530" y="103"/>
                </a:cubicBezTo>
                <a:cubicBezTo>
                  <a:pt x="501" y="132"/>
                  <a:pt x="501" y="132"/>
                  <a:pt x="501" y="132"/>
                </a:cubicBezTo>
                <a:cubicBezTo>
                  <a:pt x="501" y="147"/>
                  <a:pt x="501" y="147"/>
                  <a:pt x="501" y="162"/>
                </a:cubicBezTo>
                <a:cubicBezTo>
                  <a:pt x="516" y="162"/>
                  <a:pt x="516" y="162"/>
                  <a:pt x="530" y="162"/>
                </a:cubicBezTo>
                <a:close/>
                <a:moveTo>
                  <a:pt x="59" y="162"/>
                </a:moveTo>
                <a:lnTo>
                  <a:pt x="59" y="162"/>
                </a:lnTo>
                <a:cubicBezTo>
                  <a:pt x="74" y="162"/>
                  <a:pt x="74" y="162"/>
                  <a:pt x="89" y="162"/>
                </a:cubicBezTo>
                <a:cubicBezTo>
                  <a:pt x="89" y="147"/>
                  <a:pt x="89" y="147"/>
                  <a:pt x="89" y="132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45" y="103"/>
                  <a:pt x="45" y="103"/>
                  <a:pt x="30" y="103"/>
                </a:cubicBezTo>
                <a:cubicBezTo>
                  <a:pt x="30" y="117"/>
                  <a:pt x="30" y="117"/>
                  <a:pt x="30" y="132"/>
                </a:cubicBezTo>
                <a:lnTo>
                  <a:pt x="59" y="162"/>
                </a:lnTo>
                <a:close/>
                <a:moveTo>
                  <a:pt x="575" y="353"/>
                </a:moveTo>
                <a:lnTo>
                  <a:pt x="575" y="353"/>
                </a:lnTo>
                <a:cubicBezTo>
                  <a:pt x="15" y="353"/>
                  <a:pt x="15" y="353"/>
                  <a:pt x="15" y="353"/>
                </a:cubicBezTo>
                <a:cubicBezTo>
                  <a:pt x="15" y="353"/>
                  <a:pt x="0" y="353"/>
                  <a:pt x="0" y="368"/>
                </a:cubicBezTo>
                <a:cubicBezTo>
                  <a:pt x="0" y="382"/>
                  <a:pt x="15" y="382"/>
                  <a:pt x="15" y="382"/>
                </a:cubicBezTo>
                <a:cubicBezTo>
                  <a:pt x="575" y="382"/>
                  <a:pt x="575" y="382"/>
                  <a:pt x="575" y="382"/>
                </a:cubicBezTo>
                <a:cubicBezTo>
                  <a:pt x="575" y="382"/>
                  <a:pt x="589" y="382"/>
                  <a:pt x="589" y="368"/>
                </a:cubicBezTo>
                <a:cubicBezTo>
                  <a:pt x="589" y="353"/>
                  <a:pt x="575" y="353"/>
                  <a:pt x="575" y="353"/>
                </a:cubicBezTo>
                <a:close/>
                <a:moveTo>
                  <a:pt x="104" y="309"/>
                </a:moveTo>
                <a:lnTo>
                  <a:pt x="104" y="309"/>
                </a:lnTo>
                <a:cubicBezTo>
                  <a:pt x="118" y="221"/>
                  <a:pt x="207" y="147"/>
                  <a:pt x="295" y="147"/>
                </a:cubicBezTo>
                <a:cubicBezTo>
                  <a:pt x="383" y="147"/>
                  <a:pt x="472" y="221"/>
                  <a:pt x="486" y="309"/>
                </a:cubicBezTo>
                <a:cubicBezTo>
                  <a:pt x="530" y="309"/>
                  <a:pt x="530" y="309"/>
                  <a:pt x="530" y="309"/>
                </a:cubicBezTo>
                <a:cubicBezTo>
                  <a:pt x="516" y="191"/>
                  <a:pt x="413" y="117"/>
                  <a:pt x="295" y="117"/>
                </a:cubicBezTo>
                <a:cubicBezTo>
                  <a:pt x="177" y="117"/>
                  <a:pt x="74" y="191"/>
                  <a:pt x="59" y="309"/>
                </a:cubicBezTo>
                <a:lnTo>
                  <a:pt x="104" y="30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7" name="Google Shape;1267;p37"/>
          <p:cNvSpPr/>
          <p:nvPr/>
        </p:nvSpPr>
        <p:spPr>
          <a:xfrm>
            <a:off x="6766064" y="1350571"/>
            <a:ext cx="333155" cy="333154"/>
          </a:xfrm>
          <a:custGeom>
            <a:rect b="b" l="l" r="r" t="t"/>
            <a:pathLst>
              <a:path extrusionOk="0" h="634" w="634">
                <a:moveTo>
                  <a:pt x="265" y="530"/>
                </a:moveTo>
                <a:lnTo>
                  <a:pt x="265" y="530"/>
                </a:lnTo>
                <a:cubicBezTo>
                  <a:pt x="251" y="530"/>
                  <a:pt x="236" y="545"/>
                  <a:pt x="236" y="560"/>
                </a:cubicBezTo>
                <a:cubicBezTo>
                  <a:pt x="236" y="619"/>
                  <a:pt x="236" y="619"/>
                  <a:pt x="236" y="619"/>
                </a:cubicBezTo>
                <a:cubicBezTo>
                  <a:pt x="236" y="619"/>
                  <a:pt x="251" y="633"/>
                  <a:pt x="265" y="633"/>
                </a:cubicBezTo>
                <a:lnTo>
                  <a:pt x="280" y="619"/>
                </a:lnTo>
                <a:cubicBezTo>
                  <a:pt x="280" y="560"/>
                  <a:pt x="280" y="560"/>
                  <a:pt x="280" y="560"/>
                </a:cubicBezTo>
                <a:cubicBezTo>
                  <a:pt x="280" y="545"/>
                  <a:pt x="265" y="530"/>
                  <a:pt x="265" y="530"/>
                </a:cubicBezTo>
                <a:close/>
                <a:moveTo>
                  <a:pt x="148" y="530"/>
                </a:moveTo>
                <a:lnTo>
                  <a:pt x="148" y="530"/>
                </a:lnTo>
                <a:cubicBezTo>
                  <a:pt x="133" y="530"/>
                  <a:pt x="118" y="545"/>
                  <a:pt x="118" y="560"/>
                </a:cubicBezTo>
                <a:cubicBezTo>
                  <a:pt x="118" y="619"/>
                  <a:pt x="118" y="619"/>
                  <a:pt x="118" y="619"/>
                </a:cubicBezTo>
                <a:cubicBezTo>
                  <a:pt x="118" y="619"/>
                  <a:pt x="133" y="633"/>
                  <a:pt x="148" y="633"/>
                </a:cubicBezTo>
                <a:lnTo>
                  <a:pt x="162" y="619"/>
                </a:lnTo>
                <a:cubicBezTo>
                  <a:pt x="162" y="560"/>
                  <a:pt x="162" y="560"/>
                  <a:pt x="162" y="560"/>
                </a:cubicBezTo>
                <a:cubicBezTo>
                  <a:pt x="162" y="545"/>
                  <a:pt x="148" y="530"/>
                  <a:pt x="148" y="530"/>
                </a:cubicBezTo>
                <a:close/>
                <a:moveTo>
                  <a:pt x="383" y="530"/>
                </a:moveTo>
                <a:lnTo>
                  <a:pt x="383" y="530"/>
                </a:lnTo>
                <a:cubicBezTo>
                  <a:pt x="369" y="530"/>
                  <a:pt x="353" y="545"/>
                  <a:pt x="353" y="560"/>
                </a:cubicBezTo>
                <a:cubicBezTo>
                  <a:pt x="353" y="619"/>
                  <a:pt x="353" y="619"/>
                  <a:pt x="353" y="619"/>
                </a:cubicBezTo>
                <a:cubicBezTo>
                  <a:pt x="353" y="619"/>
                  <a:pt x="369" y="633"/>
                  <a:pt x="383" y="633"/>
                </a:cubicBezTo>
                <a:lnTo>
                  <a:pt x="398" y="619"/>
                </a:lnTo>
                <a:cubicBezTo>
                  <a:pt x="398" y="560"/>
                  <a:pt x="398" y="560"/>
                  <a:pt x="398" y="560"/>
                </a:cubicBezTo>
                <a:cubicBezTo>
                  <a:pt x="398" y="545"/>
                  <a:pt x="383" y="530"/>
                  <a:pt x="383" y="530"/>
                </a:cubicBezTo>
                <a:close/>
                <a:moveTo>
                  <a:pt x="501" y="530"/>
                </a:moveTo>
                <a:lnTo>
                  <a:pt x="501" y="530"/>
                </a:lnTo>
                <a:cubicBezTo>
                  <a:pt x="486" y="530"/>
                  <a:pt x="471" y="545"/>
                  <a:pt x="471" y="560"/>
                </a:cubicBezTo>
                <a:cubicBezTo>
                  <a:pt x="471" y="619"/>
                  <a:pt x="471" y="619"/>
                  <a:pt x="471" y="619"/>
                </a:cubicBezTo>
                <a:cubicBezTo>
                  <a:pt x="471" y="619"/>
                  <a:pt x="486" y="633"/>
                  <a:pt x="501" y="633"/>
                </a:cubicBezTo>
                <a:lnTo>
                  <a:pt x="516" y="619"/>
                </a:lnTo>
                <a:cubicBezTo>
                  <a:pt x="516" y="560"/>
                  <a:pt x="516" y="560"/>
                  <a:pt x="516" y="560"/>
                </a:cubicBezTo>
                <a:cubicBezTo>
                  <a:pt x="516" y="545"/>
                  <a:pt x="501" y="530"/>
                  <a:pt x="501" y="530"/>
                </a:cubicBezTo>
                <a:close/>
                <a:moveTo>
                  <a:pt x="457" y="103"/>
                </a:moveTo>
                <a:lnTo>
                  <a:pt x="457" y="103"/>
                </a:lnTo>
                <a:cubicBezTo>
                  <a:pt x="427" y="44"/>
                  <a:pt x="369" y="0"/>
                  <a:pt x="295" y="0"/>
                </a:cubicBezTo>
                <a:cubicBezTo>
                  <a:pt x="206" y="0"/>
                  <a:pt x="133" y="74"/>
                  <a:pt x="118" y="162"/>
                </a:cubicBezTo>
                <a:cubicBezTo>
                  <a:pt x="59" y="192"/>
                  <a:pt x="0" y="251"/>
                  <a:pt x="0" y="324"/>
                </a:cubicBezTo>
                <a:cubicBezTo>
                  <a:pt x="0" y="398"/>
                  <a:pt x="74" y="471"/>
                  <a:pt x="162" y="471"/>
                </a:cubicBezTo>
                <a:cubicBezTo>
                  <a:pt x="162" y="471"/>
                  <a:pt x="427" y="471"/>
                  <a:pt x="442" y="471"/>
                </a:cubicBezTo>
                <a:cubicBezTo>
                  <a:pt x="545" y="471"/>
                  <a:pt x="633" y="398"/>
                  <a:pt x="633" y="295"/>
                </a:cubicBezTo>
                <a:cubicBezTo>
                  <a:pt x="633" y="192"/>
                  <a:pt x="560" y="103"/>
                  <a:pt x="457" y="103"/>
                </a:cubicBezTo>
                <a:close/>
                <a:moveTo>
                  <a:pt x="442" y="442"/>
                </a:moveTo>
                <a:lnTo>
                  <a:pt x="442" y="442"/>
                </a:lnTo>
                <a:cubicBezTo>
                  <a:pt x="427" y="442"/>
                  <a:pt x="162" y="442"/>
                  <a:pt x="162" y="442"/>
                </a:cubicBezTo>
                <a:cubicBezTo>
                  <a:pt x="162" y="442"/>
                  <a:pt x="44" y="427"/>
                  <a:pt x="44" y="324"/>
                </a:cubicBezTo>
                <a:cubicBezTo>
                  <a:pt x="44" y="265"/>
                  <a:pt x="103" y="206"/>
                  <a:pt x="162" y="206"/>
                </a:cubicBezTo>
                <a:cubicBezTo>
                  <a:pt x="162" y="118"/>
                  <a:pt x="221" y="44"/>
                  <a:pt x="295" y="44"/>
                </a:cubicBezTo>
                <a:cubicBezTo>
                  <a:pt x="369" y="44"/>
                  <a:pt x="412" y="89"/>
                  <a:pt x="427" y="148"/>
                </a:cubicBezTo>
                <a:cubicBezTo>
                  <a:pt x="530" y="133"/>
                  <a:pt x="589" y="221"/>
                  <a:pt x="589" y="280"/>
                </a:cubicBezTo>
                <a:cubicBezTo>
                  <a:pt x="604" y="369"/>
                  <a:pt x="501" y="442"/>
                  <a:pt x="442" y="44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8" name="Google Shape;1268;p37"/>
          <p:cNvSpPr/>
          <p:nvPr/>
        </p:nvSpPr>
        <p:spPr>
          <a:xfrm>
            <a:off x="6224929" y="1350571"/>
            <a:ext cx="323525" cy="248421"/>
          </a:xfrm>
          <a:custGeom>
            <a:rect b="b" l="l" r="r" t="t"/>
            <a:pathLst>
              <a:path extrusionOk="0" h="472" w="619">
                <a:moveTo>
                  <a:pt x="368" y="221"/>
                </a:moveTo>
                <a:lnTo>
                  <a:pt x="368" y="221"/>
                </a:lnTo>
                <a:cubicBezTo>
                  <a:pt x="294" y="221"/>
                  <a:pt x="294" y="221"/>
                  <a:pt x="294" y="221"/>
                </a:cubicBezTo>
                <a:cubicBezTo>
                  <a:pt x="324" y="133"/>
                  <a:pt x="324" y="133"/>
                  <a:pt x="324" y="133"/>
                </a:cubicBezTo>
                <a:cubicBezTo>
                  <a:pt x="324" y="133"/>
                  <a:pt x="324" y="118"/>
                  <a:pt x="309" y="118"/>
                </a:cubicBezTo>
                <a:cubicBezTo>
                  <a:pt x="294" y="103"/>
                  <a:pt x="294" y="118"/>
                  <a:pt x="280" y="118"/>
                </a:cubicBezTo>
                <a:cubicBezTo>
                  <a:pt x="235" y="236"/>
                  <a:pt x="235" y="236"/>
                  <a:pt x="235" y="236"/>
                </a:cubicBezTo>
                <a:lnTo>
                  <a:pt x="235" y="251"/>
                </a:lnTo>
                <a:lnTo>
                  <a:pt x="250" y="265"/>
                </a:lnTo>
                <a:cubicBezTo>
                  <a:pt x="339" y="265"/>
                  <a:pt x="339" y="265"/>
                  <a:pt x="339" y="265"/>
                </a:cubicBezTo>
                <a:cubicBezTo>
                  <a:pt x="294" y="353"/>
                  <a:pt x="294" y="353"/>
                  <a:pt x="294" y="353"/>
                </a:cubicBezTo>
                <a:cubicBezTo>
                  <a:pt x="280" y="353"/>
                  <a:pt x="294" y="369"/>
                  <a:pt x="294" y="383"/>
                </a:cubicBezTo>
                <a:cubicBezTo>
                  <a:pt x="309" y="383"/>
                  <a:pt x="324" y="383"/>
                  <a:pt x="324" y="369"/>
                </a:cubicBezTo>
                <a:cubicBezTo>
                  <a:pt x="324" y="369"/>
                  <a:pt x="382" y="251"/>
                  <a:pt x="382" y="236"/>
                </a:cubicBezTo>
                <a:cubicBezTo>
                  <a:pt x="382" y="236"/>
                  <a:pt x="382" y="221"/>
                  <a:pt x="368" y="221"/>
                </a:cubicBezTo>
                <a:close/>
                <a:moveTo>
                  <a:pt x="441" y="103"/>
                </a:moveTo>
                <a:lnTo>
                  <a:pt x="441" y="103"/>
                </a:lnTo>
                <a:cubicBezTo>
                  <a:pt x="412" y="44"/>
                  <a:pt x="353" y="0"/>
                  <a:pt x="294" y="0"/>
                </a:cubicBezTo>
                <a:cubicBezTo>
                  <a:pt x="191" y="0"/>
                  <a:pt x="118" y="74"/>
                  <a:pt x="118" y="162"/>
                </a:cubicBezTo>
                <a:cubicBezTo>
                  <a:pt x="44" y="192"/>
                  <a:pt x="0" y="251"/>
                  <a:pt x="0" y="324"/>
                </a:cubicBezTo>
                <a:cubicBezTo>
                  <a:pt x="0" y="398"/>
                  <a:pt x="59" y="471"/>
                  <a:pt x="147" y="471"/>
                </a:cubicBezTo>
                <a:lnTo>
                  <a:pt x="427" y="471"/>
                </a:lnTo>
                <a:cubicBezTo>
                  <a:pt x="530" y="471"/>
                  <a:pt x="618" y="398"/>
                  <a:pt x="618" y="295"/>
                </a:cubicBezTo>
                <a:cubicBezTo>
                  <a:pt x="618" y="192"/>
                  <a:pt x="544" y="103"/>
                  <a:pt x="441" y="103"/>
                </a:cubicBezTo>
                <a:close/>
                <a:moveTo>
                  <a:pt x="427" y="442"/>
                </a:moveTo>
                <a:lnTo>
                  <a:pt x="427" y="442"/>
                </a:lnTo>
                <a:lnTo>
                  <a:pt x="147" y="442"/>
                </a:lnTo>
                <a:cubicBezTo>
                  <a:pt x="147" y="442"/>
                  <a:pt x="29" y="427"/>
                  <a:pt x="29" y="324"/>
                </a:cubicBezTo>
                <a:cubicBezTo>
                  <a:pt x="29" y="265"/>
                  <a:pt x="88" y="206"/>
                  <a:pt x="147" y="206"/>
                </a:cubicBezTo>
                <a:cubicBezTo>
                  <a:pt x="147" y="118"/>
                  <a:pt x="206" y="44"/>
                  <a:pt x="294" y="44"/>
                </a:cubicBezTo>
                <a:cubicBezTo>
                  <a:pt x="353" y="44"/>
                  <a:pt x="397" y="89"/>
                  <a:pt x="412" y="148"/>
                </a:cubicBezTo>
                <a:cubicBezTo>
                  <a:pt x="515" y="133"/>
                  <a:pt x="574" y="221"/>
                  <a:pt x="589" y="280"/>
                </a:cubicBezTo>
                <a:cubicBezTo>
                  <a:pt x="589" y="369"/>
                  <a:pt x="500" y="442"/>
                  <a:pt x="427" y="44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9" name="Google Shape;1269;p37"/>
          <p:cNvSpPr/>
          <p:nvPr/>
        </p:nvSpPr>
        <p:spPr>
          <a:xfrm>
            <a:off x="5626021" y="5098074"/>
            <a:ext cx="323525" cy="333154"/>
          </a:xfrm>
          <a:custGeom>
            <a:rect b="b" l="l" r="r" t="t"/>
            <a:pathLst>
              <a:path extrusionOk="0" h="635" w="619">
                <a:moveTo>
                  <a:pt x="324" y="516"/>
                </a:moveTo>
                <a:lnTo>
                  <a:pt x="324" y="516"/>
                </a:lnTo>
                <a:cubicBezTo>
                  <a:pt x="324" y="516"/>
                  <a:pt x="309" y="516"/>
                  <a:pt x="309" y="530"/>
                </a:cubicBezTo>
                <a:cubicBezTo>
                  <a:pt x="309" y="545"/>
                  <a:pt x="324" y="545"/>
                  <a:pt x="324" y="545"/>
                </a:cubicBezTo>
                <a:cubicBezTo>
                  <a:pt x="339" y="545"/>
                  <a:pt x="353" y="545"/>
                  <a:pt x="353" y="530"/>
                </a:cubicBezTo>
                <a:cubicBezTo>
                  <a:pt x="353" y="516"/>
                  <a:pt x="339" y="516"/>
                  <a:pt x="324" y="516"/>
                </a:cubicBezTo>
                <a:close/>
                <a:moveTo>
                  <a:pt x="206" y="516"/>
                </a:moveTo>
                <a:lnTo>
                  <a:pt x="206" y="516"/>
                </a:lnTo>
                <a:cubicBezTo>
                  <a:pt x="206" y="516"/>
                  <a:pt x="191" y="516"/>
                  <a:pt x="191" y="530"/>
                </a:cubicBezTo>
                <a:cubicBezTo>
                  <a:pt x="191" y="545"/>
                  <a:pt x="206" y="545"/>
                  <a:pt x="206" y="545"/>
                </a:cubicBezTo>
                <a:cubicBezTo>
                  <a:pt x="221" y="545"/>
                  <a:pt x="236" y="545"/>
                  <a:pt x="236" y="530"/>
                </a:cubicBezTo>
                <a:cubicBezTo>
                  <a:pt x="236" y="516"/>
                  <a:pt x="221" y="516"/>
                  <a:pt x="206" y="516"/>
                </a:cubicBezTo>
                <a:close/>
                <a:moveTo>
                  <a:pt x="250" y="589"/>
                </a:moveTo>
                <a:lnTo>
                  <a:pt x="250" y="589"/>
                </a:lnTo>
                <a:cubicBezTo>
                  <a:pt x="236" y="589"/>
                  <a:pt x="236" y="604"/>
                  <a:pt x="236" y="604"/>
                </a:cubicBezTo>
                <a:cubicBezTo>
                  <a:pt x="236" y="619"/>
                  <a:pt x="236" y="634"/>
                  <a:pt x="250" y="634"/>
                </a:cubicBezTo>
                <a:cubicBezTo>
                  <a:pt x="265" y="634"/>
                  <a:pt x="265" y="619"/>
                  <a:pt x="265" y="604"/>
                </a:cubicBezTo>
                <a:cubicBezTo>
                  <a:pt x="265" y="604"/>
                  <a:pt x="265" y="589"/>
                  <a:pt x="250" y="589"/>
                </a:cubicBezTo>
                <a:close/>
                <a:moveTo>
                  <a:pt x="368" y="589"/>
                </a:moveTo>
                <a:lnTo>
                  <a:pt x="368" y="589"/>
                </a:lnTo>
                <a:cubicBezTo>
                  <a:pt x="353" y="589"/>
                  <a:pt x="353" y="604"/>
                  <a:pt x="353" y="604"/>
                </a:cubicBezTo>
                <a:cubicBezTo>
                  <a:pt x="353" y="619"/>
                  <a:pt x="353" y="634"/>
                  <a:pt x="368" y="634"/>
                </a:cubicBezTo>
                <a:cubicBezTo>
                  <a:pt x="383" y="634"/>
                  <a:pt x="383" y="619"/>
                  <a:pt x="383" y="604"/>
                </a:cubicBezTo>
                <a:cubicBezTo>
                  <a:pt x="383" y="604"/>
                  <a:pt x="383" y="589"/>
                  <a:pt x="368" y="589"/>
                </a:cubicBezTo>
                <a:close/>
                <a:moveTo>
                  <a:pt x="441" y="516"/>
                </a:moveTo>
                <a:lnTo>
                  <a:pt x="441" y="516"/>
                </a:lnTo>
                <a:cubicBezTo>
                  <a:pt x="441" y="516"/>
                  <a:pt x="427" y="516"/>
                  <a:pt x="427" y="530"/>
                </a:cubicBezTo>
                <a:cubicBezTo>
                  <a:pt x="427" y="545"/>
                  <a:pt x="441" y="545"/>
                  <a:pt x="441" y="545"/>
                </a:cubicBezTo>
                <a:cubicBezTo>
                  <a:pt x="457" y="545"/>
                  <a:pt x="471" y="545"/>
                  <a:pt x="471" y="530"/>
                </a:cubicBezTo>
                <a:cubicBezTo>
                  <a:pt x="471" y="516"/>
                  <a:pt x="457" y="516"/>
                  <a:pt x="441" y="516"/>
                </a:cubicBezTo>
                <a:close/>
                <a:moveTo>
                  <a:pt x="441" y="104"/>
                </a:moveTo>
                <a:lnTo>
                  <a:pt x="441" y="104"/>
                </a:lnTo>
                <a:cubicBezTo>
                  <a:pt x="412" y="45"/>
                  <a:pt x="353" y="0"/>
                  <a:pt x="294" y="0"/>
                </a:cubicBezTo>
                <a:cubicBezTo>
                  <a:pt x="191" y="0"/>
                  <a:pt x="118" y="74"/>
                  <a:pt x="118" y="163"/>
                </a:cubicBezTo>
                <a:cubicBezTo>
                  <a:pt x="44" y="177"/>
                  <a:pt x="0" y="251"/>
                  <a:pt x="0" y="310"/>
                </a:cubicBezTo>
                <a:cubicBezTo>
                  <a:pt x="0" y="398"/>
                  <a:pt x="59" y="472"/>
                  <a:pt x="147" y="472"/>
                </a:cubicBezTo>
                <a:lnTo>
                  <a:pt x="441" y="472"/>
                </a:lnTo>
                <a:cubicBezTo>
                  <a:pt x="545" y="472"/>
                  <a:pt x="618" y="383"/>
                  <a:pt x="618" y="280"/>
                </a:cubicBezTo>
                <a:cubicBezTo>
                  <a:pt x="618" y="177"/>
                  <a:pt x="545" y="104"/>
                  <a:pt x="441" y="104"/>
                </a:cubicBezTo>
                <a:close/>
                <a:moveTo>
                  <a:pt x="427" y="427"/>
                </a:moveTo>
                <a:lnTo>
                  <a:pt x="427" y="427"/>
                </a:lnTo>
                <a:lnTo>
                  <a:pt x="177" y="427"/>
                </a:lnTo>
                <a:cubicBezTo>
                  <a:pt x="74" y="427"/>
                  <a:pt x="29" y="354"/>
                  <a:pt x="29" y="310"/>
                </a:cubicBezTo>
                <a:cubicBezTo>
                  <a:pt x="29" y="266"/>
                  <a:pt x="88" y="207"/>
                  <a:pt x="147" y="192"/>
                </a:cubicBezTo>
                <a:cubicBezTo>
                  <a:pt x="147" y="118"/>
                  <a:pt x="206" y="45"/>
                  <a:pt x="294" y="45"/>
                </a:cubicBezTo>
                <a:cubicBezTo>
                  <a:pt x="353" y="45"/>
                  <a:pt x="398" y="74"/>
                  <a:pt x="412" y="133"/>
                </a:cubicBezTo>
                <a:cubicBezTo>
                  <a:pt x="515" y="133"/>
                  <a:pt x="589" y="192"/>
                  <a:pt x="589" y="280"/>
                </a:cubicBezTo>
                <a:cubicBezTo>
                  <a:pt x="589" y="354"/>
                  <a:pt x="530" y="427"/>
                  <a:pt x="427" y="42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0" name="Google Shape;1270;p37"/>
          <p:cNvSpPr/>
          <p:nvPr/>
        </p:nvSpPr>
        <p:spPr>
          <a:xfrm>
            <a:off x="5100292" y="5134663"/>
            <a:ext cx="323525" cy="248422"/>
          </a:xfrm>
          <a:custGeom>
            <a:rect b="b" l="l" r="r" t="t"/>
            <a:pathLst>
              <a:path extrusionOk="0" h="472" w="619">
                <a:moveTo>
                  <a:pt x="441" y="103"/>
                </a:moveTo>
                <a:lnTo>
                  <a:pt x="441" y="103"/>
                </a:lnTo>
                <a:cubicBezTo>
                  <a:pt x="412" y="44"/>
                  <a:pt x="353" y="0"/>
                  <a:pt x="294" y="0"/>
                </a:cubicBezTo>
                <a:cubicBezTo>
                  <a:pt x="191" y="0"/>
                  <a:pt x="118" y="74"/>
                  <a:pt x="118" y="162"/>
                </a:cubicBezTo>
                <a:cubicBezTo>
                  <a:pt x="44" y="192"/>
                  <a:pt x="0" y="251"/>
                  <a:pt x="0" y="324"/>
                </a:cubicBezTo>
                <a:cubicBezTo>
                  <a:pt x="0" y="398"/>
                  <a:pt x="59" y="471"/>
                  <a:pt x="147" y="471"/>
                </a:cubicBezTo>
                <a:lnTo>
                  <a:pt x="427" y="471"/>
                </a:lnTo>
                <a:cubicBezTo>
                  <a:pt x="530" y="471"/>
                  <a:pt x="618" y="398"/>
                  <a:pt x="618" y="294"/>
                </a:cubicBezTo>
                <a:cubicBezTo>
                  <a:pt x="618" y="192"/>
                  <a:pt x="545" y="103"/>
                  <a:pt x="441" y="103"/>
                </a:cubicBezTo>
                <a:close/>
                <a:moveTo>
                  <a:pt x="427" y="442"/>
                </a:moveTo>
                <a:lnTo>
                  <a:pt x="427" y="442"/>
                </a:lnTo>
                <a:lnTo>
                  <a:pt x="147" y="442"/>
                </a:lnTo>
                <a:cubicBezTo>
                  <a:pt x="147" y="442"/>
                  <a:pt x="29" y="427"/>
                  <a:pt x="29" y="324"/>
                </a:cubicBezTo>
                <a:cubicBezTo>
                  <a:pt x="29" y="265"/>
                  <a:pt x="88" y="206"/>
                  <a:pt x="147" y="206"/>
                </a:cubicBezTo>
                <a:cubicBezTo>
                  <a:pt x="147" y="118"/>
                  <a:pt x="206" y="44"/>
                  <a:pt x="294" y="44"/>
                </a:cubicBezTo>
                <a:cubicBezTo>
                  <a:pt x="353" y="44"/>
                  <a:pt x="398" y="89"/>
                  <a:pt x="412" y="147"/>
                </a:cubicBezTo>
                <a:cubicBezTo>
                  <a:pt x="515" y="133"/>
                  <a:pt x="574" y="221"/>
                  <a:pt x="589" y="280"/>
                </a:cubicBezTo>
                <a:cubicBezTo>
                  <a:pt x="589" y="368"/>
                  <a:pt x="500" y="442"/>
                  <a:pt x="427" y="44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1" name="Google Shape;1271;p37"/>
          <p:cNvSpPr/>
          <p:nvPr/>
        </p:nvSpPr>
        <p:spPr>
          <a:xfrm>
            <a:off x="4561083" y="5105777"/>
            <a:ext cx="310045" cy="310046"/>
          </a:xfrm>
          <a:custGeom>
            <a:rect b="b" l="l" r="r" t="t"/>
            <a:pathLst>
              <a:path extrusionOk="0" h="590" w="590">
                <a:moveTo>
                  <a:pt x="30" y="0"/>
                </a:moveTo>
                <a:lnTo>
                  <a:pt x="30" y="0"/>
                </a:lnTo>
                <a:cubicBezTo>
                  <a:pt x="15" y="0"/>
                  <a:pt x="0" y="15"/>
                  <a:pt x="0" y="30"/>
                </a:cubicBezTo>
                <a:cubicBezTo>
                  <a:pt x="0" y="574"/>
                  <a:pt x="0" y="574"/>
                  <a:pt x="0" y="574"/>
                </a:cubicBezTo>
                <a:cubicBezTo>
                  <a:pt x="0" y="589"/>
                  <a:pt x="15" y="589"/>
                  <a:pt x="30" y="589"/>
                </a:cubicBezTo>
                <a:cubicBezTo>
                  <a:pt x="30" y="589"/>
                  <a:pt x="45" y="589"/>
                  <a:pt x="45" y="574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15"/>
                  <a:pt x="30" y="0"/>
                  <a:pt x="30" y="0"/>
                </a:cubicBezTo>
                <a:close/>
                <a:moveTo>
                  <a:pt x="560" y="44"/>
                </a:moveTo>
                <a:lnTo>
                  <a:pt x="560" y="44"/>
                </a:lnTo>
                <a:cubicBezTo>
                  <a:pt x="118" y="0"/>
                  <a:pt x="118" y="0"/>
                  <a:pt x="118" y="0"/>
                </a:cubicBezTo>
                <a:cubicBezTo>
                  <a:pt x="103" y="0"/>
                  <a:pt x="89" y="30"/>
                  <a:pt x="89" y="44"/>
                </a:cubicBezTo>
                <a:cubicBezTo>
                  <a:pt x="89" y="265"/>
                  <a:pt x="89" y="265"/>
                  <a:pt x="89" y="265"/>
                </a:cubicBezTo>
                <a:cubicBezTo>
                  <a:pt x="89" y="280"/>
                  <a:pt x="103" y="295"/>
                  <a:pt x="118" y="295"/>
                </a:cubicBezTo>
                <a:cubicBezTo>
                  <a:pt x="560" y="265"/>
                  <a:pt x="560" y="265"/>
                  <a:pt x="560" y="265"/>
                </a:cubicBezTo>
                <a:cubicBezTo>
                  <a:pt x="574" y="265"/>
                  <a:pt x="589" y="236"/>
                  <a:pt x="589" y="221"/>
                </a:cubicBezTo>
                <a:cubicBezTo>
                  <a:pt x="589" y="89"/>
                  <a:pt x="589" y="89"/>
                  <a:pt x="589" y="89"/>
                </a:cubicBezTo>
                <a:cubicBezTo>
                  <a:pt x="589" y="59"/>
                  <a:pt x="574" y="44"/>
                  <a:pt x="560" y="44"/>
                </a:cubicBezTo>
                <a:close/>
                <a:moveTo>
                  <a:pt x="280" y="251"/>
                </a:moveTo>
                <a:lnTo>
                  <a:pt x="280" y="251"/>
                </a:lnTo>
                <a:cubicBezTo>
                  <a:pt x="148" y="265"/>
                  <a:pt x="148" y="265"/>
                  <a:pt x="148" y="265"/>
                </a:cubicBezTo>
                <a:cubicBezTo>
                  <a:pt x="118" y="265"/>
                  <a:pt x="118" y="251"/>
                  <a:pt x="118" y="236"/>
                </a:cubicBezTo>
                <a:cubicBezTo>
                  <a:pt x="118" y="59"/>
                  <a:pt x="118" y="59"/>
                  <a:pt x="118" y="59"/>
                </a:cubicBezTo>
                <a:cubicBezTo>
                  <a:pt x="118" y="44"/>
                  <a:pt x="118" y="44"/>
                  <a:pt x="148" y="44"/>
                </a:cubicBezTo>
                <a:cubicBezTo>
                  <a:pt x="280" y="59"/>
                  <a:pt x="280" y="59"/>
                  <a:pt x="280" y="59"/>
                </a:cubicBezTo>
                <a:lnTo>
                  <a:pt x="280" y="251"/>
                </a:lnTo>
                <a:close/>
                <a:moveTo>
                  <a:pt x="442" y="236"/>
                </a:moveTo>
                <a:lnTo>
                  <a:pt x="442" y="236"/>
                </a:lnTo>
                <a:cubicBezTo>
                  <a:pt x="324" y="236"/>
                  <a:pt x="324" y="236"/>
                  <a:pt x="324" y="236"/>
                </a:cubicBezTo>
                <a:cubicBezTo>
                  <a:pt x="324" y="59"/>
                  <a:pt x="324" y="59"/>
                  <a:pt x="324" y="59"/>
                </a:cubicBezTo>
                <a:cubicBezTo>
                  <a:pt x="442" y="74"/>
                  <a:pt x="442" y="74"/>
                  <a:pt x="442" y="74"/>
                </a:cubicBezTo>
                <a:lnTo>
                  <a:pt x="442" y="236"/>
                </a:lnTo>
                <a:close/>
                <a:moveTo>
                  <a:pt x="560" y="206"/>
                </a:moveTo>
                <a:lnTo>
                  <a:pt x="560" y="206"/>
                </a:lnTo>
                <a:cubicBezTo>
                  <a:pt x="560" y="221"/>
                  <a:pt x="560" y="221"/>
                  <a:pt x="530" y="221"/>
                </a:cubicBezTo>
                <a:cubicBezTo>
                  <a:pt x="471" y="221"/>
                  <a:pt x="471" y="221"/>
                  <a:pt x="471" y="221"/>
                </a:cubicBezTo>
                <a:cubicBezTo>
                  <a:pt x="471" y="74"/>
                  <a:pt x="471" y="74"/>
                  <a:pt x="471" y="74"/>
                </a:cubicBezTo>
                <a:cubicBezTo>
                  <a:pt x="530" y="89"/>
                  <a:pt x="530" y="89"/>
                  <a:pt x="530" y="89"/>
                </a:cubicBezTo>
                <a:cubicBezTo>
                  <a:pt x="560" y="89"/>
                  <a:pt x="560" y="89"/>
                  <a:pt x="560" y="103"/>
                </a:cubicBezTo>
                <a:lnTo>
                  <a:pt x="560" y="20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2" name="Google Shape;1272;p37"/>
          <p:cNvSpPr/>
          <p:nvPr/>
        </p:nvSpPr>
        <p:spPr>
          <a:xfrm>
            <a:off x="4037280" y="5098074"/>
            <a:ext cx="292714" cy="333154"/>
          </a:xfrm>
          <a:custGeom>
            <a:rect b="b" l="l" r="r" t="t"/>
            <a:pathLst>
              <a:path extrusionOk="0" h="635" w="561">
                <a:moveTo>
                  <a:pt x="471" y="0"/>
                </a:moveTo>
                <a:lnTo>
                  <a:pt x="471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30"/>
                  <a:pt x="0" y="74"/>
                </a:cubicBezTo>
                <a:cubicBezTo>
                  <a:pt x="0" y="634"/>
                  <a:pt x="0" y="634"/>
                  <a:pt x="0" y="634"/>
                </a:cubicBezTo>
                <a:cubicBezTo>
                  <a:pt x="44" y="634"/>
                  <a:pt x="44" y="634"/>
                  <a:pt x="44" y="634"/>
                </a:cubicBezTo>
                <a:cubicBezTo>
                  <a:pt x="118" y="575"/>
                  <a:pt x="118" y="575"/>
                  <a:pt x="118" y="575"/>
                </a:cubicBezTo>
                <a:cubicBezTo>
                  <a:pt x="207" y="634"/>
                  <a:pt x="207" y="634"/>
                  <a:pt x="207" y="634"/>
                </a:cubicBezTo>
                <a:cubicBezTo>
                  <a:pt x="280" y="575"/>
                  <a:pt x="280" y="575"/>
                  <a:pt x="280" y="575"/>
                </a:cubicBezTo>
                <a:cubicBezTo>
                  <a:pt x="354" y="634"/>
                  <a:pt x="354" y="634"/>
                  <a:pt x="354" y="634"/>
                </a:cubicBezTo>
                <a:cubicBezTo>
                  <a:pt x="442" y="575"/>
                  <a:pt x="442" y="575"/>
                  <a:pt x="442" y="575"/>
                </a:cubicBezTo>
                <a:cubicBezTo>
                  <a:pt x="516" y="634"/>
                  <a:pt x="516" y="634"/>
                  <a:pt x="516" y="634"/>
                </a:cubicBezTo>
                <a:cubicBezTo>
                  <a:pt x="560" y="634"/>
                  <a:pt x="560" y="634"/>
                  <a:pt x="560" y="634"/>
                </a:cubicBezTo>
                <a:cubicBezTo>
                  <a:pt x="560" y="74"/>
                  <a:pt x="560" y="74"/>
                  <a:pt x="560" y="74"/>
                </a:cubicBezTo>
                <a:cubicBezTo>
                  <a:pt x="560" y="30"/>
                  <a:pt x="516" y="0"/>
                  <a:pt x="471" y="0"/>
                </a:cubicBezTo>
                <a:close/>
                <a:moveTo>
                  <a:pt x="516" y="589"/>
                </a:moveTo>
                <a:lnTo>
                  <a:pt x="516" y="589"/>
                </a:lnTo>
                <a:cubicBezTo>
                  <a:pt x="442" y="530"/>
                  <a:pt x="442" y="530"/>
                  <a:pt x="442" y="530"/>
                </a:cubicBezTo>
                <a:cubicBezTo>
                  <a:pt x="354" y="589"/>
                  <a:pt x="354" y="589"/>
                  <a:pt x="354" y="589"/>
                </a:cubicBezTo>
                <a:cubicBezTo>
                  <a:pt x="280" y="530"/>
                  <a:pt x="280" y="530"/>
                  <a:pt x="280" y="530"/>
                </a:cubicBezTo>
                <a:cubicBezTo>
                  <a:pt x="207" y="589"/>
                  <a:pt x="207" y="589"/>
                  <a:pt x="207" y="589"/>
                </a:cubicBezTo>
                <a:cubicBezTo>
                  <a:pt x="118" y="530"/>
                  <a:pt x="118" y="530"/>
                  <a:pt x="118" y="530"/>
                </a:cubicBezTo>
                <a:cubicBezTo>
                  <a:pt x="44" y="589"/>
                  <a:pt x="44" y="589"/>
                  <a:pt x="44" y="589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9" y="45"/>
                  <a:pt x="89" y="45"/>
                </a:cubicBezTo>
                <a:cubicBezTo>
                  <a:pt x="471" y="45"/>
                  <a:pt x="471" y="45"/>
                  <a:pt x="471" y="45"/>
                </a:cubicBezTo>
                <a:cubicBezTo>
                  <a:pt x="501" y="45"/>
                  <a:pt x="516" y="59"/>
                  <a:pt x="516" y="74"/>
                </a:cubicBezTo>
                <a:lnTo>
                  <a:pt x="516" y="589"/>
                </a:lnTo>
                <a:close/>
                <a:moveTo>
                  <a:pt x="412" y="354"/>
                </a:moveTo>
                <a:lnTo>
                  <a:pt x="412" y="354"/>
                </a:lnTo>
                <a:cubicBezTo>
                  <a:pt x="148" y="354"/>
                  <a:pt x="148" y="354"/>
                  <a:pt x="148" y="354"/>
                </a:cubicBezTo>
                <a:cubicBezTo>
                  <a:pt x="133" y="354"/>
                  <a:pt x="118" y="368"/>
                  <a:pt x="118" y="368"/>
                </a:cubicBezTo>
                <a:cubicBezTo>
                  <a:pt x="118" y="383"/>
                  <a:pt x="133" y="398"/>
                  <a:pt x="148" y="398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27" y="398"/>
                  <a:pt x="442" y="383"/>
                  <a:pt x="442" y="368"/>
                </a:cubicBezTo>
                <a:cubicBezTo>
                  <a:pt x="442" y="368"/>
                  <a:pt x="427" y="354"/>
                  <a:pt x="412" y="354"/>
                </a:cubicBezTo>
                <a:close/>
                <a:moveTo>
                  <a:pt x="412" y="236"/>
                </a:moveTo>
                <a:lnTo>
                  <a:pt x="412" y="236"/>
                </a:lnTo>
                <a:cubicBezTo>
                  <a:pt x="148" y="236"/>
                  <a:pt x="148" y="236"/>
                  <a:pt x="148" y="236"/>
                </a:cubicBezTo>
                <a:cubicBezTo>
                  <a:pt x="133" y="236"/>
                  <a:pt x="118" y="251"/>
                  <a:pt x="118" y="251"/>
                </a:cubicBezTo>
                <a:cubicBezTo>
                  <a:pt x="118" y="266"/>
                  <a:pt x="133" y="280"/>
                  <a:pt x="148" y="280"/>
                </a:cubicBezTo>
                <a:cubicBezTo>
                  <a:pt x="412" y="280"/>
                  <a:pt x="412" y="280"/>
                  <a:pt x="412" y="280"/>
                </a:cubicBezTo>
                <a:cubicBezTo>
                  <a:pt x="427" y="280"/>
                  <a:pt x="442" y="266"/>
                  <a:pt x="442" y="251"/>
                </a:cubicBezTo>
                <a:cubicBezTo>
                  <a:pt x="442" y="251"/>
                  <a:pt x="427" y="236"/>
                  <a:pt x="412" y="236"/>
                </a:cubicBezTo>
                <a:close/>
                <a:moveTo>
                  <a:pt x="412" y="118"/>
                </a:moveTo>
                <a:lnTo>
                  <a:pt x="412" y="118"/>
                </a:lnTo>
                <a:cubicBezTo>
                  <a:pt x="148" y="118"/>
                  <a:pt x="148" y="118"/>
                  <a:pt x="148" y="118"/>
                </a:cubicBezTo>
                <a:cubicBezTo>
                  <a:pt x="133" y="118"/>
                  <a:pt x="118" y="133"/>
                  <a:pt x="118" y="133"/>
                </a:cubicBezTo>
                <a:cubicBezTo>
                  <a:pt x="118" y="148"/>
                  <a:pt x="133" y="163"/>
                  <a:pt x="148" y="163"/>
                </a:cubicBezTo>
                <a:cubicBezTo>
                  <a:pt x="412" y="163"/>
                  <a:pt x="412" y="163"/>
                  <a:pt x="412" y="163"/>
                </a:cubicBezTo>
                <a:cubicBezTo>
                  <a:pt x="427" y="163"/>
                  <a:pt x="442" y="148"/>
                  <a:pt x="442" y="133"/>
                </a:cubicBezTo>
                <a:cubicBezTo>
                  <a:pt x="442" y="133"/>
                  <a:pt x="427" y="118"/>
                  <a:pt x="412" y="1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3" name="Google Shape;1273;p37"/>
          <p:cNvSpPr/>
          <p:nvPr/>
        </p:nvSpPr>
        <p:spPr>
          <a:xfrm>
            <a:off x="3478812" y="5098074"/>
            <a:ext cx="333154" cy="333154"/>
          </a:xfrm>
          <a:custGeom>
            <a:rect b="b" l="l" r="r" t="t"/>
            <a:pathLst>
              <a:path extrusionOk="0" h="635" w="634">
                <a:moveTo>
                  <a:pt x="383" y="133"/>
                </a:moveTo>
                <a:lnTo>
                  <a:pt x="383" y="133"/>
                </a:lnTo>
                <a:cubicBezTo>
                  <a:pt x="354" y="163"/>
                  <a:pt x="354" y="207"/>
                  <a:pt x="383" y="251"/>
                </a:cubicBezTo>
                <a:cubicBezTo>
                  <a:pt x="428" y="280"/>
                  <a:pt x="471" y="280"/>
                  <a:pt x="501" y="251"/>
                </a:cubicBezTo>
                <a:cubicBezTo>
                  <a:pt x="530" y="207"/>
                  <a:pt x="530" y="163"/>
                  <a:pt x="501" y="133"/>
                </a:cubicBezTo>
                <a:cubicBezTo>
                  <a:pt x="471" y="104"/>
                  <a:pt x="428" y="104"/>
                  <a:pt x="383" y="133"/>
                </a:cubicBezTo>
                <a:close/>
                <a:moveTo>
                  <a:pt x="471" y="221"/>
                </a:moveTo>
                <a:lnTo>
                  <a:pt x="471" y="221"/>
                </a:lnTo>
                <a:cubicBezTo>
                  <a:pt x="457" y="236"/>
                  <a:pt x="428" y="236"/>
                  <a:pt x="412" y="221"/>
                </a:cubicBezTo>
                <a:cubicBezTo>
                  <a:pt x="398" y="207"/>
                  <a:pt x="398" y="177"/>
                  <a:pt x="412" y="163"/>
                </a:cubicBezTo>
                <a:cubicBezTo>
                  <a:pt x="428" y="148"/>
                  <a:pt x="457" y="148"/>
                  <a:pt x="471" y="163"/>
                </a:cubicBezTo>
                <a:cubicBezTo>
                  <a:pt x="486" y="177"/>
                  <a:pt x="486" y="207"/>
                  <a:pt x="471" y="221"/>
                </a:cubicBezTo>
                <a:close/>
                <a:moveTo>
                  <a:pt x="589" y="0"/>
                </a:moveTo>
                <a:lnTo>
                  <a:pt x="589" y="0"/>
                </a:lnTo>
                <a:cubicBezTo>
                  <a:pt x="339" y="0"/>
                  <a:pt x="339" y="0"/>
                  <a:pt x="339" y="0"/>
                </a:cubicBezTo>
                <a:cubicBezTo>
                  <a:pt x="310" y="0"/>
                  <a:pt x="310" y="15"/>
                  <a:pt x="295" y="30"/>
                </a:cubicBezTo>
                <a:cubicBezTo>
                  <a:pt x="30" y="295"/>
                  <a:pt x="30" y="295"/>
                  <a:pt x="30" y="295"/>
                </a:cubicBezTo>
                <a:cubicBezTo>
                  <a:pt x="0" y="325"/>
                  <a:pt x="0" y="368"/>
                  <a:pt x="30" y="398"/>
                </a:cubicBezTo>
                <a:cubicBezTo>
                  <a:pt x="236" y="604"/>
                  <a:pt x="236" y="604"/>
                  <a:pt x="236" y="604"/>
                </a:cubicBezTo>
                <a:cubicBezTo>
                  <a:pt x="265" y="634"/>
                  <a:pt x="310" y="634"/>
                  <a:pt x="339" y="604"/>
                </a:cubicBezTo>
                <a:cubicBezTo>
                  <a:pt x="604" y="339"/>
                  <a:pt x="604" y="339"/>
                  <a:pt x="604" y="339"/>
                </a:cubicBezTo>
                <a:cubicBezTo>
                  <a:pt x="619" y="325"/>
                  <a:pt x="633" y="325"/>
                  <a:pt x="633" y="295"/>
                </a:cubicBezTo>
                <a:cubicBezTo>
                  <a:pt x="633" y="45"/>
                  <a:pt x="633" y="45"/>
                  <a:pt x="633" y="45"/>
                </a:cubicBezTo>
                <a:cubicBezTo>
                  <a:pt x="633" y="15"/>
                  <a:pt x="619" y="0"/>
                  <a:pt x="589" y="0"/>
                </a:cubicBezTo>
                <a:close/>
                <a:moveTo>
                  <a:pt x="324" y="575"/>
                </a:moveTo>
                <a:lnTo>
                  <a:pt x="324" y="575"/>
                </a:lnTo>
                <a:cubicBezTo>
                  <a:pt x="295" y="589"/>
                  <a:pt x="280" y="589"/>
                  <a:pt x="265" y="575"/>
                </a:cubicBezTo>
                <a:cubicBezTo>
                  <a:pt x="59" y="368"/>
                  <a:pt x="59" y="368"/>
                  <a:pt x="59" y="368"/>
                </a:cubicBezTo>
                <a:cubicBezTo>
                  <a:pt x="45" y="354"/>
                  <a:pt x="45" y="339"/>
                  <a:pt x="59" y="325"/>
                </a:cubicBezTo>
                <a:cubicBezTo>
                  <a:pt x="89" y="295"/>
                  <a:pt x="89" y="295"/>
                  <a:pt x="89" y="295"/>
                </a:cubicBezTo>
                <a:cubicBezTo>
                  <a:pt x="339" y="545"/>
                  <a:pt x="339" y="545"/>
                  <a:pt x="339" y="545"/>
                </a:cubicBezTo>
                <a:lnTo>
                  <a:pt x="324" y="575"/>
                </a:lnTo>
                <a:close/>
                <a:moveTo>
                  <a:pt x="589" y="280"/>
                </a:moveTo>
                <a:lnTo>
                  <a:pt x="589" y="280"/>
                </a:lnTo>
                <a:cubicBezTo>
                  <a:pt x="589" y="295"/>
                  <a:pt x="589" y="310"/>
                  <a:pt x="575" y="325"/>
                </a:cubicBezTo>
                <a:cubicBezTo>
                  <a:pt x="369" y="516"/>
                  <a:pt x="369" y="516"/>
                  <a:pt x="369" y="516"/>
                </a:cubicBezTo>
                <a:cubicBezTo>
                  <a:pt x="118" y="266"/>
                  <a:pt x="118" y="266"/>
                  <a:pt x="118" y="266"/>
                </a:cubicBezTo>
                <a:cubicBezTo>
                  <a:pt x="324" y="59"/>
                  <a:pt x="324" y="59"/>
                  <a:pt x="324" y="59"/>
                </a:cubicBezTo>
                <a:cubicBezTo>
                  <a:pt x="324" y="45"/>
                  <a:pt x="339" y="45"/>
                  <a:pt x="354" y="45"/>
                </a:cubicBezTo>
                <a:cubicBezTo>
                  <a:pt x="575" y="45"/>
                  <a:pt x="575" y="45"/>
                  <a:pt x="575" y="45"/>
                </a:cubicBezTo>
                <a:cubicBezTo>
                  <a:pt x="589" y="45"/>
                  <a:pt x="589" y="45"/>
                  <a:pt x="589" y="59"/>
                </a:cubicBezTo>
                <a:lnTo>
                  <a:pt x="589" y="28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4" name="Google Shape;1274;p37"/>
          <p:cNvSpPr/>
          <p:nvPr/>
        </p:nvSpPr>
        <p:spPr>
          <a:xfrm>
            <a:off x="3003153" y="5098074"/>
            <a:ext cx="223387" cy="333154"/>
          </a:xfrm>
          <a:custGeom>
            <a:rect b="b" l="l" r="r" t="t"/>
            <a:pathLst>
              <a:path extrusionOk="0" h="635" w="428">
                <a:moveTo>
                  <a:pt x="412" y="192"/>
                </a:moveTo>
                <a:lnTo>
                  <a:pt x="412" y="192"/>
                </a:lnTo>
                <a:cubicBezTo>
                  <a:pt x="235" y="15"/>
                  <a:pt x="235" y="15"/>
                  <a:pt x="235" y="15"/>
                </a:cubicBezTo>
                <a:cubicBezTo>
                  <a:pt x="221" y="0"/>
                  <a:pt x="191" y="0"/>
                  <a:pt x="176" y="15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207"/>
                  <a:pt x="0" y="207"/>
                  <a:pt x="0" y="221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34"/>
                  <a:pt x="73" y="634"/>
                </a:cubicBezTo>
                <a:cubicBezTo>
                  <a:pt x="353" y="634"/>
                  <a:pt x="353" y="634"/>
                  <a:pt x="353" y="634"/>
                </a:cubicBezTo>
                <a:cubicBezTo>
                  <a:pt x="382" y="634"/>
                  <a:pt x="427" y="589"/>
                  <a:pt x="427" y="545"/>
                </a:cubicBezTo>
                <a:cubicBezTo>
                  <a:pt x="427" y="251"/>
                  <a:pt x="427" y="251"/>
                  <a:pt x="427" y="251"/>
                </a:cubicBezTo>
                <a:cubicBezTo>
                  <a:pt x="427" y="221"/>
                  <a:pt x="427" y="207"/>
                  <a:pt x="412" y="192"/>
                </a:cubicBezTo>
                <a:close/>
                <a:moveTo>
                  <a:pt x="382" y="545"/>
                </a:moveTo>
                <a:lnTo>
                  <a:pt x="382" y="545"/>
                </a:lnTo>
                <a:cubicBezTo>
                  <a:pt x="382" y="575"/>
                  <a:pt x="368" y="589"/>
                  <a:pt x="353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5"/>
                  <a:pt x="29" y="545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21"/>
                  <a:pt x="29" y="221"/>
                  <a:pt x="44" y="207"/>
                </a:cubicBezTo>
                <a:cubicBezTo>
                  <a:pt x="191" y="45"/>
                  <a:pt x="191" y="45"/>
                  <a:pt x="191" y="45"/>
                </a:cubicBezTo>
                <a:cubicBezTo>
                  <a:pt x="206" y="45"/>
                  <a:pt x="221" y="45"/>
                  <a:pt x="221" y="45"/>
                </a:cubicBezTo>
                <a:cubicBezTo>
                  <a:pt x="368" y="207"/>
                  <a:pt x="368" y="207"/>
                  <a:pt x="368" y="207"/>
                </a:cubicBezTo>
                <a:cubicBezTo>
                  <a:pt x="382" y="221"/>
                  <a:pt x="382" y="221"/>
                  <a:pt x="382" y="236"/>
                </a:cubicBezTo>
                <a:lnTo>
                  <a:pt x="382" y="545"/>
                </a:lnTo>
                <a:close/>
                <a:moveTo>
                  <a:pt x="206" y="163"/>
                </a:moveTo>
                <a:lnTo>
                  <a:pt x="206" y="163"/>
                </a:lnTo>
                <a:cubicBezTo>
                  <a:pt x="162" y="163"/>
                  <a:pt x="132" y="207"/>
                  <a:pt x="132" y="251"/>
                </a:cubicBezTo>
                <a:cubicBezTo>
                  <a:pt x="132" y="295"/>
                  <a:pt x="162" y="325"/>
                  <a:pt x="206" y="325"/>
                </a:cubicBezTo>
                <a:cubicBezTo>
                  <a:pt x="250" y="325"/>
                  <a:pt x="294" y="295"/>
                  <a:pt x="294" y="251"/>
                </a:cubicBezTo>
                <a:cubicBezTo>
                  <a:pt x="294" y="207"/>
                  <a:pt x="250" y="163"/>
                  <a:pt x="206" y="163"/>
                </a:cubicBezTo>
                <a:close/>
                <a:moveTo>
                  <a:pt x="206" y="280"/>
                </a:moveTo>
                <a:lnTo>
                  <a:pt x="206" y="280"/>
                </a:lnTo>
                <a:cubicBezTo>
                  <a:pt x="191" y="280"/>
                  <a:pt x="176" y="266"/>
                  <a:pt x="176" y="251"/>
                </a:cubicBezTo>
                <a:cubicBezTo>
                  <a:pt x="176" y="221"/>
                  <a:pt x="191" y="207"/>
                  <a:pt x="206" y="207"/>
                </a:cubicBezTo>
                <a:cubicBezTo>
                  <a:pt x="235" y="207"/>
                  <a:pt x="250" y="221"/>
                  <a:pt x="250" y="251"/>
                </a:cubicBezTo>
                <a:cubicBezTo>
                  <a:pt x="250" y="266"/>
                  <a:pt x="235" y="280"/>
                  <a:pt x="206" y="28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5" name="Google Shape;1275;p37"/>
          <p:cNvSpPr/>
          <p:nvPr/>
        </p:nvSpPr>
        <p:spPr>
          <a:xfrm>
            <a:off x="2421578" y="5098074"/>
            <a:ext cx="310046" cy="333154"/>
          </a:xfrm>
          <a:custGeom>
            <a:rect b="b" l="l" r="r" t="t"/>
            <a:pathLst>
              <a:path extrusionOk="0" h="635" w="589">
                <a:moveTo>
                  <a:pt x="544" y="163"/>
                </a:moveTo>
                <a:lnTo>
                  <a:pt x="544" y="163"/>
                </a:lnTo>
                <a:cubicBezTo>
                  <a:pt x="544" y="15"/>
                  <a:pt x="544" y="15"/>
                  <a:pt x="544" y="15"/>
                </a:cubicBezTo>
                <a:cubicBezTo>
                  <a:pt x="544" y="15"/>
                  <a:pt x="544" y="0"/>
                  <a:pt x="530" y="0"/>
                </a:cubicBezTo>
                <a:lnTo>
                  <a:pt x="515" y="0"/>
                </a:lnTo>
                <a:cubicBezTo>
                  <a:pt x="0" y="163"/>
                  <a:pt x="0" y="163"/>
                  <a:pt x="0" y="163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589"/>
                  <a:pt x="0" y="589"/>
                  <a:pt x="0" y="589"/>
                </a:cubicBezTo>
                <a:cubicBezTo>
                  <a:pt x="0" y="604"/>
                  <a:pt x="14" y="634"/>
                  <a:pt x="44" y="634"/>
                </a:cubicBezTo>
                <a:cubicBezTo>
                  <a:pt x="544" y="634"/>
                  <a:pt x="544" y="634"/>
                  <a:pt x="544" y="634"/>
                </a:cubicBezTo>
                <a:cubicBezTo>
                  <a:pt x="574" y="634"/>
                  <a:pt x="588" y="604"/>
                  <a:pt x="588" y="589"/>
                </a:cubicBezTo>
                <a:cubicBezTo>
                  <a:pt x="588" y="192"/>
                  <a:pt x="588" y="192"/>
                  <a:pt x="588" y="192"/>
                </a:cubicBezTo>
                <a:cubicBezTo>
                  <a:pt x="588" y="177"/>
                  <a:pt x="574" y="163"/>
                  <a:pt x="544" y="163"/>
                </a:cubicBezTo>
                <a:close/>
                <a:moveTo>
                  <a:pt x="515" y="45"/>
                </a:moveTo>
                <a:lnTo>
                  <a:pt x="515" y="45"/>
                </a:lnTo>
                <a:cubicBezTo>
                  <a:pt x="515" y="163"/>
                  <a:pt x="515" y="163"/>
                  <a:pt x="515" y="163"/>
                </a:cubicBezTo>
                <a:cubicBezTo>
                  <a:pt x="132" y="163"/>
                  <a:pt x="132" y="163"/>
                  <a:pt x="132" y="163"/>
                </a:cubicBezTo>
                <a:lnTo>
                  <a:pt x="515" y="45"/>
                </a:lnTo>
                <a:close/>
                <a:moveTo>
                  <a:pt x="544" y="413"/>
                </a:moveTo>
                <a:lnTo>
                  <a:pt x="544" y="413"/>
                </a:lnTo>
                <a:cubicBezTo>
                  <a:pt x="544" y="427"/>
                  <a:pt x="544" y="413"/>
                  <a:pt x="544" y="427"/>
                </a:cubicBezTo>
                <a:cubicBezTo>
                  <a:pt x="471" y="427"/>
                  <a:pt x="471" y="427"/>
                  <a:pt x="471" y="427"/>
                </a:cubicBezTo>
                <a:cubicBezTo>
                  <a:pt x="471" y="413"/>
                  <a:pt x="471" y="427"/>
                  <a:pt x="471" y="413"/>
                </a:cubicBezTo>
                <a:cubicBezTo>
                  <a:pt x="471" y="398"/>
                  <a:pt x="471" y="398"/>
                  <a:pt x="471" y="398"/>
                </a:cubicBezTo>
                <a:cubicBezTo>
                  <a:pt x="544" y="398"/>
                  <a:pt x="544" y="398"/>
                  <a:pt x="544" y="398"/>
                </a:cubicBezTo>
                <a:cubicBezTo>
                  <a:pt x="544" y="413"/>
                  <a:pt x="544" y="398"/>
                  <a:pt x="544" y="413"/>
                </a:cubicBezTo>
                <a:close/>
                <a:moveTo>
                  <a:pt x="544" y="354"/>
                </a:moveTo>
                <a:lnTo>
                  <a:pt x="544" y="354"/>
                </a:lnTo>
                <a:cubicBezTo>
                  <a:pt x="456" y="354"/>
                  <a:pt x="456" y="354"/>
                  <a:pt x="456" y="354"/>
                </a:cubicBezTo>
                <a:cubicBezTo>
                  <a:pt x="441" y="354"/>
                  <a:pt x="426" y="368"/>
                  <a:pt x="426" y="368"/>
                </a:cubicBezTo>
                <a:cubicBezTo>
                  <a:pt x="426" y="457"/>
                  <a:pt x="426" y="457"/>
                  <a:pt x="426" y="457"/>
                </a:cubicBezTo>
                <a:cubicBezTo>
                  <a:pt x="426" y="457"/>
                  <a:pt x="441" y="472"/>
                  <a:pt x="456" y="472"/>
                </a:cubicBezTo>
                <a:cubicBezTo>
                  <a:pt x="544" y="472"/>
                  <a:pt x="544" y="472"/>
                  <a:pt x="544" y="472"/>
                </a:cubicBezTo>
                <a:cubicBezTo>
                  <a:pt x="544" y="575"/>
                  <a:pt x="544" y="575"/>
                  <a:pt x="544" y="575"/>
                </a:cubicBezTo>
                <a:cubicBezTo>
                  <a:pt x="544" y="575"/>
                  <a:pt x="544" y="589"/>
                  <a:pt x="530" y="589"/>
                </a:cubicBezTo>
                <a:cubicBezTo>
                  <a:pt x="58" y="589"/>
                  <a:pt x="58" y="589"/>
                  <a:pt x="58" y="589"/>
                </a:cubicBezTo>
                <a:cubicBezTo>
                  <a:pt x="44" y="589"/>
                  <a:pt x="44" y="575"/>
                  <a:pt x="44" y="575"/>
                </a:cubicBezTo>
                <a:cubicBezTo>
                  <a:pt x="44" y="575"/>
                  <a:pt x="44" y="207"/>
                  <a:pt x="44" y="192"/>
                </a:cubicBezTo>
                <a:cubicBezTo>
                  <a:pt x="530" y="192"/>
                  <a:pt x="530" y="192"/>
                  <a:pt x="530" y="192"/>
                </a:cubicBezTo>
                <a:cubicBezTo>
                  <a:pt x="544" y="192"/>
                  <a:pt x="544" y="207"/>
                  <a:pt x="544" y="221"/>
                </a:cubicBezTo>
                <a:lnTo>
                  <a:pt x="544" y="354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6" name="Google Shape;1276;p37"/>
          <p:cNvSpPr/>
          <p:nvPr/>
        </p:nvSpPr>
        <p:spPr>
          <a:xfrm>
            <a:off x="1872741" y="5098074"/>
            <a:ext cx="333154" cy="333154"/>
          </a:xfrm>
          <a:custGeom>
            <a:rect b="b" l="l" r="r" t="t"/>
            <a:pathLst>
              <a:path extrusionOk="0" h="635" w="634">
                <a:moveTo>
                  <a:pt x="339" y="163"/>
                </a:moveTo>
                <a:lnTo>
                  <a:pt x="339" y="163"/>
                </a:lnTo>
                <a:cubicBezTo>
                  <a:pt x="324" y="163"/>
                  <a:pt x="324" y="163"/>
                  <a:pt x="324" y="163"/>
                </a:cubicBezTo>
                <a:cubicBezTo>
                  <a:pt x="310" y="163"/>
                  <a:pt x="310" y="163"/>
                  <a:pt x="310" y="163"/>
                </a:cubicBezTo>
                <a:cubicBezTo>
                  <a:pt x="207" y="280"/>
                  <a:pt x="207" y="280"/>
                  <a:pt x="207" y="280"/>
                </a:cubicBezTo>
                <a:cubicBezTo>
                  <a:pt x="207" y="295"/>
                  <a:pt x="207" y="295"/>
                  <a:pt x="207" y="310"/>
                </a:cubicBezTo>
                <a:cubicBezTo>
                  <a:pt x="221" y="310"/>
                  <a:pt x="221" y="310"/>
                  <a:pt x="236" y="310"/>
                </a:cubicBezTo>
                <a:cubicBezTo>
                  <a:pt x="295" y="236"/>
                  <a:pt x="295" y="236"/>
                  <a:pt x="295" y="236"/>
                </a:cubicBezTo>
                <a:cubicBezTo>
                  <a:pt x="295" y="530"/>
                  <a:pt x="295" y="530"/>
                  <a:pt x="295" y="530"/>
                </a:cubicBezTo>
                <a:cubicBezTo>
                  <a:pt x="295" y="545"/>
                  <a:pt x="310" y="545"/>
                  <a:pt x="324" y="545"/>
                </a:cubicBezTo>
                <a:cubicBezTo>
                  <a:pt x="324" y="545"/>
                  <a:pt x="339" y="545"/>
                  <a:pt x="339" y="530"/>
                </a:cubicBezTo>
                <a:cubicBezTo>
                  <a:pt x="339" y="236"/>
                  <a:pt x="339" y="236"/>
                  <a:pt x="339" y="236"/>
                </a:cubicBezTo>
                <a:cubicBezTo>
                  <a:pt x="398" y="310"/>
                  <a:pt x="398" y="310"/>
                  <a:pt x="398" y="310"/>
                </a:cubicBezTo>
                <a:cubicBezTo>
                  <a:pt x="412" y="310"/>
                  <a:pt x="427" y="310"/>
                  <a:pt x="427" y="310"/>
                </a:cubicBezTo>
                <a:cubicBezTo>
                  <a:pt x="442" y="295"/>
                  <a:pt x="442" y="295"/>
                  <a:pt x="427" y="280"/>
                </a:cubicBezTo>
                <a:lnTo>
                  <a:pt x="339" y="163"/>
                </a:lnTo>
                <a:close/>
                <a:moveTo>
                  <a:pt x="560" y="0"/>
                </a:moveTo>
                <a:lnTo>
                  <a:pt x="560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30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4" y="634"/>
                  <a:pt x="89" y="634"/>
                </a:cubicBezTo>
                <a:cubicBezTo>
                  <a:pt x="560" y="634"/>
                  <a:pt x="560" y="634"/>
                  <a:pt x="560" y="634"/>
                </a:cubicBezTo>
                <a:cubicBezTo>
                  <a:pt x="604" y="634"/>
                  <a:pt x="633" y="589"/>
                  <a:pt x="633" y="545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30"/>
                  <a:pt x="604" y="0"/>
                  <a:pt x="560" y="0"/>
                </a:cubicBez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75"/>
                  <a:pt x="574" y="589"/>
                  <a:pt x="56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4" y="575"/>
                  <a:pt x="44" y="545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9" y="45"/>
                  <a:pt x="89" y="45"/>
                </a:cubicBezTo>
                <a:cubicBezTo>
                  <a:pt x="560" y="45"/>
                  <a:pt x="560" y="45"/>
                  <a:pt x="560" y="45"/>
                </a:cubicBezTo>
                <a:cubicBezTo>
                  <a:pt x="574" y="45"/>
                  <a:pt x="589" y="59"/>
                  <a:pt x="589" y="74"/>
                </a:cubicBezTo>
                <a:lnTo>
                  <a:pt x="589" y="545"/>
                </a:lnTo>
                <a:close/>
                <a:moveTo>
                  <a:pt x="501" y="74"/>
                </a:moveTo>
                <a:lnTo>
                  <a:pt x="501" y="74"/>
                </a:lnTo>
                <a:cubicBezTo>
                  <a:pt x="148" y="74"/>
                  <a:pt x="148" y="74"/>
                  <a:pt x="148" y="74"/>
                </a:cubicBezTo>
                <a:cubicBezTo>
                  <a:pt x="133" y="74"/>
                  <a:pt x="118" y="89"/>
                  <a:pt x="118" y="104"/>
                </a:cubicBezTo>
                <a:cubicBezTo>
                  <a:pt x="118" y="104"/>
                  <a:pt x="133" y="118"/>
                  <a:pt x="148" y="118"/>
                </a:cubicBezTo>
                <a:cubicBezTo>
                  <a:pt x="501" y="118"/>
                  <a:pt x="501" y="118"/>
                  <a:pt x="501" y="118"/>
                </a:cubicBezTo>
                <a:lnTo>
                  <a:pt x="516" y="104"/>
                </a:lnTo>
                <a:cubicBezTo>
                  <a:pt x="516" y="89"/>
                  <a:pt x="501" y="74"/>
                  <a:pt x="501" y="7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7" name="Google Shape;1277;p37"/>
          <p:cNvSpPr/>
          <p:nvPr/>
        </p:nvSpPr>
        <p:spPr>
          <a:xfrm>
            <a:off x="1341233" y="5098074"/>
            <a:ext cx="333154" cy="333154"/>
          </a:xfrm>
          <a:custGeom>
            <a:rect b="b" l="l" r="r" t="t"/>
            <a:pathLst>
              <a:path extrusionOk="0" h="635" w="634">
                <a:moveTo>
                  <a:pt x="294" y="472"/>
                </a:moveTo>
                <a:lnTo>
                  <a:pt x="294" y="472"/>
                </a:lnTo>
                <a:cubicBezTo>
                  <a:pt x="309" y="472"/>
                  <a:pt x="309" y="472"/>
                  <a:pt x="309" y="472"/>
                </a:cubicBezTo>
                <a:cubicBezTo>
                  <a:pt x="324" y="472"/>
                  <a:pt x="324" y="472"/>
                  <a:pt x="324" y="472"/>
                </a:cubicBezTo>
                <a:cubicBezTo>
                  <a:pt x="426" y="354"/>
                  <a:pt x="426" y="354"/>
                  <a:pt x="426" y="354"/>
                </a:cubicBezTo>
                <a:cubicBezTo>
                  <a:pt x="426" y="339"/>
                  <a:pt x="426" y="325"/>
                  <a:pt x="426" y="325"/>
                </a:cubicBezTo>
                <a:cubicBezTo>
                  <a:pt x="412" y="310"/>
                  <a:pt x="412" y="310"/>
                  <a:pt x="397" y="325"/>
                </a:cubicBezTo>
                <a:cubicBezTo>
                  <a:pt x="338" y="398"/>
                  <a:pt x="338" y="398"/>
                  <a:pt x="338" y="398"/>
                </a:cubicBezTo>
                <a:cubicBezTo>
                  <a:pt x="338" y="104"/>
                  <a:pt x="338" y="104"/>
                  <a:pt x="338" y="104"/>
                </a:cubicBezTo>
                <a:cubicBezTo>
                  <a:pt x="338" y="89"/>
                  <a:pt x="324" y="74"/>
                  <a:pt x="309" y="74"/>
                </a:cubicBezTo>
                <a:cubicBezTo>
                  <a:pt x="309" y="74"/>
                  <a:pt x="294" y="89"/>
                  <a:pt x="294" y="104"/>
                </a:cubicBezTo>
                <a:cubicBezTo>
                  <a:pt x="294" y="398"/>
                  <a:pt x="294" y="398"/>
                  <a:pt x="294" y="398"/>
                </a:cubicBezTo>
                <a:cubicBezTo>
                  <a:pt x="235" y="325"/>
                  <a:pt x="235" y="325"/>
                  <a:pt x="235" y="325"/>
                </a:cubicBezTo>
                <a:cubicBezTo>
                  <a:pt x="220" y="310"/>
                  <a:pt x="206" y="310"/>
                  <a:pt x="206" y="325"/>
                </a:cubicBezTo>
                <a:cubicBezTo>
                  <a:pt x="191" y="325"/>
                  <a:pt x="191" y="339"/>
                  <a:pt x="206" y="354"/>
                </a:cubicBezTo>
                <a:lnTo>
                  <a:pt x="294" y="472"/>
                </a:lnTo>
                <a:close/>
                <a:moveTo>
                  <a:pt x="485" y="516"/>
                </a:moveTo>
                <a:lnTo>
                  <a:pt x="485" y="516"/>
                </a:lnTo>
                <a:cubicBezTo>
                  <a:pt x="132" y="516"/>
                  <a:pt x="132" y="516"/>
                  <a:pt x="132" y="516"/>
                </a:cubicBezTo>
                <a:cubicBezTo>
                  <a:pt x="132" y="516"/>
                  <a:pt x="117" y="516"/>
                  <a:pt x="117" y="530"/>
                </a:cubicBezTo>
                <a:cubicBezTo>
                  <a:pt x="117" y="545"/>
                  <a:pt x="132" y="545"/>
                  <a:pt x="132" y="545"/>
                </a:cubicBezTo>
                <a:cubicBezTo>
                  <a:pt x="485" y="545"/>
                  <a:pt x="485" y="545"/>
                  <a:pt x="485" y="545"/>
                </a:cubicBezTo>
                <a:cubicBezTo>
                  <a:pt x="500" y="545"/>
                  <a:pt x="515" y="545"/>
                  <a:pt x="515" y="530"/>
                </a:cubicBezTo>
                <a:cubicBezTo>
                  <a:pt x="515" y="516"/>
                  <a:pt x="500" y="516"/>
                  <a:pt x="485" y="516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34"/>
                  <a:pt x="73" y="634"/>
                </a:cubicBezTo>
                <a:cubicBezTo>
                  <a:pt x="544" y="634"/>
                  <a:pt x="544" y="634"/>
                  <a:pt x="544" y="634"/>
                </a:cubicBezTo>
                <a:cubicBezTo>
                  <a:pt x="588" y="634"/>
                  <a:pt x="633" y="589"/>
                  <a:pt x="633" y="545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30"/>
                  <a:pt x="588" y="0"/>
                  <a:pt x="544" y="0"/>
                </a:cubicBezTo>
                <a:close/>
                <a:moveTo>
                  <a:pt x="588" y="545"/>
                </a:moveTo>
                <a:lnTo>
                  <a:pt x="588" y="545"/>
                </a:lnTo>
                <a:cubicBezTo>
                  <a:pt x="588" y="575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75"/>
                  <a:pt x="44" y="545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8" y="45"/>
                  <a:pt x="73" y="45"/>
                </a:cubicBezTo>
                <a:cubicBezTo>
                  <a:pt x="544" y="45"/>
                  <a:pt x="544" y="45"/>
                  <a:pt x="544" y="45"/>
                </a:cubicBezTo>
                <a:cubicBezTo>
                  <a:pt x="574" y="45"/>
                  <a:pt x="588" y="59"/>
                  <a:pt x="588" y="74"/>
                </a:cubicBezTo>
                <a:lnTo>
                  <a:pt x="588" y="54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8" name="Google Shape;1278;p37"/>
          <p:cNvSpPr/>
          <p:nvPr/>
        </p:nvSpPr>
        <p:spPr>
          <a:xfrm>
            <a:off x="807801" y="5098074"/>
            <a:ext cx="323525" cy="333154"/>
          </a:xfrm>
          <a:custGeom>
            <a:rect b="b" l="l" r="r" t="t"/>
            <a:pathLst>
              <a:path extrusionOk="0" h="635" w="619">
                <a:moveTo>
                  <a:pt x="589" y="118"/>
                </a:moveTo>
                <a:lnTo>
                  <a:pt x="589" y="118"/>
                </a:lnTo>
                <a:cubicBezTo>
                  <a:pt x="441" y="118"/>
                  <a:pt x="441" y="118"/>
                  <a:pt x="441" y="118"/>
                </a:cubicBezTo>
                <a:cubicBezTo>
                  <a:pt x="441" y="104"/>
                  <a:pt x="441" y="89"/>
                  <a:pt x="441" y="74"/>
                </a:cubicBezTo>
                <a:cubicBezTo>
                  <a:pt x="441" y="30"/>
                  <a:pt x="412" y="0"/>
                  <a:pt x="368" y="0"/>
                </a:cubicBezTo>
                <a:cubicBezTo>
                  <a:pt x="339" y="0"/>
                  <a:pt x="324" y="15"/>
                  <a:pt x="309" y="30"/>
                </a:cubicBezTo>
                <a:cubicBezTo>
                  <a:pt x="294" y="15"/>
                  <a:pt x="280" y="0"/>
                  <a:pt x="250" y="0"/>
                </a:cubicBezTo>
                <a:cubicBezTo>
                  <a:pt x="206" y="0"/>
                  <a:pt x="177" y="30"/>
                  <a:pt x="177" y="74"/>
                </a:cubicBezTo>
                <a:cubicBezTo>
                  <a:pt x="177" y="89"/>
                  <a:pt x="177" y="104"/>
                  <a:pt x="177" y="118"/>
                </a:cubicBezTo>
                <a:cubicBezTo>
                  <a:pt x="29" y="118"/>
                  <a:pt x="29" y="118"/>
                  <a:pt x="29" y="118"/>
                </a:cubicBezTo>
                <a:cubicBezTo>
                  <a:pt x="15" y="118"/>
                  <a:pt x="0" y="133"/>
                  <a:pt x="0" y="163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221"/>
                  <a:pt x="15" y="236"/>
                  <a:pt x="29" y="236"/>
                </a:cubicBezTo>
                <a:cubicBezTo>
                  <a:pt x="29" y="545"/>
                  <a:pt x="29" y="545"/>
                  <a:pt x="29" y="545"/>
                </a:cubicBezTo>
                <a:cubicBezTo>
                  <a:pt x="29" y="589"/>
                  <a:pt x="73" y="634"/>
                  <a:pt x="118" y="634"/>
                </a:cubicBezTo>
                <a:cubicBezTo>
                  <a:pt x="500" y="634"/>
                  <a:pt x="500" y="634"/>
                  <a:pt x="500" y="634"/>
                </a:cubicBezTo>
                <a:cubicBezTo>
                  <a:pt x="544" y="634"/>
                  <a:pt x="589" y="589"/>
                  <a:pt x="589" y="545"/>
                </a:cubicBezTo>
                <a:cubicBezTo>
                  <a:pt x="589" y="236"/>
                  <a:pt x="589" y="236"/>
                  <a:pt x="589" y="236"/>
                </a:cubicBezTo>
                <a:cubicBezTo>
                  <a:pt x="603" y="236"/>
                  <a:pt x="618" y="221"/>
                  <a:pt x="618" y="192"/>
                </a:cubicBezTo>
                <a:cubicBezTo>
                  <a:pt x="618" y="163"/>
                  <a:pt x="618" y="163"/>
                  <a:pt x="618" y="163"/>
                </a:cubicBezTo>
                <a:cubicBezTo>
                  <a:pt x="618" y="133"/>
                  <a:pt x="603" y="118"/>
                  <a:pt x="589" y="118"/>
                </a:cubicBezTo>
                <a:close/>
                <a:moveTo>
                  <a:pt x="368" y="45"/>
                </a:moveTo>
                <a:lnTo>
                  <a:pt x="368" y="45"/>
                </a:lnTo>
                <a:cubicBezTo>
                  <a:pt x="382" y="45"/>
                  <a:pt x="412" y="59"/>
                  <a:pt x="412" y="74"/>
                </a:cubicBezTo>
                <a:cubicBezTo>
                  <a:pt x="412" y="104"/>
                  <a:pt x="382" y="118"/>
                  <a:pt x="368" y="118"/>
                </a:cubicBezTo>
                <a:cubicBezTo>
                  <a:pt x="353" y="118"/>
                  <a:pt x="324" y="104"/>
                  <a:pt x="324" y="74"/>
                </a:cubicBezTo>
                <a:cubicBezTo>
                  <a:pt x="324" y="59"/>
                  <a:pt x="353" y="45"/>
                  <a:pt x="368" y="45"/>
                </a:cubicBezTo>
                <a:close/>
                <a:moveTo>
                  <a:pt x="250" y="45"/>
                </a:moveTo>
                <a:lnTo>
                  <a:pt x="250" y="45"/>
                </a:lnTo>
                <a:cubicBezTo>
                  <a:pt x="265" y="45"/>
                  <a:pt x="294" y="59"/>
                  <a:pt x="294" y="74"/>
                </a:cubicBezTo>
                <a:cubicBezTo>
                  <a:pt x="294" y="104"/>
                  <a:pt x="265" y="118"/>
                  <a:pt x="250" y="118"/>
                </a:cubicBezTo>
                <a:cubicBezTo>
                  <a:pt x="235" y="118"/>
                  <a:pt x="206" y="104"/>
                  <a:pt x="206" y="74"/>
                </a:cubicBezTo>
                <a:cubicBezTo>
                  <a:pt x="206" y="59"/>
                  <a:pt x="235" y="45"/>
                  <a:pt x="250" y="45"/>
                </a:cubicBezTo>
                <a:close/>
                <a:moveTo>
                  <a:pt x="294" y="589"/>
                </a:moveTo>
                <a:lnTo>
                  <a:pt x="294" y="589"/>
                </a:lnTo>
                <a:cubicBezTo>
                  <a:pt x="118" y="589"/>
                  <a:pt x="118" y="589"/>
                  <a:pt x="118" y="589"/>
                </a:cubicBezTo>
                <a:cubicBezTo>
                  <a:pt x="88" y="589"/>
                  <a:pt x="73" y="575"/>
                  <a:pt x="73" y="545"/>
                </a:cubicBezTo>
                <a:cubicBezTo>
                  <a:pt x="73" y="427"/>
                  <a:pt x="73" y="427"/>
                  <a:pt x="73" y="427"/>
                </a:cubicBezTo>
                <a:cubicBezTo>
                  <a:pt x="294" y="427"/>
                  <a:pt x="294" y="427"/>
                  <a:pt x="294" y="427"/>
                </a:cubicBezTo>
                <a:lnTo>
                  <a:pt x="294" y="589"/>
                </a:lnTo>
                <a:close/>
                <a:moveTo>
                  <a:pt x="294" y="398"/>
                </a:moveTo>
                <a:lnTo>
                  <a:pt x="294" y="398"/>
                </a:lnTo>
                <a:cubicBezTo>
                  <a:pt x="73" y="398"/>
                  <a:pt x="73" y="398"/>
                  <a:pt x="73" y="398"/>
                </a:cubicBezTo>
                <a:cubicBezTo>
                  <a:pt x="73" y="236"/>
                  <a:pt x="73" y="236"/>
                  <a:pt x="73" y="236"/>
                </a:cubicBezTo>
                <a:cubicBezTo>
                  <a:pt x="294" y="236"/>
                  <a:pt x="294" y="236"/>
                  <a:pt x="294" y="236"/>
                </a:cubicBezTo>
                <a:lnTo>
                  <a:pt x="294" y="398"/>
                </a:lnTo>
                <a:close/>
                <a:moveTo>
                  <a:pt x="544" y="545"/>
                </a:moveTo>
                <a:lnTo>
                  <a:pt x="544" y="545"/>
                </a:lnTo>
                <a:cubicBezTo>
                  <a:pt x="544" y="575"/>
                  <a:pt x="530" y="589"/>
                  <a:pt x="500" y="589"/>
                </a:cubicBezTo>
                <a:cubicBezTo>
                  <a:pt x="324" y="589"/>
                  <a:pt x="324" y="589"/>
                  <a:pt x="324" y="589"/>
                </a:cubicBezTo>
                <a:cubicBezTo>
                  <a:pt x="324" y="427"/>
                  <a:pt x="324" y="427"/>
                  <a:pt x="324" y="427"/>
                </a:cubicBezTo>
                <a:cubicBezTo>
                  <a:pt x="544" y="427"/>
                  <a:pt x="544" y="427"/>
                  <a:pt x="544" y="427"/>
                </a:cubicBezTo>
                <a:lnTo>
                  <a:pt x="544" y="545"/>
                </a:lnTo>
                <a:close/>
                <a:moveTo>
                  <a:pt x="544" y="398"/>
                </a:moveTo>
                <a:lnTo>
                  <a:pt x="544" y="398"/>
                </a:lnTo>
                <a:cubicBezTo>
                  <a:pt x="324" y="398"/>
                  <a:pt x="324" y="398"/>
                  <a:pt x="324" y="398"/>
                </a:cubicBezTo>
                <a:cubicBezTo>
                  <a:pt x="324" y="236"/>
                  <a:pt x="324" y="236"/>
                  <a:pt x="324" y="236"/>
                </a:cubicBezTo>
                <a:cubicBezTo>
                  <a:pt x="544" y="236"/>
                  <a:pt x="544" y="236"/>
                  <a:pt x="544" y="236"/>
                </a:cubicBezTo>
                <a:lnTo>
                  <a:pt x="544" y="398"/>
                </a:lnTo>
                <a:close/>
                <a:moveTo>
                  <a:pt x="559" y="192"/>
                </a:moveTo>
                <a:lnTo>
                  <a:pt x="559" y="192"/>
                </a:lnTo>
                <a:cubicBezTo>
                  <a:pt x="59" y="192"/>
                  <a:pt x="59" y="192"/>
                  <a:pt x="59" y="192"/>
                </a:cubicBezTo>
                <a:cubicBezTo>
                  <a:pt x="44" y="192"/>
                  <a:pt x="29" y="192"/>
                  <a:pt x="29" y="177"/>
                </a:cubicBezTo>
                <a:cubicBezTo>
                  <a:pt x="29" y="163"/>
                  <a:pt x="44" y="163"/>
                  <a:pt x="59" y="163"/>
                </a:cubicBezTo>
                <a:cubicBezTo>
                  <a:pt x="559" y="163"/>
                  <a:pt x="559" y="163"/>
                  <a:pt x="559" y="163"/>
                </a:cubicBezTo>
                <a:cubicBezTo>
                  <a:pt x="574" y="163"/>
                  <a:pt x="589" y="163"/>
                  <a:pt x="589" y="177"/>
                </a:cubicBezTo>
                <a:cubicBezTo>
                  <a:pt x="589" y="192"/>
                  <a:pt x="574" y="192"/>
                  <a:pt x="559" y="19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9" name="Google Shape;1279;p37"/>
          <p:cNvSpPr/>
          <p:nvPr/>
        </p:nvSpPr>
        <p:spPr>
          <a:xfrm>
            <a:off x="5664536" y="4562717"/>
            <a:ext cx="248422" cy="325451"/>
          </a:xfrm>
          <a:custGeom>
            <a:rect b="b" l="l" r="r" t="t"/>
            <a:pathLst>
              <a:path extrusionOk="0" h="619" w="472">
                <a:moveTo>
                  <a:pt x="397" y="73"/>
                </a:moveTo>
                <a:lnTo>
                  <a:pt x="397" y="73"/>
                </a:lnTo>
                <a:cubicBezTo>
                  <a:pt x="353" y="73"/>
                  <a:pt x="353" y="73"/>
                  <a:pt x="353" y="73"/>
                </a:cubicBezTo>
                <a:cubicBezTo>
                  <a:pt x="353" y="29"/>
                  <a:pt x="294" y="0"/>
                  <a:pt x="235" y="0"/>
                </a:cubicBezTo>
                <a:cubicBezTo>
                  <a:pt x="176" y="0"/>
                  <a:pt x="117" y="29"/>
                  <a:pt x="117" y="73"/>
                </a:cubicBezTo>
                <a:cubicBezTo>
                  <a:pt x="73" y="73"/>
                  <a:pt x="73" y="73"/>
                  <a:pt x="73" y="73"/>
                </a:cubicBezTo>
                <a:cubicBezTo>
                  <a:pt x="29" y="73"/>
                  <a:pt x="0" y="103"/>
                  <a:pt x="0" y="147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89"/>
                  <a:pt x="29" y="618"/>
                  <a:pt x="73" y="618"/>
                </a:cubicBezTo>
                <a:cubicBezTo>
                  <a:pt x="397" y="618"/>
                  <a:pt x="397" y="618"/>
                  <a:pt x="397" y="618"/>
                </a:cubicBezTo>
                <a:cubicBezTo>
                  <a:pt x="441" y="618"/>
                  <a:pt x="471" y="589"/>
                  <a:pt x="471" y="544"/>
                </a:cubicBezTo>
                <a:cubicBezTo>
                  <a:pt x="471" y="147"/>
                  <a:pt x="471" y="147"/>
                  <a:pt x="471" y="147"/>
                </a:cubicBezTo>
                <a:cubicBezTo>
                  <a:pt x="471" y="103"/>
                  <a:pt x="441" y="73"/>
                  <a:pt x="397" y="73"/>
                </a:cubicBezTo>
                <a:close/>
                <a:moveTo>
                  <a:pt x="235" y="29"/>
                </a:moveTo>
                <a:lnTo>
                  <a:pt x="235" y="29"/>
                </a:lnTo>
                <a:cubicBezTo>
                  <a:pt x="279" y="29"/>
                  <a:pt x="309" y="44"/>
                  <a:pt x="309" y="73"/>
                </a:cubicBezTo>
                <a:cubicBezTo>
                  <a:pt x="162" y="73"/>
                  <a:pt x="162" y="73"/>
                  <a:pt x="162" y="73"/>
                </a:cubicBezTo>
                <a:cubicBezTo>
                  <a:pt x="162" y="44"/>
                  <a:pt x="191" y="29"/>
                  <a:pt x="235" y="29"/>
                </a:cubicBezTo>
                <a:close/>
                <a:moveTo>
                  <a:pt x="426" y="544"/>
                </a:moveTo>
                <a:lnTo>
                  <a:pt x="426" y="544"/>
                </a:lnTo>
                <a:cubicBezTo>
                  <a:pt x="426" y="559"/>
                  <a:pt x="412" y="589"/>
                  <a:pt x="397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59"/>
                  <a:pt x="44" y="544"/>
                </a:cubicBezTo>
                <a:cubicBezTo>
                  <a:pt x="44" y="500"/>
                  <a:pt x="44" y="500"/>
                  <a:pt x="44" y="500"/>
                </a:cubicBezTo>
                <a:cubicBezTo>
                  <a:pt x="426" y="500"/>
                  <a:pt x="426" y="500"/>
                  <a:pt x="426" y="500"/>
                </a:cubicBezTo>
                <a:lnTo>
                  <a:pt x="426" y="544"/>
                </a:lnTo>
                <a:close/>
                <a:moveTo>
                  <a:pt x="426" y="471"/>
                </a:moveTo>
                <a:lnTo>
                  <a:pt x="426" y="471"/>
                </a:lnTo>
                <a:cubicBezTo>
                  <a:pt x="44" y="471"/>
                  <a:pt x="44" y="471"/>
                  <a:pt x="44" y="471"/>
                </a:cubicBezTo>
                <a:cubicBezTo>
                  <a:pt x="44" y="147"/>
                  <a:pt x="44" y="147"/>
                  <a:pt x="44" y="147"/>
                </a:cubicBezTo>
                <a:cubicBezTo>
                  <a:pt x="44" y="132"/>
                  <a:pt x="58" y="118"/>
                  <a:pt x="73" y="118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62" y="235"/>
                  <a:pt x="162" y="235"/>
                  <a:pt x="162" y="235"/>
                </a:cubicBezTo>
                <a:cubicBezTo>
                  <a:pt x="162" y="118"/>
                  <a:pt x="162" y="118"/>
                  <a:pt x="162" y="118"/>
                </a:cubicBezTo>
                <a:cubicBezTo>
                  <a:pt x="309" y="118"/>
                  <a:pt x="309" y="118"/>
                  <a:pt x="309" y="118"/>
                </a:cubicBezTo>
                <a:cubicBezTo>
                  <a:pt x="309" y="235"/>
                  <a:pt x="309" y="235"/>
                  <a:pt x="309" y="235"/>
                </a:cubicBezTo>
                <a:cubicBezTo>
                  <a:pt x="353" y="235"/>
                  <a:pt x="353" y="235"/>
                  <a:pt x="353" y="235"/>
                </a:cubicBezTo>
                <a:cubicBezTo>
                  <a:pt x="353" y="118"/>
                  <a:pt x="353" y="118"/>
                  <a:pt x="353" y="118"/>
                </a:cubicBezTo>
                <a:cubicBezTo>
                  <a:pt x="397" y="118"/>
                  <a:pt x="397" y="118"/>
                  <a:pt x="397" y="118"/>
                </a:cubicBezTo>
                <a:cubicBezTo>
                  <a:pt x="412" y="118"/>
                  <a:pt x="426" y="132"/>
                  <a:pt x="426" y="147"/>
                </a:cubicBezTo>
                <a:lnTo>
                  <a:pt x="426" y="47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0" name="Google Shape;1280;p37"/>
          <p:cNvSpPr/>
          <p:nvPr/>
        </p:nvSpPr>
        <p:spPr>
          <a:xfrm>
            <a:off x="5086812" y="4562717"/>
            <a:ext cx="333155" cy="325451"/>
          </a:xfrm>
          <a:custGeom>
            <a:rect b="b" l="l" r="r" t="t"/>
            <a:pathLst>
              <a:path extrusionOk="0" h="619" w="634">
                <a:moveTo>
                  <a:pt x="118" y="544"/>
                </a:moveTo>
                <a:lnTo>
                  <a:pt x="118" y="544"/>
                </a:lnTo>
                <a:cubicBezTo>
                  <a:pt x="118" y="589"/>
                  <a:pt x="162" y="618"/>
                  <a:pt x="207" y="618"/>
                </a:cubicBezTo>
                <a:cubicBezTo>
                  <a:pt x="251" y="618"/>
                  <a:pt x="280" y="589"/>
                  <a:pt x="280" y="544"/>
                </a:cubicBezTo>
                <a:cubicBezTo>
                  <a:pt x="280" y="500"/>
                  <a:pt x="251" y="471"/>
                  <a:pt x="207" y="471"/>
                </a:cubicBezTo>
                <a:cubicBezTo>
                  <a:pt x="162" y="471"/>
                  <a:pt x="118" y="500"/>
                  <a:pt x="118" y="544"/>
                </a:cubicBezTo>
                <a:close/>
                <a:moveTo>
                  <a:pt x="207" y="500"/>
                </a:moveTo>
                <a:lnTo>
                  <a:pt x="207" y="500"/>
                </a:lnTo>
                <a:cubicBezTo>
                  <a:pt x="221" y="500"/>
                  <a:pt x="236" y="530"/>
                  <a:pt x="236" y="544"/>
                </a:cubicBezTo>
                <a:cubicBezTo>
                  <a:pt x="236" y="559"/>
                  <a:pt x="221" y="589"/>
                  <a:pt x="207" y="589"/>
                </a:cubicBezTo>
                <a:cubicBezTo>
                  <a:pt x="177" y="589"/>
                  <a:pt x="162" y="559"/>
                  <a:pt x="162" y="544"/>
                </a:cubicBezTo>
                <a:cubicBezTo>
                  <a:pt x="162" y="530"/>
                  <a:pt x="177" y="500"/>
                  <a:pt x="207" y="500"/>
                </a:cubicBezTo>
                <a:close/>
                <a:moveTo>
                  <a:pt x="162" y="427"/>
                </a:moveTo>
                <a:lnTo>
                  <a:pt x="162" y="427"/>
                </a:lnTo>
                <a:cubicBezTo>
                  <a:pt x="148" y="427"/>
                  <a:pt x="118" y="412"/>
                  <a:pt x="118" y="382"/>
                </a:cubicBezTo>
                <a:cubicBezTo>
                  <a:pt x="575" y="353"/>
                  <a:pt x="575" y="353"/>
                  <a:pt x="575" y="353"/>
                </a:cubicBezTo>
                <a:cubicBezTo>
                  <a:pt x="575" y="353"/>
                  <a:pt x="633" y="103"/>
                  <a:pt x="633" y="88"/>
                </a:cubicBezTo>
                <a:lnTo>
                  <a:pt x="619" y="73"/>
                </a:lnTo>
                <a:cubicBezTo>
                  <a:pt x="118" y="73"/>
                  <a:pt x="118" y="73"/>
                  <a:pt x="118" y="73"/>
                </a:cubicBezTo>
                <a:cubicBezTo>
                  <a:pt x="118" y="29"/>
                  <a:pt x="118" y="29"/>
                  <a:pt x="118" y="29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148" y="29"/>
                  <a:pt x="162" y="29"/>
                  <a:pt x="162" y="14"/>
                </a:cubicBezTo>
                <a:cubicBezTo>
                  <a:pt x="162" y="0"/>
                  <a:pt x="148" y="0"/>
                  <a:pt x="148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5" y="0"/>
                  <a:pt x="0" y="0"/>
                  <a:pt x="0" y="14"/>
                </a:cubicBezTo>
                <a:cubicBezTo>
                  <a:pt x="0" y="29"/>
                  <a:pt x="15" y="29"/>
                  <a:pt x="30" y="29"/>
                </a:cubicBezTo>
                <a:cubicBezTo>
                  <a:pt x="89" y="29"/>
                  <a:pt x="89" y="29"/>
                  <a:pt x="89" y="29"/>
                </a:cubicBezTo>
                <a:cubicBezTo>
                  <a:pt x="89" y="382"/>
                  <a:pt x="89" y="382"/>
                  <a:pt x="89" y="382"/>
                </a:cubicBezTo>
                <a:cubicBezTo>
                  <a:pt x="89" y="427"/>
                  <a:pt x="118" y="471"/>
                  <a:pt x="162" y="471"/>
                </a:cubicBezTo>
                <a:cubicBezTo>
                  <a:pt x="207" y="471"/>
                  <a:pt x="207" y="471"/>
                  <a:pt x="207" y="471"/>
                </a:cubicBezTo>
                <a:cubicBezTo>
                  <a:pt x="442" y="471"/>
                  <a:pt x="442" y="471"/>
                  <a:pt x="442" y="471"/>
                </a:cubicBezTo>
                <a:cubicBezTo>
                  <a:pt x="619" y="471"/>
                  <a:pt x="619" y="471"/>
                  <a:pt x="619" y="471"/>
                </a:cubicBezTo>
                <a:cubicBezTo>
                  <a:pt x="619" y="471"/>
                  <a:pt x="619" y="441"/>
                  <a:pt x="619" y="427"/>
                </a:cubicBezTo>
                <a:lnTo>
                  <a:pt x="162" y="427"/>
                </a:lnTo>
                <a:close/>
                <a:moveTo>
                  <a:pt x="118" y="118"/>
                </a:moveTo>
                <a:lnTo>
                  <a:pt x="118" y="118"/>
                </a:lnTo>
                <a:cubicBezTo>
                  <a:pt x="589" y="118"/>
                  <a:pt x="589" y="118"/>
                  <a:pt x="589" y="118"/>
                </a:cubicBezTo>
                <a:cubicBezTo>
                  <a:pt x="545" y="309"/>
                  <a:pt x="545" y="309"/>
                  <a:pt x="545" y="309"/>
                </a:cubicBezTo>
                <a:cubicBezTo>
                  <a:pt x="118" y="353"/>
                  <a:pt x="118" y="353"/>
                  <a:pt x="118" y="353"/>
                </a:cubicBezTo>
                <a:lnTo>
                  <a:pt x="118" y="118"/>
                </a:lnTo>
                <a:close/>
                <a:moveTo>
                  <a:pt x="354" y="544"/>
                </a:moveTo>
                <a:lnTo>
                  <a:pt x="354" y="544"/>
                </a:lnTo>
                <a:cubicBezTo>
                  <a:pt x="354" y="589"/>
                  <a:pt x="398" y="618"/>
                  <a:pt x="442" y="618"/>
                </a:cubicBezTo>
                <a:cubicBezTo>
                  <a:pt x="486" y="618"/>
                  <a:pt x="516" y="589"/>
                  <a:pt x="516" y="544"/>
                </a:cubicBezTo>
                <a:cubicBezTo>
                  <a:pt x="516" y="500"/>
                  <a:pt x="486" y="471"/>
                  <a:pt x="442" y="471"/>
                </a:cubicBezTo>
                <a:cubicBezTo>
                  <a:pt x="398" y="471"/>
                  <a:pt x="354" y="500"/>
                  <a:pt x="354" y="544"/>
                </a:cubicBezTo>
                <a:close/>
                <a:moveTo>
                  <a:pt x="442" y="500"/>
                </a:moveTo>
                <a:lnTo>
                  <a:pt x="442" y="500"/>
                </a:lnTo>
                <a:cubicBezTo>
                  <a:pt x="457" y="500"/>
                  <a:pt x="471" y="530"/>
                  <a:pt x="471" y="544"/>
                </a:cubicBezTo>
                <a:cubicBezTo>
                  <a:pt x="471" y="559"/>
                  <a:pt x="457" y="589"/>
                  <a:pt x="442" y="589"/>
                </a:cubicBezTo>
                <a:cubicBezTo>
                  <a:pt x="412" y="589"/>
                  <a:pt x="398" y="559"/>
                  <a:pt x="398" y="544"/>
                </a:cubicBezTo>
                <a:cubicBezTo>
                  <a:pt x="398" y="530"/>
                  <a:pt x="412" y="500"/>
                  <a:pt x="442" y="50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1" name="Google Shape;1281;p37"/>
          <p:cNvSpPr/>
          <p:nvPr/>
        </p:nvSpPr>
        <p:spPr>
          <a:xfrm>
            <a:off x="4553380" y="4572345"/>
            <a:ext cx="333154" cy="310046"/>
          </a:xfrm>
          <a:custGeom>
            <a:rect b="b" l="l" r="r" t="t"/>
            <a:pathLst>
              <a:path extrusionOk="0" h="590" w="634">
                <a:moveTo>
                  <a:pt x="191" y="162"/>
                </a:moveTo>
                <a:lnTo>
                  <a:pt x="191" y="162"/>
                </a:lnTo>
                <a:cubicBezTo>
                  <a:pt x="147" y="0"/>
                  <a:pt x="147" y="0"/>
                  <a:pt x="147" y="0"/>
                </a:cubicBezTo>
                <a:cubicBezTo>
                  <a:pt x="14" y="0"/>
                  <a:pt x="14" y="0"/>
                  <a:pt x="14" y="0"/>
                </a:cubicBezTo>
                <a:lnTo>
                  <a:pt x="0" y="15"/>
                </a:lnTo>
                <a:cubicBezTo>
                  <a:pt x="0" y="30"/>
                  <a:pt x="14" y="45"/>
                  <a:pt x="14" y="45"/>
                </a:cubicBezTo>
                <a:cubicBezTo>
                  <a:pt x="117" y="45"/>
                  <a:pt x="117" y="45"/>
                  <a:pt x="117" y="45"/>
                </a:cubicBezTo>
                <a:cubicBezTo>
                  <a:pt x="162" y="162"/>
                  <a:pt x="162" y="162"/>
                  <a:pt x="162" y="162"/>
                </a:cubicBezTo>
                <a:cubicBezTo>
                  <a:pt x="191" y="398"/>
                  <a:pt x="191" y="398"/>
                  <a:pt x="191" y="398"/>
                </a:cubicBezTo>
                <a:cubicBezTo>
                  <a:pt x="191" y="442"/>
                  <a:pt x="235" y="471"/>
                  <a:pt x="279" y="471"/>
                </a:cubicBezTo>
                <a:cubicBezTo>
                  <a:pt x="485" y="471"/>
                  <a:pt x="485" y="471"/>
                  <a:pt x="485" y="471"/>
                </a:cubicBezTo>
                <a:cubicBezTo>
                  <a:pt x="530" y="471"/>
                  <a:pt x="574" y="442"/>
                  <a:pt x="574" y="398"/>
                </a:cubicBezTo>
                <a:cubicBezTo>
                  <a:pt x="633" y="162"/>
                  <a:pt x="633" y="162"/>
                  <a:pt x="633" y="162"/>
                </a:cubicBezTo>
                <a:lnTo>
                  <a:pt x="191" y="162"/>
                </a:lnTo>
                <a:close/>
                <a:moveTo>
                  <a:pt x="530" y="398"/>
                </a:moveTo>
                <a:lnTo>
                  <a:pt x="530" y="398"/>
                </a:lnTo>
                <a:cubicBezTo>
                  <a:pt x="530" y="413"/>
                  <a:pt x="515" y="427"/>
                  <a:pt x="485" y="427"/>
                </a:cubicBezTo>
                <a:cubicBezTo>
                  <a:pt x="279" y="427"/>
                  <a:pt x="279" y="427"/>
                  <a:pt x="279" y="427"/>
                </a:cubicBezTo>
                <a:cubicBezTo>
                  <a:pt x="250" y="427"/>
                  <a:pt x="235" y="413"/>
                  <a:pt x="235" y="398"/>
                </a:cubicBezTo>
                <a:cubicBezTo>
                  <a:pt x="206" y="192"/>
                  <a:pt x="206" y="192"/>
                  <a:pt x="206" y="192"/>
                </a:cubicBezTo>
                <a:cubicBezTo>
                  <a:pt x="574" y="192"/>
                  <a:pt x="574" y="192"/>
                  <a:pt x="574" y="192"/>
                </a:cubicBezTo>
                <a:lnTo>
                  <a:pt x="530" y="398"/>
                </a:lnTo>
                <a:close/>
                <a:moveTo>
                  <a:pt x="279" y="516"/>
                </a:moveTo>
                <a:lnTo>
                  <a:pt x="279" y="516"/>
                </a:lnTo>
                <a:cubicBezTo>
                  <a:pt x="250" y="516"/>
                  <a:pt x="235" y="530"/>
                  <a:pt x="235" y="545"/>
                </a:cubicBezTo>
                <a:cubicBezTo>
                  <a:pt x="235" y="575"/>
                  <a:pt x="250" y="589"/>
                  <a:pt x="279" y="589"/>
                </a:cubicBezTo>
                <a:cubicBezTo>
                  <a:pt x="294" y="589"/>
                  <a:pt x="309" y="575"/>
                  <a:pt x="309" y="545"/>
                </a:cubicBezTo>
                <a:cubicBezTo>
                  <a:pt x="309" y="530"/>
                  <a:pt x="294" y="516"/>
                  <a:pt x="279" y="516"/>
                </a:cubicBezTo>
                <a:close/>
                <a:moveTo>
                  <a:pt x="471" y="516"/>
                </a:moveTo>
                <a:lnTo>
                  <a:pt x="471" y="516"/>
                </a:lnTo>
                <a:cubicBezTo>
                  <a:pt x="456" y="516"/>
                  <a:pt x="426" y="530"/>
                  <a:pt x="426" y="545"/>
                </a:cubicBezTo>
                <a:cubicBezTo>
                  <a:pt x="426" y="575"/>
                  <a:pt x="456" y="589"/>
                  <a:pt x="471" y="589"/>
                </a:cubicBezTo>
                <a:cubicBezTo>
                  <a:pt x="485" y="589"/>
                  <a:pt x="515" y="575"/>
                  <a:pt x="515" y="545"/>
                </a:cubicBezTo>
                <a:cubicBezTo>
                  <a:pt x="515" y="530"/>
                  <a:pt x="485" y="516"/>
                  <a:pt x="471" y="51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2" name="Google Shape;1282;p37"/>
          <p:cNvSpPr/>
          <p:nvPr/>
        </p:nvSpPr>
        <p:spPr>
          <a:xfrm>
            <a:off x="4019948" y="4595454"/>
            <a:ext cx="323525" cy="263828"/>
          </a:xfrm>
          <a:custGeom>
            <a:rect b="b" l="l" r="r" t="t"/>
            <a:pathLst>
              <a:path extrusionOk="0" h="501" w="619">
                <a:moveTo>
                  <a:pt x="603" y="117"/>
                </a:moveTo>
                <a:lnTo>
                  <a:pt x="603" y="117"/>
                </a:lnTo>
                <a:cubicBezTo>
                  <a:pt x="471" y="117"/>
                  <a:pt x="471" y="117"/>
                  <a:pt x="471" y="117"/>
                </a:cubicBezTo>
                <a:cubicBezTo>
                  <a:pt x="515" y="29"/>
                  <a:pt x="515" y="29"/>
                  <a:pt x="515" y="29"/>
                </a:cubicBezTo>
                <a:cubicBezTo>
                  <a:pt x="559" y="29"/>
                  <a:pt x="559" y="29"/>
                  <a:pt x="559" y="29"/>
                </a:cubicBezTo>
                <a:cubicBezTo>
                  <a:pt x="574" y="29"/>
                  <a:pt x="589" y="29"/>
                  <a:pt x="589" y="14"/>
                </a:cubicBezTo>
                <a:cubicBezTo>
                  <a:pt x="589" y="0"/>
                  <a:pt x="574" y="0"/>
                  <a:pt x="559" y="0"/>
                </a:cubicBezTo>
                <a:cubicBezTo>
                  <a:pt x="486" y="0"/>
                  <a:pt x="486" y="0"/>
                  <a:pt x="486" y="0"/>
                </a:cubicBezTo>
                <a:cubicBezTo>
                  <a:pt x="427" y="117"/>
                  <a:pt x="427" y="117"/>
                  <a:pt x="427" y="117"/>
                </a:cubicBezTo>
                <a:cubicBezTo>
                  <a:pt x="191" y="117"/>
                  <a:pt x="191" y="117"/>
                  <a:pt x="191" y="117"/>
                </a:cubicBezTo>
                <a:cubicBezTo>
                  <a:pt x="132" y="0"/>
                  <a:pt x="132" y="0"/>
                  <a:pt x="132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44" y="0"/>
                  <a:pt x="29" y="0"/>
                  <a:pt x="29" y="14"/>
                </a:cubicBezTo>
                <a:cubicBezTo>
                  <a:pt x="29" y="29"/>
                  <a:pt x="44" y="29"/>
                  <a:pt x="59" y="29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47" y="117"/>
                  <a:pt x="147" y="117"/>
                  <a:pt x="147" y="117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0" y="117"/>
                  <a:pt x="0" y="117"/>
                  <a:pt x="0" y="132"/>
                </a:cubicBezTo>
                <a:cubicBezTo>
                  <a:pt x="0" y="147"/>
                  <a:pt x="0" y="147"/>
                  <a:pt x="15" y="147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59" y="426"/>
                  <a:pt x="59" y="426"/>
                  <a:pt x="59" y="426"/>
                </a:cubicBezTo>
                <a:cubicBezTo>
                  <a:pt x="59" y="471"/>
                  <a:pt x="88" y="500"/>
                  <a:pt x="132" y="500"/>
                </a:cubicBezTo>
                <a:cubicBezTo>
                  <a:pt x="471" y="500"/>
                  <a:pt x="471" y="500"/>
                  <a:pt x="471" y="500"/>
                </a:cubicBezTo>
                <a:cubicBezTo>
                  <a:pt x="515" y="500"/>
                  <a:pt x="545" y="471"/>
                  <a:pt x="545" y="426"/>
                </a:cubicBezTo>
                <a:cubicBezTo>
                  <a:pt x="589" y="147"/>
                  <a:pt x="589" y="147"/>
                  <a:pt x="589" y="147"/>
                </a:cubicBezTo>
                <a:cubicBezTo>
                  <a:pt x="603" y="147"/>
                  <a:pt x="603" y="147"/>
                  <a:pt x="603" y="147"/>
                </a:cubicBezTo>
                <a:cubicBezTo>
                  <a:pt x="618" y="147"/>
                  <a:pt x="618" y="147"/>
                  <a:pt x="618" y="132"/>
                </a:cubicBezTo>
                <a:cubicBezTo>
                  <a:pt x="618" y="117"/>
                  <a:pt x="618" y="117"/>
                  <a:pt x="603" y="117"/>
                </a:cubicBezTo>
                <a:close/>
                <a:moveTo>
                  <a:pt x="191" y="471"/>
                </a:moveTo>
                <a:lnTo>
                  <a:pt x="191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18" y="471"/>
                  <a:pt x="88" y="441"/>
                  <a:pt x="88" y="426"/>
                </a:cubicBezTo>
                <a:cubicBezTo>
                  <a:pt x="88" y="382"/>
                  <a:pt x="88" y="382"/>
                  <a:pt x="88" y="382"/>
                </a:cubicBezTo>
                <a:cubicBezTo>
                  <a:pt x="191" y="382"/>
                  <a:pt x="191" y="382"/>
                  <a:pt x="191" y="382"/>
                </a:cubicBezTo>
                <a:lnTo>
                  <a:pt x="191" y="471"/>
                </a:lnTo>
                <a:close/>
                <a:moveTo>
                  <a:pt x="191" y="353"/>
                </a:moveTo>
                <a:lnTo>
                  <a:pt x="191" y="353"/>
                </a:lnTo>
                <a:cubicBezTo>
                  <a:pt x="88" y="353"/>
                  <a:pt x="88" y="353"/>
                  <a:pt x="88" y="353"/>
                </a:cubicBezTo>
                <a:cubicBezTo>
                  <a:pt x="88" y="264"/>
                  <a:pt x="88" y="264"/>
                  <a:pt x="88" y="264"/>
                </a:cubicBezTo>
                <a:cubicBezTo>
                  <a:pt x="191" y="264"/>
                  <a:pt x="191" y="264"/>
                  <a:pt x="191" y="264"/>
                </a:cubicBezTo>
                <a:lnTo>
                  <a:pt x="191" y="353"/>
                </a:lnTo>
                <a:close/>
                <a:moveTo>
                  <a:pt x="191" y="235"/>
                </a:moveTo>
                <a:lnTo>
                  <a:pt x="191" y="235"/>
                </a:lnTo>
                <a:cubicBezTo>
                  <a:pt x="73" y="235"/>
                  <a:pt x="73" y="235"/>
                  <a:pt x="73" y="235"/>
                </a:cubicBezTo>
                <a:cubicBezTo>
                  <a:pt x="73" y="147"/>
                  <a:pt x="73" y="147"/>
                  <a:pt x="73" y="147"/>
                </a:cubicBezTo>
                <a:cubicBezTo>
                  <a:pt x="191" y="147"/>
                  <a:pt x="191" y="147"/>
                  <a:pt x="191" y="147"/>
                </a:cubicBezTo>
                <a:lnTo>
                  <a:pt x="191" y="235"/>
                </a:lnTo>
                <a:close/>
                <a:moveTo>
                  <a:pt x="383" y="471"/>
                </a:moveTo>
                <a:lnTo>
                  <a:pt x="383" y="471"/>
                </a:lnTo>
                <a:cubicBezTo>
                  <a:pt x="236" y="471"/>
                  <a:pt x="236" y="471"/>
                  <a:pt x="236" y="471"/>
                </a:cubicBezTo>
                <a:cubicBezTo>
                  <a:pt x="236" y="382"/>
                  <a:pt x="236" y="382"/>
                  <a:pt x="236" y="382"/>
                </a:cubicBezTo>
                <a:cubicBezTo>
                  <a:pt x="383" y="382"/>
                  <a:pt x="383" y="382"/>
                  <a:pt x="383" y="382"/>
                </a:cubicBezTo>
                <a:lnTo>
                  <a:pt x="383" y="471"/>
                </a:lnTo>
                <a:close/>
                <a:moveTo>
                  <a:pt x="383" y="353"/>
                </a:moveTo>
                <a:lnTo>
                  <a:pt x="383" y="353"/>
                </a:lnTo>
                <a:cubicBezTo>
                  <a:pt x="236" y="353"/>
                  <a:pt x="236" y="353"/>
                  <a:pt x="236" y="353"/>
                </a:cubicBezTo>
                <a:cubicBezTo>
                  <a:pt x="236" y="264"/>
                  <a:pt x="236" y="264"/>
                  <a:pt x="236" y="264"/>
                </a:cubicBezTo>
                <a:cubicBezTo>
                  <a:pt x="383" y="264"/>
                  <a:pt x="383" y="264"/>
                  <a:pt x="383" y="264"/>
                </a:cubicBezTo>
                <a:lnTo>
                  <a:pt x="383" y="353"/>
                </a:lnTo>
                <a:close/>
                <a:moveTo>
                  <a:pt x="383" y="235"/>
                </a:moveTo>
                <a:lnTo>
                  <a:pt x="383" y="235"/>
                </a:lnTo>
                <a:cubicBezTo>
                  <a:pt x="236" y="235"/>
                  <a:pt x="236" y="235"/>
                  <a:pt x="236" y="235"/>
                </a:cubicBezTo>
                <a:cubicBezTo>
                  <a:pt x="236" y="147"/>
                  <a:pt x="236" y="147"/>
                  <a:pt x="236" y="147"/>
                </a:cubicBezTo>
                <a:cubicBezTo>
                  <a:pt x="383" y="147"/>
                  <a:pt x="383" y="147"/>
                  <a:pt x="383" y="147"/>
                </a:cubicBezTo>
                <a:lnTo>
                  <a:pt x="383" y="235"/>
                </a:lnTo>
                <a:close/>
                <a:moveTo>
                  <a:pt x="500" y="426"/>
                </a:moveTo>
                <a:lnTo>
                  <a:pt x="500" y="426"/>
                </a:lnTo>
                <a:cubicBezTo>
                  <a:pt x="500" y="441"/>
                  <a:pt x="486" y="471"/>
                  <a:pt x="471" y="471"/>
                </a:cubicBezTo>
                <a:cubicBezTo>
                  <a:pt x="427" y="471"/>
                  <a:pt x="427" y="471"/>
                  <a:pt x="427" y="471"/>
                </a:cubicBezTo>
                <a:cubicBezTo>
                  <a:pt x="427" y="382"/>
                  <a:pt x="427" y="382"/>
                  <a:pt x="427" y="382"/>
                </a:cubicBezTo>
                <a:cubicBezTo>
                  <a:pt x="515" y="382"/>
                  <a:pt x="515" y="382"/>
                  <a:pt x="515" y="382"/>
                </a:cubicBezTo>
                <a:lnTo>
                  <a:pt x="500" y="426"/>
                </a:lnTo>
                <a:close/>
                <a:moveTo>
                  <a:pt x="515" y="353"/>
                </a:moveTo>
                <a:lnTo>
                  <a:pt x="515" y="353"/>
                </a:lnTo>
                <a:cubicBezTo>
                  <a:pt x="427" y="353"/>
                  <a:pt x="427" y="353"/>
                  <a:pt x="427" y="353"/>
                </a:cubicBezTo>
                <a:cubicBezTo>
                  <a:pt x="427" y="264"/>
                  <a:pt x="427" y="264"/>
                  <a:pt x="427" y="264"/>
                </a:cubicBezTo>
                <a:cubicBezTo>
                  <a:pt x="530" y="264"/>
                  <a:pt x="530" y="264"/>
                  <a:pt x="530" y="264"/>
                </a:cubicBezTo>
                <a:lnTo>
                  <a:pt x="515" y="353"/>
                </a:lnTo>
                <a:close/>
                <a:moveTo>
                  <a:pt x="530" y="235"/>
                </a:moveTo>
                <a:lnTo>
                  <a:pt x="530" y="235"/>
                </a:lnTo>
                <a:cubicBezTo>
                  <a:pt x="427" y="235"/>
                  <a:pt x="427" y="235"/>
                  <a:pt x="427" y="235"/>
                </a:cubicBezTo>
                <a:cubicBezTo>
                  <a:pt x="427" y="147"/>
                  <a:pt x="427" y="147"/>
                  <a:pt x="427" y="147"/>
                </a:cubicBezTo>
                <a:cubicBezTo>
                  <a:pt x="545" y="147"/>
                  <a:pt x="545" y="147"/>
                  <a:pt x="545" y="147"/>
                </a:cubicBezTo>
                <a:lnTo>
                  <a:pt x="530" y="23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3" name="Google Shape;1283;p37"/>
          <p:cNvSpPr/>
          <p:nvPr/>
        </p:nvSpPr>
        <p:spPr>
          <a:xfrm>
            <a:off x="3478812" y="4562717"/>
            <a:ext cx="333154" cy="325451"/>
          </a:xfrm>
          <a:custGeom>
            <a:rect b="b" l="l" r="r" t="t"/>
            <a:pathLst>
              <a:path extrusionOk="0" h="619" w="634">
                <a:moveTo>
                  <a:pt x="516" y="0"/>
                </a:moveTo>
                <a:lnTo>
                  <a:pt x="516" y="0"/>
                </a:lnTo>
                <a:cubicBezTo>
                  <a:pt x="118" y="0"/>
                  <a:pt x="118" y="0"/>
                  <a:pt x="118" y="0"/>
                </a:cubicBezTo>
                <a:cubicBezTo>
                  <a:pt x="0" y="191"/>
                  <a:pt x="0" y="191"/>
                  <a:pt x="0" y="191"/>
                </a:cubicBezTo>
                <a:lnTo>
                  <a:pt x="0" y="265"/>
                </a:lnTo>
                <a:cubicBezTo>
                  <a:pt x="0" y="294"/>
                  <a:pt x="15" y="309"/>
                  <a:pt x="30" y="323"/>
                </a:cubicBezTo>
                <a:cubicBezTo>
                  <a:pt x="30" y="544"/>
                  <a:pt x="30" y="544"/>
                  <a:pt x="30" y="544"/>
                </a:cubicBezTo>
                <a:cubicBezTo>
                  <a:pt x="30" y="589"/>
                  <a:pt x="59" y="618"/>
                  <a:pt x="103" y="618"/>
                </a:cubicBezTo>
                <a:cubicBezTo>
                  <a:pt x="530" y="618"/>
                  <a:pt x="530" y="618"/>
                  <a:pt x="530" y="618"/>
                </a:cubicBezTo>
                <a:cubicBezTo>
                  <a:pt x="575" y="618"/>
                  <a:pt x="619" y="589"/>
                  <a:pt x="619" y="544"/>
                </a:cubicBezTo>
                <a:cubicBezTo>
                  <a:pt x="619" y="323"/>
                  <a:pt x="619" y="323"/>
                  <a:pt x="619" y="323"/>
                </a:cubicBezTo>
                <a:cubicBezTo>
                  <a:pt x="633" y="309"/>
                  <a:pt x="633" y="294"/>
                  <a:pt x="633" y="265"/>
                </a:cubicBezTo>
                <a:cubicBezTo>
                  <a:pt x="633" y="250"/>
                  <a:pt x="633" y="191"/>
                  <a:pt x="633" y="191"/>
                </a:cubicBezTo>
                <a:lnTo>
                  <a:pt x="516" y="0"/>
                </a:lnTo>
                <a:close/>
                <a:moveTo>
                  <a:pt x="575" y="544"/>
                </a:moveTo>
                <a:lnTo>
                  <a:pt x="575" y="544"/>
                </a:lnTo>
                <a:cubicBezTo>
                  <a:pt x="575" y="559"/>
                  <a:pt x="560" y="589"/>
                  <a:pt x="530" y="589"/>
                </a:cubicBezTo>
                <a:cubicBezTo>
                  <a:pt x="103" y="589"/>
                  <a:pt x="103" y="589"/>
                  <a:pt x="103" y="589"/>
                </a:cubicBezTo>
                <a:cubicBezTo>
                  <a:pt x="89" y="589"/>
                  <a:pt x="59" y="559"/>
                  <a:pt x="59" y="544"/>
                </a:cubicBezTo>
                <a:cubicBezTo>
                  <a:pt x="59" y="500"/>
                  <a:pt x="59" y="500"/>
                  <a:pt x="59" y="500"/>
                </a:cubicBezTo>
                <a:cubicBezTo>
                  <a:pt x="575" y="500"/>
                  <a:pt x="575" y="500"/>
                  <a:pt x="575" y="500"/>
                </a:cubicBezTo>
                <a:lnTo>
                  <a:pt x="575" y="544"/>
                </a:lnTo>
                <a:close/>
                <a:moveTo>
                  <a:pt x="575" y="471"/>
                </a:moveTo>
                <a:lnTo>
                  <a:pt x="575" y="471"/>
                </a:lnTo>
                <a:cubicBezTo>
                  <a:pt x="59" y="471"/>
                  <a:pt x="59" y="471"/>
                  <a:pt x="59" y="471"/>
                </a:cubicBezTo>
                <a:cubicBezTo>
                  <a:pt x="59" y="353"/>
                  <a:pt x="59" y="353"/>
                  <a:pt x="59" y="353"/>
                </a:cubicBezTo>
                <a:cubicBezTo>
                  <a:pt x="74" y="353"/>
                  <a:pt x="89" y="353"/>
                  <a:pt x="103" y="353"/>
                </a:cubicBezTo>
                <a:cubicBezTo>
                  <a:pt x="118" y="353"/>
                  <a:pt x="162" y="323"/>
                  <a:pt x="177" y="294"/>
                </a:cubicBezTo>
                <a:cubicBezTo>
                  <a:pt x="192" y="323"/>
                  <a:pt x="221" y="353"/>
                  <a:pt x="251" y="353"/>
                </a:cubicBezTo>
                <a:cubicBezTo>
                  <a:pt x="280" y="353"/>
                  <a:pt x="310" y="323"/>
                  <a:pt x="324" y="309"/>
                </a:cubicBezTo>
                <a:cubicBezTo>
                  <a:pt x="324" y="323"/>
                  <a:pt x="369" y="353"/>
                  <a:pt x="398" y="353"/>
                </a:cubicBezTo>
                <a:cubicBezTo>
                  <a:pt x="428" y="353"/>
                  <a:pt x="457" y="323"/>
                  <a:pt x="471" y="294"/>
                </a:cubicBezTo>
                <a:cubicBezTo>
                  <a:pt x="486" y="323"/>
                  <a:pt x="501" y="353"/>
                  <a:pt x="530" y="353"/>
                </a:cubicBezTo>
                <a:cubicBezTo>
                  <a:pt x="545" y="353"/>
                  <a:pt x="575" y="353"/>
                  <a:pt x="575" y="353"/>
                </a:cubicBezTo>
                <a:lnTo>
                  <a:pt x="575" y="471"/>
                </a:lnTo>
                <a:close/>
                <a:moveTo>
                  <a:pt x="589" y="265"/>
                </a:moveTo>
                <a:lnTo>
                  <a:pt x="589" y="265"/>
                </a:lnTo>
                <a:cubicBezTo>
                  <a:pt x="589" y="294"/>
                  <a:pt x="560" y="309"/>
                  <a:pt x="530" y="309"/>
                </a:cubicBezTo>
                <a:cubicBezTo>
                  <a:pt x="501" y="309"/>
                  <a:pt x="471" y="294"/>
                  <a:pt x="471" y="265"/>
                </a:cubicBezTo>
                <a:cubicBezTo>
                  <a:pt x="457" y="265"/>
                  <a:pt x="457" y="265"/>
                  <a:pt x="457" y="265"/>
                </a:cubicBezTo>
                <a:cubicBezTo>
                  <a:pt x="457" y="294"/>
                  <a:pt x="428" y="309"/>
                  <a:pt x="398" y="309"/>
                </a:cubicBezTo>
                <a:cubicBezTo>
                  <a:pt x="369" y="309"/>
                  <a:pt x="324" y="294"/>
                  <a:pt x="324" y="265"/>
                </a:cubicBezTo>
                <a:cubicBezTo>
                  <a:pt x="310" y="265"/>
                  <a:pt x="310" y="265"/>
                  <a:pt x="310" y="265"/>
                </a:cubicBezTo>
                <a:cubicBezTo>
                  <a:pt x="310" y="294"/>
                  <a:pt x="280" y="309"/>
                  <a:pt x="251" y="309"/>
                </a:cubicBezTo>
                <a:cubicBezTo>
                  <a:pt x="221" y="309"/>
                  <a:pt x="177" y="294"/>
                  <a:pt x="177" y="265"/>
                </a:cubicBezTo>
                <a:cubicBezTo>
                  <a:pt x="162" y="265"/>
                  <a:pt x="162" y="265"/>
                  <a:pt x="162" y="265"/>
                </a:cubicBezTo>
                <a:cubicBezTo>
                  <a:pt x="162" y="294"/>
                  <a:pt x="133" y="309"/>
                  <a:pt x="103" y="309"/>
                </a:cubicBezTo>
                <a:cubicBezTo>
                  <a:pt x="74" y="309"/>
                  <a:pt x="45" y="294"/>
                  <a:pt x="45" y="265"/>
                </a:cubicBezTo>
                <a:cubicBezTo>
                  <a:pt x="45" y="235"/>
                  <a:pt x="45" y="235"/>
                  <a:pt x="45" y="235"/>
                </a:cubicBezTo>
                <a:cubicBezTo>
                  <a:pt x="589" y="235"/>
                  <a:pt x="589" y="235"/>
                  <a:pt x="589" y="235"/>
                </a:cubicBezTo>
                <a:lnTo>
                  <a:pt x="589" y="265"/>
                </a:lnTo>
                <a:close/>
                <a:moveTo>
                  <a:pt x="45" y="191"/>
                </a:moveTo>
                <a:lnTo>
                  <a:pt x="45" y="191"/>
                </a:lnTo>
                <a:cubicBezTo>
                  <a:pt x="133" y="29"/>
                  <a:pt x="133" y="29"/>
                  <a:pt x="133" y="29"/>
                </a:cubicBezTo>
                <a:cubicBezTo>
                  <a:pt x="501" y="29"/>
                  <a:pt x="501" y="29"/>
                  <a:pt x="501" y="29"/>
                </a:cubicBezTo>
                <a:cubicBezTo>
                  <a:pt x="589" y="191"/>
                  <a:pt x="589" y="191"/>
                  <a:pt x="589" y="191"/>
                </a:cubicBezTo>
                <a:lnTo>
                  <a:pt x="45" y="19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4" name="Google Shape;1284;p37"/>
          <p:cNvSpPr/>
          <p:nvPr/>
        </p:nvSpPr>
        <p:spPr>
          <a:xfrm>
            <a:off x="2985822" y="4595454"/>
            <a:ext cx="248421" cy="263828"/>
          </a:xfrm>
          <a:custGeom>
            <a:rect b="b" l="l" r="r" t="t"/>
            <a:pathLst>
              <a:path extrusionOk="0" h="501" w="472">
                <a:moveTo>
                  <a:pt x="383" y="309"/>
                </a:moveTo>
                <a:lnTo>
                  <a:pt x="383" y="309"/>
                </a:lnTo>
                <a:cubicBezTo>
                  <a:pt x="339" y="309"/>
                  <a:pt x="310" y="323"/>
                  <a:pt x="295" y="353"/>
                </a:cubicBezTo>
                <a:cubicBezTo>
                  <a:pt x="192" y="294"/>
                  <a:pt x="192" y="294"/>
                  <a:pt x="192" y="294"/>
                </a:cubicBezTo>
                <a:cubicBezTo>
                  <a:pt x="192" y="280"/>
                  <a:pt x="206" y="264"/>
                  <a:pt x="206" y="250"/>
                </a:cubicBezTo>
                <a:cubicBezTo>
                  <a:pt x="206" y="235"/>
                  <a:pt x="206" y="235"/>
                  <a:pt x="192" y="221"/>
                </a:cubicBezTo>
                <a:cubicBezTo>
                  <a:pt x="310" y="162"/>
                  <a:pt x="310" y="162"/>
                  <a:pt x="310" y="162"/>
                </a:cubicBezTo>
                <a:cubicBezTo>
                  <a:pt x="324" y="176"/>
                  <a:pt x="353" y="191"/>
                  <a:pt x="383" y="191"/>
                </a:cubicBezTo>
                <a:cubicBezTo>
                  <a:pt x="427" y="191"/>
                  <a:pt x="471" y="147"/>
                  <a:pt x="471" y="88"/>
                </a:cubicBezTo>
                <a:cubicBezTo>
                  <a:pt x="471" y="44"/>
                  <a:pt x="427" y="0"/>
                  <a:pt x="383" y="0"/>
                </a:cubicBezTo>
                <a:cubicBezTo>
                  <a:pt x="324" y="0"/>
                  <a:pt x="280" y="44"/>
                  <a:pt x="280" y="88"/>
                </a:cubicBezTo>
                <a:cubicBezTo>
                  <a:pt x="280" y="103"/>
                  <a:pt x="280" y="117"/>
                  <a:pt x="280" y="117"/>
                </a:cubicBezTo>
                <a:cubicBezTo>
                  <a:pt x="177" y="176"/>
                  <a:pt x="177" y="176"/>
                  <a:pt x="177" y="176"/>
                </a:cubicBezTo>
                <a:cubicBezTo>
                  <a:pt x="162" y="162"/>
                  <a:pt x="133" y="147"/>
                  <a:pt x="103" y="147"/>
                </a:cubicBezTo>
                <a:cubicBezTo>
                  <a:pt x="44" y="147"/>
                  <a:pt x="0" y="191"/>
                  <a:pt x="0" y="250"/>
                </a:cubicBezTo>
                <a:cubicBezTo>
                  <a:pt x="0" y="309"/>
                  <a:pt x="44" y="353"/>
                  <a:pt x="103" y="353"/>
                </a:cubicBezTo>
                <a:cubicBezTo>
                  <a:pt x="133" y="353"/>
                  <a:pt x="148" y="338"/>
                  <a:pt x="162" y="323"/>
                </a:cubicBezTo>
                <a:cubicBezTo>
                  <a:pt x="280" y="397"/>
                  <a:pt x="280" y="397"/>
                  <a:pt x="280" y="397"/>
                </a:cubicBezTo>
                <a:cubicBezTo>
                  <a:pt x="280" y="397"/>
                  <a:pt x="280" y="397"/>
                  <a:pt x="280" y="412"/>
                </a:cubicBezTo>
                <a:cubicBezTo>
                  <a:pt x="280" y="456"/>
                  <a:pt x="324" y="500"/>
                  <a:pt x="383" y="500"/>
                </a:cubicBezTo>
                <a:cubicBezTo>
                  <a:pt x="427" y="500"/>
                  <a:pt x="471" y="456"/>
                  <a:pt x="471" y="412"/>
                </a:cubicBezTo>
                <a:cubicBezTo>
                  <a:pt x="471" y="353"/>
                  <a:pt x="427" y="309"/>
                  <a:pt x="383" y="309"/>
                </a:cubicBezTo>
                <a:close/>
                <a:moveTo>
                  <a:pt x="383" y="29"/>
                </a:moveTo>
                <a:lnTo>
                  <a:pt x="383" y="29"/>
                </a:lnTo>
                <a:cubicBezTo>
                  <a:pt x="412" y="29"/>
                  <a:pt x="442" y="59"/>
                  <a:pt x="442" y="88"/>
                </a:cubicBezTo>
                <a:cubicBezTo>
                  <a:pt x="442" y="132"/>
                  <a:pt x="412" y="147"/>
                  <a:pt x="383" y="147"/>
                </a:cubicBezTo>
                <a:cubicBezTo>
                  <a:pt x="339" y="147"/>
                  <a:pt x="324" y="132"/>
                  <a:pt x="324" y="88"/>
                </a:cubicBezTo>
                <a:cubicBezTo>
                  <a:pt x="324" y="59"/>
                  <a:pt x="339" y="29"/>
                  <a:pt x="383" y="29"/>
                </a:cubicBezTo>
                <a:close/>
                <a:moveTo>
                  <a:pt x="103" y="309"/>
                </a:moveTo>
                <a:lnTo>
                  <a:pt x="103" y="309"/>
                </a:lnTo>
                <a:cubicBezTo>
                  <a:pt x="74" y="309"/>
                  <a:pt x="44" y="280"/>
                  <a:pt x="44" y="250"/>
                </a:cubicBezTo>
                <a:cubicBezTo>
                  <a:pt x="44" y="221"/>
                  <a:pt x="74" y="191"/>
                  <a:pt x="103" y="191"/>
                </a:cubicBezTo>
                <a:cubicBezTo>
                  <a:pt x="133" y="191"/>
                  <a:pt x="162" y="221"/>
                  <a:pt x="162" y="250"/>
                </a:cubicBezTo>
                <a:cubicBezTo>
                  <a:pt x="162" y="280"/>
                  <a:pt x="133" y="309"/>
                  <a:pt x="103" y="309"/>
                </a:cubicBezTo>
                <a:close/>
                <a:moveTo>
                  <a:pt x="383" y="471"/>
                </a:moveTo>
                <a:lnTo>
                  <a:pt x="383" y="471"/>
                </a:lnTo>
                <a:cubicBezTo>
                  <a:pt x="339" y="471"/>
                  <a:pt x="324" y="441"/>
                  <a:pt x="324" y="412"/>
                </a:cubicBezTo>
                <a:cubicBezTo>
                  <a:pt x="324" y="368"/>
                  <a:pt x="339" y="353"/>
                  <a:pt x="383" y="353"/>
                </a:cubicBezTo>
                <a:cubicBezTo>
                  <a:pt x="412" y="353"/>
                  <a:pt x="442" y="368"/>
                  <a:pt x="442" y="412"/>
                </a:cubicBezTo>
                <a:cubicBezTo>
                  <a:pt x="442" y="441"/>
                  <a:pt x="412" y="471"/>
                  <a:pt x="383" y="47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5" name="Google Shape;1285;p37"/>
          <p:cNvSpPr/>
          <p:nvPr/>
        </p:nvSpPr>
        <p:spPr>
          <a:xfrm>
            <a:off x="2421578" y="4585826"/>
            <a:ext cx="310046" cy="271531"/>
          </a:xfrm>
          <a:custGeom>
            <a:rect b="b" l="l" r="r" t="t"/>
            <a:pathLst>
              <a:path extrusionOk="0" h="516" w="589">
                <a:moveTo>
                  <a:pt x="426" y="15"/>
                </a:moveTo>
                <a:lnTo>
                  <a:pt x="426" y="15"/>
                </a:lnTo>
                <a:cubicBezTo>
                  <a:pt x="426" y="0"/>
                  <a:pt x="412" y="15"/>
                  <a:pt x="397" y="15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47" y="500"/>
                  <a:pt x="162" y="515"/>
                  <a:pt x="162" y="515"/>
                </a:cubicBezTo>
                <a:cubicBezTo>
                  <a:pt x="176" y="515"/>
                  <a:pt x="191" y="515"/>
                  <a:pt x="191" y="515"/>
                </a:cubicBezTo>
                <a:cubicBezTo>
                  <a:pt x="441" y="44"/>
                  <a:pt x="441" y="44"/>
                  <a:pt x="441" y="44"/>
                </a:cubicBezTo>
                <a:cubicBezTo>
                  <a:pt x="441" y="29"/>
                  <a:pt x="441" y="15"/>
                  <a:pt x="426" y="15"/>
                </a:cubicBezTo>
                <a:close/>
                <a:moveTo>
                  <a:pt x="147" y="353"/>
                </a:moveTo>
                <a:lnTo>
                  <a:pt x="147" y="353"/>
                </a:lnTo>
                <a:cubicBezTo>
                  <a:pt x="44" y="265"/>
                  <a:pt x="44" y="265"/>
                  <a:pt x="44" y="265"/>
                </a:cubicBezTo>
                <a:cubicBezTo>
                  <a:pt x="147" y="191"/>
                  <a:pt x="147" y="191"/>
                  <a:pt x="147" y="191"/>
                </a:cubicBezTo>
                <a:cubicBezTo>
                  <a:pt x="162" y="177"/>
                  <a:pt x="162" y="162"/>
                  <a:pt x="147" y="162"/>
                </a:cubicBezTo>
                <a:cubicBezTo>
                  <a:pt x="147" y="147"/>
                  <a:pt x="132" y="147"/>
                  <a:pt x="117" y="162"/>
                </a:cubicBezTo>
                <a:cubicBezTo>
                  <a:pt x="0" y="250"/>
                  <a:pt x="0" y="250"/>
                  <a:pt x="0" y="250"/>
                </a:cubicBezTo>
                <a:cubicBezTo>
                  <a:pt x="0" y="265"/>
                  <a:pt x="0" y="265"/>
                  <a:pt x="0" y="265"/>
                </a:cubicBezTo>
                <a:cubicBezTo>
                  <a:pt x="0" y="279"/>
                  <a:pt x="0" y="279"/>
                  <a:pt x="0" y="279"/>
                </a:cubicBezTo>
                <a:cubicBezTo>
                  <a:pt x="117" y="383"/>
                  <a:pt x="117" y="383"/>
                  <a:pt x="117" y="383"/>
                </a:cubicBezTo>
                <a:cubicBezTo>
                  <a:pt x="132" y="383"/>
                  <a:pt x="147" y="383"/>
                  <a:pt x="147" y="383"/>
                </a:cubicBezTo>
                <a:cubicBezTo>
                  <a:pt x="162" y="368"/>
                  <a:pt x="162" y="353"/>
                  <a:pt x="147" y="353"/>
                </a:cubicBezTo>
                <a:close/>
                <a:moveTo>
                  <a:pt x="588" y="250"/>
                </a:moveTo>
                <a:lnTo>
                  <a:pt x="588" y="250"/>
                </a:lnTo>
                <a:cubicBezTo>
                  <a:pt x="471" y="162"/>
                  <a:pt x="471" y="162"/>
                  <a:pt x="471" y="162"/>
                </a:cubicBezTo>
                <a:cubicBezTo>
                  <a:pt x="456" y="147"/>
                  <a:pt x="441" y="147"/>
                  <a:pt x="441" y="162"/>
                </a:cubicBezTo>
                <a:cubicBezTo>
                  <a:pt x="426" y="162"/>
                  <a:pt x="426" y="177"/>
                  <a:pt x="441" y="191"/>
                </a:cubicBezTo>
                <a:cubicBezTo>
                  <a:pt x="544" y="265"/>
                  <a:pt x="544" y="265"/>
                  <a:pt x="544" y="265"/>
                </a:cubicBezTo>
                <a:cubicBezTo>
                  <a:pt x="441" y="353"/>
                  <a:pt x="441" y="353"/>
                  <a:pt x="441" y="353"/>
                </a:cubicBezTo>
                <a:cubicBezTo>
                  <a:pt x="426" y="353"/>
                  <a:pt x="426" y="368"/>
                  <a:pt x="441" y="383"/>
                </a:cubicBezTo>
                <a:cubicBezTo>
                  <a:pt x="441" y="383"/>
                  <a:pt x="456" y="383"/>
                  <a:pt x="471" y="383"/>
                </a:cubicBezTo>
                <a:cubicBezTo>
                  <a:pt x="588" y="279"/>
                  <a:pt x="588" y="279"/>
                  <a:pt x="588" y="279"/>
                </a:cubicBezTo>
                <a:cubicBezTo>
                  <a:pt x="588" y="279"/>
                  <a:pt x="588" y="279"/>
                  <a:pt x="588" y="265"/>
                </a:cubicBezTo>
                <a:cubicBezTo>
                  <a:pt x="588" y="265"/>
                  <a:pt x="588" y="265"/>
                  <a:pt x="588" y="25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6" name="Google Shape;1286;p37"/>
          <p:cNvSpPr/>
          <p:nvPr/>
        </p:nvSpPr>
        <p:spPr>
          <a:xfrm>
            <a:off x="1918959" y="4562717"/>
            <a:ext cx="256124" cy="325451"/>
          </a:xfrm>
          <a:custGeom>
            <a:rect b="b" l="l" r="r" t="t"/>
            <a:pathLst>
              <a:path extrusionOk="0" h="619" w="486">
                <a:moveTo>
                  <a:pt x="441" y="132"/>
                </a:moveTo>
                <a:lnTo>
                  <a:pt x="441" y="132"/>
                </a:lnTo>
                <a:cubicBezTo>
                  <a:pt x="323" y="132"/>
                  <a:pt x="323" y="132"/>
                  <a:pt x="323" y="132"/>
                </a:cubicBezTo>
                <a:cubicBezTo>
                  <a:pt x="323" y="88"/>
                  <a:pt x="323" y="88"/>
                  <a:pt x="323" y="88"/>
                </a:cubicBezTo>
                <a:cubicBezTo>
                  <a:pt x="323" y="73"/>
                  <a:pt x="309" y="59"/>
                  <a:pt x="294" y="59"/>
                </a:cubicBezTo>
                <a:cubicBezTo>
                  <a:pt x="118" y="59"/>
                  <a:pt x="118" y="59"/>
                  <a:pt x="118" y="59"/>
                </a:cubicBezTo>
                <a:cubicBezTo>
                  <a:pt x="118" y="29"/>
                  <a:pt x="118" y="29"/>
                  <a:pt x="118" y="29"/>
                </a:cubicBezTo>
                <a:cubicBezTo>
                  <a:pt x="118" y="14"/>
                  <a:pt x="88" y="0"/>
                  <a:pt x="73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14" y="0"/>
                  <a:pt x="0" y="14"/>
                  <a:pt x="0" y="29"/>
                </a:cubicBezTo>
                <a:cubicBezTo>
                  <a:pt x="0" y="589"/>
                  <a:pt x="0" y="589"/>
                  <a:pt x="0" y="589"/>
                </a:cubicBezTo>
                <a:cubicBezTo>
                  <a:pt x="0" y="603"/>
                  <a:pt x="14" y="618"/>
                  <a:pt x="29" y="618"/>
                </a:cubicBezTo>
                <a:cubicBezTo>
                  <a:pt x="73" y="618"/>
                  <a:pt x="73" y="618"/>
                  <a:pt x="73" y="618"/>
                </a:cubicBezTo>
                <a:cubicBezTo>
                  <a:pt x="88" y="618"/>
                  <a:pt x="118" y="603"/>
                  <a:pt x="118" y="589"/>
                </a:cubicBezTo>
                <a:cubicBezTo>
                  <a:pt x="118" y="412"/>
                  <a:pt x="118" y="412"/>
                  <a:pt x="118" y="412"/>
                </a:cubicBezTo>
                <a:cubicBezTo>
                  <a:pt x="294" y="412"/>
                  <a:pt x="294" y="412"/>
                  <a:pt x="294" y="412"/>
                </a:cubicBezTo>
                <a:cubicBezTo>
                  <a:pt x="294" y="427"/>
                  <a:pt x="294" y="427"/>
                  <a:pt x="294" y="427"/>
                </a:cubicBezTo>
                <a:cubicBezTo>
                  <a:pt x="294" y="441"/>
                  <a:pt x="309" y="471"/>
                  <a:pt x="323" y="471"/>
                </a:cubicBezTo>
                <a:cubicBezTo>
                  <a:pt x="441" y="471"/>
                  <a:pt x="441" y="471"/>
                  <a:pt x="441" y="471"/>
                </a:cubicBezTo>
                <a:cubicBezTo>
                  <a:pt x="471" y="471"/>
                  <a:pt x="485" y="441"/>
                  <a:pt x="485" y="427"/>
                </a:cubicBezTo>
                <a:cubicBezTo>
                  <a:pt x="485" y="176"/>
                  <a:pt x="485" y="176"/>
                  <a:pt x="485" y="176"/>
                </a:cubicBezTo>
                <a:cubicBezTo>
                  <a:pt x="485" y="147"/>
                  <a:pt x="471" y="132"/>
                  <a:pt x="441" y="132"/>
                </a:cubicBezTo>
                <a:close/>
                <a:moveTo>
                  <a:pt x="73" y="559"/>
                </a:moveTo>
                <a:lnTo>
                  <a:pt x="73" y="559"/>
                </a:lnTo>
                <a:cubicBezTo>
                  <a:pt x="73" y="574"/>
                  <a:pt x="59" y="589"/>
                  <a:pt x="59" y="589"/>
                </a:cubicBezTo>
                <a:cubicBezTo>
                  <a:pt x="44" y="589"/>
                  <a:pt x="29" y="574"/>
                  <a:pt x="29" y="559"/>
                </a:cubicBezTo>
                <a:cubicBezTo>
                  <a:pt x="29" y="59"/>
                  <a:pt x="29" y="59"/>
                  <a:pt x="29" y="59"/>
                </a:cubicBezTo>
                <a:cubicBezTo>
                  <a:pt x="29" y="44"/>
                  <a:pt x="44" y="29"/>
                  <a:pt x="59" y="29"/>
                </a:cubicBezTo>
                <a:cubicBezTo>
                  <a:pt x="59" y="29"/>
                  <a:pt x="73" y="44"/>
                  <a:pt x="73" y="59"/>
                </a:cubicBezTo>
                <a:lnTo>
                  <a:pt x="73" y="559"/>
                </a:lnTo>
                <a:close/>
                <a:moveTo>
                  <a:pt x="294" y="353"/>
                </a:moveTo>
                <a:lnTo>
                  <a:pt x="294" y="353"/>
                </a:lnTo>
                <a:cubicBezTo>
                  <a:pt x="294" y="353"/>
                  <a:pt x="280" y="368"/>
                  <a:pt x="265" y="368"/>
                </a:cubicBezTo>
                <a:cubicBezTo>
                  <a:pt x="118" y="368"/>
                  <a:pt x="118" y="368"/>
                  <a:pt x="118" y="368"/>
                </a:cubicBezTo>
                <a:cubicBezTo>
                  <a:pt x="118" y="88"/>
                  <a:pt x="118" y="88"/>
                  <a:pt x="118" y="88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80" y="88"/>
                  <a:pt x="294" y="103"/>
                  <a:pt x="294" y="118"/>
                </a:cubicBezTo>
                <a:lnTo>
                  <a:pt x="294" y="353"/>
                </a:lnTo>
                <a:close/>
                <a:moveTo>
                  <a:pt x="441" y="412"/>
                </a:moveTo>
                <a:lnTo>
                  <a:pt x="441" y="412"/>
                </a:lnTo>
                <a:cubicBezTo>
                  <a:pt x="441" y="412"/>
                  <a:pt x="441" y="427"/>
                  <a:pt x="427" y="427"/>
                </a:cubicBezTo>
                <a:cubicBezTo>
                  <a:pt x="323" y="427"/>
                  <a:pt x="323" y="427"/>
                  <a:pt x="323" y="427"/>
                </a:cubicBezTo>
                <a:cubicBezTo>
                  <a:pt x="323" y="176"/>
                  <a:pt x="323" y="176"/>
                  <a:pt x="323" y="176"/>
                </a:cubicBezTo>
                <a:cubicBezTo>
                  <a:pt x="427" y="176"/>
                  <a:pt x="427" y="176"/>
                  <a:pt x="427" y="176"/>
                </a:cubicBezTo>
                <a:cubicBezTo>
                  <a:pt x="441" y="176"/>
                  <a:pt x="441" y="176"/>
                  <a:pt x="441" y="191"/>
                </a:cubicBezTo>
                <a:lnTo>
                  <a:pt x="441" y="41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7" name="Google Shape;1287;p37"/>
          <p:cNvSpPr/>
          <p:nvPr/>
        </p:nvSpPr>
        <p:spPr>
          <a:xfrm>
            <a:off x="1348937" y="4556939"/>
            <a:ext cx="325451" cy="323525"/>
          </a:xfrm>
          <a:custGeom>
            <a:rect b="b" l="l" r="r" t="t"/>
            <a:pathLst>
              <a:path extrusionOk="0" h="619" w="620">
                <a:moveTo>
                  <a:pt x="148" y="559"/>
                </a:moveTo>
                <a:lnTo>
                  <a:pt x="148" y="559"/>
                </a:lnTo>
                <a:cubicBezTo>
                  <a:pt x="118" y="589"/>
                  <a:pt x="103" y="589"/>
                  <a:pt x="89" y="559"/>
                </a:cubicBezTo>
                <a:cubicBezTo>
                  <a:pt x="59" y="545"/>
                  <a:pt x="59" y="545"/>
                  <a:pt x="59" y="545"/>
                </a:cubicBezTo>
                <a:cubicBezTo>
                  <a:pt x="44" y="530"/>
                  <a:pt x="44" y="500"/>
                  <a:pt x="59" y="486"/>
                </a:cubicBezTo>
                <a:cubicBezTo>
                  <a:pt x="251" y="295"/>
                  <a:pt x="251" y="295"/>
                  <a:pt x="251" y="295"/>
                </a:cubicBezTo>
                <a:cubicBezTo>
                  <a:pt x="221" y="280"/>
                  <a:pt x="192" y="295"/>
                  <a:pt x="162" y="309"/>
                </a:cubicBezTo>
                <a:cubicBezTo>
                  <a:pt x="30" y="456"/>
                  <a:pt x="30" y="456"/>
                  <a:pt x="30" y="456"/>
                </a:cubicBezTo>
                <a:cubicBezTo>
                  <a:pt x="0" y="486"/>
                  <a:pt x="0" y="530"/>
                  <a:pt x="30" y="559"/>
                </a:cubicBezTo>
                <a:cubicBezTo>
                  <a:pt x="59" y="589"/>
                  <a:pt x="59" y="589"/>
                  <a:pt x="59" y="589"/>
                </a:cubicBezTo>
                <a:cubicBezTo>
                  <a:pt x="89" y="618"/>
                  <a:pt x="133" y="618"/>
                  <a:pt x="162" y="589"/>
                </a:cubicBezTo>
                <a:cubicBezTo>
                  <a:pt x="310" y="456"/>
                  <a:pt x="310" y="456"/>
                  <a:pt x="310" y="456"/>
                </a:cubicBezTo>
                <a:cubicBezTo>
                  <a:pt x="324" y="427"/>
                  <a:pt x="339" y="397"/>
                  <a:pt x="324" y="383"/>
                </a:cubicBezTo>
                <a:lnTo>
                  <a:pt x="148" y="559"/>
                </a:lnTo>
                <a:close/>
                <a:moveTo>
                  <a:pt x="589" y="59"/>
                </a:moveTo>
                <a:lnTo>
                  <a:pt x="589" y="59"/>
                </a:lnTo>
                <a:cubicBezTo>
                  <a:pt x="560" y="29"/>
                  <a:pt x="560" y="29"/>
                  <a:pt x="560" y="29"/>
                </a:cubicBezTo>
                <a:cubicBezTo>
                  <a:pt x="530" y="0"/>
                  <a:pt x="486" y="0"/>
                  <a:pt x="457" y="29"/>
                </a:cubicBezTo>
                <a:cubicBezTo>
                  <a:pt x="310" y="177"/>
                  <a:pt x="310" y="177"/>
                  <a:pt x="310" y="177"/>
                </a:cubicBezTo>
                <a:cubicBezTo>
                  <a:pt x="295" y="191"/>
                  <a:pt x="280" y="221"/>
                  <a:pt x="295" y="250"/>
                </a:cubicBezTo>
                <a:cubicBezTo>
                  <a:pt x="471" y="59"/>
                  <a:pt x="471" y="59"/>
                  <a:pt x="471" y="59"/>
                </a:cubicBezTo>
                <a:cubicBezTo>
                  <a:pt x="486" y="44"/>
                  <a:pt x="516" y="44"/>
                  <a:pt x="530" y="59"/>
                </a:cubicBezTo>
                <a:cubicBezTo>
                  <a:pt x="560" y="88"/>
                  <a:pt x="560" y="88"/>
                  <a:pt x="560" y="88"/>
                </a:cubicBezTo>
                <a:cubicBezTo>
                  <a:pt x="574" y="103"/>
                  <a:pt x="574" y="133"/>
                  <a:pt x="560" y="147"/>
                </a:cubicBezTo>
                <a:cubicBezTo>
                  <a:pt x="369" y="338"/>
                  <a:pt x="369" y="338"/>
                  <a:pt x="369" y="338"/>
                </a:cubicBezTo>
                <a:cubicBezTo>
                  <a:pt x="398" y="338"/>
                  <a:pt x="427" y="338"/>
                  <a:pt x="457" y="309"/>
                </a:cubicBezTo>
                <a:cubicBezTo>
                  <a:pt x="589" y="177"/>
                  <a:pt x="589" y="177"/>
                  <a:pt x="589" y="177"/>
                </a:cubicBezTo>
                <a:cubicBezTo>
                  <a:pt x="619" y="147"/>
                  <a:pt x="619" y="88"/>
                  <a:pt x="589" y="59"/>
                </a:cubicBezTo>
                <a:close/>
                <a:moveTo>
                  <a:pt x="369" y="250"/>
                </a:moveTo>
                <a:lnTo>
                  <a:pt x="369" y="250"/>
                </a:lnTo>
                <a:cubicBezTo>
                  <a:pt x="369" y="250"/>
                  <a:pt x="353" y="250"/>
                  <a:pt x="339" y="250"/>
                </a:cubicBezTo>
                <a:cubicBezTo>
                  <a:pt x="251" y="354"/>
                  <a:pt x="251" y="354"/>
                  <a:pt x="251" y="354"/>
                </a:cubicBezTo>
                <a:cubicBezTo>
                  <a:pt x="236" y="354"/>
                  <a:pt x="236" y="368"/>
                  <a:pt x="251" y="383"/>
                </a:cubicBezTo>
                <a:cubicBezTo>
                  <a:pt x="251" y="383"/>
                  <a:pt x="265" y="383"/>
                  <a:pt x="280" y="383"/>
                </a:cubicBezTo>
                <a:cubicBezTo>
                  <a:pt x="369" y="280"/>
                  <a:pt x="369" y="280"/>
                  <a:pt x="369" y="280"/>
                </a:cubicBezTo>
                <a:cubicBezTo>
                  <a:pt x="383" y="265"/>
                  <a:pt x="383" y="265"/>
                  <a:pt x="369" y="25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8" name="Google Shape;1288;p37"/>
          <p:cNvSpPr/>
          <p:nvPr/>
        </p:nvSpPr>
        <p:spPr>
          <a:xfrm>
            <a:off x="815505" y="4595454"/>
            <a:ext cx="310046" cy="263828"/>
          </a:xfrm>
          <a:custGeom>
            <a:rect b="b" l="l" r="r" t="t"/>
            <a:pathLst>
              <a:path extrusionOk="0" h="501" w="589">
                <a:moveTo>
                  <a:pt x="382" y="353"/>
                </a:moveTo>
                <a:lnTo>
                  <a:pt x="382" y="353"/>
                </a:lnTo>
                <a:cubicBezTo>
                  <a:pt x="309" y="426"/>
                  <a:pt x="309" y="426"/>
                  <a:pt x="309" y="426"/>
                </a:cubicBezTo>
                <a:cubicBezTo>
                  <a:pt x="309" y="147"/>
                  <a:pt x="309" y="147"/>
                  <a:pt x="309" y="147"/>
                </a:cubicBezTo>
                <a:cubicBezTo>
                  <a:pt x="309" y="147"/>
                  <a:pt x="309" y="132"/>
                  <a:pt x="294" y="132"/>
                </a:cubicBezTo>
                <a:cubicBezTo>
                  <a:pt x="279" y="132"/>
                  <a:pt x="279" y="147"/>
                  <a:pt x="279" y="147"/>
                </a:cubicBezTo>
                <a:cubicBezTo>
                  <a:pt x="279" y="426"/>
                  <a:pt x="279" y="426"/>
                  <a:pt x="279" y="426"/>
                </a:cubicBezTo>
                <a:cubicBezTo>
                  <a:pt x="206" y="353"/>
                  <a:pt x="206" y="353"/>
                  <a:pt x="206" y="353"/>
                </a:cubicBezTo>
                <a:cubicBezTo>
                  <a:pt x="206" y="353"/>
                  <a:pt x="191" y="353"/>
                  <a:pt x="176" y="353"/>
                </a:cubicBezTo>
                <a:cubicBezTo>
                  <a:pt x="176" y="368"/>
                  <a:pt x="176" y="368"/>
                  <a:pt x="176" y="382"/>
                </a:cubicBezTo>
                <a:cubicBezTo>
                  <a:pt x="279" y="500"/>
                  <a:pt x="279" y="500"/>
                  <a:pt x="279" y="500"/>
                </a:cubicBezTo>
                <a:lnTo>
                  <a:pt x="294" y="500"/>
                </a:lnTo>
                <a:lnTo>
                  <a:pt x="309" y="500"/>
                </a:lnTo>
                <a:cubicBezTo>
                  <a:pt x="412" y="382"/>
                  <a:pt x="412" y="382"/>
                  <a:pt x="412" y="382"/>
                </a:cubicBezTo>
                <a:cubicBezTo>
                  <a:pt x="412" y="368"/>
                  <a:pt x="412" y="368"/>
                  <a:pt x="412" y="353"/>
                </a:cubicBezTo>
                <a:cubicBezTo>
                  <a:pt x="397" y="353"/>
                  <a:pt x="382" y="353"/>
                  <a:pt x="382" y="353"/>
                </a:cubicBezTo>
                <a:close/>
                <a:moveTo>
                  <a:pt x="574" y="0"/>
                </a:moveTo>
                <a:lnTo>
                  <a:pt x="574" y="0"/>
                </a:ln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0" y="0"/>
                  <a:pt x="0" y="14"/>
                </a:cubicBezTo>
                <a:cubicBezTo>
                  <a:pt x="0" y="176"/>
                  <a:pt x="0" y="176"/>
                  <a:pt x="0" y="176"/>
                </a:cubicBezTo>
                <a:lnTo>
                  <a:pt x="14" y="191"/>
                </a:lnTo>
                <a:cubicBezTo>
                  <a:pt x="29" y="191"/>
                  <a:pt x="44" y="176"/>
                  <a:pt x="44" y="176"/>
                </a:cubicBezTo>
                <a:cubicBezTo>
                  <a:pt x="44" y="29"/>
                  <a:pt x="44" y="29"/>
                  <a:pt x="44" y="29"/>
                </a:cubicBezTo>
                <a:cubicBezTo>
                  <a:pt x="544" y="29"/>
                  <a:pt x="544" y="29"/>
                  <a:pt x="544" y="29"/>
                </a:cubicBezTo>
                <a:cubicBezTo>
                  <a:pt x="544" y="176"/>
                  <a:pt x="544" y="176"/>
                  <a:pt x="544" y="176"/>
                </a:cubicBezTo>
                <a:cubicBezTo>
                  <a:pt x="544" y="176"/>
                  <a:pt x="559" y="191"/>
                  <a:pt x="574" y="191"/>
                </a:cubicBezTo>
                <a:lnTo>
                  <a:pt x="588" y="176"/>
                </a:lnTo>
                <a:cubicBezTo>
                  <a:pt x="588" y="14"/>
                  <a:pt x="588" y="14"/>
                  <a:pt x="588" y="14"/>
                </a:cubicBezTo>
                <a:cubicBezTo>
                  <a:pt x="588" y="0"/>
                  <a:pt x="574" y="0"/>
                  <a:pt x="57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9" name="Google Shape;1289;p37"/>
          <p:cNvSpPr/>
          <p:nvPr/>
        </p:nvSpPr>
        <p:spPr>
          <a:xfrm>
            <a:off x="5635650" y="4054321"/>
            <a:ext cx="310045" cy="269605"/>
          </a:xfrm>
          <a:custGeom>
            <a:rect b="b" l="l" r="r" t="t"/>
            <a:pathLst>
              <a:path extrusionOk="0" h="516" w="589">
                <a:moveTo>
                  <a:pt x="574" y="324"/>
                </a:moveTo>
                <a:lnTo>
                  <a:pt x="574" y="324"/>
                </a:lnTo>
                <a:cubicBezTo>
                  <a:pt x="559" y="324"/>
                  <a:pt x="544" y="324"/>
                  <a:pt x="544" y="339"/>
                </a:cubicBezTo>
                <a:cubicBezTo>
                  <a:pt x="544" y="471"/>
                  <a:pt x="544" y="471"/>
                  <a:pt x="544" y="471"/>
                </a:cubicBezTo>
                <a:cubicBezTo>
                  <a:pt x="44" y="471"/>
                  <a:pt x="44" y="471"/>
                  <a:pt x="44" y="471"/>
                </a:cubicBezTo>
                <a:cubicBezTo>
                  <a:pt x="44" y="339"/>
                  <a:pt x="44" y="339"/>
                  <a:pt x="44" y="339"/>
                </a:cubicBezTo>
                <a:cubicBezTo>
                  <a:pt x="44" y="324"/>
                  <a:pt x="29" y="324"/>
                  <a:pt x="14" y="324"/>
                </a:cubicBezTo>
                <a:cubicBezTo>
                  <a:pt x="14" y="324"/>
                  <a:pt x="0" y="324"/>
                  <a:pt x="0" y="339"/>
                </a:cubicBezTo>
                <a:cubicBezTo>
                  <a:pt x="0" y="501"/>
                  <a:pt x="0" y="501"/>
                  <a:pt x="0" y="501"/>
                </a:cubicBezTo>
                <a:lnTo>
                  <a:pt x="14" y="515"/>
                </a:lnTo>
                <a:cubicBezTo>
                  <a:pt x="574" y="515"/>
                  <a:pt x="574" y="515"/>
                  <a:pt x="574" y="515"/>
                </a:cubicBezTo>
                <a:lnTo>
                  <a:pt x="588" y="501"/>
                </a:lnTo>
                <a:cubicBezTo>
                  <a:pt x="588" y="339"/>
                  <a:pt x="588" y="339"/>
                  <a:pt x="588" y="339"/>
                </a:cubicBezTo>
                <a:cubicBezTo>
                  <a:pt x="588" y="324"/>
                  <a:pt x="574" y="324"/>
                  <a:pt x="574" y="324"/>
                </a:cubicBezTo>
                <a:close/>
                <a:moveTo>
                  <a:pt x="206" y="162"/>
                </a:moveTo>
                <a:lnTo>
                  <a:pt x="206" y="162"/>
                </a:lnTo>
                <a:cubicBezTo>
                  <a:pt x="279" y="74"/>
                  <a:pt x="279" y="74"/>
                  <a:pt x="279" y="74"/>
                </a:cubicBezTo>
                <a:cubicBezTo>
                  <a:pt x="279" y="353"/>
                  <a:pt x="279" y="353"/>
                  <a:pt x="279" y="353"/>
                </a:cubicBezTo>
                <a:cubicBezTo>
                  <a:pt x="279" y="368"/>
                  <a:pt x="279" y="383"/>
                  <a:pt x="294" y="383"/>
                </a:cubicBezTo>
                <a:cubicBezTo>
                  <a:pt x="309" y="383"/>
                  <a:pt x="309" y="368"/>
                  <a:pt x="309" y="353"/>
                </a:cubicBezTo>
                <a:cubicBezTo>
                  <a:pt x="309" y="74"/>
                  <a:pt x="309" y="74"/>
                  <a:pt x="309" y="74"/>
                </a:cubicBezTo>
                <a:cubicBezTo>
                  <a:pt x="383" y="162"/>
                  <a:pt x="383" y="162"/>
                  <a:pt x="383" y="162"/>
                </a:cubicBezTo>
                <a:cubicBezTo>
                  <a:pt x="383" y="162"/>
                  <a:pt x="397" y="162"/>
                  <a:pt x="412" y="162"/>
                </a:cubicBezTo>
                <a:cubicBezTo>
                  <a:pt x="412" y="147"/>
                  <a:pt x="412" y="133"/>
                  <a:pt x="412" y="133"/>
                </a:cubicBezTo>
                <a:cubicBezTo>
                  <a:pt x="309" y="15"/>
                  <a:pt x="309" y="15"/>
                  <a:pt x="309" y="15"/>
                </a:cubicBezTo>
                <a:cubicBezTo>
                  <a:pt x="309" y="0"/>
                  <a:pt x="294" y="0"/>
                  <a:pt x="294" y="0"/>
                </a:cubicBezTo>
                <a:cubicBezTo>
                  <a:pt x="294" y="0"/>
                  <a:pt x="279" y="0"/>
                  <a:pt x="279" y="15"/>
                </a:cubicBezTo>
                <a:cubicBezTo>
                  <a:pt x="176" y="133"/>
                  <a:pt x="176" y="133"/>
                  <a:pt x="176" y="133"/>
                </a:cubicBezTo>
                <a:cubicBezTo>
                  <a:pt x="176" y="133"/>
                  <a:pt x="176" y="147"/>
                  <a:pt x="176" y="162"/>
                </a:cubicBezTo>
                <a:cubicBezTo>
                  <a:pt x="191" y="162"/>
                  <a:pt x="206" y="162"/>
                  <a:pt x="206" y="16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0" name="Google Shape;1290;p37"/>
          <p:cNvSpPr/>
          <p:nvPr/>
        </p:nvSpPr>
        <p:spPr>
          <a:xfrm>
            <a:off x="5086812" y="4036987"/>
            <a:ext cx="333155" cy="310046"/>
          </a:xfrm>
          <a:custGeom>
            <a:rect b="b" l="l" r="r" t="t"/>
            <a:pathLst>
              <a:path extrusionOk="0" h="590" w="634">
                <a:moveTo>
                  <a:pt x="560" y="0"/>
                </a:moveTo>
                <a:lnTo>
                  <a:pt x="560" y="0"/>
                </a:ln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29"/>
                  <a:pt x="0" y="73"/>
                </a:cubicBezTo>
                <a:cubicBezTo>
                  <a:pt x="0" y="500"/>
                  <a:pt x="0" y="500"/>
                  <a:pt x="0" y="500"/>
                </a:cubicBezTo>
                <a:cubicBezTo>
                  <a:pt x="0" y="544"/>
                  <a:pt x="45" y="589"/>
                  <a:pt x="89" y="589"/>
                </a:cubicBezTo>
                <a:cubicBezTo>
                  <a:pt x="560" y="589"/>
                  <a:pt x="560" y="589"/>
                  <a:pt x="560" y="589"/>
                </a:cubicBezTo>
                <a:cubicBezTo>
                  <a:pt x="604" y="589"/>
                  <a:pt x="633" y="544"/>
                  <a:pt x="633" y="500"/>
                </a:cubicBezTo>
                <a:cubicBezTo>
                  <a:pt x="633" y="73"/>
                  <a:pt x="633" y="73"/>
                  <a:pt x="633" y="73"/>
                </a:cubicBezTo>
                <a:cubicBezTo>
                  <a:pt x="633" y="29"/>
                  <a:pt x="604" y="0"/>
                  <a:pt x="560" y="0"/>
                </a:cubicBezTo>
                <a:close/>
                <a:moveTo>
                  <a:pt x="118" y="544"/>
                </a:moveTo>
                <a:lnTo>
                  <a:pt x="118" y="544"/>
                </a:lnTo>
                <a:cubicBezTo>
                  <a:pt x="89" y="544"/>
                  <a:pt x="89" y="544"/>
                  <a:pt x="89" y="544"/>
                </a:cubicBezTo>
                <a:cubicBezTo>
                  <a:pt x="59" y="544"/>
                  <a:pt x="45" y="530"/>
                  <a:pt x="45" y="500"/>
                </a:cubicBezTo>
                <a:cubicBezTo>
                  <a:pt x="45" y="73"/>
                  <a:pt x="45" y="73"/>
                  <a:pt x="45" y="73"/>
                </a:cubicBezTo>
                <a:cubicBezTo>
                  <a:pt x="45" y="59"/>
                  <a:pt x="59" y="29"/>
                  <a:pt x="89" y="29"/>
                </a:cubicBezTo>
                <a:cubicBezTo>
                  <a:pt x="118" y="29"/>
                  <a:pt x="118" y="29"/>
                  <a:pt x="118" y="29"/>
                </a:cubicBezTo>
                <a:lnTo>
                  <a:pt x="118" y="544"/>
                </a:lnTo>
                <a:close/>
                <a:moveTo>
                  <a:pt x="589" y="500"/>
                </a:moveTo>
                <a:lnTo>
                  <a:pt x="589" y="500"/>
                </a:lnTo>
                <a:cubicBezTo>
                  <a:pt x="589" y="530"/>
                  <a:pt x="575" y="544"/>
                  <a:pt x="560" y="544"/>
                </a:cubicBezTo>
                <a:cubicBezTo>
                  <a:pt x="162" y="544"/>
                  <a:pt x="162" y="544"/>
                  <a:pt x="162" y="544"/>
                </a:cubicBezTo>
                <a:cubicBezTo>
                  <a:pt x="162" y="29"/>
                  <a:pt x="162" y="29"/>
                  <a:pt x="162" y="29"/>
                </a:cubicBezTo>
                <a:cubicBezTo>
                  <a:pt x="560" y="29"/>
                  <a:pt x="560" y="29"/>
                  <a:pt x="560" y="29"/>
                </a:cubicBezTo>
                <a:cubicBezTo>
                  <a:pt x="575" y="29"/>
                  <a:pt x="589" y="59"/>
                  <a:pt x="589" y="73"/>
                </a:cubicBezTo>
                <a:lnTo>
                  <a:pt x="589" y="500"/>
                </a:lnTo>
                <a:close/>
                <a:moveTo>
                  <a:pt x="530" y="264"/>
                </a:moveTo>
                <a:lnTo>
                  <a:pt x="530" y="264"/>
                </a:lnTo>
                <a:cubicBezTo>
                  <a:pt x="295" y="264"/>
                  <a:pt x="295" y="264"/>
                  <a:pt x="295" y="264"/>
                </a:cubicBezTo>
                <a:cubicBezTo>
                  <a:pt x="369" y="206"/>
                  <a:pt x="369" y="206"/>
                  <a:pt x="369" y="206"/>
                </a:cubicBezTo>
                <a:cubicBezTo>
                  <a:pt x="383" y="191"/>
                  <a:pt x="383" y="191"/>
                  <a:pt x="369" y="176"/>
                </a:cubicBezTo>
                <a:cubicBezTo>
                  <a:pt x="369" y="176"/>
                  <a:pt x="354" y="176"/>
                  <a:pt x="339" y="176"/>
                </a:cubicBezTo>
                <a:cubicBezTo>
                  <a:pt x="221" y="280"/>
                  <a:pt x="221" y="280"/>
                  <a:pt x="221" y="280"/>
                </a:cubicBezTo>
                <a:cubicBezTo>
                  <a:pt x="221" y="280"/>
                  <a:pt x="221" y="280"/>
                  <a:pt x="221" y="294"/>
                </a:cubicBezTo>
                <a:cubicBezTo>
                  <a:pt x="221" y="294"/>
                  <a:pt x="221" y="294"/>
                  <a:pt x="221" y="309"/>
                </a:cubicBezTo>
                <a:cubicBezTo>
                  <a:pt x="339" y="397"/>
                  <a:pt x="339" y="397"/>
                  <a:pt x="339" y="397"/>
                </a:cubicBezTo>
                <a:cubicBezTo>
                  <a:pt x="354" y="412"/>
                  <a:pt x="369" y="412"/>
                  <a:pt x="369" y="397"/>
                </a:cubicBezTo>
                <a:cubicBezTo>
                  <a:pt x="383" y="397"/>
                  <a:pt x="383" y="382"/>
                  <a:pt x="369" y="368"/>
                </a:cubicBezTo>
                <a:cubicBezTo>
                  <a:pt x="295" y="309"/>
                  <a:pt x="295" y="309"/>
                  <a:pt x="295" y="309"/>
                </a:cubicBezTo>
                <a:cubicBezTo>
                  <a:pt x="530" y="309"/>
                  <a:pt x="530" y="309"/>
                  <a:pt x="530" y="309"/>
                </a:cubicBezTo>
                <a:cubicBezTo>
                  <a:pt x="545" y="309"/>
                  <a:pt x="560" y="294"/>
                  <a:pt x="560" y="294"/>
                </a:cubicBezTo>
                <a:cubicBezTo>
                  <a:pt x="560" y="280"/>
                  <a:pt x="545" y="264"/>
                  <a:pt x="530" y="26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1" name="Google Shape;1291;p37"/>
          <p:cNvSpPr/>
          <p:nvPr/>
        </p:nvSpPr>
        <p:spPr>
          <a:xfrm>
            <a:off x="4553380" y="4036987"/>
            <a:ext cx="333154" cy="310046"/>
          </a:xfrm>
          <a:custGeom>
            <a:rect b="b" l="l" r="r" t="t"/>
            <a:pathLst>
              <a:path extrusionOk="0" h="590" w="634"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3"/>
                </a:cubicBezTo>
                <a:cubicBezTo>
                  <a:pt x="0" y="500"/>
                  <a:pt x="0" y="500"/>
                  <a:pt x="0" y="500"/>
                </a:cubicBezTo>
                <a:cubicBezTo>
                  <a:pt x="0" y="544"/>
                  <a:pt x="29" y="589"/>
                  <a:pt x="73" y="589"/>
                </a:cubicBezTo>
                <a:cubicBezTo>
                  <a:pt x="544" y="589"/>
                  <a:pt x="544" y="589"/>
                  <a:pt x="544" y="589"/>
                </a:cubicBezTo>
                <a:cubicBezTo>
                  <a:pt x="588" y="589"/>
                  <a:pt x="633" y="544"/>
                  <a:pt x="633" y="500"/>
                </a:cubicBezTo>
                <a:cubicBezTo>
                  <a:pt x="633" y="73"/>
                  <a:pt x="633" y="73"/>
                  <a:pt x="633" y="73"/>
                </a:cubicBezTo>
                <a:cubicBezTo>
                  <a:pt x="633" y="29"/>
                  <a:pt x="588" y="0"/>
                  <a:pt x="544" y="0"/>
                </a:cubicBezTo>
                <a:close/>
                <a:moveTo>
                  <a:pt x="471" y="544"/>
                </a:moveTo>
                <a:lnTo>
                  <a:pt x="471" y="544"/>
                </a:lnTo>
                <a:cubicBezTo>
                  <a:pt x="73" y="544"/>
                  <a:pt x="73" y="544"/>
                  <a:pt x="73" y="544"/>
                </a:cubicBezTo>
                <a:cubicBezTo>
                  <a:pt x="59" y="544"/>
                  <a:pt x="44" y="530"/>
                  <a:pt x="44" y="500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59"/>
                  <a:pt x="59" y="29"/>
                  <a:pt x="73" y="29"/>
                </a:cubicBezTo>
                <a:cubicBezTo>
                  <a:pt x="471" y="29"/>
                  <a:pt x="471" y="29"/>
                  <a:pt x="471" y="29"/>
                </a:cubicBezTo>
                <a:lnTo>
                  <a:pt x="471" y="544"/>
                </a:lnTo>
                <a:close/>
                <a:moveTo>
                  <a:pt x="588" y="500"/>
                </a:moveTo>
                <a:lnTo>
                  <a:pt x="588" y="500"/>
                </a:lnTo>
                <a:cubicBezTo>
                  <a:pt x="588" y="530"/>
                  <a:pt x="574" y="544"/>
                  <a:pt x="544" y="544"/>
                </a:cubicBezTo>
                <a:cubicBezTo>
                  <a:pt x="515" y="544"/>
                  <a:pt x="515" y="544"/>
                  <a:pt x="515" y="544"/>
                </a:cubicBezTo>
                <a:cubicBezTo>
                  <a:pt x="515" y="29"/>
                  <a:pt x="515" y="29"/>
                  <a:pt x="515" y="29"/>
                </a:cubicBezTo>
                <a:cubicBezTo>
                  <a:pt x="544" y="29"/>
                  <a:pt x="544" y="29"/>
                  <a:pt x="544" y="29"/>
                </a:cubicBezTo>
                <a:cubicBezTo>
                  <a:pt x="574" y="29"/>
                  <a:pt x="588" y="59"/>
                  <a:pt x="588" y="73"/>
                </a:cubicBezTo>
                <a:lnTo>
                  <a:pt x="588" y="500"/>
                </a:lnTo>
                <a:close/>
                <a:moveTo>
                  <a:pt x="103" y="309"/>
                </a:moveTo>
                <a:lnTo>
                  <a:pt x="103" y="309"/>
                </a:lnTo>
                <a:cubicBezTo>
                  <a:pt x="338" y="309"/>
                  <a:pt x="338" y="309"/>
                  <a:pt x="338" y="309"/>
                </a:cubicBezTo>
                <a:cubicBezTo>
                  <a:pt x="265" y="368"/>
                  <a:pt x="265" y="368"/>
                  <a:pt x="265" y="368"/>
                </a:cubicBezTo>
                <a:cubicBezTo>
                  <a:pt x="250" y="382"/>
                  <a:pt x="250" y="397"/>
                  <a:pt x="265" y="397"/>
                </a:cubicBezTo>
                <a:cubicBezTo>
                  <a:pt x="265" y="412"/>
                  <a:pt x="279" y="412"/>
                  <a:pt x="294" y="397"/>
                </a:cubicBezTo>
                <a:cubicBezTo>
                  <a:pt x="412" y="309"/>
                  <a:pt x="412" y="309"/>
                  <a:pt x="412" y="309"/>
                </a:cubicBezTo>
                <a:cubicBezTo>
                  <a:pt x="412" y="294"/>
                  <a:pt x="412" y="294"/>
                  <a:pt x="412" y="294"/>
                </a:cubicBezTo>
                <a:cubicBezTo>
                  <a:pt x="412" y="280"/>
                  <a:pt x="412" y="280"/>
                  <a:pt x="412" y="280"/>
                </a:cubicBezTo>
                <a:cubicBezTo>
                  <a:pt x="294" y="176"/>
                  <a:pt x="294" y="176"/>
                  <a:pt x="294" y="176"/>
                </a:cubicBezTo>
                <a:cubicBezTo>
                  <a:pt x="279" y="176"/>
                  <a:pt x="265" y="176"/>
                  <a:pt x="265" y="176"/>
                </a:cubicBezTo>
                <a:cubicBezTo>
                  <a:pt x="250" y="191"/>
                  <a:pt x="250" y="191"/>
                  <a:pt x="265" y="206"/>
                </a:cubicBezTo>
                <a:cubicBezTo>
                  <a:pt x="338" y="264"/>
                  <a:pt x="338" y="264"/>
                  <a:pt x="338" y="264"/>
                </a:cubicBezTo>
                <a:cubicBezTo>
                  <a:pt x="103" y="264"/>
                  <a:pt x="103" y="264"/>
                  <a:pt x="103" y="264"/>
                </a:cubicBezTo>
                <a:cubicBezTo>
                  <a:pt x="88" y="264"/>
                  <a:pt x="73" y="280"/>
                  <a:pt x="73" y="294"/>
                </a:cubicBezTo>
                <a:cubicBezTo>
                  <a:pt x="73" y="294"/>
                  <a:pt x="88" y="309"/>
                  <a:pt x="103" y="30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2" name="Google Shape;1292;p37"/>
          <p:cNvSpPr/>
          <p:nvPr/>
        </p:nvSpPr>
        <p:spPr>
          <a:xfrm>
            <a:off x="4027651" y="4023508"/>
            <a:ext cx="310046" cy="333154"/>
          </a:xfrm>
          <a:custGeom>
            <a:rect b="b" l="l" r="r" t="t"/>
            <a:pathLst>
              <a:path extrusionOk="0" h="634" w="589">
                <a:moveTo>
                  <a:pt x="515" y="0"/>
                </a:moveTo>
                <a:lnTo>
                  <a:pt x="51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15" y="633"/>
                  <a:pt x="515" y="633"/>
                  <a:pt x="515" y="633"/>
                </a:cubicBezTo>
                <a:cubicBezTo>
                  <a:pt x="559" y="633"/>
                  <a:pt x="588" y="604"/>
                  <a:pt x="588" y="560"/>
                </a:cubicBezTo>
                <a:cubicBezTo>
                  <a:pt x="588" y="89"/>
                  <a:pt x="588" y="89"/>
                  <a:pt x="588" y="89"/>
                </a:cubicBezTo>
                <a:cubicBezTo>
                  <a:pt x="588" y="44"/>
                  <a:pt x="559" y="0"/>
                  <a:pt x="515" y="0"/>
                </a:cubicBezTo>
                <a:close/>
                <a:moveTo>
                  <a:pt x="544" y="560"/>
                </a:moveTo>
                <a:lnTo>
                  <a:pt x="544" y="560"/>
                </a:lnTo>
                <a:cubicBezTo>
                  <a:pt x="544" y="574"/>
                  <a:pt x="530" y="589"/>
                  <a:pt x="51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74"/>
                  <a:pt x="44" y="560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544" y="162"/>
                  <a:pt x="544" y="162"/>
                  <a:pt x="544" y="162"/>
                </a:cubicBezTo>
                <a:lnTo>
                  <a:pt x="544" y="560"/>
                </a:lnTo>
                <a:close/>
                <a:moveTo>
                  <a:pt x="544" y="118"/>
                </a:moveTo>
                <a:lnTo>
                  <a:pt x="544" y="118"/>
                </a:lnTo>
                <a:cubicBezTo>
                  <a:pt x="44" y="118"/>
                  <a:pt x="44" y="118"/>
                  <a:pt x="44" y="118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59"/>
                  <a:pt x="58" y="44"/>
                  <a:pt x="73" y="44"/>
                </a:cubicBezTo>
                <a:cubicBezTo>
                  <a:pt x="515" y="44"/>
                  <a:pt x="515" y="44"/>
                  <a:pt x="515" y="44"/>
                </a:cubicBezTo>
                <a:cubicBezTo>
                  <a:pt x="530" y="44"/>
                  <a:pt x="544" y="59"/>
                  <a:pt x="544" y="89"/>
                </a:cubicBezTo>
                <a:lnTo>
                  <a:pt x="544" y="118"/>
                </a:lnTo>
                <a:close/>
                <a:moveTo>
                  <a:pt x="206" y="368"/>
                </a:moveTo>
                <a:lnTo>
                  <a:pt x="206" y="368"/>
                </a:lnTo>
                <a:cubicBezTo>
                  <a:pt x="279" y="294"/>
                  <a:pt x="279" y="294"/>
                  <a:pt x="279" y="294"/>
                </a:cubicBezTo>
                <a:cubicBezTo>
                  <a:pt x="279" y="530"/>
                  <a:pt x="279" y="530"/>
                  <a:pt x="279" y="530"/>
                </a:cubicBezTo>
                <a:cubicBezTo>
                  <a:pt x="279" y="545"/>
                  <a:pt x="279" y="560"/>
                  <a:pt x="294" y="560"/>
                </a:cubicBezTo>
                <a:cubicBezTo>
                  <a:pt x="309" y="560"/>
                  <a:pt x="309" y="545"/>
                  <a:pt x="309" y="530"/>
                </a:cubicBezTo>
                <a:cubicBezTo>
                  <a:pt x="309" y="294"/>
                  <a:pt x="309" y="294"/>
                  <a:pt x="309" y="294"/>
                </a:cubicBezTo>
                <a:cubicBezTo>
                  <a:pt x="383" y="368"/>
                  <a:pt x="383" y="368"/>
                  <a:pt x="383" y="368"/>
                </a:cubicBezTo>
                <a:cubicBezTo>
                  <a:pt x="383" y="383"/>
                  <a:pt x="397" y="383"/>
                  <a:pt x="412" y="368"/>
                </a:cubicBezTo>
                <a:cubicBezTo>
                  <a:pt x="412" y="368"/>
                  <a:pt x="412" y="353"/>
                  <a:pt x="412" y="339"/>
                </a:cubicBezTo>
                <a:cubicBezTo>
                  <a:pt x="309" y="221"/>
                  <a:pt x="309" y="221"/>
                  <a:pt x="309" y="221"/>
                </a:cubicBezTo>
                <a:lnTo>
                  <a:pt x="294" y="221"/>
                </a:lnTo>
                <a:lnTo>
                  <a:pt x="279" y="221"/>
                </a:lnTo>
                <a:cubicBezTo>
                  <a:pt x="176" y="339"/>
                  <a:pt x="176" y="339"/>
                  <a:pt x="176" y="339"/>
                </a:cubicBezTo>
                <a:cubicBezTo>
                  <a:pt x="176" y="353"/>
                  <a:pt x="176" y="368"/>
                  <a:pt x="176" y="368"/>
                </a:cubicBezTo>
                <a:cubicBezTo>
                  <a:pt x="191" y="383"/>
                  <a:pt x="206" y="383"/>
                  <a:pt x="206" y="3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3" name="Google Shape;1293;p37"/>
          <p:cNvSpPr/>
          <p:nvPr/>
        </p:nvSpPr>
        <p:spPr>
          <a:xfrm>
            <a:off x="3496143" y="4023508"/>
            <a:ext cx="310046" cy="333154"/>
          </a:xfrm>
          <a:custGeom>
            <a:rect b="b" l="l" r="r" t="t"/>
            <a:pathLst>
              <a:path extrusionOk="0" h="634" w="590">
                <a:moveTo>
                  <a:pt x="500" y="0"/>
                </a:moveTo>
                <a:lnTo>
                  <a:pt x="500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00" y="633"/>
                  <a:pt x="500" y="633"/>
                  <a:pt x="500" y="633"/>
                </a:cubicBezTo>
                <a:cubicBezTo>
                  <a:pt x="545" y="633"/>
                  <a:pt x="589" y="604"/>
                  <a:pt x="589" y="560"/>
                </a:cubicBezTo>
                <a:cubicBezTo>
                  <a:pt x="589" y="89"/>
                  <a:pt x="589" y="89"/>
                  <a:pt x="589" y="89"/>
                </a:cubicBezTo>
                <a:cubicBezTo>
                  <a:pt x="589" y="44"/>
                  <a:pt x="545" y="0"/>
                  <a:pt x="500" y="0"/>
                </a:cubicBezTo>
                <a:close/>
                <a:moveTo>
                  <a:pt x="545" y="560"/>
                </a:moveTo>
                <a:lnTo>
                  <a:pt x="545" y="560"/>
                </a:lnTo>
                <a:cubicBezTo>
                  <a:pt x="545" y="574"/>
                  <a:pt x="530" y="589"/>
                  <a:pt x="500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4"/>
                  <a:pt x="29" y="560"/>
                </a:cubicBezTo>
                <a:cubicBezTo>
                  <a:pt x="29" y="515"/>
                  <a:pt x="29" y="515"/>
                  <a:pt x="29" y="515"/>
                </a:cubicBezTo>
                <a:cubicBezTo>
                  <a:pt x="545" y="515"/>
                  <a:pt x="545" y="515"/>
                  <a:pt x="545" y="515"/>
                </a:cubicBezTo>
                <a:lnTo>
                  <a:pt x="545" y="560"/>
                </a:lnTo>
                <a:close/>
                <a:moveTo>
                  <a:pt x="545" y="471"/>
                </a:moveTo>
                <a:lnTo>
                  <a:pt x="545" y="471"/>
                </a:lnTo>
                <a:cubicBezTo>
                  <a:pt x="29" y="471"/>
                  <a:pt x="29" y="471"/>
                  <a:pt x="29" y="471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59"/>
                  <a:pt x="59" y="44"/>
                  <a:pt x="73" y="44"/>
                </a:cubicBezTo>
                <a:cubicBezTo>
                  <a:pt x="500" y="44"/>
                  <a:pt x="500" y="44"/>
                  <a:pt x="500" y="44"/>
                </a:cubicBezTo>
                <a:cubicBezTo>
                  <a:pt x="530" y="44"/>
                  <a:pt x="545" y="59"/>
                  <a:pt x="545" y="89"/>
                </a:cubicBezTo>
                <a:lnTo>
                  <a:pt x="545" y="471"/>
                </a:lnTo>
                <a:close/>
                <a:moveTo>
                  <a:pt x="368" y="265"/>
                </a:moveTo>
                <a:lnTo>
                  <a:pt x="368" y="265"/>
                </a:lnTo>
                <a:cubicBezTo>
                  <a:pt x="309" y="339"/>
                  <a:pt x="309" y="339"/>
                  <a:pt x="309" y="339"/>
                </a:cubicBezTo>
                <a:cubicBezTo>
                  <a:pt x="309" y="103"/>
                  <a:pt x="309" y="103"/>
                  <a:pt x="309" y="103"/>
                </a:cubicBezTo>
                <a:cubicBezTo>
                  <a:pt x="309" y="89"/>
                  <a:pt x="294" y="89"/>
                  <a:pt x="294" y="89"/>
                </a:cubicBezTo>
                <a:cubicBezTo>
                  <a:pt x="280" y="89"/>
                  <a:pt x="265" y="89"/>
                  <a:pt x="265" y="103"/>
                </a:cubicBezTo>
                <a:cubicBezTo>
                  <a:pt x="265" y="339"/>
                  <a:pt x="265" y="339"/>
                  <a:pt x="265" y="339"/>
                </a:cubicBezTo>
                <a:cubicBezTo>
                  <a:pt x="206" y="265"/>
                  <a:pt x="206" y="265"/>
                  <a:pt x="206" y="265"/>
                </a:cubicBezTo>
                <a:cubicBezTo>
                  <a:pt x="191" y="265"/>
                  <a:pt x="191" y="265"/>
                  <a:pt x="177" y="265"/>
                </a:cubicBezTo>
                <a:cubicBezTo>
                  <a:pt x="177" y="280"/>
                  <a:pt x="177" y="280"/>
                  <a:pt x="177" y="294"/>
                </a:cubicBezTo>
                <a:cubicBezTo>
                  <a:pt x="280" y="412"/>
                  <a:pt x="280" y="412"/>
                  <a:pt x="280" y="412"/>
                </a:cubicBezTo>
                <a:cubicBezTo>
                  <a:pt x="280" y="412"/>
                  <a:pt x="280" y="412"/>
                  <a:pt x="294" y="412"/>
                </a:cubicBezTo>
                <a:cubicBezTo>
                  <a:pt x="294" y="412"/>
                  <a:pt x="294" y="412"/>
                  <a:pt x="309" y="412"/>
                </a:cubicBezTo>
                <a:cubicBezTo>
                  <a:pt x="398" y="294"/>
                  <a:pt x="398" y="294"/>
                  <a:pt x="398" y="294"/>
                </a:cubicBezTo>
                <a:cubicBezTo>
                  <a:pt x="412" y="280"/>
                  <a:pt x="412" y="280"/>
                  <a:pt x="398" y="265"/>
                </a:cubicBezTo>
                <a:cubicBezTo>
                  <a:pt x="398" y="265"/>
                  <a:pt x="382" y="265"/>
                  <a:pt x="368" y="26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4" name="Google Shape;1294;p37"/>
          <p:cNvSpPr/>
          <p:nvPr/>
        </p:nvSpPr>
        <p:spPr>
          <a:xfrm>
            <a:off x="2985822" y="4023508"/>
            <a:ext cx="271530" cy="333154"/>
          </a:xfrm>
          <a:custGeom>
            <a:rect b="b" l="l" r="r" t="t"/>
            <a:pathLst>
              <a:path extrusionOk="0" h="634" w="516">
                <a:moveTo>
                  <a:pt x="280" y="0"/>
                </a:moveTo>
                <a:lnTo>
                  <a:pt x="280" y="0"/>
                </a:lnTo>
                <a:cubicBezTo>
                  <a:pt x="236" y="0"/>
                  <a:pt x="236" y="0"/>
                  <a:pt x="236" y="0"/>
                </a:cubicBezTo>
                <a:cubicBezTo>
                  <a:pt x="221" y="0"/>
                  <a:pt x="206" y="30"/>
                  <a:pt x="206" y="44"/>
                </a:cubicBezTo>
                <a:cubicBezTo>
                  <a:pt x="206" y="589"/>
                  <a:pt x="206" y="589"/>
                  <a:pt x="206" y="589"/>
                </a:cubicBezTo>
                <a:cubicBezTo>
                  <a:pt x="206" y="619"/>
                  <a:pt x="221" y="633"/>
                  <a:pt x="236" y="633"/>
                </a:cubicBezTo>
                <a:cubicBezTo>
                  <a:pt x="280" y="633"/>
                  <a:pt x="280" y="633"/>
                  <a:pt x="280" y="633"/>
                </a:cubicBezTo>
                <a:cubicBezTo>
                  <a:pt x="295" y="633"/>
                  <a:pt x="324" y="619"/>
                  <a:pt x="324" y="589"/>
                </a:cubicBezTo>
                <a:cubicBezTo>
                  <a:pt x="324" y="44"/>
                  <a:pt x="324" y="44"/>
                  <a:pt x="324" y="44"/>
                </a:cubicBezTo>
                <a:cubicBezTo>
                  <a:pt x="324" y="30"/>
                  <a:pt x="295" y="0"/>
                  <a:pt x="280" y="0"/>
                </a:cubicBezTo>
                <a:close/>
                <a:moveTo>
                  <a:pt x="280" y="574"/>
                </a:moveTo>
                <a:lnTo>
                  <a:pt x="280" y="574"/>
                </a:lnTo>
                <a:cubicBezTo>
                  <a:pt x="280" y="589"/>
                  <a:pt x="265" y="589"/>
                  <a:pt x="265" y="589"/>
                </a:cubicBezTo>
                <a:cubicBezTo>
                  <a:pt x="251" y="589"/>
                  <a:pt x="236" y="589"/>
                  <a:pt x="236" y="574"/>
                </a:cubicBezTo>
                <a:cubicBezTo>
                  <a:pt x="236" y="59"/>
                  <a:pt x="236" y="59"/>
                  <a:pt x="236" y="59"/>
                </a:cubicBezTo>
                <a:cubicBezTo>
                  <a:pt x="236" y="59"/>
                  <a:pt x="251" y="44"/>
                  <a:pt x="265" y="44"/>
                </a:cubicBezTo>
                <a:lnTo>
                  <a:pt x="280" y="59"/>
                </a:lnTo>
                <a:lnTo>
                  <a:pt x="280" y="574"/>
                </a:lnTo>
                <a:close/>
                <a:moveTo>
                  <a:pt x="89" y="177"/>
                </a:moveTo>
                <a:lnTo>
                  <a:pt x="89" y="177"/>
                </a:lnTo>
                <a:cubicBezTo>
                  <a:pt x="44" y="177"/>
                  <a:pt x="44" y="177"/>
                  <a:pt x="44" y="177"/>
                </a:cubicBezTo>
                <a:cubicBezTo>
                  <a:pt x="30" y="177"/>
                  <a:pt x="0" y="206"/>
                  <a:pt x="0" y="221"/>
                </a:cubicBezTo>
                <a:cubicBezTo>
                  <a:pt x="0" y="589"/>
                  <a:pt x="0" y="589"/>
                  <a:pt x="0" y="589"/>
                </a:cubicBezTo>
                <a:cubicBezTo>
                  <a:pt x="0" y="619"/>
                  <a:pt x="30" y="633"/>
                  <a:pt x="44" y="633"/>
                </a:cubicBezTo>
                <a:cubicBezTo>
                  <a:pt x="89" y="633"/>
                  <a:pt x="89" y="633"/>
                  <a:pt x="89" y="633"/>
                </a:cubicBezTo>
                <a:cubicBezTo>
                  <a:pt x="103" y="633"/>
                  <a:pt x="118" y="619"/>
                  <a:pt x="118" y="589"/>
                </a:cubicBezTo>
                <a:cubicBezTo>
                  <a:pt x="118" y="221"/>
                  <a:pt x="118" y="221"/>
                  <a:pt x="118" y="221"/>
                </a:cubicBezTo>
                <a:cubicBezTo>
                  <a:pt x="118" y="206"/>
                  <a:pt x="103" y="177"/>
                  <a:pt x="89" y="177"/>
                </a:cubicBezTo>
                <a:close/>
                <a:moveTo>
                  <a:pt x="89" y="574"/>
                </a:moveTo>
                <a:lnTo>
                  <a:pt x="89" y="574"/>
                </a:lnTo>
                <a:cubicBezTo>
                  <a:pt x="89" y="589"/>
                  <a:pt x="74" y="589"/>
                  <a:pt x="59" y="589"/>
                </a:cubicBezTo>
                <a:cubicBezTo>
                  <a:pt x="59" y="589"/>
                  <a:pt x="44" y="589"/>
                  <a:pt x="44" y="574"/>
                </a:cubicBezTo>
                <a:cubicBezTo>
                  <a:pt x="44" y="236"/>
                  <a:pt x="44" y="236"/>
                  <a:pt x="44" y="236"/>
                </a:cubicBezTo>
                <a:lnTo>
                  <a:pt x="59" y="221"/>
                </a:lnTo>
                <a:cubicBezTo>
                  <a:pt x="74" y="221"/>
                  <a:pt x="89" y="236"/>
                  <a:pt x="89" y="236"/>
                </a:cubicBezTo>
                <a:lnTo>
                  <a:pt x="89" y="574"/>
                </a:lnTo>
                <a:close/>
                <a:moveTo>
                  <a:pt x="471" y="324"/>
                </a:moveTo>
                <a:lnTo>
                  <a:pt x="471" y="324"/>
                </a:lnTo>
                <a:cubicBezTo>
                  <a:pt x="442" y="324"/>
                  <a:pt x="442" y="324"/>
                  <a:pt x="442" y="324"/>
                </a:cubicBezTo>
                <a:cubicBezTo>
                  <a:pt x="412" y="324"/>
                  <a:pt x="398" y="339"/>
                  <a:pt x="398" y="353"/>
                </a:cubicBezTo>
                <a:cubicBezTo>
                  <a:pt x="398" y="589"/>
                  <a:pt x="398" y="589"/>
                  <a:pt x="398" y="589"/>
                </a:cubicBezTo>
                <a:cubicBezTo>
                  <a:pt x="398" y="619"/>
                  <a:pt x="412" y="633"/>
                  <a:pt x="442" y="633"/>
                </a:cubicBezTo>
                <a:cubicBezTo>
                  <a:pt x="471" y="633"/>
                  <a:pt x="471" y="633"/>
                  <a:pt x="471" y="633"/>
                </a:cubicBezTo>
                <a:cubicBezTo>
                  <a:pt x="501" y="633"/>
                  <a:pt x="515" y="619"/>
                  <a:pt x="515" y="589"/>
                </a:cubicBezTo>
                <a:cubicBezTo>
                  <a:pt x="515" y="353"/>
                  <a:pt x="515" y="353"/>
                  <a:pt x="515" y="353"/>
                </a:cubicBezTo>
                <a:cubicBezTo>
                  <a:pt x="515" y="339"/>
                  <a:pt x="501" y="324"/>
                  <a:pt x="471" y="324"/>
                </a:cubicBezTo>
                <a:close/>
                <a:moveTo>
                  <a:pt x="471" y="574"/>
                </a:moveTo>
                <a:lnTo>
                  <a:pt x="471" y="574"/>
                </a:lnTo>
                <a:cubicBezTo>
                  <a:pt x="471" y="589"/>
                  <a:pt x="471" y="589"/>
                  <a:pt x="457" y="589"/>
                </a:cubicBezTo>
                <a:cubicBezTo>
                  <a:pt x="442" y="589"/>
                  <a:pt x="442" y="589"/>
                  <a:pt x="442" y="574"/>
                </a:cubicBezTo>
                <a:cubicBezTo>
                  <a:pt x="442" y="383"/>
                  <a:pt x="442" y="383"/>
                  <a:pt x="442" y="383"/>
                </a:cubicBezTo>
                <a:cubicBezTo>
                  <a:pt x="442" y="368"/>
                  <a:pt x="442" y="353"/>
                  <a:pt x="457" y="353"/>
                </a:cubicBezTo>
                <a:cubicBezTo>
                  <a:pt x="471" y="353"/>
                  <a:pt x="471" y="368"/>
                  <a:pt x="471" y="383"/>
                </a:cubicBezTo>
                <a:lnTo>
                  <a:pt x="471" y="574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5" name="Google Shape;1295;p37"/>
          <p:cNvSpPr/>
          <p:nvPr/>
        </p:nvSpPr>
        <p:spPr>
          <a:xfrm>
            <a:off x="2415801" y="4023508"/>
            <a:ext cx="323525" cy="333154"/>
          </a:xfrm>
          <a:custGeom>
            <a:rect b="b" l="l" r="r" t="t"/>
            <a:pathLst>
              <a:path extrusionOk="0" h="634" w="619">
                <a:moveTo>
                  <a:pt x="88" y="89"/>
                </a:moveTo>
                <a:lnTo>
                  <a:pt x="88" y="89"/>
                </a:lnTo>
                <a:cubicBezTo>
                  <a:pt x="88" y="89"/>
                  <a:pt x="73" y="89"/>
                  <a:pt x="73" y="103"/>
                </a:cubicBezTo>
                <a:cubicBezTo>
                  <a:pt x="73" y="118"/>
                  <a:pt x="88" y="118"/>
                  <a:pt x="88" y="118"/>
                </a:cubicBezTo>
                <a:cubicBezTo>
                  <a:pt x="103" y="118"/>
                  <a:pt x="118" y="118"/>
                  <a:pt x="118" y="103"/>
                </a:cubicBezTo>
                <a:cubicBezTo>
                  <a:pt x="118" y="89"/>
                  <a:pt x="103" y="89"/>
                  <a:pt x="88" y="89"/>
                </a:cubicBezTo>
                <a:close/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5" y="633"/>
                  <a:pt x="545" y="633"/>
                  <a:pt x="545" y="633"/>
                </a:cubicBezTo>
                <a:cubicBezTo>
                  <a:pt x="589" y="633"/>
                  <a:pt x="618" y="604"/>
                  <a:pt x="618" y="560"/>
                </a:cubicBezTo>
                <a:cubicBezTo>
                  <a:pt x="618" y="89"/>
                  <a:pt x="618" y="89"/>
                  <a:pt x="618" y="89"/>
                </a:cubicBezTo>
                <a:cubicBezTo>
                  <a:pt x="618" y="44"/>
                  <a:pt x="589" y="0"/>
                  <a:pt x="545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4"/>
                  <a:pt x="559" y="589"/>
                  <a:pt x="54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4"/>
                  <a:pt x="29" y="560"/>
                </a:cubicBezTo>
                <a:cubicBezTo>
                  <a:pt x="29" y="206"/>
                  <a:pt x="29" y="206"/>
                  <a:pt x="29" y="206"/>
                </a:cubicBezTo>
                <a:cubicBezTo>
                  <a:pt x="589" y="206"/>
                  <a:pt x="589" y="206"/>
                  <a:pt x="589" y="206"/>
                </a:cubicBezTo>
                <a:lnTo>
                  <a:pt x="589" y="560"/>
                </a:lnTo>
                <a:close/>
                <a:moveTo>
                  <a:pt x="589" y="162"/>
                </a:moveTo>
                <a:lnTo>
                  <a:pt x="589" y="162"/>
                </a:lnTo>
                <a:cubicBezTo>
                  <a:pt x="29" y="162"/>
                  <a:pt x="29" y="162"/>
                  <a:pt x="29" y="162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59"/>
                  <a:pt x="59" y="44"/>
                  <a:pt x="73" y="44"/>
                </a:cubicBezTo>
                <a:cubicBezTo>
                  <a:pt x="545" y="44"/>
                  <a:pt x="545" y="44"/>
                  <a:pt x="545" y="44"/>
                </a:cubicBezTo>
                <a:cubicBezTo>
                  <a:pt x="559" y="44"/>
                  <a:pt x="589" y="59"/>
                  <a:pt x="589" y="89"/>
                </a:cubicBezTo>
                <a:lnTo>
                  <a:pt x="589" y="162"/>
                </a:lnTo>
                <a:close/>
                <a:moveTo>
                  <a:pt x="250" y="89"/>
                </a:moveTo>
                <a:lnTo>
                  <a:pt x="250" y="89"/>
                </a:lnTo>
                <a:cubicBezTo>
                  <a:pt x="235" y="89"/>
                  <a:pt x="235" y="89"/>
                  <a:pt x="235" y="103"/>
                </a:cubicBezTo>
                <a:cubicBezTo>
                  <a:pt x="235" y="118"/>
                  <a:pt x="235" y="118"/>
                  <a:pt x="250" y="118"/>
                </a:cubicBezTo>
                <a:cubicBezTo>
                  <a:pt x="265" y="118"/>
                  <a:pt x="265" y="118"/>
                  <a:pt x="265" y="103"/>
                </a:cubicBezTo>
                <a:cubicBezTo>
                  <a:pt x="265" y="89"/>
                  <a:pt x="265" y="89"/>
                  <a:pt x="250" y="89"/>
                </a:cubicBezTo>
                <a:close/>
                <a:moveTo>
                  <a:pt x="177" y="89"/>
                </a:moveTo>
                <a:lnTo>
                  <a:pt x="177" y="89"/>
                </a:lnTo>
                <a:cubicBezTo>
                  <a:pt x="162" y="89"/>
                  <a:pt x="147" y="89"/>
                  <a:pt x="147" y="103"/>
                </a:cubicBezTo>
                <a:cubicBezTo>
                  <a:pt x="147" y="118"/>
                  <a:pt x="162" y="118"/>
                  <a:pt x="177" y="118"/>
                </a:cubicBezTo>
                <a:cubicBezTo>
                  <a:pt x="177" y="118"/>
                  <a:pt x="191" y="118"/>
                  <a:pt x="191" y="103"/>
                </a:cubicBezTo>
                <a:cubicBezTo>
                  <a:pt x="191" y="89"/>
                  <a:pt x="177" y="89"/>
                  <a:pt x="177" y="8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6" name="Google Shape;1296;p37"/>
          <p:cNvSpPr/>
          <p:nvPr/>
        </p:nvSpPr>
        <p:spPr>
          <a:xfrm>
            <a:off x="1872741" y="4023508"/>
            <a:ext cx="333154" cy="333154"/>
          </a:xfrm>
          <a:custGeom>
            <a:rect b="b" l="l" r="r" t="t"/>
            <a:pathLst>
              <a:path extrusionOk="0" h="634" w="634">
                <a:moveTo>
                  <a:pt x="324" y="0"/>
                </a:moveTo>
                <a:lnTo>
                  <a:pt x="324" y="0"/>
                </a:lnTo>
                <a:cubicBezTo>
                  <a:pt x="148" y="0"/>
                  <a:pt x="0" y="147"/>
                  <a:pt x="0" y="324"/>
                </a:cubicBezTo>
                <a:cubicBezTo>
                  <a:pt x="0" y="486"/>
                  <a:pt x="148" y="633"/>
                  <a:pt x="324" y="633"/>
                </a:cubicBezTo>
                <a:cubicBezTo>
                  <a:pt x="486" y="633"/>
                  <a:pt x="633" y="486"/>
                  <a:pt x="633" y="324"/>
                </a:cubicBezTo>
                <a:cubicBezTo>
                  <a:pt x="633" y="147"/>
                  <a:pt x="486" y="0"/>
                  <a:pt x="324" y="0"/>
                </a:cubicBezTo>
                <a:close/>
                <a:moveTo>
                  <a:pt x="545" y="162"/>
                </a:moveTo>
                <a:lnTo>
                  <a:pt x="545" y="162"/>
                </a:lnTo>
                <a:cubicBezTo>
                  <a:pt x="574" y="206"/>
                  <a:pt x="589" y="251"/>
                  <a:pt x="589" y="294"/>
                </a:cubicBezTo>
                <a:cubicBezTo>
                  <a:pt x="442" y="294"/>
                  <a:pt x="442" y="294"/>
                  <a:pt x="442" y="294"/>
                </a:cubicBezTo>
                <a:cubicBezTo>
                  <a:pt x="442" y="265"/>
                  <a:pt x="427" y="221"/>
                  <a:pt x="427" y="192"/>
                </a:cubicBezTo>
                <a:cubicBezTo>
                  <a:pt x="471" y="192"/>
                  <a:pt x="516" y="177"/>
                  <a:pt x="545" y="162"/>
                </a:cubicBezTo>
                <a:close/>
                <a:moveTo>
                  <a:pt x="516" y="133"/>
                </a:moveTo>
                <a:lnTo>
                  <a:pt x="516" y="133"/>
                </a:lnTo>
                <a:cubicBezTo>
                  <a:pt x="486" y="147"/>
                  <a:pt x="457" y="147"/>
                  <a:pt x="412" y="147"/>
                </a:cubicBezTo>
                <a:cubicBezTo>
                  <a:pt x="412" y="118"/>
                  <a:pt x="398" y="89"/>
                  <a:pt x="383" y="59"/>
                </a:cubicBezTo>
                <a:cubicBezTo>
                  <a:pt x="442" y="59"/>
                  <a:pt x="486" y="89"/>
                  <a:pt x="516" y="133"/>
                </a:cubicBezTo>
                <a:close/>
                <a:moveTo>
                  <a:pt x="236" y="294"/>
                </a:moveTo>
                <a:lnTo>
                  <a:pt x="236" y="294"/>
                </a:lnTo>
                <a:cubicBezTo>
                  <a:pt x="236" y="265"/>
                  <a:pt x="251" y="236"/>
                  <a:pt x="251" y="192"/>
                </a:cubicBezTo>
                <a:cubicBezTo>
                  <a:pt x="280" y="206"/>
                  <a:pt x="295" y="206"/>
                  <a:pt x="324" y="206"/>
                </a:cubicBezTo>
                <a:cubicBezTo>
                  <a:pt x="339" y="206"/>
                  <a:pt x="369" y="206"/>
                  <a:pt x="383" y="192"/>
                </a:cubicBezTo>
                <a:cubicBezTo>
                  <a:pt x="398" y="236"/>
                  <a:pt x="398" y="265"/>
                  <a:pt x="398" y="294"/>
                </a:cubicBezTo>
                <a:lnTo>
                  <a:pt x="236" y="294"/>
                </a:lnTo>
                <a:close/>
                <a:moveTo>
                  <a:pt x="398" y="339"/>
                </a:moveTo>
                <a:lnTo>
                  <a:pt x="398" y="339"/>
                </a:lnTo>
                <a:cubicBezTo>
                  <a:pt x="398" y="368"/>
                  <a:pt x="398" y="412"/>
                  <a:pt x="383" y="442"/>
                </a:cubicBezTo>
                <a:cubicBezTo>
                  <a:pt x="369" y="442"/>
                  <a:pt x="339" y="442"/>
                  <a:pt x="324" y="442"/>
                </a:cubicBezTo>
                <a:cubicBezTo>
                  <a:pt x="295" y="442"/>
                  <a:pt x="280" y="442"/>
                  <a:pt x="251" y="442"/>
                </a:cubicBezTo>
                <a:cubicBezTo>
                  <a:pt x="251" y="412"/>
                  <a:pt x="236" y="368"/>
                  <a:pt x="236" y="339"/>
                </a:cubicBezTo>
                <a:lnTo>
                  <a:pt x="398" y="339"/>
                </a:lnTo>
                <a:close/>
                <a:moveTo>
                  <a:pt x="295" y="44"/>
                </a:moveTo>
                <a:lnTo>
                  <a:pt x="295" y="44"/>
                </a:lnTo>
                <a:cubicBezTo>
                  <a:pt x="310" y="44"/>
                  <a:pt x="310" y="44"/>
                  <a:pt x="324" y="44"/>
                </a:cubicBezTo>
                <a:lnTo>
                  <a:pt x="339" y="44"/>
                </a:lnTo>
                <a:cubicBezTo>
                  <a:pt x="354" y="74"/>
                  <a:pt x="369" y="118"/>
                  <a:pt x="383" y="162"/>
                </a:cubicBezTo>
                <a:cubicBezTo>
                  <a:pt x="354" y="162"/>
                  <a:pt x="339" y="162"/>
                  <a:pt x="324" y="162"/>
                </a:cubicBezTo>
                <a:cubicBezTo>
                  <a:pt x="295" y="162"/>
                  <a:pt x="280" y="162"/>
                  <a:pt x="265" y="162"/>
                </a:cubicBezTo>
                <a:cubicBezTo>
                  <a:pt x="265" y="118"/>
                  <a:pt x="280" y="74"/>
                  <a:pt x="295" y="44"/>
                </a:cubicBezTo>
                <a:close/>
                <a:moveTo>
                  <a:pt x="251" y="59"/>
                </a:moveTo>
                <a:lnTo>
                  <a:pt x="251" y="59"/>
                </a:lnTo>
                <a:cubicBezTo>
                  <a:pt x="236" y="89"/>
                  <a:pt x="221" y="118"/>
                  <a:pt x="221" y="147"/>
                </a:cubicBezTo>
                <a:cubicBezTo>
                  <a:pt x="192" y="147"/>
                  <a:pt x="148" y="147"/>
                  <a:pt x="118" y="133"/>
                </a:cubicBezTo>
                <a:cubicBezTo>
                  <a:pt x="148" y="89"/>
                  <a:pt x="207" y="59"/>
                  <a:pt x="251" y="59"/>
                </a:cubicBezTo>
                <a:close/>
                <a:moveTo>
                  <a:pt x="89" y="162"/>
                </a:moveTo>
                <a:lnTo>
                  <a:pt x="89" y="162"/>
                </a:lnTo>
                <a:cubicBezTo>
                  <a:pt x="133" y="177"/>
                  <a:pt x="177" y="192"/>
                  <a:pt x="207" y="192"/>
                </a:cubicBezTo>
                <a:cubicBezTo>
                  <a:pt x="207" y="221"/>
                  <a:pt x="207" y="265"/>
                  <a:pt x="207" y="294"/>
                </a:cubicBezTo>
                <a:cubicBezTo>
                  <a:pt x="44" y="294"/>
                  <a:pt x="44" y="294"/>
                  <a:pt x="44" y="294"/>
                </a:cubicBezTo>
                <a:cubicBezTo>
                  <a:pt x="44" y="251"/>
                  <a:pt x="59" y="206"/>
                  <a:pt x="89" y="162"/>
                </a:cubicBezTo>
                <a:close/>
                <a:moveTo>
                  <a:pt x="89" y="471"/>
                </a:moveTo>
                <a:lnTo>
                  <a:pt x="89" y="471"/>
                </a:lnTo>
                <a:cubicBezTo>
                  <a:pt x="59" y="427"/>
                  <a:pt x="44" y="383"/>
                  <a:pt x="44" y="339"/>
                </a:cubicBezTo>
                <a:cubicBezTo>
                  <a:pt x="207" y="339"/>
                  <a:pt x="207" y="339"/>
                  <a:pt x="207" y="339"/>
                </a:cubicBezTo>
                <a:cubicBezTo>
                  <a:pt x="207" y="368"/>
                  <a:pt x="207" y="412"/>
                  <a:pt x="207" y="442"/>
                </a:cubicBezTo>
                <a:cubicBezTo>
                  <a:pt x="177" y="457"/>
                  <a:pt x="133" y="457"/>
                  <a:pt x="89" y="471"/>
                </a:cubicBezTo>
                <a:close/>
                <a:moveTo>
                  <a:pt x="118" y="501"/>
                </a:moveTo>
                <a:lnTo>
                  <a:pt x="118" y="501"/>
                </a:lnTo>
                <a:cubicBezTo>
                  <a:pt x="148" y="501"/>
                  <a:pt x="192" y="486"/>
                  <a:pt x="221" y="486"/>
                </a:cubicBezTo>
                <a:cubicBezTo>
                  <a:pt x="221" y="515"/>
                  <a:pt x="236" y="560"/>
                  <a:pt x="251" y="589"/>
                </a:cubicBezTo>
                <a:cubicBezTo>
                  <a:pt x="207" y="574"/>
                  <a:pt x="148" y="545"/>
                  <a:pt x="118" y="501"/>
                </a:cubicBezTo>
                <a:close/>
                <a:moveTo>
                  <a:pt x="339" y="589"/>
                </a:moveTo>
                <a:lnTo>
                  <a:pt x="339" y="589"/>
                </a:lnTo>
                <a:lnTo>
                  <a:pt x="324" y="589"/>
                </a:lnTo>
                <a:cubicBezTo>
                  <a:pt x="310" y="589"/>
                  <a:pt x="310" y="589"/>
                  <a:pt x="295" y="589"/>
                </a:cubicBezTo>
                <a:cubicBezTo>
                  <a:pt x="280" y="560"/>
                  <a:pt x="265" y="515"/>
                  <a:pt x="265" y="471"/>
                </a:cubicBezTo>
                <a:cubicBezTo>
                  <a:pt x="280" y="471"/>
                  <a:pt x="295" y="471"/>
                  <a:pt x="324" y="471"/>
                </a:cubicBezTo>
                <a:cubicBezTo>
                  <a:pt x="339" y="471"/>
                  <a:pt x="354" y="471"/>
                  <a:pt x="383" y="471"/>
                </a:cubicBezTo>
                <a:cubicBezTo>
                  <a:pt x="369" y="515"/>
                  <a:pt x="354" y="560"/>
                  <a:pt x="339" y="589"/>
                </a:cubicBezTo>
                <a:close/>
                <a:moveTo>
                  <a:pt x="383" y="589"/>
                </a:moveTo>
                <a:lnTo>
                  <a:pt x="383" y="589"/>
                </a:lnTo>
                <a:cubicBezTo>
                  <a:pt x="398" y="560"/>
                  <a:pt x="412" y="515"/>
                  <a:pt x="412" y="486"/>
                </a:cubicBezTo>
                <a:cubicBezTo>
                  <a:pt x="457" y="486"/>
                  <a:pt x="486" y="501"/>
                  <a:pt x="516" y="501"/>
                </a:cubicBezTo>
                <a:cubicBezTo>
                  <a:pt x="486" y="545"/>
                  <a:pt x="442" y="574"/>
                  <a:pt x="383" y="589"/>
                </a:cubicBezTo>
                <a:close/>
                <a:moveTo>
                  <a:pt x="545" y="471"/>
                </a:moveTo>
                <a:lnTo>
                  <a:pt x="545" y="471"/>
                </a:lnTo>
                <a:cubicBezTo>
                  <a:pt x="516" y="457"/>
                  <a:pt x="471" y="457"/>
                  <a:pt x="427" y="442"/>
                </a:cubicBezTo>
                <a:cubicBezTo>
                  <a:pt x="427" y="412"/>
                  <a:pt x="442" y="368"/>
                  <a:pt x="442" y="339"/>
                </a:cubicBezTo>
                <a:cubicBezTo>
                  <a:pt x="589" y="339"/>
                  <a:pt x="589" y="339"/>
                  <a:pt x="589" y="339"/>
                </a:cubicBezTo>
                <a:cubicBezTo>
                  <a:pt x="589" y="383"/>
                  <a:pt x="574" y="427"/>
                  <a:pt x="545" y="47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7" name="Google Shape;1297;p37"/>
          <p:cNvSpPr/>
          <p:nvPr/>
        </p:nvSpPr>
        <p:spPr>
          <a:xfrm>
            <a:off x="1377823" y="4036987"/>
            <a:ext cx="271531" cy="317749"/>
          </a:xfrm>
          <a:custGeom>
            <a:rect b="b" l="l" r="r" t="t"/>
            <a:pathLst>
              <a:path extrusionOk="0" h="604" w="516">
                <a:moveTo>
                  <a:pt x="30" y="59"/>
                </a:moveTo>
                <a:lnTo>
                  <a:pt x="30" y="59"/>
                </a:lnTo>
                <a:cubicBezTo>
                  <a:pt x="383" y="59"/>
                  <a:pt x="383" y="59"/>
                  <a:pt x="383" y="59"/>
                </a:cubicBezTo>
                <a:cubicBezTo>
                  <a:pt x="383" y="59"/>
                  <a:pt x="398" y="44"/>
                  <a:pt x="398" y="29"/>
                </a:cubicBezTo>
                <a:lnTo>
                  <a:pt x="383" y="14"/>
                </a:lnTo>
                <a:cubicBezTo>
                  <a:pt x="30" y="14"/>
                  <a:pt x="30" y="14"/>
                  <a:pt x="30" y="14"/>
                </a:cubicBezTo>
                <a:cubicBezTo>
                  <a:pt x="15" y="14"/>
                  <a:pt x="0" y="29"/>
                  <a:pt x="0" y="29"/>
                </a:cubicBezTo>
                <a:cubicBezTo>
                  <a:pt x="0" y="44"/>
                  <a:pt x="15" y="59"/>
                  <a:pt x="30" y="59"/>
                </a:cubicBezTo>
                <a:close/>
                <a:moveTo>
                  <a:pt x="30" y="176"/>
                </a:moveTo>
                <a:lnTo>
                  <a:pt x="30" y="176"/>
                </a:lnTo>
                <a:cubicBezTo>
                  <a:pt x="383" y="176"/>
                  <a:pt x="383" y="176"/>
                  <a:pt x="383" y="176"/>
                </a:cubicBezTo>
                <a:cubicBezTo>
                  <a:pt x="383" y="176"/>
                  <a:pt x="398" y="162"/>
                  <a:pt x="398" y="147"/>
                </a:cubicBezTo>
                <a:lnTo>
                  <a:pt x="383" y="132"/>
                </a:lnTo>
                <a:cubicBezTo>
                  <a:pt x="30" y="132"/>
                  <a:pt x="30" y="132"/>
                  <a:pt x="30" y="132"/>
                </a:cubicBezTo>
                <a:cubicBezTo>
                  <a:pt x="15" y="132"/>
                  <a:pt x="0" y="147"/>
                  <a:pt x="0" y="147"/>
                </a:cubicBezTo>
                <a:cubicBezTo>
                  <a:pt x="0" y="162"/>
                  <a:pt x="15" y="176"/>
                  <a:pt x="30" y="176"/>
                </a:cubicBezTo>
                <a:close/>
                <a:moveTo>
                  <a:pt x="147" y="368"/>
                </a:moveTo>
                <a:lnTo>
                  <a:pt x="147" y="368"/>
                </a:lnTo>
                <a:cubicBezTo>
                  <a:pt x="30" y="368"/>
                  <a:pt x="30" y="368"/>
                  <a:pt x="30" y="368"/>
                </a:cubicBezTo>
                <a:cubicBezTo>
                  <a:pt x="15" y="368"/>
                  <a:pt x="0" y="382"/>
                  <a:pt x="0" y="382"/>
                </a:cubicBezTo>
                <a:cubicBezTo>
                  <a:pt x="0" y="397"/>
                  <a:pt x="15" y="412"/>
                  <a:pt x="30" y="412"/>
                </a:cubicBezTo>
                <a:cubicBezTo>
                  <a:pt x="147" y="412"/>
                  <a:pt x="147" y="412"/>
                  <a:pt x="147" y="412"/>
                </a:cubicBezTo>
                <a:cubicBezTo>
                  <a:pt x="147" y="412"/>
                  <a:pt x="162" y="397"/>
                  <a:pt x="162" y="382"/>
                </a:cubicBezTo>
                <a:lnTo>
                  <a:pt x="147" y="368"/>
                </a:lnTo>
                <a:close/>
                <a:moveTo>
                  <a:pt x="30" y="294"/>
                </a:moveTo>
                <a:lnTo>
                  <a:pt x="30" y="294"/>
                </a:lnTo>
                <a:cubicBezTo>
                  <a:pt x="236" y="294"/>
                  <a:pt x="236" y="294"/>
                  <a:pt x="236" y="294"/>
                </a:cubicBezTo>
                <a:cubicBezTo>
                  <a:pt x="251" y="294"/>
                  <a:pt x="265" y="280"/>
                  <a:pt x="265" y="264"/>
                </a:cubicBezTo>
                <a:cubicBezTo>
                  <a:pt x="265" y="264"/>
                  <a:pt x="251" y="250"/>
                  <a:pt x="236" y="250"/>
                </a:cubicBezTo>
                <a:cubicBezTo>
                  <a:pt x="30" y="250"/>
                  <a:pt x="30" y="250"/>
                  <a:pt x="30" y="250"/>
                </a:cubicBezTo>
                <a:cubicBezTo>
                  <a:pt x="15" y="250"/>
                  <a:pt x="0" y="264"/>
                  <a:pt x="0" y="264"/>
                </a:cubicBezTo>
                <a:cubicBezTo>
                  <a:pt x="0" y="280"/>
                  <a:pt x="15" y="294"/>
                  <a:pt x="30" y="294"/>
                </a:cubicBezTo>
                <a:close/>
                <a:moveTo>
                  <a:pt x="501" y="0"/>
                </a:moveTo>
                <a:lnTo>
                  <a:pt x="501" y="0"/>
                </a:lnTo>
                <a:cubicBezTo>
                  <a:pt x="486" y="0"/>
                  <a:pt x="471" y="0"/>
                  <a:pt x="471" y="14"/>
                </a:cubicBezTo>
                <a:cubicBezTo>
                  <a:pt x="471" y="338"/>
                  <a:pt x="471" y="338"/>
                  <a:pt x="471" y="338"/>
                </a:cubicBezTo>
                <a:cubicBezTo>
                  <a:pt x="427" y="309"/>
                  <a:pt x="368" y="309"/>
                  <a:pt x="294" y="338"/>
                </a:cubicBezTo>
                <a:cubicBezTo>
                  <a:pt x="221" y="382"/>
                  <a:pt x="177" y="471"/>
                  <a:pt x="221" y="530"/>
                </a:cubicBezTo>
                <a:cubicBezTo>
                  <a:pt x="251" y="589"/>
                  <a:pt x="339" y="603"/>
                  <a:pt x="427" y="559"/>
                </a:cubicBezTo>
                <a:cubicBezTo>
                  <a:pt x="486" y="515"/>
                  <a:pt x="515" y="456"/>
                  <a:pt x="515" y="412"/>
                </a:cubicBezTo>
                <a:cubicBezTo>
                  <a:pt x="515" y="14"/>
                  <a:pt x="515" y="14"/>
                  <a:pt x="515" y="14"/>
                </a:cubicBezTo>
                <a:cubicBezTo>
                  <a:pt x="515" y="0"/>
                  <a:pt x="501" y="0"/>
                  <a:pt x="501" y="0"/>
                </a:cubicBezTo>
                <a:close/>
                <a:moveTo>
                  <a:pt x="412" y="515"/>
                </a:moveTo>
                <a:lnTo>
                  <a:pt x="412" y="515"/>
                </a:lnTo>
                <a:cubicBezTo>
                  <a:pt x="353" y="559"/>
                  <a:pt x="280" y="559"/>
                  <a:pt x="251" y="515"/>
                </a:cubicBezTo>
                <a:cubicBezTo>
                  <a:pt x="221" y="471"/>
                  <a:pt x="251" y="412"/>
                  <a:pt x="310" y="368"/>
                </a:cubicBezTo>
                <a:cubicBezTo>
                  <a:pt x="368" y="338"/>
                  <a:pt x="442" y="338"/>
                  <a:pt x="471" y="382"/>
                </a:cubicBezTo>
                <a:cubicBezTo>
                  <a:pt x="501" y="427"/>
                  <a:pt x="471" y="485"/>
                  <a:pt x="412" y="51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8" name="Google Shape;1298;p37"/>
          <p:cNvSpPr/>
          <p:nvPr/>
        </p:nvSpPr>
        <p:spPr>
          <a:xfrm>
            <a:off x="807801" y="4023508"/>
            <a:ext cx="323525" cy="333154"/>
          </a:xfrm>
          <a:custGeom>
            <a:rect b="b" l="l" r="r" t="t"/>
            <a:pathLst>
              <a:path extrusionOk="0" h="634" w="619">
                <a:moveTo>
                  <a:pt x="530" y="89"/>
                </a:moveTo>
                <a:lnTo>
                  <a:pt x="530" y="89"/>
                </a:lnTo>
                <a:cubicBezTo>
                  <a:pt x="265" y="118"/>
                  <a:pt x="265" y="118"/>
                  <a:pt x="265" y="118"/>
                </a:cubicBezTo>
                <a:cubicBezTo>
                  <a:pt x="265" y="118"/>
                  <a:pt x="250" y="133"/>
                  <a:pt x="250" y="147"/>
                </a:cubicBezTo>
                <a:cubicBezTo>
                  <a:pt x="250" y="310"/>
                  <a:pt x="250" y="310"/>
                  <a:pt x="250" y="310"/>
                </a:cubicBezTo>
                <a:cubicBezTo>
                  <a:pt x="221" y="294"/>
                  <a:pt x="177" y="294"/>
                  <a:pt x="132" y="324"/>
                </a:cubicBezTo>
                <a:cubicBezTo>
                  <a:pt x="88" y="353"/>
                  <a:pt x="59" y="398"/>
                  <a:pt x="88" y="442"/>
                </a:cubicBezTo>
                <a:cubicBezTo>
                  <a:pt x="103" y="486"/>
                  <a:pt x="177" y="486"/>
                  <a:pt x="235" y="457"/>
                </a:cubicBezTo>
                <a:cubicBezTo>
                  <a:pt x="280" y="427"/>
                  <a:pt x="294" y="398"/>
                  <a:pt x="294" y="353"/>
                </a:cubicBezTo>
                <a:lnTo>
                  <a:pt x="294" y="162"/>
                </a:lnTo>
                <a:cubicBezTo>
                  <a:pt x="500" y="133"/>
                  <a:pt x="500" y="133"/>
                  <a:pt x="500" y="133"/>
                </a:cubicBezTo>
                <a:cubicBezTo>
                  <a:pt x="500" y="265"/>
                  <a:pt x="500" y="265"/>
                  <a:pt x="500" y="265"/>
                </a:cubicBezTo>
                <a:cubicBezTo>
                  <a:pt x="471" y="251"/>
                  <a:pt x="427" y="251"/>
                  <a:pt x="397" y="280"/>
                </a:cubicBezTo>
                <a:cubicBezTo>
                  <a:pt x="339" y="310"/>
                  <a:pt x="309" y="368"/>
                  <a:pt x="339" y="398"/>
                </a:cubicBezTo>
                <a:cubicBezTo>
                  <a:pt x="368" y="442"/>
                  <a:pt x="427" y="442"/>
                  <a:pt x="486" y="412"/>
                </a:cubicBezTo>
                <a:cubicBezTo>
                  <a:pt x="530" y="398"/>
                  <a:pt x="544" y="353"/>
                  <a:pt x="544" y="324"/>
                </a:cubicBezTo>
                <a:lnTo>
                  <a:pt x="544" y="103"/>
                </a:lnTo>
                <a:cubicBezTo>
                  <a:pt x="544" y="89"/>
                  <a:pt x="530" y="89"/>
                  <a:pt x="530" y="89"/>
                </a:cubicBezTo>
                <a:close/>
                <a:moveTo>
                  <a:pt x="206" y="427"/>
                </a:moveTo>
                <a:lnTo>
                  <a:pt x="206" y="427"/>
                </a:lnTo>
                <a:cubicBezTo>
                  <a:pt x="177" y="442"/>
                  <a:pt x="132" y="442"/>
                  <a:pt x="118" y="427"/>
                </a:cubicBezTo>
                <a:cubicBezTo>
                  <a:pt x="103" y="398"/>
                  <a:pt x="118" y="368"/>
                  <a:pt x="147" y="353"/>
                </a:cubicBezTo>
                <a:cubicBezTo>
                  <a:pt x="191" y="339"/>
                  <a:pt x="221" y="339"/>
                  <a:pt x="235" y="353"/>
                </a:cubicBezTo>
                <a:cubicBezTo>
                  <a:pt x="265" y="368"/>
                  <a:pt x="250" y="412"/>
                  <a:pt x="206" y="427"/>
                </a:cubicBezTo>
                <a:close/>
                <a:moveTo>
                  <a:pt x="471" y="383"/>
                </a:moveTo>
                <a:lnTo>
                  <a:pt x="471" y="383"/>
                </a:lnTo>
                <a:cubicBezTo>
                  <a:pt x="441" y="412"/>
                  <a:pt x="397" y="398"/>
                  <a:pt x="368" y="383"/>
                </a:cubicBezTo>
                <a:cubicBezTo>
                  <a:pt x="353" y="368"/>
                  <a:pt x="368" y="324"/>
                  <a:pt x="412" y="310"/>
                </a:cubicBezTo>
                <a:cubicBezTo>
                  <a:pt x="441" y="294"/>
                  <a:pt x="471" y="294"/>
                  <a:pt x="500" y="310"/>
                </a:cubicBezTo>
                <a:cubicBezTo>
                  <a:pt x="515" y="324"/>
                  <a:pt x="500" y="368"/>
                  <a:pt x="471" y="383"/>
                </a:cubicBezTo>
                <a:close/>
                <a:moveTo>
                  <a:pt x="559" y="589"/>
                </a:moveTo>
                <a:lnTo>
                  <a:pt x="559" y="589"/>
                </a:lnTo>
                <a:cubicBezTo>
                  <a:pt x="59" y="589"/>
                  <a:pt x="59" y="589"/>
                  <a:pt x="59" y="589"/>
                </a:cubicBezTo>
                <a:cubicBezTo>
                  <a:pt x="44" y="589"/>
                  <a:pt x="29" y="604"/>
                  <a:pt x="29" y="619"/>
                </a:cubicBezTo>
                <a:cubicBezTo>
                  <a:pt x="29" y="619"/>
                  <a:pt x="44" y="633"/>
                  <a:pt x="59" y="633"/>
                </a:cubicBezTo>
                <a:cubicBezTo>
                  <a:pt x="559" y="633"/>
                  <a:pt x="559" y="633"/>
                  <a:pt x="559" y="633"/>
                </a:cubicBezTo>
                <a:cubicBezTo>
                  <a:pt x="574" y="633"/>
                  <a:pt x="589" y="619"/>
                  <a:pt x="589" y="619"/>
                </a:cubicBezTo>
                <a:cubicBezTo>
                  <a:pt x="589" y="604"/>
                  <a:pt x="574" y="589"/>
                  <a:pt x="559" y="589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9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5"/>
                  <a:pt x="29" y="560"/>
                  <a:pt x="73" y="560"/>
                </a:cubicBezTo>
                <a:cubicBezTo>
                  <a:pt x="544" y="560"/>
                  <a:pt x="544" y="560"/>
                  <a:pt x="544" y="560"/>
                </a:cubicBezTo>
                <a:cubicBezTo>
                  <a:pt x="589" y="560"/>
                  <a:pt x="618" y="515"/>
                  <a:pt x="618" y="471"/>
                </a:cubicBezTo>
                <a:cubicBezTo>
                  <a:pt x="618" y="89"/>
                  <a:pt x="618" y="89"/>
                  <a:pt x="618" y="89"/>
                </a:cubicBezTo>
                <a:cubicBezTo>
                  <a:pt x="618" y="44"/>
                  <a:pt x="589" y="0"/>
                  <a:pt x="544" y="0"/>
                </a:cubicBezTo>
                <a:close/>
                <a:moveTo>
                  <a:pt x="589" y="471"/>
                </a:moveTo>
                <a:lnTo>
                  <a:pt x="589" y="471"/>
                </a:lnTo>
                <a:cubicBezTo>
                  <a:pt x="589" y="501"/>
                  <a:pt x="559" y="515"/>
                  <a:pt x="544" y="515"/>
                </a:cubicBezTo>
                <a:cubicBezTo>
                  <a:pt x="73" y="515"/>
                  <a:pt x="73" y="515"/>
                  <a:pt x="73" y="515"/>
                </a:cubicBezTo>
                <a:cubicBezTo>
                  <a:pt x="59" y="515"/>
                  <a:pt x="29" y="501"/>
                  <a:pt x="29" y="471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59"/>
                  <a:pt x="59" y="44"/>
                  <a:pt x="73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59" y="44"/>
                  <a:pt x="589" y="59"/>
                  <a:pt x="589" y="89"/>
                </a:cubicBezTo>
                <a:lnTo>
                  <a:pt x="589" y="47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9" name="Google Shape;1299;p37"/>
          <p:cNvSpPr/>
          <p:nvPr/>
        </p:nvSpPr>
        <p:spPr>
          <a:xfrm>
            <a:off x="5612541" y="3497777"/>
            <a:ext cx="338931" cy="317749"/>
          </a:xfrm>
          <a:custGeom>
            <a:rect b="b" l="l" r="r" t="t"/>
            <a:pathLst>
              <a:path extrusionOk="0" h="605" w="649">
                <a:moveTo>
                  <a:pt x="633" y="0"/>
                </a:moveTo>
                <a:lnTo>
                  <a:pt x="633" y="0"/>
                </a:lnTo>
                <a:cubicBezTo>
                  <a:pt x="633" y="0"/>
                  <a:pt x="633" y="0"/>
                  <a:pt x="619" y="0"/>
                </a:cubicBezTo>
                <a:cubicBezTo>
                  <a:pt x="295" y="89"/>
                  <a:pt x="295" y="89"/>
                  <a:pt x="295" y="89"/>
                </a:cubicBezTo>
                <a:cubicBezTo>
                  <a:pt x="295" y="89"/>
                  <a:pt x="280" y="89"/>
                  <a:pt x="280" y="103"/>
                </a:cubicBezTo>
                <a:cubicBezTo>
                  <a:pt x="280" y="383"/>
                  <a:pt x="280" y="383"/>
                  <a:pt x="280" y="383"/>
                </a:cubicBezTo>
                <a:cubicBezTo>
                  <a:pt x="236" y="353"/>
                  <a:pt x="177" y="353"/>
                  <a:pt x="118" y="383"/>
                </a:cubicBezTo>
                <a:cubicBezTo>
                  <a:pt x="45" y="427"/>
                  <a:pt x="0" y="501"/>
                  <a:pt x="30" y="545"/>
                </a:cubicBezTo>
                <a:cubicBezTo>
                  <a:pt x="74" y="604"/>
                  <a:pt x="162" y="604"/>
                  <a:pt x="236" y="574"/>
                </a:cubicBezTo>
                <a:cubicBezTo>
                  <a:pt x="280" y="545"/>
                  <a:pt x="310" y="501"/>
                  <a:pt x="324" y="456"/>
                </a:cubicBezTo>
                <a:lnTo>
                  <a:pt x="324" y="118"/>
                </a:lnTo>
                <a:cubicBezTo>
                  <a:pt x="619" y="44"/>
                  <a:pt x="619" y="44"/>
                  <a:pt x="619" y="44"/>
                </a:cubicBezTo>
                <a:cubicBezTo>
                  <a:pt x="619" y="294"/>
                  <a:pt x="619" y="294"/>
                  <a:pt x="619" y="294"/>
                </a:cubicBezTo>
                <a:cubicBezTo>
                  <a:pt x="575" y="280"/>
                  <a:pt x="501" y="280"/>
                  <a:pt x="442" y="309"/>
                </a:cubicBezTo>
                <a:cubicBezTo>
                  <a:pt x="369" y="339"/>
                  <a:pt x="339" y="412"/>
                  <a:pt x="369" y="471"/>
                </a:cubicBezTo>
                <a:cubicBezTo>
                  <a:pt x="398" y="515"/>
                  <a:pt x="487" y="530"/>
                  <a:pt x="575" y="501"/>
                </a:cubicBezTo>
                <a:cubicBezTo>
                  <a:pt x="619" y="471"/>
                  <a:pt x="648" y="412"/>
                  <a:pt x="648" y="383"/>
                </a:cubicBezTo>
                <a:cubicBezTo>
                  <a:pt x="648" y="368"/>
                  <a:pt x="648" y="30"/>
                  <a:pt x="648" y="30"/>
                </a:cubicBezTo>
                <a:cubicBezTo>
                  <a:pt x="648" y="15"/>
                  <a:pt x="648" y="0"/>
                  <a:pt x="633" y="0"/>
                </a:cubicBezTo>
                <a:close/>
                <a:moveTo>
                  <a:pt x="221" y="530"/>
                </a:moveTo>
                <a:lnTo>
                  <a:pt x="221" y="530"/>
                </a:lnTo>
                <a:cubicBezTo>
                  <a:pt x="162" y="560"/>
                  <a:pt x="104" y="560"/>
                  <a:pt x="74" y="530"/>
                </a:cubicBezTo>
                <a:cubicBezTo>
                  <a:pt x="45" y="501"/>
                  <a:pt x="74" y="442"/>
                  <a:pt x="133" y="412"/>
                </a:cubicBezTo>
                <a:cubicBezTo>
                  <a:pt x="177" y="383"/>
                  <a:pt x="236" y="383"/>
                  <a:pt x="266" y="412"/>
                </a:cubicBezTo>
                <a:cubicBezTo>
                  <a:pt x="310" y="442"/>
                  <a:pt x="266" y="515"/>
                  <a:pt x="221" y="530"/>
                </a:cubicBezTo>
                <a:close/>
                <a:moveTo>
                  <a:pt x="560" y="456"/>
                </a:moveTo>
                <a:lnTo>
                  <a:pt x="560" y="456"/>
                </a:lnTo>
                <a:cubicBezTo>
                  <a:pt x="501" y="486"/>
                  <a:pt x="428" y="486"/>
                  <a:pt x="413" y="456"/>
                </a:cubicBezTo>
                <a:cubicBezTo>
                  <a:pt x="383" y="412"/>
                  <a:pt x="398" y="368"/>
                  <a:pt x="457" y="339"/>
                </a:cubicBezTo>
                <a:cubicBezTo>
                  <a:pt x="516" y="309"/>
                  <a:pt x="575" y="309"/>
                  <a:pt x="604" y="339"/>
                </a:cubicBezTo>
                <a:cubicBezTo>
                  <a:pt x="633" y="368"/>
                  <a:pt x="604" y="427"/>
                  <a:pt x="560" y="45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0" name="Google Shape;1300;p37"/>
          <p:cNvSpPr/>
          <p:nvPr/>
        </p:nvSpPr>
        <p:spPr>
          <a:xfrm>
            <a:off x="5146510" y="3497777"/>
            <a:ext cx="179094" cy="325452"/>
          </a:xfrm>
          <a:custGeom>
            <a:rect b="b" l="l" r="r" t="t"/>
            <a:pathLst>
              <a:path extrusionOk="0" h="619" w="340">
                <a:moveTo>
                  <a:pt x="324" y="0"/>
                </a:moveTo>
                <a:lnTo>
                  <a:pt x="324" y="0"/>
                </a:lnTo>
                <a:cubicBezTo>
                  <a:pt x="294" y="0"/>
                  <a:pt x="294" y="30"/>
                  <a:pt x="294" y="30"/>
                </a:cubicBezTo>
                <a:cubicBezTo>
                  <a:pt x="294" y="339"/>
                  <a:pt x="294" y="339"/>
                  <a:pt x="294" y="339"/>
                </a:cubicBezTo>
                <a:cubicBezTo>
                  <a:pt x="251" y="309"/>
                  <a:pt x="177" y="309"/>
                  <a:pt x="118" y="353"/>
                </a:cubicBezTo>
                <a:cubicBezTo>
                  <a:pt x="44" y="398"/>
                  <a:pt x="0" y="486"/>
                  <a:pt x="30" y="545"/>
                </a:cubicBezTo>
                <a:cubicBezTo>
                  <a:pt x="74" y="604"/>
                  <a:pt x="162" y="618"/>
                  <a:pt x="251" y="560"/>
                </a:cubicBezTo>
                <a:cubicBezTo>
                  <a:pt x="310" y="530"/>
                  <a:pt x="339" y="471"/>
                  <a:pt x="339" y="412"/>
                </a:cubicBezTo>
                <a:cubicBezTo>
                  <a:pt x="339" y="30"/>
                  <a:pt x="339" y="30"/>
                  <a:pt x="339" y="30"/>
                </a:cubicBezTo>
                <a:cubicBezTo>
                  <a:pt x="339" y="15"/>
                  <a:pt x="324" y="0"/>
                  <a:pt x="324" y="0"/>
                </a:cubicBezTo>
                <a:close/>
                <a:moveTo>
                  <a:pt x="236" y="530"/>
                </a:moveTo>
                <a:lnTo>
                  <a:pt x="236" y="530"/>
                </a:lnTo>
                <a:cubicBezTo>
                  <a:pt x="177" y="574"/>
                  <a:pt x="103" y="574"/>
                  <a:pt x="74" y="530"/>
                </a:cubicBezTo>
                <a:cubicBezTo>
                  <a:pt x="44" y="486"/>
                  <a:pt x="74" y="412"/>
                  <a:pt x="133" y="383"/>
                </a:cubicBezTo>
                <a:cubicBezTo>
                  <a:pt x="192" y="339"/>
                  <a:pt x="265" y="353"/>
                  <a:pt x="294" y="398"/>
                </a:cubicBezTo>
                <a:cubicBezTo>
                  <a:pt x="324" y="442"/>
                  <a:pt x="280" y="501"/>
                  <a:pt x="236" y="53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1" name="Google Shape;1301;p37"/>
          <p:cNvSpPr/>
          <p:nvPr/>
        </p:nvSpPr>
        <p:spPr>
          <a:xfrm>
            <a:off x="4584192" y="3482372"/>
            <a:ext cx="248421" cy="333156"/>
          </a:xfrm>
          <a:custGeom>
            <a:rect b="b" l="l" r="r" t="t"/>
            <a:pathLst>
              <a:path extrusionOk="0" h="634" w="472">
                <a:moveTo>
                  <a:pt x="456" y="132"/>
                </a:moveTo>
                <a:lnTo>
                  <a:pt x="456" y="132"/>
                </a:lnTo>
                <a:cubicBezTo>
                  <a:pt x="324" y="14"/>
                  <a:pt x="324" y="14"/>
                  <a:pt x="324" y="14"/>
                </a:cubicBezTo>
                <a:cubicBezTo>
                  <a:pt x="324" y="0"/>
                  <a:pt x="309" y="0"/>
                  <a:pt x="294" y="14"/>
                </a:cubicBezTo>
                <a:lnTo>
                  <a:pt x="294" y="29"/>
                </a:lnTo>
                <a:cubicBezTo>
                  <a:pt x="294" y="368"/>
                  <a:pt x="294" y="368"/>
                  <a:pt x="294" y="368"/>
                </a:cubicBezTo>
                <a:cubicBezTo>
                  <a:pt x="250" y="338"/>
                  <a:pt x="176" y="338"/>
                  <a:pt x="117" y="382"/>
                </a:cubicBezTo>
                <a:cubicBezTo>
                  <a:pt x="29" y="427"/>
                  <a:pt x="0" y="515"/>
                  <a:pt x="29" y="574"/>
                </a:cubicBezTo>
                <a:cubicBezTo>
                  <a:pt x="73" y="633"/>
                  <a:pt x="162" y="633"/>
                  <a:pt x="235" y="589"/>
                </a:cubicBezTo>
                <a:cubicBezTo>
                  <a:pt x="294" y="559"/>
                  <a:pt x="338" y="500"/>
                  <a:pt x="338" y="441"/>
                </a:cubicBezTo>
                <a:cubicBezTo>
                  <a:pt x="338" y="73"/>
                  <a:pt x="338" y="73"/>
                  <a:pt x="338" y="73"/>
                </a:cubicBezTo>
                <a:cubicBezTo>
                  <a:pt x="426" y="162"/>
                  <a:pt x="426" y="162"/>
                  <a:pt x="426" y="162"/>
                </a:cubicBezTo>
                <a:cubicBezTo>
                  <a:pt x="441" y="176"/>
                  <a:pt x="456" y="176"/>
                  <a:pt x="456" y="162"/>
                </a:cubicBezTo>
                <a:cubicBezTo>
                  <a:pt x="471" y="162"/>
                  <a:pt x="471" y="147"/>
                  <a:pt x="456" y="132"/>
                </a:cubicBezTo>
                <a:close/>
                <a:moveTo>
                  <a:pt x="220" y="559"/>
                </a:moveTo>
                <a:lnTo>
                  <a:pt x="220" y="559"/>
                </a:lnTo>
                <a:cubicBezTo>
                  <a:pt x="176" y="603"/>
                  <a:pt x="103" y="589"/>
                  <a:pt x="73" y="559"/>
                </a:cubicBezTo>
                <a:cubicBezTo>
                  <a:pt x="44" y="515"/>
                  <a:pt x="73" y="441"/>
                  <a:pt x="132" y="412"/>
                </a:cubicBezTo>
                <a:cubicBezTo>
                  <a:pt x="176" y="368"/>
                  <a:pt x="250" y="382"/>
                  <a:pt x="279" y="427"/>
                </a:cubicBezTo>
                <a:cubicBezTo>
                  <a:pt x="309" y="456"/>
                  <a:pt x="279" y="530"/>
                  <a:pt x="220" y="55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2" name="Google Shape;1302;p37"/>
          <p:cNvSpPr/>
          <p:nvPr/>
        </p:nvSpPr>
        <p:spPr>
          <a:xfrm>
            <a:off x="4014171" y="3520887"/>
            <a:ext cx="338931" cy="271531"/>
          </a:xfrm>
          <a:custGeom>
            <a:rect b="b" l="l" r="r" t="t"/>
            <a:pathLst>
              <a:path extrusionOk="0" h="517" w="649">
                <a:moveTo>
                  <a:pt x="324" y="471"/>
                </a:moveTo>
                <a:lnTo>
                  <a:pt x="324" y="471"/>
                </a:lnTo>
                <a:cubicBezTo>
                  <a:pt x="221" y="471"/>
                  <a:pt x="147" y="398"/>
                  <a:pt x="118" y="309"/>
                </a:cubicBezTo>
                <a:cubicBezTo>
                  <a:pt x="177" y="309"/>
                  <a:pt x="177" y="309"/>
                  <a:pt x="177" y="309"/>
                </a:cubicBezTo>
                <a:cubicBezTo>
                  <a:pt x="192" y="309"/>
                  <a:pt x="192" y="295"/>
                  <a:pt x="177" y="295"/>
                </a:cubicBezTo>
                <a:cubicBezTo>
                  <a:pt x="103" y="221"/>
                  <a:pt x="103" y="221"/>
                  <a:pt x="103" y="221"/>
                </a:cubicBezTo>
                <a:lnTo>
                  <a:pt x="88" y="221"/>
                </a:lnTo>
                <a:cubicBezTo>
                  <a:pt x="15" y="295"/>
                  <a:pt x="15" y="295"/>
                  <a:pt x="15" y="295"/>
                </a:cubicBezTo>
                <a:cubicBezTo>
                  <a:pt x="0" y="309"/>
                  <a:pt x="15" y="309"/>
                  <a:pt x="15" y="309"/>
                </a:cubicBezTo>
                <a:cubicBezTo>
                  <a:pt x="74" y="309"/>
                  <a:pt x="74" y="309"/>
                  <a:pt x="74" y="309"/>
                </a:cubicBezTo>
                <a:cubicBezTo>
                  <a:pt x="103" y="427"/>
                  <a:pt x="206" y="516"/>
                  <a:pt x="324" y="516"/>
                </a:cubicBezTo>
                <a:cubicBezTo>
                  <a:pt x="413" y="516"/>
                  <a:pt x="501" y="457"/>
                  <a:pt x="545" y="383"/>
                </a:cubicBezTo>
                <a:cubicBezTo>
                  <a:pt x="501" y="368"/>
                  <a:pt x="501" y="368"/>
                  <a:pt x="501" y="368"/>
                </a:cubicBezTo>
                <a:cubicBezTo>
                  <a:pt x="471" y="427"/>
                  <a:pt x="398" y="471"/>
                  <a:pt x="324" y="471"/>
                </a:cubicBezTo>
                <a:close/>
                <a:moveTo>
                  <a:pt x="633" y="221"/>
                </a:moveTo>
                <a:lnTo>
                  <a:pt x="633" y="221"/>
                </a:lnTo>
                <a:cubicBezTo>
                  <a:pt x="574" y="221"/>
                  <a:pt x="574" y="221"/>
                  <a:pt x="574" y="221"/>
                </a:cubicBezTo>
                <a:cubicBezTo>
                  <a:pt x="560" y="89"/>
                  <a:pt x="456" y="0"/>
                  <a:pt x="324" y="0"/>
                </a:cubicBezTo>
                <a:cubicBezTo>
                  <a:pt x="221" y="0"/>
                  <a:pt x="133" y="59"/>
                  <a:pt x="103" y="133"/>
                </a:cubicBezTo>
                <a:cubicBezTo>
                  <a:pt x="133" y="148"/>
                  <a:pt x="133" y="148"/>
                  <a:pt x="133" y="148"/>
                </a:cubicBezTo>
                <a:cubicBezTo>
                  <a:pt x="177" y="89"/>
                  <a:pt x="236" y="45"/>
                  <a:pt x="324" y="45"/>
                </a:cubicBezTo>
                <a:cubicBezTo>
                  <a:pt x="427" y="45"/>
                  <a:pt x="515" y="118"/>
                  <a:pt x="530" y="221"/>
                </a:cubicBezTo>
                <a:cubicBezTo>
                  <a:pt x="471" y="221"/>
                  <a:pt x="471" y="221"/>
                  <a:pt x="471" y="221"/>
                </a:cubicBezTo>
                <a:cubicBezTo>
                  <a:pt x="456" y="221"/>
                  <a:pt x="456" y="221"/>
                  <a:pt x="471" y="236"/>
                </a:cubicBezTo>
                <a:cubicBezTo>
                  <a:pt x="545" y="309"/>
                  <a:pt x="545" y="309"/>
                  <a:pt x="545" y="309"/>
                </a:cubicBezTo>
                <a:lnTo>
                  <a:pt x="560" y="309"/>
                </a:lnTo>
                <a:cubicBezTo>
                  <a:pt x="633" y="236"/>
                  <a:pt x="633" y="236"/>
                  <a:pt x="633" y="236"/>
                </a:cubicBezTo>
                <a:cubicBezTo>
                  <a:pt x="648" y="236"/>
                  <a:pt x="633" y="221"/>
                  <a:pt x="633" y="22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3" name="Google Shape;1303;p37"/>
          <p:cNvSpPr/>
          <p:nvPr/>
        </p:nvSpPr>
        <p:spPr>
          <a:xfrm>
            <a:off x="3501923" y="3528590"/>
            <a:ext cx="277308" cy="240719"/>
          </a:xfrm>
          <a:custGeom>
            <a:rect b="b" l="l" r="r" t="t"/>
            <a:pathLst>
              <a:path extrusionOk="0" h="457" w="531">
                <a:moveTo>
                  <a:pt x="14" y="103"/>
                </a:moveTo>
                <a:lnTo>
                  <a:pt x="14" y="103"/>
                </a:lnTo>
                <a:cubicBezTo>
                  <a:pt x="103" y="103"/>
                  <a:pt x="103" y="103"/>
                  <a:pt x="103" y="103"/>
                </a:cubicBezTo>
                <a:cubicBezTo>
                  <a:pt x="162" y="192"/>
                  <a:pt x="162" y="192"/>
                  <a:pt x="162" y="192"/>
                </a:cubicBezTo>
                <a:cubicBezTo>
                  <a:pt x="191" y="162"/>
                  <a:pt x="191" y="162"/>
                  <a:pt x="191" y="162"/>
                </a:cubicBezTo>
                <a:cubicBezTo>
                  <a:pt x="191" y="162"/>
                  <a:pt x="117" y="74"/>
                  <a:pt x="117" y="59"/>
                </a:cubicBezTo>
                <a:cubicBezTo>
                  <a:pt x="14" y="59"/>
                  <a:pt x="14" y="59"/>
                  <a:pt x="14" y="59"/>
                </a:cubicBezTo>
                <a:cubicBezTo>
                  <a:pt x="14" y="59"/>
                  <a:pt x="0" y="74"/>
                  <a:pt x="0" y="88"/>
                </a:cubicBezTo>
                <a:cubicBezTo>
                  <a:pt x="0" y="103"/>
                  <a:pt x="14" y="103"/>
                  <a:pt x="14" y="103"/>
                </a:cubicBezTo>
                <a:close/>
                <a:moveTo>
                  <a:pt x="412" y="103"/>
                </a:moveTo>
                <a:lnTo>
                  <a:pt x="412" y="103"/>
                </a:lnTo>
                <a:cubicBezTo>
                  <a:pt x="412" y="162"/>
                  <a:pt x="412" y="162"/>
                  <a:pt x="412" y="162"/>
                </a:cubicBezTo>
                <a:lnTo>
                  <a:pt x="441" y="162"/>
                </a:lnTo>
                <a:cubicBezTo>
                  <a:pt x="530" y="88"/>
                  <a:pt x="530" y="88"/>
                  <a:pt x="530" y="88"/>
                </a:cubicBezTo>
                <a:lnTo>
                  <a:pt x="530" y="74"/>
                </a:lnTo>
                <a:cubicBezTo>
                  <a:pt x="441" y="15"/>
                  <a:pt x="441" y="15"/>
                  <a:pt x="441" y="15"/>
                </a:cubicBezTo>
                <a:cubicBezTo>
                  <a:pt x="441" y="0"/>
                  <a:pt x="412" y="0"/>
                  <a:pt x="412" y="15"/>
                </a:cubicBezTo>
                <a:cubicBezTo>
                  <a:pt x="412" y="59"/>
                  <a:pt x="412" y="59"/>
                  <a:pt x="412" y="59"/>
                </a:cubicBezTo>
                <a:cubicBezTo>
                  <a:pt x="309" y="59"/>
                  <a:pt x="309" y="59"/>
                  <a:pt x="309" y="59"/>
                </a:cubicBezTo>
                <a:cubicBezTo>
                  <a:pt x="103" y="353"/>
                  <a:pt x="103" y="353"/>
                  <a:pt x="103" y="353"/>
                </a:cubicBezTo>
                <a:cubicBezTo>
                  <a:pt x="14" y="353"/>
                  <a:pt x="14" y="353"/>
                  <a:pt x="14" y="353"/>
                </a:cubicBezTo>
                <a:cubicBezTo>
                  <a:pt x="14" y="353"/>
                  <a:pt x="0" y="368"/>
                  <a:pt x="0" y="383"/>
                </a:cubicBezTo>
                <a:lnTo>
                  <a:pt x="14" y="397"/>
                </a:lnTo>
                <a:cubicBezTo>
                  <a:pt x="117" y="397"/>
                  <a:pt x="117" y="397"/>
                  <a:pt x="117" y="397"/>
                </a:cubicBezTo>
                <a:cubicBezTo>
                  <a:pt x="338" y="103"/>
                  <a:pt x="338" y="103"/>
                  <a:pt x="338" y="103"/>
                </a:cubicBezTo>
                <a:lnTo>
                  <a:pt x="412" y="103"/>
                </a:lnTo>
                <a:close/>
                <a:moveTo>
                  <a:pt x="441" y="309"/>
                </a:moveTo>
                <a:lnTo>
                  <a:pt x="441" y="309"/>
                </a:lnTo>
                <a:cubicBezTo>
                  <a:pt x="441" y="294"/>
                  <a:pt x="412" y="294"/>
                  <a:pt x="412" y="309"/>
                </a:cubicBezTo>
                <a:cubicBezTo>
                  <a:pt x="412" y="353"/>
                  <a:pt x="412" y="353"/>
                  <a:pt x="412" y="353"/>
                </a:cubicBezTo>
                <a:cubicBezTo>
                  <a:pt x="338" y="353"/>
                  <a:pt x="338" y="353"/>
                  <a:pt x="338" y="353"/>
                </a:cubicBezTo>
                <a:cubicBezTo>
                  <a:pt x="265" y="265"/>
                  <a:pt x="265" y="265"/>
                  <a:pt x="265" y="265"/>
                </a:cubicBezTo>
                <a:cubicBezTo>
                  <a:pt x="235" y="294"/>
                  <a:pt x="235" y="294"/>
                  <a:pt x="235" y="294"/>
                </a:cubicBezTo>
                <a:cubicBezTo>
                  <a:pt x="309" y="397"/>
                  <a:pt x="309" y="397"/>
                  <a:pt x="309" y="397"/>
                </a:cubicBezTo>
                <a:cubicBezTo>
                  <a:pt x="412" y="397"/>
                  <a:pt x="412" y="397"/>
                  <a:pt x="412" y="397"/>
                </a:cubicBezTo>
                <a:cubicBezTo>
                  <a:pt x="412" y="456"/>
                  <a:pt x="412" y="456"/>
                  <a:pt x="412" y="456"/>
                </a:cubicBezTo>
                <a:lnTo>
                  <a:pt x="441" y="456"/>
                </a:lnTo>
                <a:cubicBezTo>
                  <a:pt x="530" y="383"/>
                  <a:pt x="530" y="383"/>
                  <a:pt x="530" y="383"/>
                </a:cubicBezTo>
                <a:lnTo>
                  <a:pt x="530" y="368"/>
                </a:lnTo>
                <a:lnTo>
                  <a:pt x="441" y="30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4" name="Google Shape;1304;p37"/>
          <p:cNvSpPr/>
          <p:nvPr/>
        </p:nvSpPr>
        <p:spPr>
          <a:xfrm>
            <a:off x="2985822" y="3528590"/>
            <a:ext cx="240718" cy="248422"/>
          </a:xfrm>
          <a:custGeom>
            <a:rect b="b" l="l" r="r" t="t"/>
            <a:pathLst>
              <a:path extrusionOk="0" h="472" w="458">
                <a:moveTo>
                  <a:pt x="457" y="221"/>
                </a:moveTo>
                <a:lnTo>
                  <a:pt x="457" y="221"/>
                </a:lnTo>
                <a:cubicBezTo>
                  <a:pt x="236" y="15"/>
                  <a:pt x="236" y="15"/>
                  <a:pt x="236" y="15"/>
                </a:cubicBezTo>
                <a:cubicBezTo>
                  <a:pt x="236" y="0"/>
                  <a:pt x="221" y="0"/>
                  <a:pt x="206" y="15"/>
                </a:cubicBezTo>
                <a:cubicBezTo>
                  <a:pt x="206" y="15"/>
                  <a:pt x="206" y="30"/>
                  <a:pt x="206" y="44"/>
                </a:cubicBezTo>
                <a:cubicBezTo>
                  <a:pt x="412" y="235"/>
                  <a:pt x="412" y="235"/>
                  <a:pt x="412" y="235"/>
                </a:cubicBezTo>
                <a:cubicBezTo>
                  <a:pt x="206" y="442"/>
                  <a:pt x="206" y="442"/>
                  <a:pt x="206" y="442"/>
                </a:cubicBezTo>
                <a:cubicBezTo>
                  <a:pt x="206" y="456"/>
                  <a:pt x="206" y="456"/>
                  <a:pt x="206" y="471"/>
                </a:cubicBezTo>
                <a:cubicBezTo>
                  <a:pt x="221" y="471"/>
                  <a:pt x="236" y="471"/>
                  <a:pt x="236" y="471"/>
                </a:cubicBezTo>
                <a:cubicBezTo>
                  <a:pt x="457" y="250"/>
                  <a:pt x="457" y="250"/>
                  <a:pt x="457" y="250"/>
                </a:cubicBezTo>
                <a:cubicBezTo>
                  <a:pt x="457" y="250"/>
                  <a:pt x="457" y="250"/>
                  <a:pt x="457" y="235"/>
                </a:cubicBezTo>
                <a:cubicBezTo>
                  <a:pt x="457" y="235"/>
                  <a:pt x="457" y="235"/>
                  <a:pt x="457" y="221"/>
                </a:cubicBezTo>
                <a:close/>
                <a:moveTo>
                  <a:pt x="221" y="235"/>
                </a:moveTo>
                <a:lnTo>
                  <a:pt x="221" y="235"/>
                </a:lnTo>
                <a:cubicBezTo>
                  <a:pt x="221" y="235"/>
                  <a:pt x="221" y="235"/>
                  <a:pt x="221" y="221"/>
                </a:cubicBezTo>
                <a:cubicBezTo>
                  <a:pt x="44" y="44"/>
                  <a:pt x="44" y="44"/>
                  <a:pt x="44" y="44"/>
                </a:cubicBezTo>
                <a:cubicBezTo>
                  <a:pt x="30" y="44"/>
                  <a:pt x="15" y="44"/>
                  <a:pt x="15" y="44"/>
                </a:cubicBezTo>
                <a:cubicBezTo>
                  <a:pt x="0" y="59"/>
                  <a:pt x="0" y="74"/>
                  <a:pt x="15" y="74"/>
                </a:cubicBezTo>
                <a:cubicBezTo>
                  <a:pt x="177" y="235"/>
                  <a:pt x="177" y="235"/>
                  <a:pt x="177" y="235"/>
                </a:cubicBezTo>
                <a:cubicBezTo>
                  <a:pt x="15" y="397"/>
                  <a:pt x="15" y="397"/>
                  <a:pt x="15" y="397"/>
                </a:cubicBezTo>
                <a:cubicBezTo>
                  <a:pt x="0" y="412"/>
                  <a:pt x="0" y="427"/>
                  <a:pt x="15" y="427"/>
                </a:cubicBezTo>
                <a:cubicBezTo>
                  <a:pt x="15" y="442"/>
                  <a:pt x="30" y="442"/>
                  <a:pt x="44" y="427"/>
                </a:cubicBezTo>
                <a:cubicBezTo>
                  <a:pt x="221" y="250"/>
                  <a:pt x="221" y="250"/>
                  <a:pt x="221" y="250"/>
                </a:cubicBezTo>
                <a:cubicBezTo>
                  <a:pt x="221" y="250"/>
                  <a:pt x="221" y="250"/>
                  <a:pt x="221" y="23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5" name="Google Shape;1305;p37"/>
          <p:cNvSpPr/>
          <p:nvPr/>
        </p:nvSpPr>
        <p:spPr>
          <a:xfrm>
            <a:off x="2462019" y="3528590"/>
            <a:ext cx="240718" cy="248422"/>
          </a:xfrm>
          <a:custGeom>
            <a:rect b="b" l="l" r="r" t="t"/>
            <a:pathLst>
              <a:path extrusionOk="0" h="472" w="458">
                <a:moveTo>
                  <a:pt x="44" y="235"/>
                </a:moveTo>
                <a:lnTo>
                  <a:pt x="44" y="235"/>
                </a:lnTo>
                <a:cubicBezTo>
                  <a:pt x="251" y="44"/>
                  <a:pt x="251" y="44"/>
                  <a:pt x="251" y="44"/>
                </a:cubicBezTo>
                <a:cubicBezTo>
                  <a:pt x="265" y="30"/>
                  <a:pt x="265" y="15"/>
                  <a:pt x="251" y="15"/>
                </a:cubicBezTo>
                <a:cubicBezTo>
                  <a:pt x="251" y="0"/>
                  <a:pt x="236" y="0"/>
                  <a:pt x="221" y="15"/>
                </a:cubicBezTo>
                <a:cubicBezTo>
                  <a:pt x="15" y="221"/>
                  <a:pt x="15" y="221"/>
                  <a:pt x="15" y="221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50"/>
                  <a:pt x="0" y="250"/>
                  <a:pt x="15" y="250"/>
                </a:cubicBezTo>
                <a:cubicBezTo>
                  <a:pt x="221" y="471"/>
                  <a:pt x="221" y="471"/>
                  <a:pt x="221" y="471"/>
                </a:cubicBezTo>
                <a:cubicBezTo>
                  <a:pt x="236" y="471"/>
                  <a:pt x="251" y="471"/>
                  <a:pt x="251" y="471"/>
                </a:cubicBezTo>
                <a:cubicBezTo>
                  <a:pt x="265" y="456"/>
                  <a:pt x="265" y="456"/>
                  <a:pt x="251" y="442"/>
                </a:cubicBezTo>
                <a:lnTo>
                  <a:pt x="44" y="235"/>
                </a:lnTo>
                <a:close/>
                <a:moveTo>
                  <a:pt x="294" y="235"/>
                </a:moveTo>
                <a:lnTo>
                  <a:pt x="294" y="235"/>
                </a:lnTo>
                <a:cubicBezTo>
                  <a:pt x="457" y="74"/>
                  <a:pt x="457" y="74"/>
                  <a:pt x="457" y="74"/>
                </a:cubicBezTo>
                <a:cubicBezTo>
                  <a:pt x="457" y="74"/>
                  <a:pt x="457" y="59"/>
                  <a:pt x="457" y="44"/>
                </a:cubicBezTo>
                <a:cubicBezTo>
                  <a:pt x="442" y="44"/>
                  <a:pt x="427" y="44"/>
                  <a:pt x="427" y="44"/>
                </a:cubicBezTo>
                <a:cubicBezTo>
                  <a:pt x="251" y="221"/>
                  <a:pt x="251" y="221"/>
                  <a:pt x="251" y="221"/>
                </a:cubicBezTo>
                <a:cubicBezTo>
                  <a:pt x="251" y="235"/>
                  <a:pt x="236" y="235"/>
                  <a:pt x="236" y="235"/>
                </a:cubicBezTo>
                <a:cubicBezTo>
                  <a:pt x="236" y="250"/>
                  <a:pt x="251" y="250"/>
                  <a:pt x="251" y="250"/>
                </a:cubicBezTo>
                <a:cubicBezTo>
                  <a:pt x="427" y="427"/>
                  <a:pt x="427" y="427"/>
                  <a:pt x="427" y="427"/>
                </a:cubicBezTo>
                <a:cubicBezTo>
                  <a:pt x="427" y="442"/>
                  <a:pt x="442" y="442"/>
                  <a:pt x="457" y="427"/>
                </a:cubicBezTo>
                <a:cubicBezTo>
                  <a:pt x="457" y="427"/>
                  <a:pt x="457" y="412"/>
                  <a:pt x="457" y="397"/>
                </a:cubicBezTo>
                <a:lnTo>
                  <a:pt x="294" y="23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6" name="Google Shape;1306;p37"/>
          <p:cNvSpPr/>
          <p:nvPr/>
        </p:nvSpPr>
        <p:spPr>
          <a:xfrm>
            <a:off x="1895850" y="3561328"/>
            <a:ext cx="286936" cy="184873"/>
          </a:xfrm>
          <a:custGeom>
            <a:rect b="b" l="l" r="r" t="t"/>
            <a:pathLst>
              <a:path extrusionOk="0" h="354" w="546">
                <a:moveTo>
                  <a:pt x="133" y="44"/>
                </a:moveTo>
                <a:lnTo>
                  <a:pt x="133" y="44"/>
                </a:lnTo>
                <a:cubicBezTo>
                  <a:pt x="530" y="44"/>
                  <a:pt x="530" y="44"/>
                  <a:pt x="530" y="44"/>
                </a:cubicBezTo>
                <a:cubicBezTo>
                  <a:pt x="545" y="44"/>
                  <a:pt x="545" y="29"/>
                  <a:pt x="545" y="29"/>
                </a:cubicBezTo>
                <a:cubicBezTo>
                  <a:pt x="545" y="15"/>
                  <a:pt x="545" y="0"/>
                  <a:pt x="530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33" y="0"/>
                  <a:pt x="118" y="15"/>
                  <a:pt x="118" y="29"/>
                </a:cubicBezTo>
                <a:lnTo>
                  <a:pt x="133" y="44"/>
                </a:lnTo>
                <a:close/>
                <a:moveTo>
                  <a:pt x="15" y="324"/>
                </a:moveTo>
                <a:lnTo>
                  <a:pt x="15" y="324"/>
                </a:lnTo>
                <a:cubicBezTo>
                  <a:pt x="15" y="324"/>
                  <a:pt x="0" y="324"/>
                  <a:pt x="0" y="338"/>
                </a:cubicBezTo>
                <a:cubicBezTo>
                  <a:pt x="0" y="353"/>
                  <a:pt x="15" y="353"/>
                  <a:pt x="15" y="353"/>
                </a:cubicBezTo>
                <a:cubicBezTo>
                  <a:pt x="30" y="353"/>
                  <a:pt x="45" y="353"/>
                  <a:pt x="45" y="338"/>
                </a:cubicBezTo>
                <a:cubicBezTo>
                  <a:pt x="45" y="324"/>
                  <a:pt x="30" y="324"/>
                  <a:pt x="15" y="324"/>
                </a:cubicBezTo>
                <a:close/>
                <a:moveTo>
                  <a:pt x="15" y="162"/>
                </a:moveTo>
                <a:lnTo>
                  <a:pt x="15" y="162"/>
                </a:lnTo>
                <a:lnTo>
                  <a:pt x="0" y="176"/>
                </a:lnTo>
                <a:cubicBezTo>
                  <a:pt x="0" y="191"/>
                  <a:pt x="15" y="206"/>
                  <a:pt x="15" y="206"/>
                </a:cubicBezTo>
                <a:cubicBezTo>
                  <a:pt x="30" y="206"/>
                  <a:pt x="45" y="191"/>
                  <a:pt x="45" y="176"/>
                </a:cubicBezTo>
                <a:cubicBezTo>
                  <a:pt x="45" y="176"/>
                  <a:pt x="30" y="162"/>
                  <a:pt x="15" y="162"/>
                </a:cubicBezTo>
                <a:close/>
                <a:moveTo>
                  <a:pt x="530" y="324"/>
                </a:moveTo>
                <a:lnTo>
                  <a:pt x="530" y="324"/>
                </a:lnTo>
                <a:cubicBezTo>
                  <a:pt x="133" y="324"/>
                  <a:pt x="133" y="324"/>
                  <a:pt x="133" y="324"/>
                </a:cubicBezTo>
                <a:cubicBezTo>
                  <a:pt x="133" y="324"/>
                  <a:pt x="118" y="324"/>
                  <a:pt x="118" y="338"/>
                </a:cubicBezTo>
                <a:cubicBezTo>
                  <a:pt x="118" y="353"/>
                  <a:pt x="133" y="353"/>
                  <a:pt x="133" y="353"/>
                </a:cubicBezTo>
                <a:cubicBezTo>
                  <a:pt x="530" y="353"/>
                  <a:pt x="530" y="353"/>
                  <a:pt x="530" y="353"/>
                </a:cubicBezTo>
                <a:cubicBezTo>
                  <a:pt x="545" y="353"/>
                  <a:pt x="545" y="353"/>
                  <a:pt x="545" y="338"/>
                </a:cubicBezTo>
                <a:cubicBezTo>
                  <a:pt x="545" y="324"/>
                  <a:pt x="545" y="324"/>
                  <a:pt x="530" y="324"/>
                </a:cubicBezTo>
                <a:close/>
                <a:moveTo>
                  <a:pt x="530" y="162"/>
                </a:moveTo>
                <a:lnTo>
                  <a:pt x="530" y="162"/>
                </a:lnTo>
                <a:cubicBezTo>
                  <a:pt x="133" y="162"/>
                  <a:pt x="133" y="162"/>
                  <a:pt x="133" y="162"/>
                </a:cubicBezTo>
                <a:lnTo>
                  <a:pt x="118" y="176"/>
                </a:lnTo>
                <a:cubicBezTo>
                  <a:pt x="118" y="191"/>
                  <a:pt x="133" y="206"/>
                  <a:pt x="133" y="206"/>
                </a:cubicBezTo>
                <a:cubicBezTo>
                  <a:pt x="530" y="206"/>
                  <a:pt x="530" y="206"/>
                  <a:pt x="530" y="206"/>
                </a:cubicBezTo>
                <a:cubicBezTo>
                  <a:pt x="545" y="206"/>
                  <a:pt x="545" y="191"/>
                  <a:pt x="545" y="176"/>
                </a:cubicBezTo>
                <a:cubicBezTo>
                  <a:pt x="545" y="176"/>
                  <a:pt x="545" y="162"/>
                  <a:pt x="530" y="162"/>
                </a:cubicBezTo>
                <a:close/>
                <a:moveTo>
                  <a:pt x="15" y="0"/>
                </a:moveTo>
                <a:lnTo>
                  <a:pt x="15" y="0"/>
                </a:lnTo>
                <a:cubicBezTo>
                  <a:pt x="15" y="0"/>
                  <a:pt x="0" y="15"/>
                  <a:pt x="0" y="29"/>
                </a:cubicBezTo>
                <a:lnTo>
                  <a:pt x="15" y="44"/>
                </a:lnTo>
                <a:cubicBezTo>
                  <a:pt x="30" y="44"/>
                  <a:pt x="45" y="29"/>
                  <a:pt x="45" y="29"/>
                </a:cubicBezTo>
                <a:cubicBezTo>
                  <a:pt x="45" y="15"/>
                  <a:pt x="30" y="0"/>
                  <a:pt x="1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7" name="Google Shape;1307;p37"/>
          <p:cNvSpPr/>
          <p:nvPr/>
        </p:nvSpPr>
        <p:spPr>
          <a:xfrm>
            <a:off x="1354714" y="3520887"/>
            <a:ext cx="300417" cy="271531"/>
          </a:xfrm>
          <a:custGeom>
            <a:rect b="b" l="l" r="r" t="t"/>
            <a:pathLst>
              <a:path extrusionOk="0" h="517" w="575">
                <a:moveTo>
                  <a:pt x="545" y="471"/>
                </a:moveTo>
                <a:lnTo>
                  <a:pt x="545" y="471"/>
                </a:lnTo>
                <a:cubicBezTo>
                  <a:pt x="29" y="471"/>
                  <a:pt x="29" y="471"/>
                  <a:pt x="29" y="471"/>
                </a:cubicBezTo>
                <a:cubicBezTo>
                  <a:pt x="15" y="471"/>
                  <a:pt x="15" y="486"/>
                  <a:pt x="15" y="486"/>
                </a:cubicBezTo>
                <a:cubicBezTo>
                  <a:pt x="15" y="501"/>
                  <a:pt x="15" y="516"/>
                  <a:pt x="29" y="516"/>
                </a:cubicBezTo>
                <a:cubicBezTo>
                  <a:pt x="545" y="516"/>
                  <a:pt x="545" y="516"/>
                  <a:pt x="545" y="516"/>
                </a:cubicBezTo>
                <a:cubicBezTo>
                  <a:pt x="545" y="516"/>
                  <a:pt x="559" y="501"/>
                  <a:pt x="559" y="486"/>
                </a:cubicBezTo>
                <a:lnTo>
                  <a:pt x="545" y="471"/>
                </a:lnTo>
                <a:close/>
                <a:moveTo>
                  <a:pt x="44" y="427"/>
                </a:moveTo>
                <a:lnTo>
                  <a:pt x="44" y="427"/>
                </a:lnTo>
                <a:cubicBezTo>
                  <a:pt x="515" y="427"/>
                  <a:pt x="515" y="427"/>
                  <a:pt x="515" y="427"/>
                </a:cubicBezTo>
                <a:cubicBezTo>
                  <a:pt x="574" y="427"/>
                  <a:pt x="559" y="398"/>
                  <a:pt x="559" y="383"/>
                </a:cubicBezTo>
                <a:cubicBezTo>
                  <a:pt x="309" y="15"/>
                  <a:pt x="309" y="15"/>
                  <a:pt x="309" y="15"/>
                </a:cubicBezTo>
                <a:cubicBezTo>
                  <a:pt x="309" y="0"/>
                  <a:pt x="265" y="0"/>
                  <a:pt x="250" y="15"/>
                </a:cubicBezTo>
                <a:cubicBezTo>
                  <a:pt x="15" y="383"/>
                  <a:pt x="15" y="383"/>
                  <a:pt x="15" y="383"/>
                </a:cubicBezTo>
                <a:cubicBezTo>
                  <a:pt x="0" y="412"/>
                  <a:pt x="0" y="427"/>
                  <a:pt x="44" y="427"/>
                </a:cubicBezTo>
                <a:close/>
                <a:moveTo>
                  <a:pt x="280" y="59"/>
                </a:moveTo>
                <a:lnTo>
                  <a:pt x="280" y="59"/>
                </a:lnTo>
                <a:cubicBezTo>
                  <a:pt x="501" y="398"/>
                  <a:pt x="501" y="398"/>
                  <a:pt x="501" y="398"/>
                </a:cubicBezTo>
                <a:cubicBezTo>
                  <a:pt x="59" y="398"/>
                  <a:pt x="59" y="398"/>
                  <a:pt x="59" y="398"/>
                </a:cubicBezTo>
                <a:lnTo>
                  <a:pt x="280" y="5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8" name="Google Shape;1308;p37"/>
          <p:cNvSpPr/>
          <p:nvPr/>
        </p:nvSpPr>
        <p:spPr>
          <a:xfrm>
            <a:off x="800099" y="3505481"/>
            <a:ext cx="333155" cy="294641"/>
          </a:xfrm>
          <a:custGeom>
            <a:rect b="b" l="l" r="r" t="t"/>
            <a:pathLst>
              <a:path extrusionOk="0" h="560" w="634">
                <a:moveTo>
                  <a:pt x="589" y="15"/>
                </a:moveTo>
                <a:lnTo>
                  <a:pt x="589" y="15"/>
                </a:lnTo>
                <a:cubicBezTo>
                  <a:pt x="397" y="147"/>
                  <a:pt x="397" y="147"/>
                  <a:pt x="397" y="147"/>
                </a:cubicBezTo>
                <a:cubicBezTo>
                  <a:pt x="397" y="44"/>
                  <a:pt x="397" y="44"/>
                  <a:pt x="397" y="44"/>
                </a:cubicBezTo>
                <a:cubicBezTo>
                  <a:pt x="397" y="0"/>
                  <a:pt x="383" y="0"/>
                  <a:pt x="354" y="15"/>
                </a:cubicBezTo>
                <a:cubicBezTo>
                  <a:pt x="15" y="250"/>
                  <a:pt x="15" y="250"/>
                  <a:pt x="15" y="250"/>
                </a:cubicBezTo>
                <a:cubicBezTo>
                  <a:pt x="0" y="265"/>
                  <a:pt x="0" y="294"/>
                  <a:pt x="15" y="309"/>
                </a:cubicBezTo>
                <a:cubicBezTo>
                  <a:pt x="354" y="559"/>
                  <a:pt x="354" y="559"/>
                  <a:pt x="354" y="559"/>
                </a:cubicBezTo>
                <a:cubicBezTo>
                  <a:pt x="368" y="559"/>
                  <a:pt x="397" y="559"/>
                  <a:pt x="397" y="515"/>
                </a:cubicBezTo>
                <a:cubicBezTo>
                  <a:pt x="397" y="412"/>
                  <a:pt x="397" y="412"/>
                  <a:pt x="397" y="412"/>
                </a:cubicBezTo>
                <a:cubicBezTo>
                  <a:pt x="589" y="559"/>
                  <a:pt x="589" y="559"/>
                  <a:pt x="589" y="559"/>
                </a:cubicBezTo>
                <a:cubicBezTo>
                  <a:pt x="604" y="559"/>
                  <a:pt x="633" y="559"/>
                  <a:pt x="633" y="515"/>
                </a:cubicBezTo>
                <a:cubicBezTo>
                  <a:pt x="633" y="44"/>
                  <a:pt x="633" y="44"/>
                  <a:pt x="633" y="44"/>
                </a:cubicBezTo>
                <a:cubicBezTo>
                  <a:pt x="633" y="0"/>
                  <a:pt x="618" y="0"/>
                  <a:pt x="589" y="15"/>
                </a:cubicBezTo>
                <a:close/>
                <a:moveTo>
                  <a:pt x="604" y="500"/>
                </a:moveTo>
                <a:lnTo>
                  <a:pt x="604" y="500"/>
                </a:lnTo>
                <a:cubicBezTo>
                  <a:pt x="368" y="338"/>
                  <a:pt x="368" y="338"/>
                  <a:pt x="368" y="338"/>
                </a:cubicBezTo>
                <a:lnTo>
                  <a:pt x="368" y="500"/>
                </a:lnTo>
                <a:cubicBezTo>
                  <a:pt x="44" y="279"/>
                  <a:pt x="44" y="279"/>
                  <a:pt x="44" y="279"/>
                </a:cubicBezTo>
                <a:cubicBezTo>
                  <a:pt x="368" y="59"/>
                  <a:pt x="368" y="59"/>
                  <a:pt x="368" y="59"/>
                </a:cubicBezTo>
                <a:cubicBezTo>
                  <a:pt x="368" y="103"/>
                  <a:pt x="368" y="236"/>
                  <a:pt x="368" y="236"/>
                </a:cubicBezTo>
                <a:cubicBezTo>
                  <a:pt x="604" y="59"/>
                  <a:pt x="604" y="59"/>
                  <a:pt x="604" y="59"/>
                </a:cubicBezTo>
                <a:lnTo>
                  <a:pt x="604" y="5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9" name="Google Shape;1309;p37"/>
          <p:cNvSpPr/>
          <p:nvPr/>
        </p:nvSpPr>
        <p:spPr>
          <a:xfrm>
            <a:off x="5626021" y="2973976"/>
            <a:ext cx="333155" cy="292714"/>
          </a:xfrm>
          <a:custGeom>
            <a:rect b="b" l="l" r="r" t="t"/>
            <a:pathLst>
              <a:path extrusionOk="0" h="561" w="634">
                <a:moveTo>
                  <a:pt x="618" y="250"/>
                </a:moveTo>
                <a:lnTo>
                  <a:pt x="618" y="250"/>
                </a:lnTo>
                <a:cubicBezTo>
                  <a:pt x="280" y="15"/>
                  <a:pt x="280" y="15"/>
                  <a:pt x="280" y="15"/>
                </a:cubicBezTo>
                <a:cubicBezTo>
                  <a:pt x="250" y="0"/>
                  <a:pt x="236" y="0"/>
                  <a:pt x="236" y="44"/>
                </a:cubicBezTo>
                <a:cubicBezTo>
                  <a:pt x="236" y="147"/>
                  <a:pt x="236" y="147"/>
                  <a:pt x="236" y="147"/>
                </a:cubicBezTo>
                <a:cubicBezTo>
                  <a:pt x="44" y="15"/>
                  <a:pt x="44" y="15"/>
                  <a:pt x="44" y="15"/>
                </a:cubicBezTo>
                <a:cubicBezTo>
                  <a:pt x="15" y="0"/>
                  <a:pt x="0" y="0"/>
                  <a:pt x="0" y="44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60"/>
                  <a:pt x="29" y="560"/>
                  <a:pt x="44" y="545"/>
                </a:cubicBezTo>
                <a:cubicBezTo>
                  <a:pt x="236" y="412"/>
                  <a:pt x="236" y="412"/>
                  <a:pt x="236" y="412"/>
                </a:cubicBezTo>
                <a:cubicBezTo>
                  <a:pt x="236" y="515"/>
                  <a:pt x="236" y="515"/>
                  <a:pt x="236" y="515"/>
                </a:cubicBezTo>
                <a:cubicBezTo>
                  <a:pt x="236" y="560"/>
                  <a:pt x="265" y="560"/>
                  <a:pt x="280" y="545"/>
                </a:cubicBezTo>
                <a:cubicBezTo>
                  <a:pt x="618" y="309"/>
                  <a:pt x="618" y="309"/>
                  <a:pt x="618" y="309"/>
                </a:cubicBezTo>
                <a:cubicBezTo>
                  <a:pt x="633" y="294"/>
                  <a:pt x="633" y="265"/>
                  <a:pt x="618" y="250"/>
                </a:cubicBezTo>
                <a:close/>
                <a:moveTo>
                  <a:pt x="265" y="501"/>
                </a:moveTo>
                <a:lnTo>
                  <a:pt x="265" y="501"/>
                </a:lnTo>
                <a:cubicBezTo>
                  <a:pt x="265" y="486"/>
                  <a:pt x="265" y="339"/>
                  <a:pt x="265" y="339"/>
                </a:cubicBezTo>
                <a:cubicBezTo>
                  <a:pt x="29" y="501"/>
                  <a:pt x="29" y="501"/>
                  <a:pt x="29" y="501"/>
                </a:cubicBezTo>
                <a:cubicBezTo>
                  <a:pt x="29" y="486"/>
                  <a:pt x="29" y="88"/>
                  <a:pt x="29" y="59"/>
                </a:cubicBezTo>
                <a:cubicBezTo>
                  <a:pt x="265" y="221"/>
                  <a:pt x="265" y="221"/>
                  <a:pt x="265" y="221"/>
                </a:cubicBezTo>
                <a:cubicBezTo>
                  <a:pt x="265" y="221"/>
                  <a:pt x="265" y="88"/>
                  <a:pt x="265" y="59"/>
                </a:cubicBezTo>
                <a:cubicBezTo>
                  <a:pt x="589" y="280"/>
                  <a:pt x="589" y="280"/>
                  <a:pt x="589" y="280"/>
                </a:cubicBezTo>
                <a:lnTo>
                  <a:pt x="265" y="50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0" name="Google Shape;1310;p37"/>
          <p:cNvSpPr/>
          <p:nvPr/>
        </p:nvSpPr>
        <p:spPr>
          <a:xfrm>
            <a:off x="5109921" y="2973976"/>
            <a:ext cx="286937" cy="292714"/>
          </a:xfrm>
          <a:custGeom>
            <a:rect b="b" l="l" r="r" t="t"/>
            <a:pathLst>
              <a:path extrusionOk="0" h="561" w="545">
                <a:moveTo>
                  <a:pt x="515" y="0"/>
                </a:moveTo>
                <a:lnTo>
                  <a:pt x="515" y="0"/>
                </a:lnTo>
                <a:cubicBezTo>
                  <a:pt x="44" y="0"/>
                  <a:pt x="44" y="0"/>
                  <a:pt x="44" y="0"/>
                </a:cubicBezTo>
                <a:cubicBezTo>
                  <a:pt x="14" y="0"/>
                  <a:pt x="0" y="30"/>
                  <a:pt x="0" y="44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30"/>
                  <a:pt x="14" y="560"/>
                  <a:pt x="44" y="560"/>
                </a:cubicBezTo>
                <a:cubicBezTo>
                  <a:pt x="515" y="560"/>
                  <a:pt x="515" y="560"/>
                  <a:pt x="515" y="560"/>
                </a:cubicBezTo>
                <a:cubicBezTo>
                  <a:pt x="530" y="560"/>
                  <a:pt x="544" y="530"/>
                  <a:pt x="544" y="515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44" y="30"/>
                  <a:pt x="530" y="0"/>
                  <a:pt x="515" y="0"/>
                </a:cubicBezTo>
                <a:close/>
                <a:moveTo>
                  <a:pt x="515" y="501"/>
                </a:moveTo>
                <a:lnTo>
                  <a:pt x="515" y="501"/>
                </a:lnTo>
                <a:cubicBezTo>
                  <a:pt x="515" y="501"/>
                  <a:pt x="500" y="515"/>
                  <a:pt x="485" y="515"/>
                </a:cubicBezTo>
                <a:cubicBezTo>
                  <a:pt x="58" y="515"/>
                  <a:pt x="58" y="515"/>
                  <a:pt x="58" y="515"/>
                </a:cubicBezTo>
                <a:cubicBezTo>
                  <a:pt x="44" y="515"/>
                  <a:pt x="44" y="501"/>
                  <a:pt x="44" y="501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44"/>
                  <a:pt x="58" y="44"/>
                </a:cubicBezTo>
                <a:cubicBezTo>
                  <a:pt x="485" y="44"/>
                  <a:pt x="485" y="44"/>
                  <a:pt x="485" y="44"/>
                </a:cubicBezTo>
                <a:cubicBezTo>
                  <a:pt x="500" y="44"/>
                  <a:pt x="515" y="59"/>
                  <a:pt x="515" y="59"/>
                </a:cubicBezTo>
                <a:lnTo>
                  <a:pt x="515" y="50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1" name="Google Shape;1311;p37"/>
          <p:cNvSpPr/>
          <p:nvPr/>
        </p:nvSpPr>
        <p:spPr>
          <a:xfrm>
            <a:off x="4615004" y="2973976"/>
            <a:ext cx="207981" cy="292714"/>
          </a:xfrm>
          <a:custGeom>
            <a:rect b="b" l="l" r="r" t="t"/>
            <a:pathLst>
              <a:path extrusionOk="0" h="561" w="399">
                <a:moveTo>
                  <a:pt x="354" y="0"/>
                </a:moveTo>
                <a:lnTo>
                  <a:pt x="354" y="0"/>
                </a:lnTo>
                <a:cubicBezTo>
                  <a:pt x="280" y="0"/>
                  <a:pt x="280" y="0"/>
                  <a:pt x="280" y="0"/>
                </a:cubicBezTo>
                <a:cubicBezTo>
                  <a:pt x="251" y="0"/>
                  <a:pt x="236" y="30"/>
                  <a:pt x="236" y="44"/>
                </a:cubicBezTo>
                <a:cubicBezTo>
                  <a:pt x="236" y="515"/>
                  <a:pt x="236" y="515"/>
                  <a:pt x="236" y="515"/>
                </a:cubicBezTo>
                <a:cubicBezTo>
                  <a:pt x="236" y="530"/>
                  <a:pt x="251" y="560"/>
                  <a:pt x="280" y="560"/>
                </a:cubicBezTo>
                <a:cubicBezTo>
                  <a:pt x="354" y="560"/>
                  <a:pt x="354" y="560"/>
                  <a:pt x="354" y="560"/>
                </a:cubicBezTo>
                <a:cubicBezTo>
                  <a:pt x="368" y="560"/>
                  <a:pt x="398" y="530"/>
                  <a:pt x="398" y="515"/>
                </a:cubicBezTo>
                <a:cubicBezTo>
                  <a:pt x="398" y="44"/>
                  <a:pt x="398" y="44"/>
                  <a:pt x="398" y="44"/>
                </a:cubicBezTo>
                <a:cubicBezTo>
                  <a:pt x="398" y="30"/>
                  <a:pt x="368" y="0"/>
                  <a:pt x="354" y="0"/>
                </a:cubicBezTo>
                <a:close/>
                <a:moveTo>
                  <a:pt x="354" y="501"/>
                </a:moveTo>
                <a:lnTo>
                  <a:pt x="354" y="501"/>
                </a:lnTo>
                <a:lnTo>
                  <a:pt x="339" y="515"/>
                </a:lnTo>
                <a:cubicBezTo>
                  <a:pt x="295" y="515"/>
                  <a:pt x="295" y="515"/>
                  <a:pt x="295" y="515"/>
                </a:cubicBezTo>
                <a:cubicBezTo>
                  <a:pt x="280" y="515"/>
                  <a:pt x="280" y="501"/>
                  <a:pt x="280" y="501"/>
                </a:cubicBezTo>
                <a:cubicBezTo>
                  <a:pt x="280" y="59"/>
                  <a:pt x="280" y="59"/>
                  <a:pt x="280" y="59"/>
                </a:cubicBezTo>
                <a:cubicBezTo>
                  <a:pt x="280" y="59"/>
                  <a:pt x="280" y="44"/>
                  <a:pt x="295" y="44"/>
                </a:cubicBezTo>
                <a:cubicBezTo>
                  <a:pt x="339" y="44"/>
                  <a:pt x="339" y="44"/>
                  <a:pt x="339" y="44"/>
                </a:cubicBezTo>
                <a:lnTo>
                  <a:pt x="354" y="59"/>
                </a:lnTo>
                <a:lnTo>
                  <a:pt x="354" y="501"/>
                </a:lnTo>
                <a:close/>
                <a:moveTo>
                  <a:pt x="118" y="0"/>
                </a:moveTo>
                <a:lnTo>
                  <a:pt x="118" y="0"/>
                </a:lnTo>
                <a:cubicBezTo>
                  <a:pt x="45" y="0"/>
                  <a:pt x="45" y="0"/>
                  <a:pt x="45" y="0"/>
                </a:cubicBezTo>
                <a:cubicBezTo>
                  <a:pt x="15" y="0"/>
                  <a:pt x="0" y="30"/>
                  <a:pt x="0" y="44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30"/>
                  <a:pt x="15" y="560"/>
                  <a:pt x="45" y="560"/>
                </a:cubicBezTo>
                <a:cubicBezTo>
                  <a:pt x="118" y="560"/>
                  <a:pt x="118" y="560"/>
                  <a:pt x="118" y="560"/>
                </a:cubicBezTo>
                <a:cubicBezTo>
                  <a:pt x="133" y="560"/>
                  <a:pt x="162" y="530"/>
                  <a:pt x="162" y="515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162" y="30"/>
                  <a:pt x="133" y="0"/>
                  <a:pt x="118" y="0"/>
                </a:cubicBezTo>
                <a:close/>
                <a:moveTo>
                  <a:pt x="118" y="501"/>
                </a:moveTo>
                <a:lnTo>
                  <a:pt x="118" y="501"/>
                </a:lnTo>
                <a:lnTo>
                  <a:pt x="104" y="515"/>
                </a:lnTo>
                <a:cubicBezTo>
                  <a:pt x="59" y="515"/>
                  <a:pt x="59" y="515"/>
                  <a:pt x="59" y="515"/>
                </a:cubicBezTo>
                <a:cubicBezTo>
                  <a:pt x="45" y="515"/>
                  <a:pt x="45" y="501"/>
                  <a:pt x="45" y="501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59"/>
                  <a:pt x="45" y="44"/>
                  <a:pt x="59" y="44"/>
                </a:cubicBezTo>
                <a:cubicBezTo>
                  <a:pt x="104" y="44"/>
                  <a:pt x="104" y="44"/>
                  <a:pt x="104" y="44"/>
                </a:cubicBezTo>
                <a:lnTo>
                  <a:pt x="118" y="59"/>
                </a:lnTo>
                <a:lnTo>
                  <a:pt x="118" y="50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2" name="Google Shape;1312;p37"/>
          <p:cNvSpPr/>
          <p:nvPr/>
        </p:nvSpPr>
        <p:spPr>
          <a:xfrm>
            <a:off x="4066166" y="2973976"/>
            <a:ext cx="231090" cy="292714"/>
          </a:xfrm>
          <a:custGeom>
            <a:rect b="b" l="l" r="r" t="t"/>
            <a:pathLst>
              <a:path extrusionOk="0" h="561" w="443">
                <a:moveTo>
                  <a:pt x="427" y="250"/>
                </a:moveTo>
                <a:lnTo>
                  <a:pt x="427" y="250"/>
                </a:lnTo>
                <a:cubicBezTo>
                  <a:pt x="59" y="15"/>
                  <a:pt x="59" y="15"/>
                  <a:pt x="59" y="15"/>
                </a:cubicBezTo>
                <a:cubicBezTo>
                  <a:pt x="30" y="0"/>
                  <a:pt x="0" y="0"/>
                  <a:pt x="0" y="44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60"/>
                  <a:pt x="30" y="560"/>
                  <a:pt x="59" y="545"/>
                </a:cubicBezTo>
                <a:cubicBezTo>
                  <a:pt x="427" y="309"/>
                  <a:pt x="427" y="309"/>
                  <a:pt x="427" y="309"/>
                </a:cubicBezTo>
                <a:cubicBezTo>
                  <a:pt x="442" y="294"/>
                  <a:pt x="442" y="265"/>
                  <a:pt x="427" y="250"/>
                </a:cubicBezTo>
                <a:close/>
                <a:moveTo>
                  <a:pt x="44" y="501"/>
                </a:moveTo>
                <a:lnTo>
                  <a:pt x="44" y="501"/>
                </a:lnTo>
                <a:cubicBezTo>
                  <a:pt x="44" y="486"/>
                  <a:pt x="44" y="88"/>
                  <a:pt x="44" y="59"/>
                </a:cubicBezTo>
                <a:cubicBezTo>
                  <a:pt x="398" y="280"/>
                  <a:pt x="398" y="280"/>
                  <a:pt x="398" y="280"/>
                </a:cubicBezTo>
                <a:lnTo>
                  <a:pt x="44" y="50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3" name="Google Shape;1313;p37"/>
          <p:cNvSpPr/>
          <p:nvPr/>
        </p:nvSpPr>
        <p:spPr>
          <a:xfrm>
            <a:off x="3496143" y="2973976"/>
            <a:ext cx="310046" cy="292714"/>
          </a:xfrm>
          <a:custGeom>
            <a:rect b="b" l="l" r="r" t="t"/>
            <a:pathLst>
              <a:path extrusionOk="0" h="561" w="590">
                <a:moveTo>
                  <a:pt x="500" y="324"/>
                </a:moveTo>
                <a:lnTo>
                  <a:pt x="500" y="324"/>
                </a:lnTo>
                <a:cubicBezTo>
                  <a:pt x="500" y="30"/>
                  <a:pt x="500" y="30"/>
                  <a:pt x="500" y="30"/>
                </a:cubicBezTo>
                <a:cubicBezTo>
                  <a:pt x="500" y="15"/>
                  <a:pt x="500" y="0"/>
                  <a:pt x="486" y="0"/>
                </a:cubicBezTo>
                <a:cubicBezTo>
                  <a:pt x="471" y="0"/>
                  <a:pt x="471" y="15"/>
                  <a:pt x="471" y="30"/>
                </a:cubicBezTo>
                <a:cubicBezTo>
                  <a:pt x="471" y="324"/>
                  <a:pt x="471" y="324"/>
                  <a:pt x="471" y="324"/>
                </a:cubicBezTo>
                <a:cubicBezTo>
                  <a:pt x="427" y="324"/>
                  <a:pt x="382" y="368"/>
                  <a:pt x="382" y="412"/>
                </a:cubicBezTo>
                <a:cubicBezTo>
                  <a:pt x="382" y="471"/>
                  <a:pt x="427" y="501"/>
                  <a:pt x="471" y="515"/>
                </a:cubicBezTo>
                <a:cubicBezTo>
                  <a:pt x="471" y="530"/>
                  <a:pt x="471" y="530"/>
                  <a:pt x="471" y="530"/>
                </a:cubicBezTo>
                <a:cubicBezTo>
                  <a:pt x="471" y="545"/>
                  <a:pt x="471" y="560"/>
                  <a:pt x="486" y="560"/>
                </a:cubicBezTo>
                <a:cubicBezTo>
                  <a:pt x="500" y="560"/>
                  <a:pt x="500" y="545"/>
                  <a:pt x="500" y="530"/>
                </a:cubicBezTo>
                <a:cubicBezTo>
                  <a:pt x="500" y="515"/>
                  <a:pt x="500" y="515"/>
                  <a:pt x="500" y="515"/>
                </a:cubicBezTo>
                <a:cubicBezTo>
                  <a:pt x="545" y="501"/>
                  <a:pt x="589" y="471"/>
                  <a:pt x="589" y="412"/>
                </a:cubicBezTo>
                <a:cubicBezTo>
                  <a:pt x="589" y="368"/>
                  <a:pt x="545" y="324"/>
                  <a:pt x="500" y="324"/>
                </a:cubicBezTo>
                <a:close/>
                <a:moveTo>
                  <a:pt x="486" y="471"/>
                </a:moveTo>
                <a:lnTo>
                  <a:pt x="486" y="471"/>
                </a:lnTo>
                <a:cubicBezTo>
                  <a:pt x="456" y="471"/>
                  <a:pt x="427" y="456"/>
                  <a:pt x="427" y="412"/>
                </a:cubicBezTo>
                <a:cubicBezTo>
                  <a:pt x="427" y="383"/>
                  <a:pt x="456" y="353"/>
                  <a:pt x="486" y="353"/>
                </a:cubicBezTo>
                <a:cubicBezTo>
                  <a:pt x="515" y="353"/>
                  <a:pt x="545" y="383"/>
                  <a:pt x="545" y="412"/>
                </a:cubicBezTo>
                <a:cubicBezTo>
                  <a:pt x="545" y="456"/>
                  <a:pt x="515" y="471"/>
                  <a:pt x="486" y="471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309" y="30"/>
                  <a:pt x="309" y="30"/>
                  <a:pt x="309" y="30"/>
                </a:cubicBezTo>
                <a:cubicBezTo>
                  <a:pt x="309" y="15"/>
                  <a:pt x="294" y="0"/>
                  <a:pt x="294" y="0"/>
                </a:cubicBezTo>
                <a:cubicBezTo>
                  <a:pt x="280" y="0"/>
                  <a:pt x="265" y="15"/>
                  <a:pt x="265" y="30"/>
                </a:cubicBezTo>
                <a:cubicBezTo>
                  <a:pt x="265" y="44"/>
                  <a:pt x="265" y="44"/>
                  <a:pt x="265" y="44"/>
                </a:cubicBezTo>
                <a:cubicBezTo>
                  <a:pt x="221" y="59"/>
                  <a:pt x="191" y="88"/>
                  <a:pt x="191" y="147"/>
                </a:cubicBezTo>
                <a:cubicBezTo>
                  <a:pt x="191" y="192"/>
                  <a:pt x="221" y="235"/>
                  <a:pt x="265" y="235"/>
                </a:cubicBezTo>
                <a:cubicBezTo>
                  <a:pt x="265" y="530"/>
                  <a:pt x="265" y="530"/>
                  <a:pt x="265" y="530"/>
                </a:cubicBezTo>
                <a:cubicBezTo>
                  <a:pt x="265" y="545"/>
                  <a:pt x="280" y="560"/>
                  <a:pt x="294" y="560"/>
                </a:cubicBezTo>
                <a:cubicBezTo>
                  <a:pt x="294" y="560"/>
                  <a:pt x="309" y="545"/>
                  <a:pt x="309" y="530"/>
                </a:cubicBezTo>
                <a:cubicBezTo>
                  <a:pt x="309" y="235"/>
                  <a:pt x="309" y="235"/>
                  <a:pt x="309" y="235"/>
                </a:cubicBezTo>
                <a:cubicBezTo>
                  <a:pt x="353" y="235"/>
                  <a:pt x="382" y="192"/>
                  <a:pt x="382" y="147"/>
                </a:cubicBezTo>
                <a:cubicBezTo>
                  <a:pt x="382" y="88"/>
                  <a:pt x="353" y="59"/>
                  <a:pt x="309" y="44"/>
                </a:cubicBezTo>
                <a:close/>
                <a:moveTo>
                  <a:pt x="294" y="206"/>
                </a:moveTo>
                <a:lnTo>
                  <a:pt x="294" y="206"/>
                </a:lnTo>
                <a:cubicBezTo>
                  <a:pt x="250" y="206"/>
                  <a:pt x="235" y="177"/>
                  <a:pt x="235" y="147"/>
                </a:cubicBezTo>
                <a:cubicBezTo>
                  <a:pt x="235" y="103"/>
                  <a:pt x="250" y="88"/>
                  <a:pt x="294" y="88"/>
                </a:cubicBezTo>
                <a:cubicBezTo>
                  <a:pt x="324" y="88"/>
                  <a:pt x="353" y="103"/>
                  <a:pt x="353" y="147"/>
                </a:cubicBezTo>
                <a:cubicBezTo>
                  <a:pt x="353" y="177"/>
                  <a:pt x="324" y="206"/>
                  <a:pt x="294" y="206"/>
                </a:cubicBezTo>
                <a:close/>
                <a:moveTo>
                  <a:pt x="118" y="235"/>
                </a:moveTo>
                <a:lnTo>
                  <a:pt x="118" y="235"/>
                </a:lnTo>
                <a:cubicBezTo>
                  <a:pt x="118" y="30"/>
                  <a:pt x="118" y="30"/>
                  <a:pt x="118" y="30"/>
                </a:cubicBezTo>
                <a:cubicBezTo>
                  <a:pt x="118" y="15"/>
                  <a:pt x="103" y="0"/>
                  <a:pt x="88" y="0"/>
                </a:cubicBezTo>
                <a:cubicBezTo>
                  <a:pt x="88" y="0"/>
                  <a:pt x="73" y="15"/>
                  <a:pt x="73" y="30"/>
                </a:cubicBezTo>
                <a:cubicBezTo>
                  <a:pt x="73" y="235"/>
                  <a:pt x="73" y="235"/>
                  <a:pt x="73" y="235"/>
                </a:cubicBezTo>
                <a:cubicBezTo>
                  <a:pt x="29" y="250"/>
                  <a:pt x="0" y="294"/>
                  <a:pt x="0" y="339"/>
                </a:cubicBezTo>
                <a:cubicBezTo>
                  <a:pt x="0" y="383"/>
                  <a:pt x="29" y="427"/>
                  <a:pt x="73" y="442"/>
                </a:cubicBezTo>
                <a:cubicBezTo>
                  <a:pt x="73" y="530"/>
                  <a:pt x="73" y="530"/>
                  <a:pt x="73" y="530"/>
                </a:cubicBezTo>
                <a:cubicBezTo>
                  <a:pt x="73" y="545"/>
                  <a:pt x="88" y="560"/>
                  <a:pt x="88" y="560"/>
                </a:cubicBezTo>
                <a:cubicBezTo>
                  <a:pt x="103" y="560"/>
                  <a:pt x="118" y="545"/>
                  <a:pt x="118" y="530"/>
                </a:cubicBezTo>
                <a:cubicBezTo>
                  <a:pt x="118" y="442"/>
                  <a:pt x="118" y="442"/>
                  <a:pt x="118" y="442"/>
                </a:cubicBezTo>
                <a:cubicBezTo>
                  <a:pt x="162" y="427"/>
                  <a:pt x="191" y="383"/>
                  <a:pt x="191" y="339"/>
                </a:cubicBezTo>
                <a:cubicBezTo>
                  <a:pt x="191" y="294"/>
                  <a:pt x="162" y="250"/>
                  <a:pt x="118" y="235"/>
                </a:cubicBezTo>
                <a:close/>
                <a:moveTo>
                  <a:pt x="88" y="397"/>
                </a:moveTo>
                <a:lnTo>
                  <a:pt x="88" y="397"/>
                </a:lnTo>
                <a:cubicBezTo>
                  <a:pt x="59" y="397"/>
                  <a:pt x="29" y="368"/>
                  <a:pt x="29" y="339"/>
                </a:cubicBezTo>
                <a:cubicBezTo>
                  <a:pt x="29" y="309"/>
                  <a:pt x="59" y="280"/>
                  <a:pt x="88" y="280"/>
                </a:cubicBezTo>
                <a:cubicBezTo>
                  <a:pt x="132" y="280"/>
                  <a:pt x="147" y="309"/>
                  <a:pt x="147" y="339"/>
                </a:cubicBezTo>
                <a:cubicBezTo>
                  <a:pt x="147" y="368"/>
                  <a:pt x="132" y="397"/>
                  <a:pt x="88" y="3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4" name="Google Shape;1314;p37"/>
          <p:cNvSpPr/>
          <p:nvPr/>
        </p:nvSpPr>
        <p:spPr>
          <a:xfrm>
            <a:off x="2953084" y="2997084"/>
            <a:ext cx="310046" cy="246496"/>
          </a:xfrm>
          <a:custGeom>
            <a:rect b="b" l="l" r="r" t="t"/>
            <a:pathLst>
              <a:path extrusionOk="0" h="472" w="590">
                <a:moveTo>
                  <a:pt x="501" y="236"/>
                </a:moveTo>
                <a:lnTo>
                  <a:pt x="501" y="236"/>
                </a:lnTo>
                <a:cubicBezTo>
                  <a:pt x="589" y="148"/>
                  <a:pt x="589" y="148"/>
                  <a:pt x="589" y="148"/>
                </a:cubicBezTo>
                <a:cubicBezTo>
                  <a:pt x="589" y="148"/>
                  <a:pt x="589" y="133"/>
                  <a:pt x="589" y="118"/>
                </a:cubicBezTo>
                <a:cubicBezTo>
                  <a:pt x="574" y="118"/>
                  <a:pt x="560" y="118"/>
                  <a:pt x="560" y="133"/>
                </a:cubicBezTo>
                <a:cubicBezTo>
                  <a:pt x="471" y="206"/>
                  <a:pt x="471" y="206"/>
                  <a:pt x="471" y="206"/>
                </a:cubicBezTo>
                <a:cubicBezTo>
                  <a:pt x="398" y="133"/>
                  <a:pt x="398" y="133"/>
                  <a:pt x="398" y="133"/>
                </a:cubicBezTo>
                <a:cubicBezTo>
                  <a:pt x="383" y="118"/>
                  <a:pt x="369" y="118"/>
                  <a:pt x="369" y="118"/>
                </a:cubicBezTo>
                <a:cubicBezTo>
                  <a:pt x="354" y="133"/>
                  <a:pt x="354" y="148"/>
                  <a:pt x="369" y="148"/>
                </a:cubicBezTo>
                <a:cubicBezTo>
                  <a:pt x="442" y="236"/>
                  <a:pt x="442" y="236"/>
                  <a:pt x="442" y="236"/>
                </a:cubicBezTo>
                <a:cubicBezTo>
                  <a:pt x="369" y="324"/>
                  <a:pt x="369" y="324"/>
                  <a:pt x="369" y="324"/>
                </a:cubicBezTo>
                <a:cubicBezTo>
                  <a:pt x="354" y="324"/>
                  <a:pt x="354" y="339"/>
                  <a:pt x="369" y="353"/>
                </a:cubicBezTo>
                <a:cubicBezTo>
                  <a:pt x="369" y="353"/>
                  <a:pt x="383" y="353"/>
                  <a:pt x="398" y="339"/>
                </a:cubicBezTo>
                <a:cubicBezTo>
                  <a:pt x="471" y="265"/>
                  <a:pt x="471" y="265"/>
                  <a:pt x="471" y="265"/>
                </a:cubicBezTo>
                <a:cubicBezTo>
                  <a:pt x="560" y="339"/>
                  <a:pt x="560" y="339"/>
                  <a:pt x="560" y="339"/>
                </a:cubicBezTo>
                <a:cubicBezTo>
                  <a:pt x="560" y="353"/>
                  <a:pt x="574" y="353"/>
                  <a:pt x="589" y="353"/>
                </a:cubicBezTo>
                <a:cubicBezTo>
                  <a:pt x="589" y="339"/>
                  <a:pt x="589" y="324"/>
                  <a:pt x="589" y="324"/>
                </a:cubicBezTo>
                <a:lnTo>
                  <a:pt x="501" y="236"/>
                </a:lnTo>
                <a:close/>
                <a:moveTo>
                  <a:pt x="280" y="0"/>
                </a:moveTo>
                <a:lnTo>
                  <a:pt x="280" y="0"/>
                </a:lnTo>
                <a:cubicBezTo>
                  <a:pt x="103" y="118"/>
                  <a:pt x="103" y="118"/>
                  <a:pt x="103" y="118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30" y="118"/>
                  <a:pt x="0" y="133"/>
                  <a:pt x="0" y="162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339"/>
                  <a:pt x="30" y="353"/>
                  <a:pt x="44" y="353"/>
                </a:cubicBezTo>
                <a:cubicBezTo>
                  <a:pt x="103" y="353"/>
                  <a:pt x="103" y="353"/>
                  <a:pt x="103" y="353"/>
                </a:cubicBezTo>
                <a:cubicBezTo>
                  <a:pt x="280" y="471"/>
                  <a:pt x="280" y="471"/>
                  <a:pt x="280" y="471"/>
                </a:cubicBezTo>
                <a:cubicBezTo>
                  <a:pt x="295" y="471"/>
                  <a:pt x="324" y="457"/>
                  <a:pt x="324" y="427"/>
                </a:cubicBezTo>
                <a:cubicBezTo>
                  <a:pt x="324" y="44"/>
                  <a:pt x="324" y="44"/>
                  <a:pt x="324" y="44"/>
                </a:cubicBezTo>
                <a:cubicBezTo>
                  <a:pt x="324" y="15"/>
                  <a:pt x="295" y="0"/>
                  <a:pt x="280" y="0"/>
                </a:cubicBezTo>
                <a:close/>
                <a:moveTo>
                  <a:pt x="103" y="295"/>
                </a:moveTo>
                <a:lnTo>
                  <a:pt x="103" y="295"/>
                </a:lnTo>
                <a:cubicBezTo>
                  <a:pt x="103" y="309"/>
                  <a:pt x="89" y="309"/>
                  <a:pt x="89" y="309"/>
                </a:cubicBezTo>
                <a:cubicBezTo>
                  <a:pt x="59" y="309"/>
                  <a:pt x="59" y="309"/>
                  <a:pt x="59" y="309"/>
                </a:cubicBezTo>
                <a:cubicBezTo>
                  <a:pt x="59" y="309"/>
                  <a:pt x="44" y="309"/>
                  <a:pt x="44" y="295"/>
                </a:cubicBezTo>
                <a:cubicBezTo>
                  <a:pt x="44" y="177"/>
                  <a:pt x="44" y="177"/>
                  <a:pt x="44" y="177"/>
                </a:cubicBezTo>
                <a:cubicBezTo>
                  <a:pt x="44" y="162"/>
                  <a:pt x="59" y="162"/>
                  <a:pt x="59" y="162"/>
                </a:cubicBezTo>
                <a:cubicBezTo>
                  <a:pt x="89" y="162"/>
                  <a:pt x="89" y="162"/>
                  <a:pt x="89" y="162"/>
                </a:cubicBezTo>
                <a:cubicBezTo>
                  <a:pt x="89" y="162"/>
                  <a:pt x="103" y="162"/>
                  <a:pt x="103" y="177"/>
                </a:cubicBezTo>
                <a:lnTo>
                  <a:pt x="103" y="295"/>
                </a:lnTo>
                <a:close/>
                <a:moveTo>
                  <a:pt x="280" y="427"/>
                </a:moveTo>
                <a:lnTo>
                  <a:pt x="280" y="427"/>
                </a:lnTo>
                <a:cubicBezTo>
                  <a:pt x="148" y="339"/>
                  <a:pt x="148" y="339"/>
                  <a:pt x="148" y="339"/>
                </a:cubicBezTo>
                <a:cubicBezTo>
                  <a:pt x="148" y="118"/>
                  <a:pt x="148" y="118"/>
                  <a:pt x="148" y="118"/>
                </a:cubicBezTo>
                <a:cubicBezTo>
                  <a:pt x="280" y="44"/>
                  <a:pt x="280" y="44"/>
                  <a:pt x="280" y="44"/>
                </a:cubicBezTo>
                <a:lnTo>
                  <a:pt x="280" y="42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5" name="Google Shape;1315;p37"/>
          <p:cNvSpPr/>
          <p:nvPr/>
        </p:nvSpPr>
        <p:spPr>
          <a:xfrm>
            <a:off x="2415801" y="2973976"/>
            <a:ext cx="315822" cy="292714"/>
          </a:xfrm>
          <a:custGeom>
            <a:rect b="b" l="l" r="r" t="t"/>
            <a:pathLst>
              <a:path extrusionOk="0" h="561" w="604">
                <a:moveTo>
                  <a:pt x="368" y="0"/>
                </a:moveTo>
                <a:lnTo>
                  <a:pt x="368" y="0"/>
                </a:lnTo>
                <a:cubicBezTo>
                  <a:pt x="368" y="44"/>
                  <a:pt x="368" y="44"/>
                  <a:pt x="368" y="44"/>
                </a:cubicBezTo>
                <a:cubicBezTo>
                  <a:pt x="486" y="74"/>
                  <a:pt x="559" y="162"/>
                  <a:pt x="559" y="280"/>
                </a:cubicBezTo>
                <a:cubicBezTo>
                  <a:pt x="559" y="397"/>
                  <a:pt x="486" y="486"/>
                  <a:pt x="368" y="515"/>
                </a:cubicBezTo>
                <a:cubicBezTo>
                  <a:pt x="368" y="560"/>
                  <a:pt x="368" y="560"/>
                  <a:pt x="368" y="560"/>
                </a:cubicBezTo>
                <a:cubicBezTo>
                  <a:pt x="500" y="530"/>
                  <a:pt x="603" y="427"/>
                  <a:pt x="603" y="280"/>
                </a:cubicBezTo>
                <a:cubicBezTo>
                  <a:pt x="603" y="133"/>
                  <a:pt x="500" y="30"/>
                  <a:pt x="368" y="0"/>
                </a:cubicBezTo>
                <a:close/>
                <a:moveTo>
                  <a:pt x="486" y="280"/>
                </a:moveTo>
                <a:lnTo>
                  <a:pt x="486" y="280"/>
                </a:lnTo>
                <a:cubicBezTo>
                  <a:pt x="486" y="206"/>
                  <a:pt x="441" y="147"/>
                  <a:pt x="368" y="147"/>
                </a:cubicBezTo>
                <a:cubicBezTo>
                  <a:pt x="368" y="177"/>
                  <a:pt x="368" y="177"/>
                  <a:pt x="368" y="177"/>
                </a:cubicBezTo>
                <a:cubicBezTo>
                  <a:pt x="412" y="192"/>
                  <a:pt x="441" y="235"/>
                  <a:pt x="441" y="280"/>
                </a:cubicBezTo>
                <a:cubicBezTo>
                  <a:pt x="441" y="324"/>
                  <a:pt x="412" y="368"/>
                  <a:pt x="368" y="383"/>
                </a:cubicBezTo>
                <a:cubicBezTo>
                  <a:pt x="368" y="412"/>
                  <a:pt x="368" y="412"/>
                  <a:pt x="368" y="412"/>
                </a:cubicBezTo>
                <a:cubicBezTo>
                  <a:pt x="441" y="412"/>
                  <a:pt x="486" y="353"/>
                  <a:pt x="486" y="280"/>
                </a:cubicBezTo>
                <a:close/>
                <a:moveTo>
                  <a:pt x="265" y="44"/>
                </a:moveTo>
                <a:lnTo>
                  <a:pt x="265" y="44"/>
                </a:lnTo>
                <a:cubicBezTo>
                  <a:pt x="88" y="162"/>
                  <a:pt x="88" y="162"/>
                  <a:pt x="88" y="162"/>
                </a:cubicBezTo>
                <a:cubicBezTo>
                  <a:pt x="29" y="162"/>
                  <a:pt x="29" y="162"/>
                  <a:pt x="29" y="162"/>
                </a:cubicBezTo>
                <a:cubicBezTo>
                  <a:pt x="15" y="162"/>
                  <a:pt x="0" y="177"/>
                  <a:pt x="0" y="206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383"/>
                  <a:pt x="15" y="397"/>
                  <a:pt x="29" y="397"/>
                </a:cubicBezTo>
                <a:cubicBezTo>
                  <a:pt x="88" y="397"/>
                  <a:pt x="88" y="397"/>
                  <a:pt x="88" y="397"/>
                </a:cubicBezTo>
                <a:cubicBezTo>
                  <a:pt x="265" y="515"/>
                  <a:pt x="265" y="515"/>
                  <a:pt x="265" y="515"/>
                </a:cubicBezTo>
                <a:cubicBezTo>
                  <a:pt x="294" y="515"/>
                  <a:pt x="309" y="501"/>
                  <a:pt x="309" y="471"/>
                </a:cubicBezTo>
                <a:cubicBezTo>
                  <a:pt x="309" y="88"/>
                  <a:pt x="309" y="88"/>
                  <a:pt x="309" y="88"/>
                </a:cubicBezTo>
                <a:cubicBezTo>
                  <a:pt x="309" y="59"/>
                  <a:pt x="294" y="44"/>
                  <a:pt x="265" y="44"/>
                </a:cubicBezTo>
                <a:close/>
                <a:moveTo>
                  <a:pt x="88" y="339"/>
                </a:moveTo>
                <a:lnTo>
                  <a:pt x="88" y="339"/>
                </a:lnTo>
                <a:cubicBezTo>
                  <a:pt x="88" y="353"/>
                  <a:pt x="88" y="353"/>
                  <a:pt x="73" y="353"/>
                </a:cubicBezTo>
                <a:cubicBezTo>
                  <a:pt x="59" y="353"/>
                  <a:pt x="59" y="353"/>
                  <a:pt x="59" y="353"/>
                </a:cubicBezTo>
                <a:cubicBezTo>
                  <a:pt x="44" y="353"/>
                  <a:pt x="29" y="353"/>
                  <a:pt x="29" y="339"/>
                </a:cubicBezTo>
                <a:cubicBezTo>
                  <a:pt x="29" y="221"/>
                  <a:pt x="29" y="221"/>
                  <a:pt x="29" y="221"/>
                </a:cubicBezTo>
                <a:cubicBezTo>
                  <a:pt x="29" y="206"/>
                  <a:pt x="44" y="206"/>
                  <a:pt x="59" y="206"/>
                </a:cubicBezTo>
                <a:cubicBezTo>
                  <a:pt x="73" y="206"/>
                  <a:pt x="73" y="206"/>
                  <a:pt x="73" y="206"/>
                </a:cubicBezTo>
                <a:cubicBezTo>
                  <a:pt x="88" y="206"/>
                  <a:pt x="88" y="206"/>
                  <a:pt x="88" y="221"/>
                </a:cubicBezTo>
                <a:lnTo>
                  <a:pt x="88" y="339"/>
                </a:lnTo>
                <a:close/>
                <a:moveTo>
                  <a:pt x="265" y="471"/>
                </a:moveTo>
                <a:lnTo>
                  <a:pt x="265" y="471"/>
                </a:lnTo>
                <a:cubicBezTo>
                  <a:pt x="132" y="383"/>
                  <a:pt x="132" y="383"/>
                  <a:pt x="132" y="383"/>
                </a:cubicBezTo>
                <a:cubicBezTo>
                  <a:pt x="132" y="353"/>
                  <a:pt x="132" y="192"/>
                  <a:pt x="132" y="162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65" y="103"/>
                  <a:pt x="265" y="456"/>
                  <a:pt x="265" y="47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6" name="Google Shape;1316;p37"/>
          <p:cNvSpPr/>
          <p:nvPr/>
        </p:nvSpPr>
        <p:spPr>
          <a:xfrm>
            <a:off x="1903553" y="2997084"/>
            <a:ext cx="263827" cy="246496"/>
          </a:xfrm>
          <a:custGeom>
            <a:rect b="b" l="l" r="r" t="t"/>
            <a:pathLst>
              <a:path extrusionOk="0" h="472" w="502">
                <a:moveTo>
                  <a:pt x="280" y="0"/>
                </a:moveTo>
                <a:lnTo>
                  <a:pt x="280" y="0"/>
                </a:lnTo>
                <a:cubicBezTo>
                  <a:pt x="103" y="118"/>
                  <a:pt x="103" y="118"/>
                  <a:pt x="103" y="118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30" y="118"/>
                  <a:pt x="0" y="133"/>
                  <a:pt x="0" y="162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339"/>
                  <a:pt x="30" y="353"/>
                  <a:pt x="44" y="353"/>
                </a:cubicBezTo>
                <a:cubicBezTo>
                  <a:pt x="103" y="353"/>
                  <a:pt x="103" y="353"/>
                  <a:pt x="103" y="353"/>
                </a:cubicBezTo>
                <a:cubicBezTo>
                  <a:pt x="280" y="471"/>
                  <a:pt x="280" y="471"/>
                  <a:pt x="280" y="471"/>
                </a:cubicBezTo>
                <a:cubicBezTo>
                  <a:pt x="295" y="471"/>
                  <a:pt x="324" y="457"/>
                  <a:pt x="324" y="427"/>
                </a:cubicBezTo>
                <a:cubicBezTo>
                  <a:pt x="324" y="44"/>
                  <a:pt x="324" y="44"/>
                  <a:pt x="324" y="44"/>
                </a:cubicBezTo>
                <a:cubicBezTo>
                  <a:pt x="324" y="15"/>
                  <a:pt x="295" y="0"/>
                  <a:pt x="280" y="0"/>
                </a:cubicBezTo>
                <a:close/>
                <a:moveTo>
                  <a:pt x="103" y="295"/>
                </a:moveTo>
                <a:lnTo>
                  <a:pt x="103" y="295"/>
                </a:lnTo>
                <a:cubicBezTo>
                  <a:pt x="103" y="309"/>
                  <a:pt x="89" y="309"/>
                  <a:pt x="89" y="309"/>
                </a:cubicBezTo>
                <a:cubicBezTo>
                  <a:pt x="59" y="309"/>
                  <a:pt x="59" y="309"/>
                  <a:pt x="59" y="309"/>
                </a:cubicBezTo>
                <a:cubicBezTo>
                  <a:pt x="59" y="309"/>
                  <a:pt x="44" y="309"/>
                  <a:pt x="44" y="295"/>
                </a:cubicBezTo>
                <a:cubicBezTo>
                  <a:pt x="44" y="177"/>
                  <a:pt x="44" y="177"/>
                  <a:pt x="44" y="177"/>
                </a:cubicBezTo>
                <a:cubicBezTo>
                  <a:pt x="44" y="162"/>
                  <a:pt x="59" y="162"/>
                  <a:pt x="59" y="162"/>
                </a:cubicBezTo>
                <a:cubicBezTo>
                  <a:pt x="89" y="162"/>
                  <a:pt x="89" y="162"/>
                  <a:pt x="89" y="162"/>
                </a:cubicBezTo>
                <a:cubicBezTo>
                  <a:pt x="89" y="162"/>
                  <a:pt x="103" y="162"/>
                  <a:pt x="103" y="177"/>
                </a:cubicBezTo>
                <a:lnTo>
                  <a:pt x="103" y="295"/>
                </a:lnTo>
                <a:close/>
                <a:moveTo>
                  <a:pt x="280" y="427"/>
                </a:moveTo>
                <a:lnTo>
                  <a:pt x="280" y="427"/>
                </a:lnTo>
                <a:cubicBezTo>
                  <a:pt x="148" y="339"/>
                  <a:pt x="148" y="339"/>
                  <a:pt x="148" y="339"/>
                </a:cubicBezTo>
                <a:cubicBezTo>
                  <a:pt x="148" y="309"/>
                  <a:pt x="148" y="148"/>
                  <a:pt x="148" y="118"/>
                </a:cubicBezTo>
                <a:cubicBezTo>
                  <a:pt x="280" y="44"/>
                  <a:pt x="280" y="44"/>
                  <a:pt x="280" y="44"/>
                </a:cubicBezTo>
                <a:cubicBezTo>
                  <a:pt x="280" y="59"/>
                  <a:pt x="280" y="412"/>
                  <a:pt x="280" y="427"/>
                </a:cubicBezTo>
                <a:close/>
                <a:moveTo>
                  <a:pt x="383" y="103"/>
                </a:moveTo>
                <a:lnTo>
                  <a:pt x="383" y="103"/>
                </a:lnTo>
                <a:cubicBezTo>
                  <a:pt x="383" y="133"/>
                  <a:pt x="383" y="133"/>
                  <a:pt x="383" y="133"/>
                </a:cubicBezTo>
                <a:cubicBezTo>
                  <a:pt x="427" y="148"/>
                  <a:pt x="457" y="191"/>
                  <a:pt x="457" y="236"/>
                </a:cubicBezTo>
                <a:cubicBezTo>
                  <a:pt x="457" y="280"/>
                  <a:pt x="427" y="324"/>
                  <a:pt x="383" y="339"/>
                </a:cubicBezTo>
                <a:cubicBezTo>
                  <a:pt x="383" y="368"/>
                  <a:pt x="383" y="368"/>
                  <a:pt x="383" y="368"/>
                </a:cubicBezTo>
                <a:cubicBezTo>
                  <a:pt x="442" y="368"/>
                  <a:pt x="501" y="309"/>
                  <a:pt x="501" y="236"/>
                </a:cubicBezTo>
                <a:cubicBezTo>
                  <a:pt x="501" y="162"/>
                  <a:pt x="442" y="103"/>
                  <a:pt x="383" y="10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7" name="Google Shape;1317;p37"/>
          <p:cNvSpPr/>
          <p:nvPr/>
        </p:nvSpPr>
        <p:spPr>
          <a:xfrm>
            <a:off x="1410561" y="2997084"/>
            <a:ext cx="171391" cy="246496"/>
          </a:xfrm>
          <a:custGeom>
            <a:rect b="b" l="l" r="r" t="t"/>
            <a:pathLst>
              <a:path extrusionOk="0" h="472" w="325">
                <a:moveTo>
                  <a:pt x="280" y="0"/>
                </a:moveTo>
                <a:lnTo>
                  <a:pt x="280" y="0"/>
                </a:lnTo>
                <a:cubicBezTo>
                  <a:pt x="103" y="118"/>
                  <a:pt x="103" y="118"/>
                  <a:pt x="103" y="118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30" y="118"/>
                  <a:pt x="0" y="133"/>
                  <a:pt x="0" y="162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339"/>
                  <a:pt x="30" y="353"/>
                  <a:pt x="44" y="353"/>
                </a:cubicBezTo>
                <a:cubicBezTo>
                  <a:pt x="103" y="353"/>
                  <a:pt x="103" y="353"/>
                  <a:pt x="103" y="353"/>
                </a:cubicBezTo>
                <a:cubicBezTo>
                  <a:pt x="280" y="471"/>
                  <a:pt x="280" y="471"/>
                  <a:pt x="280" y="471"/>
                </a:cubicBezTo>
                <a:cubicBezTo>
                  <a:pt x="294" y="471"/>
                  <a:pt x="324" y="457"/>
                  <a:pt x="324" y="427"/>
                </a:cubicBezTo>
                <a:cubicBezTo>
                  <a:pt x="324" y="44"/>
                  <a:pt x="324" y="44"/>
                  <a:pt x="324" y="44"/>
                </a:cubicBezTo>
                <a:cubicBezTo>
                  <a:pt x="324" y="15"/>
                  <a:pt x="294" y="0"/>
                  <a:pt x="280" y="0"/>
                </a:cubicBezTo>
                <a:close/>
                <a:moveTo>
                  <a:pt x="103" y="295"/>
                </a:moveTo>
                <a:lnTo>
                  <a:pt x="103" y="295"/>
                </a:lnTo>
                <a:cubicBezTo>
                  <a:pt x="103" y="309"/>
                  <a:pt x="88" y="309"/>
                  <a:pt x="88" y="309"/>
                </a:cubicBezTo>
                <a:cubicBezTo>
                  <a:pt x="59" y="309"/>
                  <a:pt x="59" y="309"/>
                  <a:pt x="59" y="309"/>
                </a:cubicBezTo>
                <a:cubicBezTo>
                  <a:pt x="59" y="309"/>
                  <a:pt x="44" y="309"/>
                  <a:pt x="44" y="295"/>
                </a:cubicBezTo>
                <a:cubicBezTo>
                  <a:pt x="44" y="177"/>
                  <a:pt x="44" y="177"/>
                  <a:pt x="44" y="177"/>
                </a:cubicBezTo>
                <a:cubicBezTo>
                  <a:pt x="44" y="162"/>
                  <a:pt x="59" y="162"/>
                  <a:pt x="59" y="162"/>
                </a:cubicBezTo>
                <a:cubicBezTo>
                  <a:pt x="88" y="162"/>
                  <a:pt x="88" y="162"/>
                  <a:pt x="88" y="162"/>
                </a:cubicBezTo>
                <a:cubicBezTo>
                  <a:pt x="88" y="162"/>
                  <a:pt x="103" y="162"/>
                  <a:pt x="103" y="177"/>
                </a:cubicBezTo>
                <a:lnTo>
                  <a:pt x="103" y="295"/>
                </a:lnTo>
                <a:close/>
                <a:moveTo>
                  <a:pt x="280" y="427"/>
                </a:moveTo>
                <a:lnTo>
                  <a:pt x="280" y="427"/>
                </a:lnTo>
                <a:cubicBezTo>
                  <a:pt x="147" y="339"/>
                  <a:pt x="147" y="339"/>
                  <a:pt x="147" y="339"/>
                </a:cubicBezTo>
                <a:cubicBezTo>
                  <a:pt x="147" y="309"/>
                  <a:pt x="147" y="148"/>
                  <a:pt x="147" y="118"/>
                </a:cubicBezTo>
                <a:cubicBezTo>
                  <a:pt x="280" y="44"/>
                  <a:pt x="280" y="44"/>
                  <a:pt x="280" y="44"/>
                </a:cubicBezTo>
                <a:cubicBezTo>
                  <a:pt x="280" y="59"/>
                  <a:pt x="280" y="412"/>
                  <a:pt x="280" y="42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37"/>
          <p:cNvSpPr/>
          <p:nvPr/>
        </p:nvSpPr>
        <p:spPr>
          <a:xfrm>
            <a:off x="846317" y="2956644"/>
            <a:ext cx="248422" cy="323525"/>
          </a:xfrm>
          <a:custGeom>
            <a:rect b="b" l="l" r="r" t="t"/>
            <a:pathLst>
              <a:path extrusionOk="0" h="619" w="472">
                <a:moveTo>
                  <a:pt x="368" y="441"/>
                </a:moveTo>
                <a:lnTo>
                  <a:pt x="368" y="441"/>
                </a:lnTo>
                <a:cubicBezTo>
                  <a:pt x="368" y="368"/>
                  <a:pt x="309" y="309"/>
                  <a:pt x="236" y="309"/>
                </a:cubicBezTo>
                <a:cubicBezTo>
                  <a:pt x="162" y="309"/>
                  <a:pt x="104" y="368"/>
                  <a:pt x="104" y="441"/>
                </a:cubicBezTo>
                <a:cubicBezTo>
                  <a:pt x="104" y="515"/>
                  <a:pt x="162" y="589"/>
                  <a:pt x="236" y="589"/>
                </a:cubicBezTo>
                <a:cubicBezTo>
                  <a:pt x="309" y="589"/>
                  <a:pt x="368" y="515"/>
                  <a:pt x="368" y="441"/>
                </a:cubicBezTo>
                <a:close/>
                <a:moveTo>
                  <a:pt x="236" y="544"/>
                </a:moveTo>
                <a:lnTo>
                  <a:pt x="236" y="544"/>
                </a:lnTo>
                <a:cubicBezTo>
                  <a:pt x="177" y="544"/>
                  <a:pt x="133" y="500"/>
                  <a:pt x="133" y="441"/>
                </a:cubicBezTo>
                <a:cubicBezTo>
                  <a:pt x="133" y="397"/>
                  <a:pt x="177" y="353"/>
                  <a:pt x="236" y="353"/>
                </a:cubicBezTo>
                <a:cubicBezTo>
                  <a:pt x="295" y="353"/>
                  <a:pt x="339" y="397"/>
                  <a:pt x="339" y="441"/>
                </a:cubicBezTo>
                <a:cubicBezTo>
                  <a:pt x="339" y="500"/>
                  <a:pt x="295" y="544"/>
                  <a:pt x="236" y="544"/>
                </a:cubicBezTo>
                <a:close/>
                <a:moveTo>
                  <a:pt x="398" y="0"/>
                </a:moveTo>
                <a:lnTo>
                  <a:pt x="398" y="0"/>
                </a:lnTo>
                <a:cubicBezTo>
                  <a:pt x="74" y="0"/>
                  <a:pt x="74" y="0"/>
                  <a:pt x="74" y="0"/>
                </a:cubicBezTo>
                <a:cubicBezTo>
                  <a:pt x="30" y="0"/>
                  <a:pt x="0" y="29"/>
                  <a:pt x="0" y="73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89"/>
                  <a:pt x="30" y="618"/>
                  <a:pt x="74" y="618"/>
                </a:cubicBezTo>
                <a:cubicBezTo>
                  <a:pt x="398" y="618"/>
                  <a:pt x="398" y="618"/>
                  <a:pt x="398" y="618"/>
                </a:cubicBezTo>
                <a:cubicBezTo>
                  <a:pt x="442" y="618"/>
                  <a:pt x="471" y="589"/>
                  <a:pt x="471" y="544"/>
                </a:cubicBezTo>
                <a:cubicBezTo>
                  <a:pt x="471" y="73"/>
                  <a:pt x="471" y="73"/>
                  <a:pt x="471" y="73"/>
                </a:cubicBezTo>
                <a:cubicBezTo>
                  <a:pt x="471" y="29"/>
                  <a:pt x="442" y="0"/>
                  <a:pt x="398" y="0"/>
                </a:cubicBezTo>
                <a:close/>
                <a:moveTo>
                  <a:pt x="427" y="544"/>
                </a:moveTo>
                <a:lnTo>
                  <a:pt x="427" y="544"/>
                </a:lnTo>
                <a:cubicBezTo>
                  <a:pt x="427" y="559"/>
                  <a:pt x="413" y="589"/>
                  <a:pt x="398" y="589"/>
                </a:cubicBezTo>
                <a:cubicBezTo>
                  <a:pt x="236" y="589"/>
                  <a:pt x="236" y="589"/>
                  <a:pt x="236" y="589"/>
                </a:cubicBezTo>
                <a:cubicBezTo>
                  <a:pt x="74" y="589"/>
                  <a:pt x="74" y="589"/>
                  <a:pt x="74" y="589"/>
                </a:cubicBezTo>
                <a:cubicBezTo>
                  <a:pt x="59" y="589"/>
                  <a:pt x="45" y="559"/>
                  <a:pt x="45" y="544"/>
                </a:cubicBezTo>
                <a:cubicBezTo>
                  <a:pt x="45" y="73"/>
                  <a:pt x="45" y="73"/>
                  <a:pt x="45" y="73"/>
                </a:cubicBezTo>
                <a:cubicBezTo>
                  <a:pt x="45" y="59"/>
                  <a:pt x="59" y="29"/>
                  <a:pt x="74" y="29"/>
                </a:cubicBezTo>
                <a:cubicBezTo>
                  <a:pt x="398" y="29"/>
                  <a:pt x="398" y="29"/>
                  <a:pt x="398" y="29"/>
                </a:cubicBezTo>
                <a:cubicBezTo>
                  <a:pt x="413" y="29"/>
                  <a:pt x="427" y="59"/>
                  <a:pt x="427" y="73"/>
                </a:cubicBezTo>
                <a:lnTo>
                  <a:pt x="427" y="544"/>
                </a:lnTo>
                <a:close/>
                <a:moveTo>
                  <a:pt x="236" y="73"/>
                </a:moveTo>
                <a:lnTo>
                  <a:pt x="236" y="73"/>
                </a:lnTo>
                <a:cubicBezTo>
                  <a:pt x="177" y="73"/>
                  <a:pt x="133" y="117"/>
                  <a:pt x="133" y="176"/>
                </a:cubicBezTo>
                <a:cubicBezTo>
                  <a:pt x="133" y="221"/>
                  <a:pt x="177" y="264"/>
                  <a:pt x="236" y="264"/>
                </a:cubicBezTo>
                <a:cubicBezTo>
                  <a:pt x="295" y="264"/>
                  <a:pt x="339" y="221"/>
                  <a:pt x="339" y="176"/>
                </a:cubicBezTo>
                <a:cubicBezTo>
                  <a:pt x="339" y="117"/>
                  <a:pt x="295" y="73"/>
                  <a:pt x="236" y="73"/>
                </a:cubicBezTo>
                <a:close/>
                <a:moveTo>
                  <a:pt x="236" y="235"/>
                </a:moveTo>
                <a:lnTo>
                  <a:pt x="236" y="235"/>
                </a:lnTo>
                <a:cubicBezTo>
                  <a:pt x="207" y="235"/>
                  <a:pt x="177" y="206"/>
                  <a:pt x="177" y="176"/>
                </a:cubicBezTo>
                <a:cubicBezTo>
                  <a:pt x="177" y="132"/>
                  <a:pt x="207" y="117"/>
                  <a:pt x="236" y="117"/>
                </a:cubicBezTo>
                <a:cubicBezTo>
                  <a:pt x="266" y="117"/>
                  <a:pt x="295" y="132"/>
                  <a:pt x="295" y="176"/>
                </a:cubicBezTo>
                <a:cubicBezTo>
                  <a:pt x="295" y="206"/>
                  <a:pt x="266" y="235"/>
                  <a:pt x="236" y="23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9" name="Google Shape;1319;p37"/>
          <p:cNvSpPr/>
          <p:nvPr/>
        </p:nvSpPr>
        <p:spPr>
          <a:xfrm>
            <a:off x="5626021" y="2417435"/>
            <a:ext cx="323525" cy="333154"/>
          </a:xfrm>
          <a:custGeom>
            <a:rect b="b" l="l" r="r" t="t"/>
            <a:pathLst>
              <a:path extrusionOk="0" h="634" w="619">
                <a:moveTo>
                  <a:pt x="530" y="515"/>
                </a:moveTo>
                <a:lnTo>
                  <a:pt x="530" y="515"/>
                </a:lnTo>
                <a:cubicBezTo>
                  <a:pt x="515" y="515"/>
                  <a:pt x="500" y="530"/>
                  <a:pt x="500" y="530"/>
                </a:cubicBezTo>
                <a:cubicBezTo>
                  <a:pt x="500" y="545"/>
                  <a:pt x="515" y="560"/>
                  <a:pt x="530" y="560"/>
                </a:cubicBezTo>
                <a:cubicBezTo>
                  <a:pt x="530" y="560"/>
                  <a:pt x="545" y="545"/>
                  <a:pt x="545" y="530"/>
                </a:cubicBezTo>
                <a:lnTo>
                  <a:pt x="530" y="515"/>
                </a:lnTo>
                <a:close/>
                <a:moveTo>
                  <a:pt x="88" y="118"/>
                </a:moveTo>
                <a:lnTo>
                  <a:pt x="88" y="118"/>
                </a:lnTo>
                <a:cubicBezTo>
                  <a:pt x="103" y="118"/>
                  <a:pt x="118" y="118"/>
                  <a:pt x="118" y="103"/>
                </a:cubicBezTo>
                <a:cubicBezTo>
                  <a:pt x="118" y="88"/>
                  <a:pt x="103" y="88"/>
                  <a:pt x="88" y="88"/>
                </a:cubicBezTo>
                <a:cubicBezTo>
                  <a:pt x="88" y="88"/>
                  <a:pt x="74" y="88"/>
                  <a:pt x="74" y="103"/>
                </a:cubicBezTo>
                <a:cubicBezTo>
                  <a:pt x="74" y="118"/>
                  <a:pt x="88" y="118"/>
                  <a:pt x="88" y="118"/>
                </a:cubicBezTo>
                <a:close/>
                <a:moveTo>
                  <a:pt x="88" y="515"/>
                </a:moveTo>
                <a:lnTo>
                  <a:pt x="88" y="515"/>
                </a:lnTo>
                <a:lnTo>
                  <a:pt x="74" y="530"/>
                </a:lnTo>
                <a:cubicBezTo>
                  <a:pt x="74" y="545"/>
                  <a:pt x="88" y="560"/>
                  <a:pt x="88" y="560"/>
                </a:cubicBezTo>
                <a:cubicBezTo>
                  <a:pt x="103" y="560"/>
                  <a:pt x="118" y="545"/>
                  <a:pt x="118" y="530"/>
                </a:cubicBezTo>
                <a:cubicBezTo>
                  <a:pt x="118" y="530"/>
                  <a:pt x="103" y="515"/>
                  <a:pt x="88" y="515"/>
                </a:cubicBezTo>
                <a:close/>
                <a:moveTo>
                  <a:pt x="309" y="88"/>
                </a:moveTo>
                <a:lnTo>
                  <a:pt x="309" y="88"/>
                </a:lnTo>
                <a:cubicBezTo>
                  <a:pt x="177" y="88"/>
                  <a:pt x="74" y="192"/>
                  <a:pt x="74" y="324"/>
                </a:cubicBezTo>
                <a:cubicBezTo>
                  <a:pt x="74" y="456"/>
                  <a:pt x="177" y="560"/>
                  <a:pt x="309" y="560"/>
                </a:cubicBezTo>
                <a:cubicBezTo>
                  <a:pt x="441" y="560"/>
                  <a:pt x="545" y="456"/>
                  <a:pt x="545" y="324"/>
                </a:cubicBezTo>
                <a:cubicBezTo>
                  <a:pt x="545" y="192"/>
                  <a:pt x="441" y="88"/>
                  <a:pt x="309" y="88"/>
                </a:cubicBezTo>
                <a:close/>
                <a:moveTo>
                  <a:pt x="309" y="515"/>
                </a:moveTo>
                <a:lnTo>
                  <a:pt x="309" y="515"/>
                </a:lnTo>
                <a:cubicBezTo>
                  <a:pt x="206" y="515"/>
                  <a:pt x="118" y="427"/>
                  <a:pt x="118" y="324"/>
                </a:cubicBezTo>
                <a:cubicBezTo>
                  <a:pt x="118" y="206"/>
                  <a:pt x="206" y="118"/>
                  <a:pt x="309" y="118"/>
                </a:cubicBezTo>
                <a:cubicBezTo>
                  <a:pt x="412" y="118"/>
                  <a:pt x="500" y="206"/>
                  <a:pt x="500" y="324"/>
                </a:cubicBezTo>
                <a:cubicBezTo>
                  <a:pt x="500" y="427"/>
                  <a:pt x="412" y="515"/>
                  <a:pt x="309" y="515"/>
                </a:cubicBezTo>
                <a:close/>
                <a:moveTo>
                  <a:pt x="309" y="206"/>
                </a:moveTo>
                <a:lnTo>
                  <a:pt x="309" y="206"/>
                </a:lnTo>
                <a:cubicBezTo>
                  <a:pt x="250" y="206"/>
                  <a:pt x="191" y="251"/>
                  <a:pt x="191" y="324"/>
                </a:cubicBezTo>
                <a:cubicBezTo>
                  <a:pt x="191" y="383"/>
                  <a:pt x="250" y="442"/>
                  <a:pt x="309" y="442"/>
                </a:cubicBezTo>
                <a:cubicBezTo>
                  <a:pt x="368" y="442"/>
                  <a:pt x="427" y="383"/>
                  <a:pt x="427" y="324"/>
                </a:cubicBezTo>
                <a:cubicBezTo>
                  <a:pt x="427" y="251"/>
                  <a:pt x="368" y="206"/>
                  <a:pt x="309" y="206"/>
                </a:cubicBezTo>
                <a:close/>
                <a:moveTo>
                  <a:pt x="309" y="398"/>
                </a:moveTo>
                <a:lnTo>
                  <a:pt x="309" y="398"/>
                </a:lnTo>
                <a:cubicBezTo>
                  <a:pt x="265" y="398"/>
                  <a:pt x="236" y="368"/>
                  <a:pt x="236" y="324"/>
                </a:cubicBezTo>
                <a:cubicBezTo>
                  <a:pt x="236" y="280"/>
                  <a:pt x="265" y="235"/>
                  <a:pt x="309" y="235"/>
                </a:cubicBezTo>
                <a:cubicBezTo>
                  <a:pt x="353" y="235"/>
                  <a:pt x="383" y="280"/>
                  <a:pt x="383" y="324"/>
                </a:cubicBezTo>
                <a:cubicBezTo>
                  <a:pt x="383" y="368"/>
                  <a:pt x="353" y="398"/>
                  <a:pt x="309" y="398"/>
                </a:cubicBezTo>
                <a:close/>
                <a:moveTo>
                  <a:pt x="545" y="0"/>
                </a:moveTo>
                <a:lnTo>
                  <a:pt x="545" y="0"/>
                </a:lnTo>
                <a:cubicBezTo>
                  <a:pt x="74" y="0"/>
                  <a:pt x="74" y="0"/>
                  <a:pt x="74" y="0"/>
                </a:cubicBezTo>
                <a:cubicBezTo>
                  <a:pt x="29" y="0"/>
                  <a:pt x="0" y="44"/>
                  <a:pt x="0" y="88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4" y="633"/>
                </a:cubicBezTo>
                <a:cubicBezTo>
                  <a:pt x="545" y="633"/>
                  <a:pt x="545" y="633"/>
                  <a:pt x="545" y="633"/>
                </a:cubicBezTo>
                <a:cubicBezTo>
                  <a:pt x="589" y="633"/>
                  <a:pt x="618" y="604"/>
                  <a:pt x="618" y="560"/>
                </a:cubicBezTo>
                <a:cubicBezTo>
                  <a:pt x="618" y="88"/>
                  <a:pt x="618" y="88"/>
                  <a:pt x="618" y="88"/>
                </a:cubicBezTo>
                <a:cubicBezTo>
                  <a:pt x="618" y="44"/>
                  <a:pt x="589" y="0"/>
                  <a:pt x="545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4"/>
                  <a:pt x="559" y="589"/>
                  <a:pt x="545" y="589"/>
                </a:cubicBezTo>
                <a:cubicBezTo>
                  <a:pt x="74" y="589"/>
                  <a:pt x="74" y="589"/>
                  <a:pt x="74" y="589"/>
                </a:cubicBezTo>
                <a:cubicBezTo>
                  <a:pt x="59" y="589"/>
                  <a:pt x="29" y="574"/>
                  <a:pt x="29" y="560"/>
                </a:cubicBezTo>
                <a:cubicBezTo>
                  <a:pt x="29" y="88"/>
                  <a:pt x="29" y="88"/>
                  <a:pt x="29" y="88"/>
                </a:cubicBezTo>
                <a:cubicBezTo>
                  <a:pt x="29" y="59"/>
                  <a:pt x="59" y="44"/>
                  <a:pt x="74" y="44"/>
                </a:cubicBezTo>
                <a:cubicBezTo>
                  <a:pt x="545" y="44"/>
                  <a:pt x="545" y="44"/>
                  <a:pt x="545" y="44"/>
                </a:cubicBezTo>
                <a:cubicBezTo>
                  <a:pt x="559" y="44"/>
                  <a:pt x="589" y="59"/>
                  <a:pt x="589" y="88"/>
                </a:cubicBezTo>
                <a:lnTo>
                  <a:pt x="589" y="560"/>
                </a:lnTo>
                <a:close/>
                <a:moveTo>
                  <a:pt x="530" y="88"/>
                </a:moveTo>
                <a:lnTo>
                  <a:pt x="530" y="88"/>
                </a:lnTo>
                <a:cubicBezTo>
                  <a:pt x="515" y="88"/>
                  <a:pt x="500" y="88"/>
                  <a:pt x="500" y="103"/>
                </a:cubicBezTo>
                <a:cubicBezTo>
                  <a:pt x="500" y="118"/>
                  <a:pt x="515" y="118"/>
                  <a:pt x="530" y="118"/>
                </a:cubicBezTo>
                <a:cubicBezTo>
                  <a:pt x="530" y="118"/>
                  <a:pt x="545" y="118"/>
                  <a:pt x="545" y="103"/>
                </a:cubicBezTo>
                <a:cubicBezTo>
                  <a:pt x="545" y="88"/>
                  <a:pt x="530" y="88"/>
                  <a:pt x="530" y="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0" name="Google Shape;1320;p37"/>
          <p:cNvSpPr/>
          <p:nvPr/>
        </p:nvSpPr>
        <p:spPr>
          <a:xfrm>
            <a:off x="5140733" y="2417435"/>
            <a:ext cx="223387" cy="333154"/>
          </a:xfrm>
          <a:custGeom>
            <a:rect b="b" l="l" r="r" t="t"/>
            <a:pathLst>
              <a:path extrusionOk="0" h="634" w="428">
                <a:moveTo>
                  <a:pt x="413" y="147"/>
                </a:moveTo>
                <a:lnTo>
                  <a:pt x="413" y="147"/>
                </a:lnTo>
                <a:cubicBezTo>
                  <a:pt x="383" y="59"/>
                  <a:pt x="309" y="0"/>
                  <a:pt x="221" y="0"/>
                </a:cubicBezTo>
                <a:cubicBezTo>
                  <a:pt x="118" y="0"/>
                  <a:pt x="45" y="59"/>
                  <a:pt x="30" y="147"/>
                </a:cubicBezTo>
                <a:cubicBezTo>
                  <a:pt x="15" y="147"/>
                  <a:pt x="0" y="162"/>
                  <a:pt x="0" y="177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35"/>
                  <a:pt x="15" y="265"/>
                  <a:pt x="45" y="265"/>
                </a:cubicBezTo>
                <a:cubicBezTo>
                  <a:pt x="59" y="280"/>
                  <a:pt x="74" y="309"/>
                  <a:pt x="104" y="324"/>
                </a:cubicBezTo>
                <a:cubicBezTo>
                  <a:pt x="133" y="589"/>
                  <a:pt x="133" y="589"/>
                  <a:pt x="133" y="589"/>
                </a:cubicBezTo>
                <a:cubicBezTo>
                  <a:pt x="133" y="618"/>
                  <a:pt x="163" y="633"/>
                  <a:pt x="177" y="633"/>
                </a:cubicBezTo>
                <a:cubicBezTo>
                  <a:pt x="251" y="633"/>
                  <a:pt x="251" y="633"/>
                  <a:pt x="251" y="633"/>
                </a:cubicBezTo>
                <a:cubicBezTo>
                  <a:pt x="280" y="633"/>
                  <a:pt x="295" y="618"/>
                  <a:pt x="295" y="589"/>
                </a:cubicBezTo>
                <a:cubicBezTo>
                  <a:pt x="339" y="324"/>
                  <a:pt x="339" y="324"/>
                  <a:pt x="339" y="324"/>
                </a:cubicBezTo>
                <a:cubicBezTo>
                  <a:pt x="354" y="309"/>
                  <a:pt x="383" y="280"/>
                  <a:pt x="398" y="265"/>
                </a:cubicBezTo>
                <a:cubicBezTo>
                  <a:pt x="413" y="265"/>
                  <a:pt x="427" y="235"/>
                  <a:pt x="427" y="221"/>
                </a:cubicBezTo>
                <a:cubicBezTo>
                  <a:pt x="427" y="177"/>
                  <a:pt x="427" y="177"/>
                  <a:pt x="427" y="177"/>
                </a:cubicBezTo>
                <a:cubicBezTo>
                  <a:pt x="427" y="162"/>
                  <a:pt x="427" y="147"/>
                  <a:pt x="413" y="147"/>
                </a:cubicBezTo>
                <a:close/>
                <a:moveTo>
                  <a:pt x="221" y="44"/>
                </a:moveTo>
                <a:lnTo>
                  <a:pt x="221" y="44"/>
                </a:lnTo>
                <a:cubicBezTo>
                  <a:pt x="280" y="44"/>
                  <a:pt x="354" y="88"/>
                  <a:pt x="368" y="147"/>
                </a:cubicBezTo>
                <a:cubicBezTo>
                  <a:pt x="59" y="147"/>
                  <a:pt x="59" y="147"/>
                  <a:pt x="59" y="147"/>
                </a:cubicBezTo>
                <a:cubicBezTo>
                  <a:pt x="89" y="88"/>
                  <a:pt x="148" y="44"/>
                  <a:pt x="221" y="44"/>
                </a:cubicBezTo>
                <a:close/>
                <a:moveTo>
                  <a:pt x="251" y="560"/>
                </a:moveTo>
                <a:lnTo>
                  <a:pt x="251" y="560"/>
                </a:lnTo>
                <a:cubicBezTo>
                  <a:pt x="251" y="574"/>
                  <a:pt x="251" y="589"/>
                  <a:pt x="236" y="589"/>
                </a:cubicBezTo>
                <a:cubicBezTo>
                  <a:pt x="192" y="589"/>
                  <a:pt x="192" y="589"/>
                  <a:pt x="192" y="589"/>
                </a:cubicBezTo>
                <a:cubicBezTo>
                  <a:pt x="177" y="589"/>
                  <a:pt x="177" y="574"/>
                  <a:pt x="177" y="560"/>
                </a:cubicBezTo>
                <a:cubicBezTo>
                  <a:pt x="133" y="339"/>
                  <a:pt x="133" y="339"/>
                  <a:pt x="133" y="339"/>
                </a:cubicBezTo>
                <a:cubicBezTo>
                  <a:pt x="163" y="353"/>
                  <a:pt x="192" y="353"/>
                  <a:pt x="221" y="353"/>
                </a:cubicBezTo>
                <a:cubicBezTo>
                  <a:pt x="251" y="353"/>
                  <a:pt x="266" y="353"/>
                  <a:pt x="295" y="339"/>
                </a:cubicBezTo>
                <a:lnTo>
                  <a:pt x="251" y="560"/>
                </a:lnTo>
                <a:close/>
                <a:moveTo>
                  <a:pt x="221" y="324"/>
                </a:moveTo>
                <a:lnTo>
                  <a:pt x="221" y="324"/>
                </a:lnTo>
                <a:cubicBezTo>
                  <a:pt x="163" y="324"/>
                  <a:pt x="118" y="294"/>
                  <a:pt x="89" y="265"/>
                </a:cubicBezTo>
                <a:cubicBezTo>
                  <a:pt x="339" y="265"/>
                  <a:pt x="339" y="265"/>
                  <a:pt x="339" y="265"/>
                </a:cubicBezTo>
                <a:cubicBezTo>
                  <a:pt x="309" y="294"/>
                  <a:pt x="266" y="324"/>
                  <a:pt x="221" y="324"/>
                </a:cubicBezTo>
                <a:close/>
                <a:moveTo>
                  <a:pt x="368" y="221"/>
                </a:moveTo>
                <a:lnTo>
                  <a:pt x="368" y="221"/>
                </a:lnTo>
                <a:cubicBezTo>
                  <a:pt x="59" y="221"/>
                  <a:pt x="59" y="221"/>
                  <a:pt x="59" y="221"/>
                </a:cubicBezTo>
                <a:cubicBezTo>
                  <a:pt x="45" y="221"/>
                  <a:pt x="45" y="206"/>
                  <a:pt x="45" y="206"/>
                </a:cubicBezTo>
                <a:cubicBezTo>
                  <a:pt x="45" y="192"/>
                  <a:pt x="45" y="177"/>
                  <a:pt x="59" y="177"/>
                </a:cubicBezTo>
                <a:cubicBezTo>
                  <a:pt x="368" y="177"/>
                  <a:pt x="368" y="177"/>
                  <a:pt x="368" y="177"/>
                </a:cubicBezTo>
                <a:cubicBezTo>
                  <a:pt x="383" y="177"/>
                  <a:pt x="398" y="192"/>
                  <a:pt x="398" y="206"/>
                </a:cubicBezTo>
                <a:cubicBezTo>
                  <a:pt x="398" y="206"/>
                  <a:pt x="383" y="221"/>
                  <a:pt x="368" y="22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1" name="Google Shape;1321;p37"/>
          <p:cNvSpPr/>
          <p:nvPr/>
        </p:nvSpPr>
        <p:spPr>
          <a:xfrm>
            <a:off x="4553380" y="2417435"/>
            <a:ext cx="333154" cy="333154"/>
          </a:xfrm>
          <a:custGeom>
            <a:rect b="b" l="l" r="r" t="t"/>
            <a:pathLst>
              <a:path extrusionOk="0" h="634" w="634">
                <a:moveTo>
                  <a:pt x="588" y="294"/>
                </a:moveTo>
                <a:lnTo>
                  <a:pt x="588" y="294"/>
                </a:lnTo>
                <a:cubicBezTo>
                  <a:pt x="588" y="280"/>
                  <a:pt x="588" y="280"/>
                  <a:pt x="588" y="265"/>
                </a:cubicBezTo>
                <a:cubicBezTo>
                  <a:pt x="588" y="118"/>
                  <a:pt x="471" y="0"/>
                  <a:pt x="309" y="0"/>
                </a:cubicBezTo>
                <a:cubicBezTo>
                  <a:pt x="162" y="0"/>
                  <a:pt x="44" y="118"/>
                  <a:pt x="44" y="265"/>
                </a:cubicBezTo>
                <a:cubicBezTo>
                  <a:pt x="44" y="280"/>
                  <a:pt x="44" y="280"/>
                  <a:pt x="44" y="294"/>
                </a:cubicBezTo>
                <a:cubicBezTo>
                  <a:pt x="14" y="309"/>
                  <a:pt x="0" y="324"/>
                  <a:pt x="0" y="353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5"/>
                  <a:pt x="29" y="560"/>
                  <a:pt x="73" y="560"/>
                </a:cubicBezTo>
                <a:lnTo>
                  <a:pt x="162" y="560"/>
                </a:lnTo>
                <a:cubicBezTo>
                  <a:pt x="206" y="560"/>
                  <a:pt x="235" y="515"/>
                  <a:pt x="235" y="471"/>
                </a:cubicBezTo>
                <a:cubicBezTo>
                  <a:pt x="235" y="353"/>
                  <a:pt x="235" y="353"/>
                  <a:pt x="235" y="353"/>
                </a:cubicBezTo>
                <a:cubicBezTo>
                  <a:pt x="235" y="309"/>
                  <a:pt x="206" y="280"/>
                  <a:pt x="162" y="280"/>
                </a:cubicBezTo>
                <a:cubicBezTo>
                  <a:pt x="162" y="280"/>
                  <a:pt x="88" y="280"/>
                  <a:pt x="73" y="280"/>
                </a:cubicBezTo>
                <a:cubicBezTo>
                  <a:pt x="73" y="147"/>
                  <a:pt x="176" y="44"/>
                  <a:pt x="309" y="44"/>
                </a:cubicBezTo>
                <a:cubicBezTo>
                  <a:pt x="442" y="44"/>
                  <a:pt x="544" y="133"/>
                  <a:pt x="544" y="280"/>
                </a:cubicBezTo>
                <a:lnTo>
                  <a:pt x="471" y="280"/>
                </a:lnTo>
                <a:cubicBezTo>
                  <a:pt x="426" y="280"/>
                  <a:pt x="397" y="309"/>
                  <a:pt x="397" y="353"/>
                </a:cubicBezTo>
                <a:cubicBezTo>
                  <a:pt x="397" y="471"/>
                  <a:pt x="397" y="471"/>
                  <a:pt x="397" y="471"/>
                </a:cubicBezTo>
                <a:cubicBezTo>
                  <a:pt x="397" y="515"/>
                  <a:pt x="426" y="560"/>
                  <a:pt x="471" y="560"/>
                </a:cubicBezTo>
                <a:lnTo>
                  <a:pt x="515" y="560"/>
                </a:lnTo>
                <a:cubicBezTo>
                  <a:pt x="515" y="618"/>
                  <a:pt x="515" y="618"/>
                  <a:pt x="515" y="618"/>
                </a:cubicBezTo>
                <a:cubicBezTo>
                  <a:pt x="515" y="618"/>
                  <a:pt x="515" y="633"/>
                  <a:pt x="530" y="633"/>
                </a:cubicBezTo>
                <a:cubicBezTo>
                  <a:pt x="544" y="633"/>
                  <a:pt x="544" y="618"/>
                  <a:pt x="544" y="618"/>
                </a:cubicBezTo>
                <a:cubicBezTo>
                  <a:pt x="544" y="560"/>
                  <a:pt x="544" y="560"/>
                  <a:pt x="544" y="560"/>
                </a:cubicBezTo>
                <a:cubicBezTo>
                  <a:pt x="588" y="560"/>
                  <a:pt x="633" y="515"/>
                  <a:pt x="633" y="471"/>
                </a:cubicBezTo>
                <a:cubicBezTo>
                  <a:pt x="633" y="353"/>
                  <a:pt x="633" y="353"/>
                  <a:pt x="633" y="353"/>
                </a:cubicBezTo>
                <a:cubicBezTo>
                  <a:pt x="633" y="324"/>
                  <a:pt x="618" y="309"/>
                  <a:pt x="588" y="294"/>
                </a:cubicBezTo>
                <a:close/>
                <a:moveTo>
                  <a:pt x="132" y="324"/>
                </a:moveTo>
                <a:lnTo>
                  <a:pt x="132" y="324"/>
                </a:lnTo>
                <a:cubicBezTo>
                  <a:pt x="162" y="324"/>
                  <a:pt x="162" y="324"/>
                  <a:pt x="162" y="324"/>
                </a:cubicBezTo>
                <a:cubicBezTo>
                  <a:pt x="176" y="324"/>
                  <a:pt x="191" y="339"/>
                  <a:pt x="191" y="353"/>
                </a:cubicBezTo>
                <a:cubicBezTo>
                  <a:pt x="191" y="471"/>
                  <a:pt x="191" y="471"/>
                  <a:pt x="191" y="471"/>
                </a:cubicBezTo>
                <a:cubicBezTo>
                  <a:pt x="191" y="501"/>
                  <a:pt x="176" y="515"/>
                  <a:pt x="162" y="515"/>
                </a:cubicBezTo>
                <a:cubicBezTo>
                  <a:pt x="147" y="515"/>
                  <a:pt x="147" y="515"/>
                  <a:pt x="147" y="515"/>
                </a:cubicBezTo>
                <a:cubicBezTo>
                  <a:pt x="132" y="486"/>
                  <a:pt x="117" y="442"/>
                  <a:pt x="117" y="412"/>
                </a:cubicBezTo>
                <a:cubicBezTo>
                  <a:pt x="117" y="383"/>
                  <a:pt x="117" y="353"/>
                  <a:pt x="132" y="324"/>
                </a:cubicBezTo>
                <a:close/>
                <a:moveTo>
                  <a:pt x="88" y="324"/>
                </a:moveTo>
                <a:lnTo>
                  <a:pt x="88" y="324"/>
                </a:lnTo>
                <a:cubicBezTo>
                  <a:pt x="88" y="353"/>
                  <a:pt x="73" y="383"/>
                  <a:pt x="73" y="412"/>
                </a:cubicBezTo>
                <a:cubicBezTo>
                  <a:pt x="73" y="442"/>
                  <a:pt x="88" y="486"/>
                  <a:pt x="103" y="515"/>
                </a:cubicBezTo>
                <a:cubicBezTo>
                  <a:pt x="73" y="515"/>
                  <a:pt x="73" y="515"/>
                  <a:pt x="73" y="515"/>
                </a:cubicBezTo>
                <a:cubicBezTo>
                  <a:pt x="59" y="515"/>
                  <a:pt x="44" y="501"/>
                  <a:pt x="44" y="471"/>
                </a:cubicBezTo>
                <a:cubicBezTo>
                  <a:pt x="44" y="353"/>
                  <a:pt x="44" y="353"/>
                  <a:pt x="44" y="353"/>
                </a:cubicBezTo>
                <a:cubicBezTo>
                  <a:pt x="44" y="339"/>
                  <a:pt x="59" y="324"/>
                  <a:pt x="73" y="324"/>
                </a:cubicBezTo>
                <a:lnTo>
                  <a:pt x="88" y="324"/>
                </a:lnTo>
                <a:close/>
                <a:moveTo>
                  <a:pt x="485" y="515"/>
                </a:moveTo>
                <a:lnTo>
                  <a:pt x="485" y="515"/>
                </a:lnTo>
                <a:cubicBezTo>
                  <a:pt x="471" y="515"/>
                  <a:pt x="471" y="515"/>
                  <a:pt x="471" y="515"/>
                </a:cubicBezTo>
                <a:cubicBezTo>
                  <a:pt x="456" y="515"/>
                  <a:pt x="426" y="501"/>
                  <a:pt x="426" y="471"/>
                </a:cubicBezTo>
                <a:cubicBezTo>
                  <a:pt x="426" y="353"/>
                  <a:pt x="426" y="353"/>
                  <a:pt x="426" y="353"/>
                </a:cubicBezTo>
                <a:cubicBezTo>
                  <a:pt x="426" y="339"/>
                  <a:pt x="456" y="324"/>
                  <a:pt x="471" y="324"/>
                </a:cubicBezTo>
                <a:cubicBezTo>
                  <a:pt x="500" y="324"/>
                  <a:pt x="500" y="324"/>
                  <a:pt x="500" y="324"/>
                </a:cubicBezTo>
                <a:cubicBezTo>
                  <a:pt x="500" y="353"/>
                  <a:pt x="515" y="383"/>
                  <a:pt x="515" y="412"/>
                </a:cubicBezTo>
                <a:cubicBezTo>
                  <a:pt x="515" y="442"/>
                  <a:pt x="500" y="486"/>
                  <a:pt x="485" y="515"/>
                </a:cubicBezTo>
                <a:close/>
                <a:moveTo>
                  <a:pt x="588" y="471"/>
                </a:moveTo>
                <a:lnTo>
                  <a:pt x="588" y="471"/>
                </a:lnTo>
                <a:cubicBezTo>
                  <a:pt x="588" y="501"/>
                  <a:pt x="574" y="515"/>
                  <a:pt x="544" y="515"/>
                </a:cubicBezTo>
                <a:cubicBezTo>
                  <a:pt x="530" y="515"/>
                  <a:pt x="530" y="515"/>
                  <a:pt x="530" y="515"/>
                </a:cubicBezTo>
                <a:cubicBezTo>
                  <a:pt x="544" y="486"/>
                  <a:pt x="544" y="442"/>
                  <a:pt x="544" y="412"/>
                </a:cubicBezTo>
                <a:cubicBezTo>
                  <a:pt x="544" y="383"/>
                  <a:pt x="544" y="353"/>
                  <a:pt x="530" y="324"/>
                </a:cubicBezTo>
                <a:cubicBezTo>
                  <a:pt x="544" y="324"/>
                  <a:pt x="544" y="324"/>
                  <a:pt x="544" y="324"/>
                </a:cubicBezTo>
                <a:cubicBezTo>
                  <a:pt x="574" y="324"/>
                  <a:pt x="588" y="339"/>
                  <a:pt x="588" y="353"/>
                </a:cubicBezTo>
                <a:lnTo>
                  <a:pt x="588" y="47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2" name="Google Shape;1322;p37"/>
          <p:cNvSpPr/>
          <p:nvPr/>
        </p:nvSpPr>
        <p:spPr>
          <a:xfrm>
            <a:off x="4027651" y="2417435"/>
            <a:ext cx="310046" cy="333154"/>
          </a:xfrm>
          <a:custGeom>
            <a:rect b="b" l="l" r="r" t="t"/>
            <a:pathLst>
              <a:path extrusionOk="0" h="634" w="589">
                <a:moveTo>
                  <a:pt x="456" y="353"/>
                </a:moveTo>
                <a:lnTo>
                  <a:pt x="456" y="353"/>
                </a:lnTo>
                <a:cubicBezTo>
                  <a:pt x="485" y="353"/>
                  <a:pt x="515" y="339"/>
                  <a:pt x="515" y="294"/>
                </a:cubicBezTo>
                <a:cubicBezTo>
                  <a:pt x="515" y="265"/>
                  <a:pt x="485" y="235"/>
                  <a:pt x="456" y="235"/>
                </a:cubicBezTo>
                <a:cubicBezTo>
                  <a:pt x="412" y="235"/>
                  <a:pt x="397" y="265"/>
                  <a:pt x="397" y="294"/>
                </a:cubicBezTo>
                <a:cubicBezTo>
                  <a:pt x="397" y="339"/>
                  <a:pt x="412" y="353"/>
                  <a:pt x="456" y="353"/>
                </a:cubicBezTo>
                <a:close/>
                <a:moveTo>
                  <a:pt x="426" y="280"/>
                </a:moveTo>
                <a:lnTo>
                  <a:pt x="426" y="280"/>
                </a:lnTo>
                <a:cubicBezTo>
                  <a:pt x="471" y="280"/>
                  <a:pt x="471" y="280"/>
                  <a:pt x="471" y="280"/>
                </a:cubicBezTo>
                <a:cubicBezTo>
                  <a:pt x="471" y="324"/>
                  <a:pt x="471" y="324"/>
                  <a:pt x="471" y="324"/>
                </a:cubicBezTo>
                <a:cubicBezTo>
                  <a:pt x="426" y="324"/>
                  <a:pt x="426" y="324"/>
                  <a:pt x="426" y="324"/>
                </a:cubicBezTo>
                <a:lnTo>
                  <a:pt x="426" y="280"/>
                </a:lnTo>
                <a:close/>
                <a:moveTo>
                  <a:pt x="456" y="515"/>
                </a:moveTo>
                <a:lnTo>
                  <a:pt x="456" y="515"/>
                </a:lnTo>
                <a:cubicBezTo>
                  <a:pt x="485" y="515"/>
                  <a:pt x="515" y="486"/>
                  <a:pt x="515" y="456"/>
                </a:cubicBezTo>
                <a:cubicBezTo>
                  <a:pt x="515" y="427"/>
                  <a:pt x="485" y="398"/>
                  <a:pt x="456" y="398"/>
                </a:cubicBezTo>
                <a:cubicBezTo>
                  <a:pt x="412" y="398"/>
                  <a:pt x="397" y="427"/>
                  <a:pt x="397" y="456"/>
                </a:cubicBezTo>
                <a:cubicBezTo>
                  <a:pt x="397" y="486"/>
                  <a:pt x="412" y="515"/>
                  <a:pt x="456" y="515"/>
                </a:cubicBezTo>
                <a:close/>
                <a:moveTo>
                  <a:pt x="426" y="442"/>
                </a:moveTo>
                <a:lnTo>
                  <a:pt x="426" y="442"/>
                </a:lnTo>
                <a:cubicBezTo>
                  <a:pt x="471" y="442"/>
                  <a:pt x="471" y="442"/>
                  <a:pt x="471" y="442"/>
                </a:cubicBezTo>
                <a:cubicBezTo>
                  <a:pt x="471" y="471"/>
                  <a:pt x="471" y="471"/>
                  <a:pt x="471" y="471"/>
                </a:cubicBezTo>
                <a:cubicBezTo>
                  <a:pt x="426" y="471"/>
                  <a:pt x="426" y="471"/>
                  <a:pt x="426" y="471"/>
                </a:cubicBezTo>
                <a:lnTo>
                  <a:pt x="426" y="442"/>
                </a:lnTo>
                <a:close/>
                <a:moveTo>
                  <a:pt x="515" y="0"/>
                </a:moveTo>
                <a:lnTo>
                  <a:pt x="51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8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15" y="633"/>
                  <a:pt x="515" y="633"/>
                  <a:pt x="515" y="633"/>
                </a:cubicBezTo>
                <a:cubicBezTo>
                  <a:pt x="559" y="633"/>
                  <a:pt x="588" y="604"/>
                  <a:pt x="588" y="560"/>
                </a:cubicBezTo>
                <a:cubicBezTo>
                  <a:pt x="588" y="88"/>
                  <a:pt x="588" y="88"/>
                  <a:pt x="588" y="88"/>
                </a:cubicBezTo>
                <a:cubicBezTo>
                  <a:pt x="588" y="44"/>
                  <a:pt x="559" y="0"/>
                  <a:pt x="515" y="0"/>
                </a:cubicBezTo>
                <a:close/>
                <a:moveTo>
                  <a:pt x="544" y="560"/>
                </a:moveTo>
                <a:lnTo>
                  <a:pt x="544" y="560"/>
                </a:lnTo>
                <a:cubicBezTo>
                  <a:pt x="544" y="574"/>
                  <a:pt x="530" y="589"/>
                  <a:pt x="51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74"/>
                  <a:pt x="44" y="560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544" y="162"/>
                  <a:pt x="544" y="162"/>
                  <a:pt x="544" y="162"/>
                </a:cubicBezTo>
                <a:lnTo>
                  <a:pt x="544" y="560"/>
                </a:lnTo>
                <a:close/>
                <a:moveTo>
                  <a:pt x="544" y="118"/>
                </a:moveTo>
                <a:lnTo>
                  <a:pt x="544" y="118"/>
                </a:lnTo>
                <a:cubicBezTo>
                  <a:pt x="44" y="118"/>
                  <a:pt x="44" y="118"/>
                  <a:pt x="44" y="118"/>
                </a:cubicBezTo>
                <a:cubicBezTo>
                  <a:pt x="44" y="88"/>
                  <a:pt x="44" y="88"/>
                  <a:pt x="44" y="88"/>
                </a:cubicBezTo>
                <a:cubicBezTo>
                  <a:pt x="44" y="59"/>
                  <a:pt x="58" y="44"/>
                  <a:pt x="73" y="44"/>
                </a:cubicBezTo>
                <a:cubicBezTo>
                  <a:pt x="515" y="44"/>
                  <a:pt x="515" y="44"/>
                  <a:pt x="515" y="44"/>
                </a:cubicBezTo>
                <a:cubicBezTo>
                  <a:pt x="530" y="44"/>
                  <a:pt x="544" y="59"/>
                  <a:pt x="544" y="88"/>
                </a:cubicBezTo>
                <a:lnTo>
                  <a:pt x="544" y="118"/>
                </a:lnTo>
                <a:close/>
                <a:moveTo>
                  <a:pt x="294" y="353"/>
                </a:moveTo>
                <a:lnTo>
                  <a:pt x="294" y="353"/>
                </a:lnTo>
                <a:cubicBezTo>
                  <a:pt x="324" y="353"/>
                  <a:pt x="353" y="339"/>
                  <a:pt x="353" y="294"/>
                </a:cubicBezTo>
                <a:cubicBezTo>
                  <a:pt x="353" y="265"/>
                  <a:pt x="324" y="235"/>
                  <a:pt x="294" y="235"/>
                </a:cubicBezTo>
                <a:cubicBezTo>
                  <a:pt x="265" y="235"/>
                  <a:pt x="235" y="265"/>
                  <a:pt x="235" y="294"/>
                </a:cubicBezTo>
                <a:cubicBezTo>
                  <a:pt x="235" y="339"/>
                  <a:pt x="265" y="353"/>
                  <a:pt x="294" y="353"/>
                </a:cubicBezTo>
                <a:close/>
                <a:moveTo>
                  <a:pt x="279" y="280"/>
                </a:moveTo>
                <a:lnTo>
                  <a:pt x="279" y="280"/>
                </a:lnTo>
                <a:cubicBezTo>
                  <a:pt x="309" y="280"/>
                  <a:pt x="309" y="280"/>
                  <a:pt x="309" y="280"/>
                </a:cubicBezTo>
                <a:cubicBezTo>
                  <a:pt x="309" y="324"/>
                  <a:pt x="309" y="324"/>
                  <a:pt x="309" y="324"/>
                </a:cubicBezTo>
                <a:cubicBezTo>
                  <a:pt x="279" y="324"/>
                  <a:pt x="279" y="324"/>
                  <a:pt x="279" y="324"/>
                </a:cubicBezTo>
                <a:lnTo>
                  <a:pt x="279" y="280"/>
                </a:lnTo>
                <a:close/>
                <a:moveTo>
                  <a:pt x="132" y="353"/>
                </a:moveTo>
                <a:lnTo>
                  <a:pt x="132" y="353"/>
                </a:lnTo>
                <a:cubicBezTo>
                  <a:pt x="176" y="353"/>
                  <a:pt x="191" y="339"/>
                  <a:pt x="191" y="294"/>
                </a:cubicBezTo>
                <a:cubicBezTo>
                  <a:pt x="191" y="265"/>
                  <a:pt x="176" y="235"/>
                  <a:pt x="132" y="235"/>
                </a:cubicBezTo>
                <a:cubicBezTo>
                  <a:pt x="103" y="235"/>
                  <a:pt x="73" y="265"/>
                  <a:pt x="73" y="294"/>
                </a:cubicBezTo>
                <a:cubicBezTo>
                  <a:pt x="73" y="339"/>
                  <a:pt x="103" y="353"/>
                  <a:pt x="132" y="353"/>
                </a:cubicBezTo>
                <a:close/>
                <a:moveTo>
                  <a:pt x="117" y="280"/>
                </a:moveTo>
                <a:lnTo>
                  <a:pt x="117" y="280"/>
                </a:lnTo>
                <a:cubicBezTo>
                  <a:pt x="162" y="280"/>
                  <a:pt x="162" y="280"/>
                  <a:pt x="162" y="280"/>
                </a:cubicBezTo>
                <a:cubicBezTo>
                  <a:pt x="162" y="324"/>
                  <a:pt x="162" y="324"/>
                  <a:pt x="162" y="324"/>
                </a:cubicBezTo>
                <a:cubicBezTo>
                  <a:pt x="117" y="324"/>
                  <a:pt x="117" y="324"/>
                  <a:pt x="117" y="324"/>
                </a:cubicBezTo>
                <a:lnTo>
                  <a:pt x="117" y="280"/>
                </a:lnTo>
                <a:close/>
                <a:moveTo>
                  <a:pt x="294" y="515"/>
                </a:moveTo>
                <a:lnTo>
                  <a:pt x="294" y="515"/>
                </a:lnTo>
                <a:cubicBezTo>
                  <a:pt x="324" y="515"/>
                  <a:pt x="353" y="486"/>
                  <a:pt x="353" y="456"/>
                </a:cubicBezTo>
                <a:cubicBezTo>
                  <a:pt x="353" y="427"/>
                  <a:pt x="324" y="398"/>
                  <a:pt x="294" y="398"/>
                </a:cubicBezTo>
                <a:cubicBezTo>
                  <a:pt x="265" y="398"/>
                  <a:pt x="235" y="427"/>
                  <a:pt x="235" y="456"/>
                </a:cubicBezTo>
                <a:cubicBezTo>
                  <a:pt x="235" y="486"/>
                  <a:pt x="265" y="515"/>
                  <a:pt x="294" y="515"/>
                </a:cubicBezTo>
                <a:close/>
                <a:moveTo>
                  <a:pt x="279" y="442"/>
                </a:moveTo>
                <a:lnTo>
                  <a:pt x="279" y="442"/>
                </a:lnTo>
                <a:cubicBezTo>
                  <a:pt x="309" y="442"/>
                  <a:pt x="309" y="442"/>
                  <a:pt x="309" y="442"/>
                </a:cubicBezTo>
                <a:cubicBezTo>
                  <a:pt x="309" y="471"/>
                  <a:pt x="309" y="471"/>
                  <a:pt x="309" y="471"/>
                </a:cubicBezTo>
                <a:cubicBezTo>
                  <a:pt x="279" y="471"/>
                  <a:pt x="279" y="471"/>
                  <a:pt x="279" y="471"/>
                </a:cubicBezTo>
                <a:lnTo>
                  <a:pt x="279" y="442"/>
                </a:lnTo>
                <a:close/>
                <a:moveTo>
                  <a:pt x="132" y="515"/>
                </a:moveTo>
                <a:lnTo>
                  <a:pt x="132" y="515"/>
                </a:lnTo>
                <a:cubicBezTo>
                  <a:pt x="176" y="515"/>
                  <a:pt x="191" y="486"/>
                  <a:pt x="191" y="456"/>
                </a:cubicBezTo>
                <a:cubicBezTo>
                  <a:pt x="191" y="427"/>
                  <a:pt x="176" y="398"/>
                  <a:pt x="132" y="398"/>
                </a:cubicBezTo>
                <a:cubicBezTo>
                  <a:pt x="103" y="398"/>
                  <a:pt x="73" y="427"/>
                  <a:pt x="73" y="456"/>
                </a:cubicBezTo>
                <a:cubicBezTo>
                  <a:pt x="73" y="486"/>
                  <a:pt x="103" y="515"/>
                  <a:pt x="132" y="515"/>
                </a:cubicBezTo>
                <a:close/>
                <a:moveTo>
                  <a:pt x="117" y="442"/>
                </a:moveTo>
                <a:lnTo>
                  <a:pt x="117" y="442"/>
                </a:lnTo>
                <a:cubicBezTo>
                  <a:pt x="162" y="442"/>
                  <a:pt x="162" y="442"/>
                  <a:pt x="162" y="442"/>
                </a:cubicBezTo>
                <a:cubicBezTo>
                  <a:pt x="162" y="471"/>
                  <a:pt x="162" y="471"/>
                  <a:pt x="162" y="471"/>
                </a:cubicBezTo>
                <a:cubicBezTo>
                  <a:pt x="117" y="471"/>
                  <a:pt x="117" y="471"/>
                  <a:pt x="117" y="471"/>
                </a:cubicBezTo>
                <a:lnTo>
                  <a:pt x="117" y="44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3" name="Google Shape;1323;p37"/>
          <p:cNvSpPr/>
          <p:nvPr/>
        </p:nvSpPr>
        <p:spPr>
          <a:xfrm>
            <a:off x="3478812" y="2417435"/>
            <a:ext cx="333154" cy="333154"/>
          </a:xfrm>
          <a:custGeom>
            <a:rect b="b" l="l" r="r" t="t"/>
            <a:pathLst>
              <a:path extrusionOk="0" h="634" w="634">
                <a:moveTo>
                  <a:pt x="501" y="235"/>
                </a:moveTo>
                <a:lnTo>
                  <a:pt x="501" y="235"/>
                </a:lnTo>
                <a:cubicBezTo>
                  <a:pt x="457" y="235"/>
                  <a:pt x="442" y="265"/>
                  <a:pt x="442" y="294"/>
                </a:cubicBezTo>
                <a:cubicBezTo>
                  <a:pt x="442" y="339"/>
                  <a:pt x="457" y="353"/>
                  <a:pt x="501" y="353"/>
                </a:cubicBezTo>
                <a:cubicBezTo>
                  <a:pt x="530" y="353"/>
                  <a:pt x="560" y="339"/>
                  <a:pt x="560" y="294"/>
                </a:cubicBezTo>
                <a:cubicBezTo>
                  <a:pt x="560" y="265"/>
                  <a:pt x="530" y="235"/>
                  <a:pt x="501" y="235"/>
                </a:cubicBezTo>
                <a:close/>
                <a:moveTo>
                  <a:pt x="516" y="324"/>
                </a:moveTo>
                <a:lnTo>
                  <a:pt x="516" y="324"/>
                </a:lnTo>
                <a:cubicBezTo>
                  <a:pt x="471" y="324"/>
                  <a:pt x="471" y="324"/>
                  <a:pt x="471" y="324"/>
                </a:cubicBezTo>
                <a:cubicBezTo>
                  <a:pt x="471" y="280"/>
                  <a:pt x="471" y="280"/>
                  <a:pt x="471" y="280"/>
                </a:cubicBezTo>
                <a:cubicBezTo>
                  <a:pt x="516" y="280"/>
                  <a:pt x="516" y="280"/>
                  <a:pt x="516" y="280"/>
                </a:cubicBezTo>
                <a:lnTo>
                  <a:pt x="516" y="324"/>
                </a:lnTo>
                <a:close/>
                <a:moveTo>
                  <a:pt x="530" y="515"/>
                </a:moveTo>
                <a:lnTo>
                  <a:pt x="530" y="515"/>
                </a:lnTo>
                <a:cubicBezTo>
                  <a:pt x="457" y="515"/>
                  <a:pt x="457" y="515"/>
                  <a:pt x="457" y="515"/>
                </a:cubicBezTo>
                <a:cubicBezTo>
                  <a:pt x="442" y="515"/>
                  <a:pt x="442" y="530"/>
                  <a:pt x="442" y="530"/>
                </a:cubicBezTo>
                <a:cubicBezTo>
                  <a:pt x="442" y="545"/>
                  <a:pt x="442" y="560"/>
                  <a:pt x="457" y="560"/>
                </a:cubicBezTo>
                <a:cubicBezTo>
                  <a:pt x="530" y="560"/>
                  <a:pt x="530" y="560"/>
                  <a:pt x="530" y="560"/>
                </a:cubicBezTo>
                <a:cubicBezTo>
                  <a:pt x="545" y="560"/>
                  <a:pt x="560" y="545"/>
                  <a:pt x="560" y="530"/>
                </a:cubicBezTo>
                <a:cubicBezTo>
                  <a:pt x="560" y="530"/>
                  <a:pt x="545" y="515"/>
                  <a:pt x="530" y="515"/>
                </a:cubicBezTo>
                <a:close/>
                <a:moveTo>
                  <a:pt x="354" y="235"/>
                </a:moveTo>
                <a:lnTo>
                  <a:pt x="354" y="235"/>
                </a:lnTo>
                <a:cubicBezTo>
                  <a:pt x="118" y="235"/>
                  <a:pt x="118" y="235"/>
                  <a:pt x="118" y="235"/>
                </a:cubicBezTo>
                <a:cubicBezTo>
                  <a:pt x="103" y="235"/>
                  <a:pt x="89" y="265"/>
                  <a:pt x="89" y="280"/>
                </a:cubicBezTo>
                <a:cubicBezTo>
                  <a:pt x="89" y="515"/>
                  <a:pt x="89" y="515"/>
                  <a:pt x="89" y="515"/>
                </a:cubicBezTo>
                <a:cubicBezTo>
                  <a:pt x="89" y="530"/>
                  <a:pt x="103" y="560"/>
                  <a:pt x="118" y="560"/>
                </a:cubicBezTo>
                <a:cubicBezTo>
                  <a:pt x="354" y="560"/>
                  <a:pt x="354" y="560"/>
                  <a:pt x="354" y="560"/>
                </a:cubicBezTo>
                <a:cubicBezTo>
                  <a:pt x="383" y="560"/>
                  <a:pt x="398" y="530"/>
                  <a:pt x="398" y="515"/>
                </a:cubicBezTo>
                <a:cubicBezTo>
                  <a:pt x="398" y="280"/>
                  <a:pt x="398" y="280"/>
                  <a:pt x="398" y="280"/>
                </a:cubicBezTo>
                <a:cubicBezTo>
                  <a:pt x="398" y="265"/>
                  <a:pt x="383" y="235"/>
                  <a:pt x="354" y="235"/>
                </a:cubicBezTo>
                <a:close/>
                <a:moveTo>
                  <a:pt x="354" y="501"/>
                </a:moveTo>
                <a:lnTo>
                  <a:pt x="354" y="501"/>
                </a:lnTo>
                <a:cubicBezTo>
                  <a:pt x="354" y="501"/>
                  <a:pt x="354" y="515"/>
                  <a:pt x="339" y="515"/>
                </a:cubicBezTo>
                <a:cubicBezTo>
                  <a:pt x="148" y="515"/>
                  <a:pt x="148" y="515"/>
                  <a:pt x="148" y="515"/>
                </a:cubicBezTo>
                <a:cubicBezTo>
                  <a:pt x="133" y="515"/>
                  <a:pt x="118" y="501"/>
                  <a:pt x="118" y="501"/>
                </a:cubicBezTo>
                <a:cubicBezTo>
                  <a:pt x="118" y="294"/>
                  <a:pt x="118" y="294"/>
                  <a:pt x="118" y="294"/>
                </a:cubicBezTo>
                <a:cubicBezTo>
                  <a:pt x="118" y="294"/>
                  <a:pt x="133" y="280"/>
                  <a:pt x="148" y="280"/>
                </a:cubicBezTo>
                <a:cubicBezTo>
                  <a:pt x="339" y="280"/>
                  <a:pt x="339" y="280"/>
                  <a:pt x="339" y="280"/>
                </a:cubicBezTo>
                <a:cubicBezTo>
                  <a:pt x="354" y="280"/>
                  <a:pt x="354" y="294"/>
                  <a:pt x="354" y="294"/>
                </a:cubicBezTo>
                <a:lnTo>
                  <a:pt x="354" y="501"/>
                </a:lnTo>
                <a:close/>
                <a:moveTo>
                  <a:pt x="530" y="456"/>
                </a:moveTo>
                <a:lnTo>
                  <a:pt x="530" y="456"/>
                </a:lnTo>
                <a:cubicBezTo>
                  <a:pt x="457" y="456"/>
                  <a:pt x="457" y="456"/>
                  <a:pt x="457" y="456"/>
                </a:cubicBezTo>
                <a:cubicBezTo>
                  <a:pt x="442" y="456"/>
                  <a:pt x="442" y="471"/>
                  <a:pt x="442" y="471"/>
                </a:cubicBezTo>
                <a:cubicBezTo>
                  <a:pt x="442" y="486"/>
                  <a:pt x="442" y="501"/>
                  <a:pt x="457" y="501"/>
                </a:cubicBezTo>
                <a:cubicBezTo>
                  <a:pt x="530" y="501"/>
                  <a:pt x="530" y="501"/>
                  <a:pt x="530" y="501"/>
                </a:cubicBezTo>
                <a:cubicBezTo>
                  <a:pt x="545" y="501"/>
                  <a:pt x="560" y="486"/>
                  <a:pt x="560" y="471"/>
                </a:cubicBezTo>
                <a:cubicBezTo>
                  <a:pt x="560" y="471"/>
                  <a:pt x="545" y="456"/>
                  <a:pt x="530" y="456"/>
                </a:cubicBezTo>
                <a:close/>
                <a:moveTo>
                  <a:pt x="560" y="162"/>
                </a:moveTo>
                <a:lnTo>
                  <a:pt x="560" y="162"/>
                </a:lnTo>
                <a:cubicBezTo>
                  <a:pt x="369" y="162"/>
                  <a:pt x="369" y="162"/>
                  <a:pt x="369" y="162"/>
                </a:cubicBezTo>
                <a:cubicBezTo>
                  <a:pt x="545" y="44"/>
                  <a:pt x="545" y="44"/>
                  <a:pt x="545" y="44"/>
                </a:cubicBezTo>
                <a:cubicBezTo>
                  <a:pt x="560" y="44"/>
                  <a:pt x="560" y="30"/>
                  <a:pt x="545" y="15"/>
                </a:cubicBezTo>
                <a:cubicBezTo>
                  <a:pt x="545" y="0"/>
                  <a:pt x="530" y="0"/>
                  <a:pt x="530" y="15"/>
                </a:cubicBezTo>
                <a:cubicBezTo>
                  <a:pt x="530" y="15"/>
                  <a:pt x="339" y="133"/>
                  <a:pt x="324" y="147"/>
                </a:cubicBezTo>
                <a:cubicBezTo>
                  <a:pt x="118" y="15"/>
                  <a:pt x="118" y="15"/>
                  <a:pt x="118" y="15"/>
                </a:cubicBezTo>
                <a:cubicBezTo>
                  <a:pt x="103" y="0"/>
                  <a:pt x="89" y="0"/>
                  <a:pt x="89" y="15"/>
                </a:cubicBezTo>
                <a:cubicBezTo>
                  <a:pt x="89" y="30"/>
                  <a:pt x="89" y="44"/>
                  <a:pt x="89" y="44"/>
                </a:cubicBezTo>
                <a:cubicBezTo>
                  <a:pt x="265" y="162"/>
                  <a:pt x="265" y="162"/>
                  <a:pt x="265" y="162"/>
                </a:cubicBezTo>
                <a:cubicBezTo>
                  <a:pt x="89" y="162"/>
                  <a:pt x="89" y="162"/>
                  <a:pt x="89" y="162"/>
                </a:cubicBezTo>
                <a:cubicBezTo>
                  <a:pt x="45" y="162"/>
                  <a:pt x="0" y="192"/>
                  <a:pt x="0" y="235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45" y="633"/>
                  <a:pt x="89" y="633"/>
                </a:cubicBezTo>
                <a:cubicBezTo>
                  <a:pt x="560" y="633"/>
                  <a:pt x="560" y="633"/>
                  <a:pt x="560" y="633"/>
                </a:cubicBezTo>
                <a:cubicBezTo>
                  <a:pt x="604" y="633"/>
                  <a:pt x="633" y="604"/>
                  <a:pt x="633" y="560"/>
                </a:cubicBezTo>
                <a:cubicBezTo>
                  <a:pt x="633" y="235"/>
                  <a:pt x="633" y="235"/>
                  <a:pt x="633" y="235"/>
                </a:cubicBezTo>
                <a:cubicBezTo>
                  <a:pt x="633" y="192"/>
                  <a:pt x="604" y="162"/>
                  <a:pt x="560" y="162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4"/>
                  <a:pt x="575" y="589"/>
                  <a:pt x="56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74"/>
                  <a:pt x="45" y="560"/>
                </a:cubicBezTo>
                <a:cubicBezTo>
                  <a:pt x="45" y="235"/>
                  <a:pt x="45" y="235"/>
                  <a:pt x="45" y="235"/>
                </a:cubicBezTo>
                <a:cubicBezTo>
                  <a:pt x="45" y="221"/>
                  <a:pt x="59" y="206"/>
                  <a:pt x="89" y="206"/>
                </a:cubicBezTo>
                <a:cubicBezTo>
                  <a:pt x="560" y="206"/>
                  <a:pt x="560" y="206"/>
                  <a:pt x="560" y="206"/>
                </a:cubicBezTo>
                <a:cubicBezTo>
                  <a:pt x="575" y="206"/>
                  <a:pt x="589" y="221"/>
                  <a:pt x="589" y="235"/>
                </a:cubicBezTo>
                <a:lnTo>
                  <a:pt x="589" y="56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4" name="Google Shape;1324;p37"/>
          <p:cNvSpPr/>
          <p:nvPr/>
        </p:nvSpPr>
        <p:spPr>
          <a:xfrm>
            <a:off x="2947307" y="2440543"/>
            <a:ext cx="333154" cy="286936"/>
          </a:xfrm>
          <a:custGeom>
            <a:rect b="b" l="l" r="r" t="t"/>
            <a:pathLst>
              <a:path extrusionOk="0" h="546" w="634">
                <a:moveTo>
                  <a:pt x="221" y="236"/>
                </a:moveTo>
                <a:lnTo>
                  <a:pt x="221" y="236"/>
                </a:lnTo>
                <a:cubicBezTo>
                  <a:pt x="103" y="236"/>
                  <a:pt x="103" y="236"/>
                  <a:pt x="103" y="236"/>
                </a:cubicBezTo>
                <a:cubicBezTo>
                  <a:pt x="88" y="236"/>
                  <a:pt x="73" y="250"/>
                  <a:pt x="73" y="250"/>
                </a:cubicBezTo>
                <a:cubicBezTo>
                  <a:pt x="73" y="265"/>
                  <a:pt x="88" y="280"/>
                  <a:pt x="103" y="280"/>
                </a:cubicBezTo>
                <a:cubicBezTo>
                  <a:pt x="221" y="280"/>
                  <a:pt x="221" y="280"/>
                  <a:pt x="221" y="280"/>
                </a:cubicBezTo>
                <a:cubicBezTo>
                  <a:pt x="221" y="280"/>
                  <a:pt x="235" y="265"/>
                  <a:pt x="235" y="250"/>
                </a:cubicBezTo>
                <a:lnTo>
                  <a:pt x="221" y="236"/>
                </a:lnTo>
                <a:close/>
                <a:moveTo>
                  <a:pt x="221" y="398"/>
                </a:moveTo>
                <a:lnTo>
                  <a:pt x="221" y="398"/>
                </a:lnTo>
                <a:cubicBezTo>
                  <a:pt x="103" y="398"/>
                  <a:pt x="103" y="398"/>
                  <a:pt x="103" y="398"/>
                </a:cubicBezTo>
                <a:cubicBezTo>
                  <a:pt x="88" y="398"/>
                  <a:pt x="73" y="398"/>
                  <a:pt x="73" y="412"/>
                </a:cubicBezTo>
                <a:cubicBezTo>
                  <a:pt x="73" y="427"/>
                  <a:pt x="88" y="427"/>
                  <a:pt x="103" y="427"/>
                </a:cubicBezTo>
                <a:cubicBezTo>
                  <a:pt x="221" y="427"/>
                  <a:pt x="221" y="427"/>
                  <a:pt x="221" y="427"/>
                </a:cubicBezTo>
                <a:cubicBezTo>
                  <a:pt x="221" y="427"/>
                  <a:pt x="235" y="427"/>
                  <a:pt x="235" y="412"/>
                </a:cubicBezTo>
                <a:cubicBezTo>
                  <a:pt x="235" y="398"/>
                  <a:pt x="221" y="398"/>
                  <a:pt x="221" y="398"/>
                </a:cubicBezTo>
                <a:close/>
                <a:moveTo>
                  <a:pt x="221" y="309"/>
                </a:moveTo>
                <a:lnTo>
                  <a:pt x="221" y="309"/>
                </a:lnTo>
                <a:cubicBezTo>
                  <a:pt x="103" y="309"/>
                  <a:pt x="103" y="309"/>
                  <a:pt x="103" y="309"/>
                </a:cubicBezTo>
                <a:cubicBezTo>
                  <a:pt x="88" y="309"/>
                  <a:pt x="73" y="324"/>
                  <a:pt x="73" y="339"/>
                </a:cubicBezTo>
                <a:cubicBezTo>
                  <a:pt x="73" y="339"/>
                  <a:pt x="88" y="354"/>
                  <a:pt x="103" y="354"/>
                </a:cubicBezTo>
                <a:cubicBezTo>
                  <a:pt x="221" y="354"/>
                  <a:pt x="221" y="354"/>
                  <a:pt x="221" y="354"/>
                </a:cubicBezTo>
                <a:lnTo>
                  <a:pt x="235" y="339"/>
                </a:lnTo>
                <a:cubicBezTo>
                  <a:pt x="235" y="324"/>
                  <a:pt x="221" y="309"/>
                  <a:pt x="221" y="309"/>
                </a:cubicBezTo>
                <a:close/>
                <a:moveTo>
                  <a:pt x="412" y="221"/>
                </a:moveTo>
                <a:lnTo>
                  <a:pt x="412" y="221"/>
                </a:lnTo>
                <a:cubicBezTo>
                  <a:pt x="353" y="221"/>
                  <a:pt x="294" y="265"/>
                  <a:pt x="294" y="339"/>
                </a:cubicBezTo>
                <a:cubicBezTo>
                  <a:pt x="294" y="398"/>
                  <a:pt x="353" y="457"/>
                  <a:pt x="412" y="457"/>
                </a:cubicBezTo>
                <a:cubicBezTo>
                  <a:pt x="471" y="457"/>
                  <a:pt x="530" y="398"/>
                  <a:pt x="530" y="339"/>
                </a:cubicBezTo>
                <a:cubicBezTo>
                  <a:pt x="530" y="265"/>
                  <a:pt x="471" y="221"/>
                  <a:pt x="412" y="221"/>
                </a:cubicBezTo>
                <a:close/>
                <a:moveTo>
                  <a:pt x="412" y="412"/>
                </a:moveTo>
                <a:lnTo>
                  <a:pt x="412" y="412"/>
                </a:lnTo>
                <a:cubicBezTo>
                  <a:pt x="368" y="412"/>
                  <a:pt x="338" y="383"/>
                  <a:pt x="338" y="339"/>
                </a:cubicBezTo>
                <a:cubicBezTo>
                  <a:pt x="338" y="295"/>
                  <a:pt x="368" y="250"/>
                  <a:pt x="412" y="250"/>
                </a:cubicBezTo>
                <a:cubicBezTo>
                  <a:pt x="456" y="250"/>
                  <a:pt x="485" y="295"/>
                  <a:pt x="485" y="339"/>
                </a:cubicBezTo>
                <a:cubicBezTo>
                  <a:pt x="485" y="383"/>
                  <a:pt x="456" y="412"/>
                  <a:pt x="412" y="412"/>
                </a:cubicBezTo>
                <a:close/>
                <a:moveTo>
                  <a:pt x="544" y="118"/>
                </a:moveTo>
                <a:lnTo>
                  <a:pt x="544" y="118"/>
                </a:lnTo>
                <a:cubicBezTo>
                  <a:pt x="515" y="118"/>
                  <a:pt x="515" y="118"/>
                  <a:pt x="515" y="118"/>
                </a:cubicBezTo>
                <a:cubicBezTo>
                  <a:pt x="294" y="0"/>
                  <a:pt x="294" y="0"/>
                  <a:pt x="294" y="0"/>
                </a:cubicBezTo>
                <a:cubicBezTo>
                  <a:pt x="294" y="0"/>
                  <a:pt x="279" y="0"/>
                  <a:pt x="279" y="15"/>
                </a:cubicBezTo>
                <a:cubicBezTo>
                  <a:pt x="265" y="15"/>
                  <a:pt x="279" y="30"/>
                  <a:pt x="279" y="30"/>
                </a:cubicBezTo>
                <a:cubicBezTo>
                  <a:pt x="426" y="118"/>
                  <a:pt x="426" y="118"/>
                  <a:pt x="426" y="118"/>
                </a:cubicBezTo>
                <a:cubicBezTo>
                  <a:pt x="73" y="118"/>
                  <a:pt x="73" y="118"/>
                  <a:pt x="73" y="118"/>
                </a:cubicBezTo>
                <a:cubicBezTo>
                  <a:pt x="29" y="118"/>
                  <a:pt x="0" y="148"/>
                  <a:pt x="0" y="191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6"/>
                  <a:pt x="29" y="545"/>
                  <a:pt x="73" y="545"/>
                </a:cubicBezTo>
                <a:cubicBezTo>
                  <a:pt x="544" y="545"/>
                  <a:pt x="544" y="545"/>
                  <a:pt x="544" y="545"/>
                </a:cubicBezTo>
                <a:cubicBezTo>
                  <a:pt x="588" y="545"/>
                  <a:pt x="633" y="516"/>
                  <a:pt x="633" y="471"/>
                </a:cubicBezTo>
                <a:cubicBezTo>
                  <a:pt x="633" y="191"/>
                  <a:pt x="633" y="191"/>
                  <a:pt x="633" y="191"/>
                </a:cubicBezTo>
                <a:cubicBezTo>
                  <a:pt x="633" y="148"/>
                  <a:pt x="588" y="118"/>
                  <a:pt x="544" y="118"/>
                </a:cubicBezTo>
                <a:close/>
                <a:moveTo>
                  <a:pt x="588" y="471"/>
                </a:moveTo>
                <a:lnTo>
                  <a:pt x="588" y="471"/>
                </a:lnTo>
                <a:cubicBezTo>
                  <a:pt x="588" y="486"/>
                  <a:pt x="574" y="516"/>
                  <a:pt x="544" y="516"/>
                </a:cubicBezTo>
                <a:cubicBezTo>
                  <a:pt x="73" y="516"/>
                  <a:pt x="73" y="516"/>
                  <a:pt x="73" y="516"/>
                </a:cubicBezTo>
                <a:cubicBezTo>
                  <a:pt x="58" y="516"/>
                  <a:pt x="44" y="486"/>
                  <a:pt x="44" y="471"/>
                </a:cubicBezTo>
                <a:cubicBezTo>
                  <a:pt x="44" y="191"/>
                  <a:pt x="44" y="191"/>
                  <a:pt x="44" y="191"/>
                </a:cubicBezTo>
                <a:cubicBezTo>
                  <a:pt x="44" y="177"/>
                  <a:pt x="58" y="162"/>
                  <a:pt x="73" y="162"/>
                </a:cubicBezTo>
                <a:cubicBezTo>
                  <a:pt x="544" y="162"/>
                  <a:pt x="544" y="162"/>
                  <a:pt x="544" y="162"/>
                </a:cubicBezTo>
                <a:cubicBezTo>
                  <a:pt x="574" y="162"/>
                  <a:pt x="588" y="177"/>
                  <a:pt x="588" y="191"/>
                </a:cubicBezTo>
                <a:lnTo>
                  <a:pt x="588" y="47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5" name="Google Shape;1325;p37"/>
          <p:cNvSpPr/>
          <p:nvPr/>
        </p:nvSpPr>
        <p:spPr>
          <a:xfrm>
            <a:off x="2452390" y="2430916"/>
            <a:ext cx="246496" cy="310046"/>
          </a:xfrm>
          <a:custGeom>
            <a:rect b="b" l="l" r="r" t="t"/>
            <a:pathLst>
              <a:path extrusionOk="0" h="589" w="473">
                <a:moveTo>
                  <a:pt x="398" y="0"/>
                </a:moveTo>
                <a:lnTo>
                  <a:pt x="398" y="0"/>
                </a:lnTo>
                <a:cubicBezTo>
                  <a:pt x="74" y="0"/>
                  <a:pt x="74" y="0"/>
                  <a:pt x="74" y="0"/>
                </a:cubicBezTo>
                <a:cubicBezTo>
                  <a:pt x="30" y="0"/>
                  <a:pt x="0" y="29"/>
                  <a:pt x="0" y="73"/>
                </a:cubicBezTo>
                <a:cubicBezTo>
                  <a:pt x="0" y="588"/>
                  <a:pt x="0" y="588"/>
                  <a:pt x="0" y="588"/>
                </a:cubicBezTo>
                <a:cubicBezTo>
                  <a:pt x="45" y="588"/>
                  <a:pt x="30" y="588"/>
                  <a:pt x="74" y="588"/>
                </a:cubicBezTo>
                <a:cubicBezTo>
                  <a:pt x="398" y="588"/>
                  <a:pt x="398" y="588"/>
                  <a:pt x="398" y="588"/>
                </a:cubicBezTo>
                <a:cubicBezTo>
                  <a:pt x="442" y="588"/>
                  <a:pt x="413" y="588"/>
                  <a:pt x="472" y="588"/>
                </a:cubicBezTo>
                <a:cubicBezTo>
                  <a:pt x="472" y="73"/>
                  <a:pt x="472" y="73"/>
                  <a:pt x="472" y="73"/>
                </a:cubicBezTo>
                <a:cubicBezTo>
                  <a:pt x="472" y="29"/>
                  <a:pt x="442" y="0"/>
                  <a:pt x="398" y="0"/>
                </a:cubicBezTo>
                <a:close/>
                <a:moveTo>
                  <a:pt x="74" y="544"/>
                </a:moveTo>
                <a:lnTo>
                  <a:pt x="74" y="544"/>
                </a:lnTo>
                <a:cubicBezTo>
                  <a:pt x="45" y="544"/>
                  <a:pt x="45" y="544"/>
                  <a:pt x="45" y="544"/>
                </a:cubicBezTo>
                <a:cubicBezTo>
                  <a:pt x="45" y="500"/>
                  <a:pt x="45" y="500"/>
                  <a:pt x="45" y="500"/>
                </a:cubicBezTo>
                <a:cubicBezTo>
                  <a:pt x="74" y="500"/>
                  <a:pt x="74" y="500"/>
                  <a:pt x="74" y="500"/>
                </a:cubicBezTo>
                <a:lnTo>
                  <a:pt x="74" y="544"/>
                </a:lnTo>
                <a:close/>
                <a:moveTo>
                  <a:pt x="74" y="471"/>
                </a:moveTo>
                <a:lnTo>
                  <a:pt x="74" y="471"/>
                </a:lnTo>
                <a:cubicBezTo>
                  <a:pt x="45" y="471"/>
                  <a:pt x="45" y="471"/>
                  <a:pt x="45" y="471"/>
                </a:cubicBezTo>
                <a:cubicBezTo>
                  <a:pt x="45" y="426"/>
                  <a:pt x="45" y="426"/>
                  <a:pt x="45" y="426"/>
                </a:cubicBezTo>
                <a:cubicBezTo>
                  <a:pt x="74" y="426"/>
                  <a:pt x="74" y="426"/>
                  <a:pt x="74" y="426"/>
                </a:cubicBezTo>
                <a:lnTo>
                  <a:pt x="74" y="471"/>
                </a:lnTo>
                <a:close/>
                <a:moveTo>
                  <a:pt x="74" y="382"/>
                </a:moveTo>
                <a:lnTo>
                  <a:pt x="74" y="382"/>
                </a:lnTo>
                <a:cubicBezTo>
                  <a:pt x="45" y="382"/>
                  <a:pt x="45" y="382"/>
                  <a:pt x="45" y="382"/>
                </a:cubicBezTo>
                <a:cubicBezTo>
                  <a:pt x="45" y="353"/>
                  <a:pt x="45" y="353"/>
                  <a:pt x="45" y="353"/>
                </a:cubicBezTo>
                <a:cubicBezTo>
                  <a:pt x="74" y="353"/>
                  <a:pt x="74" y="353"/>
                  <a:pt x="74" y="353"/>
                </a:cubicBezTo>
                <a:lnTo>
                  <a:pt x="74" y="382"/>
                </a:lnTo>
                <a:close/>
                <a:moveTo>
                  <a:pt x="74" y="309"/>
                </a:moveTo>
                <a:lnTo>
                  <a:pt x="74" y="309"/>
                </a:lnTo>
                <a:cubicBezTo>
                  <a:pt x="45" y="309"/>
                  <a:pt x="45" y="309"/>
                  <a:pt x="45" y="309"/>
                </a:cubicBezTo>
                <a:cubicBezTo>
                  <a:pt x="45" y="264"/>
                  <a:pt x="45" y="264"/>
                  <a:pt x="45" y="264"/>
                </a:cubicBezTo>
                <a:cubicBezTo>
                  <a:pt x="74" y="264"/>
                  <a:pt x="74" y="264"/>
                  <a:pt x="74" y="264"/>
                </a:cubicBezTo>
                <a:lnTo>
                  <a:pt x="74" y="309"/>
                </a:lnTo>
                <a:close/>
                <a:moveTo>
                  <a:pt x="74" y="235"/>
                </a:moveTo>
                <a:lnTo>
                  <a:pt x="74" y="235"/>
                </a:lnTo>
                <a:cubicBezTo>
                  <a:pt x="45" y="235"/>
                  <a:pt x="45" y="235"/>
                  <a:pt x="45" y="235"/>
                </a:cubicBezTo>
                <a:cubicBezTo>
                  <a:pt x="45" y="191"/>
                  <a:pt x="45" y="191"/>
                  <a:pt x="45" y="191"/>
                </a:cubicBezTo>
                <a:cubicBezTo>
                  <a:pt x="74" y="191"/>
                  <a:pt x="74" y="191"/>
                  <a:pt x="74" y="191"/>
                </a:cubicBezTo>
                <a:lnTo>
                  <a:pt x="74" y="235"/>
                </a:lnTo>
                <a:close/>
                <a:moveTo>
                  <a:pt x="74" y="147"/>
                </a:moveTo>
                <a:lnTo>
                  <a:pt x="74" y="147"/>
                </a:lnTo>
                <a:cubicBezTo>
                  <a:pt x="45" y="147"/>
                  <a:pt x="45" y="147"/>
                  <a:pt x="45" y="147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74" y="117"/>
                  <a:pt x="74" y="117"/>
                  <a:pt x="74" y="117"/>
                </a:cubicBezTo>
                <a:lnTo>
                  <a:pt x="74" y="147"/>
                </a:lnTo>
                <a:close/>
                <a:moveTo>
                  <a:pt x="354" y="530"/>
                </a:moveTo>
                <a:lnTo>
                  <a:pt x="354" y="530"/>
                </a:lnTo>
                <a:lnTo>
                  <a:pt x="339" y="544"/>
                </a:lnTo>
                <a:cubicBezTo>
                  <a:pt x="133" y="544"/>
                  <a:pt x="133" y="544"/>
                  <a:pt x="133" y="544"/>
                </a:cubicBezTo>
                <a:lnTo>
                  <a:pt x="118" y="530"/>
                </a:lnTo>
                <a:cubicBezTo>
                  <a:pt x="118" y="323"/>
                  <a:pt x="118" y="323"/>
                  <a:pt x="118" y="323"/>
                </a:cubicBezTo>
                <a:lnTo>
                  <a:pt x="133" y="309"/>
                </a:lnTo>
                <a:cubicBezTo>
                  <a:pt x="339" y="309"/>
                  <a:pt x="339" y="309"/>
                  <a:pt x="339" y="309"/>
                </a:cubicBezTo>
                <a:lnTo>
                  <a:pt x="354" y="323"/>
                </a:lnTo>
                <a:lnTo>
                  <a:pt x="354" y="530"/>
                </a:lnTo>
                <a:close/>
                <a:moveTo>
                  <a:pt x="354" y="250"/>
                </a:moveTo>
                <a:lnTo>
                  <a:pt x="354" y="250"/>
                </a:lnTo>
                <a:cubicBezTo>
                  <a:pt x="354" y="264"/>
                  <a:pt x="339" y="264"/>
                  <a:pt x="339" y="264"/>
                </a:cubicBezTo>
                <a:cubicBezTo>
                  <a:pt x="133" y="264"/>
                  <a:pt x="133" y="264"/>
                  <a:pt x="133" y="264"/>
                </a:cubicBezTo>
                <a:cubicBezTo>
                  <a:pt x="133" y="264"/>
                  <a:pt x="118" y="264"/>
                  <a:pt x="118" y="250"/>
                </a:cubicBezTo>
                <a:cubicBezTo>
                  <a:pt x="118" y="58"/>
                  <a:pt x="118" y="58"/>
                  <a:pt x="118" y="58"/>
                </a:cubicBezTo>
                <a:cubicBezTo>
                  <a:pt x="118" y="44"/>
                  <a:pt x="133" y="29"/>
                  <a:pt x="133" y="29"/>
                </a:cubicBezTo>
                <a:cubicBezTo>
                  <a:pt x="339" y="29"/>
                  <a:pt x="339" y="29"/>
                  <a:pt x="339" y="29"/>
                </a:cubicBezTo>
                <a:cubicBezTo>
                  <a:pt x="339" y="29"/>
                  <a:pt x="354" y="44"/>
                  <a:pt x="354" y="58"/>
                </a:cubicBezTo>
                <a:lnTo>
                  <a:pt x="354" y="250"/>
                </a:lnTo>
                <a:close/>
                <a:moveTo>
                  <a:pt x="427" y="544"/>
                </a:moveTo>
                <a:lnTo>
                  <a:pt x="427" y="544"/>
                </a:lnTo>
                <a:cubicBezTo>
                  <a:pt x="398" y="544"/>
                  <a:pt x="398" y="544"/>
                  <a:pt x="398" y="544"/>
                </a:cubicBezTo>
                <a:cubicBezTo>
                  <a:pt x="398" y="500"/>
                  <a:pt x="398" y="500"/>
                  <a:pt x="398" y="500"/>
                </a:cubicBezTo>
                <a:cubicBezTo>
                  <a:pt x="427" y="500"/>
                  <a:pt x="427" y="500"/>
                  <a:pt x="427" y="500"/>
                </a:cubicBezTo>
                <a:lnTo>
                  <a:pt x="427" y="544"/>
                </a:lnTo>
                <a:close/>
                <a:moveTo>
                  <a:pt x="427" y="471"/>
                </a:moveTo>
                <a:lnTo>
                  <a:pt x="427" y="471"/>
                </a:lnTo>
                <a:cubicBezTo>
                  <a:pt x="398" y="471"/>
                  <a:pt x="398" y="471"/>
                  <a:pt x="398" y="471"/>
                </a:cubicBezTo>
                <a:cubicBezTo>
                  <a:pt x="398" y="426"/>
                  <a:pt x="398" y="426"/>
                  <a:pt x="398" y="426"/>
                </a:cubicBezTo>
                <a:cubicBezTo>
                  <a:pt x="427" y="426"/>
                  <a:pt x="427" y="426"/>
                  <a:pt x="427" y="426"/>
                </a:cubicBezTo>
                <a:lnTo>
                  <a:pt x="427" y="471"/>
                </a:lnTo>
                <a:close/>
                <a:moveTo>
                  <a:pt x="427" y="382"/>
                </a:moveTo>
                <a:lnTo>
                  <a:pt x="427" y="382"/>
                </a:lnTo>
                <a:cubicBezTo>
                  <a:pt x="398" y="382"/>
                  <a:pt x="398" y="382"/>
                  <a:pt x="398" y="382"/>
                </a:cubicBezTo>
                <a:cubicBezTo>
                  <a:pt x="398" y="353"/>
                  <a:pt x="398" y="353"/>
                  <a:pt x="398" y="353"/>
                </a:cubicBezTo>
                <a:cubicBezTo>
                  <a:pt x="427" y="353"/>
                  <a:pt x="427" y="353"/>
                  <a:pt x="427" y="353"/>
                </a:cubicBezTo>
                <a:lnTo>
                  <a:pt x="427" y="382"/>
                </a:lnTo>
                <a:close/>
                <a:moveTo>
                  <a:pt x="427" y="309"/>
                </a:moveTo>
                <a:lnTo>
                  <a:pt x="427" y="309"/>
                </a:lnTo>
                <a:cubicBezTo>
                  <a:pt x="398" y="309"/>
                  <a:pt x="398" y="309"/>
                  <a:pt x="398" y="309"/>
                </a:cubicBezTo>
                <a:cubicBezTo>
                  <a:pt x="398" y="264"/>
                  <a:pt x="398" y="264"/>
                  <a:pt x="398" y="264"/>
                </a:cubicBezTo>
                <a:cubicBezTo>
                  <a:pt x="427" y="264"/>
                  <a:pt x="427" y="264"/>
                  <a:pt x="427" y="264"/>
                </a:cubicBezTo>
                <a:lnTo>
                  <a:pt x="427" y="309"/>
                </a:lnTo>
                <a:close/>
                <a:moveTo>
                  <a:pt x="427" y="235"/>
                </a:moveTo>
                <a:lnTo>
                  <a:pt x="427" y="235"/>
                </a:lnTo>
                <a:cubicBezTo>
                  <a:pt x="398" y="235"/>
                  <a:pt x="398" y="235"/>
                  <a:pt x="398" y="235"/>
                </a:cubicBezTo>
                <a:cubicBezTo>
                  <a:pt x="398" y="191"/>
                  <a:pt x="398" y="191"/>
                  <a:pt x="398" y="191"/>
                </a:cubicBezTo>
                <a:cubicBezTo>
                  <a:pt x="427" y="191"/>
                  <a:pt x="427" y="191"/>
                  <a:pt x="427" y="191"/>
                </a:cubicBezTo>
                <a:lnTo>
                  <a:pt x="427" y="235"/>
                </a:lnTo>
                <a:close/>
                <a:moveTo>
                  <a:pt x="427" y="147"/>
                </a:moveTo>
                <a:lnTo>
                  <a:pt x="427" y="147"/>
                </a:lnTo>
                <a:cubicBezTo>
                  <a:pt x="398" y="147"/>
                  <a:pt x="398" y="147"/>
                  <a:pt x="398" y="147"/>
                </a:cubicBezTo>
                <a:cubicBezTo>
                  <a:pt x="398" y="117"/>
                  <a:pt x="398" y="117"/>
                  <a:pt x="398" y="117"/>
                </a:cubicBezTo>
                <a:cubicBezTo>
                  <a:pt x="427" y="117"/>
                  <a:pt x="427" y="117"/>
                  <a:pt x="427" y="117"/>
                </a:cubicBezTo>
                <a:lnTo>
                  <a:pt x="427" y="1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6" name="Google Shape;1326;p37"/>
          <p:cNvSpPr/>
          <p:nvPr/>
        </p:nvSpPr>
        <p:spPr>
          <a:xfrm>
            <a:off x="1872741" y="2440543"/>
            <a:ext cx="333154" cy="286936"/>
          </a:xfrm>
          <a:custGeom>
            <a:rect b="b" l="l" r="r" t="t"/>
            <a:pathLst>
              <a:path extrusionOk="0" h="546" w="634">
                <a:moveTo>
                  <a:pt x="589" y="236"/>
                </a:moveTo>
                <a:lnTo>
                  <a:pt x="589" y="236"/>
                </a:lnTo>
                <a:cubicBezTo>
                  <a:pt x="471" y="309"/>
                  <a:pt x="471" y="309"/>
                  <a:pt x="471" y="309"/>
                </a:cubicBezTo>
                <a:cubicBezTo>
                  <a:pt x="471" y="295"/>
                  <a:pt x="471" y="265"/>
                  <a:pt x="442" y="250"/>
                </a:cubicBezTo>
                <a:cubicBezTo>
                  <a:pt x="486" y="236"/>
                  <a:pt x="516" y="191"/>
                  <a:pt x="516" y="133"/>
                </a:cubicBezTo>
                <a:cubicBezTo>
                  <a:pt x="516" y="59"/>
                  <a:pt x="457" y="0"/>
                  <a:pt x="383" y="0"/>
                </a:cubicBezTo>
                <a:cubicBezTo>
                  <a:pt x="310" y="0"/>
                  <a:pt x="236" y="59"/>
                  <a:pt x="236" y="133"/>
                </a:cubicBezTo>
                <a:cubicBezTo>
                  <a:pt x="236" y="177"/>
                  <a:pt x="251" y="207"/>
                  <a:pt x="280" y="236"/>
                </a:cubicBezTo>
                <a:cubicBezTo>
                  <a:pt x="207" y="236"/>
                  <a:pt x="207" y="236"/>
                  <a:pt x="207" y="236"/>
                </a:cubicBezTo>
                <a:cubicBezTo>
                  <a:pt x="236" y="221"/>
                  <a:pt x="236" y="191"/>
                  <a:pt x="236" y="162"/>
                </a:cubicBezTo>
                <a:cubicBezTo>
                  <a:pt x="236" y="89"/>
                  <a:pt x="192" y="44"/>
                  <a:pt x="118" y="44"/>
                </a:cubicBezTo>
                <a:cubicBezTo>
                  <a:pt x="59" y="44"/>
                  <a:pt x="0" y="89"/>
                  <a:pt x="0" y="162"/>
                </a:cubicBezTo>
                <a:cubicBezTo>
                  <a:pt x="0" y="191"/>
                  <a:pt x="15" y="221"/>
                  <a:pt x="44" y="250"/>
                </a:cubicBezTo>
                <a:cubicBezTo>
                  <a:pt x="15" y="265"/>
                  <a:pt x="0" y="280"/>
                  <a:pt x="0" y="309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6"/>
                  <a:pt x="44" y="545"/>
                  <a:pt x="89" y="545"/>
                </a:cubicBezTo>
                <a:cubicBezTo>
                  <a:pt x="398" y="545"/>
                  <a:pt x="398" y="545"/>
                  <a:pt x="398" y="545"/>
                </a:cubicBezTo>
                <a:cubicBezTo>
                  <a:pt x="442" y="545"/>
                  <a:pt x="471" y="516"/>
                  <a:pt x="471" y="471"/>
                </a:cubicBezTo>
                <a:cubicBezTo>
                  <a:pt x="471" y="457"/>
                  <a:pt x="471" y="457"/>
                  <a:pt x="471" y="457"/>
                </a:cubicBezTo>
                <a:cubicBezTo>
                  <a:pt x="589" y="545"/>
                  <a:pt x="589" y="545"/>
                  <a:pt x="589" y="545"/>
                </a:cubicBezTo>
                <a:cubicBezTo>
                  <a:pt x="619" y="545"/>
                  <a:pt x="633" y="530"/>
                  <a:pt x="633" y="516"/>
                </a:cubicBezTo>
                <a:cubicBezTo>
                  <a:pt x="633" y="280"/>
                  <a:pt x="633" y="280"/>
                  <a:pt x="633" y="280"/>
                </a:cubicBezTo>
                <a:cubicBezTo>
                  <a:pt x="633" y="250"/>
                  <a:pt x="619" y="236"/>
                  <a:pt x="589" y="236"/>
                </a:cubicBezTo>
                <a:close/>
                <a:moveTo>
                  <a:pt x="44" y="162"/>
                </a:moveTo>
                <a:lnTo>
                  <a:pt x="44" y="162"/>
                </a:lnTo>
                <a:cubicBezTo>
                  <a:pt x="44" y="118"/>
                  <a:pt x="74" y="74"/>
                  <a:pt x="118" y="74"/>
                </a:cubicBezTo>
                <a:cubicBezTo>
                  <a:pt x="162" y="74"/>
                  <a:pt x="207" y="118"/>
                  <a:pt x="207" y="162"/>
                </a:cubicBezTo>
                <a:cubicBezTo>
                  <a:pt x="207" y="207"/>
                  <a:pt x="162" y="236"/>
                  <a:pt x="118" y="236"/>
                </a:cubicBezTo>
                <a:cubicBezTo>
                  <a:pt x="74" y="236"/>
                  <a:pt x="44" y="207"/>
                  <a:pt x="44" y="162"/>
                </a:cubicBezTo>
                <a:close/>
                <a:moveTo>
                  <a:pt x="442" y="471"/>
                </a:moveTo>
                <a:lnTo>
                  <a:pt x="442" y="471"/>
                </a:lnTo>
                <a:cubicBezTo>
                  <a:pt x="442" y="486"/>
                  <a:pt x="412" y="516"/>
                  <a:pt x="398" y="516"/>
                </a:cubicBezTo>
                <a:cubicBezTo>
                  <a:pt x="89" y="516"/>
                  <a:pt x="89" y="516"/>
                  <a:pt x="89" y="516"/>
                </a:cubicBezTo>
                <a:cubicBezTo>
                  <a:pt x="59" y="516"/>
                  <a:pt x="44" y="486"/>
                  <a:pt x="44" y="47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295"/>
                  <a:pt x="59" y="280"/>
                  <a:pt x="89" y="280"/>
                </a:cubicBezTo>
                <a:cubicBezTo>
                  <a:pt x="398" y="280"/>
                  <a:pt x="398" y="280"/>
                  <a:pt x="398" y="280"/>
                </a:cubicBezTo>
                <a:cubicBezTo>
                  <a:pt x="412" y="280"/>
                  <a:pt x="442" y="295"/>
                  <a:pt x="442" y="309"/>
                </a:cubicBezTo>
                <a:lnTo>
                  <a:pt x="442" y="471"/>
                </a:lnTo>
                <a:close/>
                <a:moveTo>
                  <a:pt x="383" y="236"/>
                </a:moveTo>
                <a:lnTo>
                  <a:pt x="383" y="236"/>
                </a:lnTo>
                <a:cubicBezTo>
                  <a:pt x="324" y="236"/>
                  <a:pt x="280" y="191"/>
                  <a:pt x="280" y="133"/>
                </a:cubicBezTo>
                <a:cubicBezTo>
                  <a:pt x="280" y="89"/>
                  <a:pt x="324" y="44"/>
                  <a:pt x="383" y="44"/>
                </a:cubicBezTo>
                <a:cubicBezTo>
                  <a:pt x="427" y="44"/>
                  <a:pt x="471" y="89"/>
                  <a:pt x="471" y="133"/>
                </a:cubicBezTo>
                <a:cubicBezTo>
                  <a:pt x="471" y="191"/>
                  <a:pt x="427" y="236"/>
                  <a:pt x="383" y="236"/>
                </a:cubicBezTo>
                <a:close/>
                <a:moveTo>
                  <a:pt x="589" y="516"/>
                </a:moveTo>
                <a:lnTo>
                  <a:pt x="589" y="516"/>
                </a:lnTo>
                <a:cubicBezTo>
                  <a:pt x="471" y="412"/>
                  <a:pt x="471" y="412"/>
                  <a:pt x="471" y="412"/>
                </a:cubicBezTo>
                <a:cubicBezTo>
                  <a:pt x="471" y="398"/>
                  <a:pt x="471" y="368"/>
                  <a:pt x="471" y="354"/>
                </a:cubicBezTo>
                <a:cubicBezTo>
                  <a:pt x="589" y="280"/>
                  <a:pt x="589" y="280"/>
                  <a:pt x="589" y="280"/>
                </a:cubicBezTo>
                <a:cubicBezTo>
                  <a:pt x="589" y="309"/>
                  <a:pt x="589" y="501"/>
                  <a:pt x="589" y="51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7" name="Google Shape;1327;p37"/>
          <p:cNvSpPr/>
          <p:nvPr/>
        </p:nvSpPr>
        <p:spPr>
          <a:xfrm>
            <a:off x="1341233" y="2417435"/>
            <a:ext cx="333154" cy="333154"/>
          </a:xfrm>
          <a:custGeom>
            <a:rect b="b" l="l" r="r" t="t"/>
            <a:pathLst>
              <a:path extrusionOk="0" h="634" w="634"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8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4" y="633"/>
                  <a:pt x="544" y="633"/>
                  <a:pt x="544" y="633"/>
                </a:cubicBezTo>
                <a:cubicBezTo>
                  <a:pt x="588" y="633"/>
                  <a:pt x="633" y="604"/>
                  <a:pt x="633" y="560"/>
                </a:cubicBezTo>
                <a:cubicBezTo>
                  <a:pt x="633" y="88"/>
                  <a:pt x="633" y="88"/>
                  <a:pt x="633" y="88"/>
                </a:cubicBezTo>
                <a:cubicBezTo>
                  <a:pt x="633" y="44"/>
                  <a:pt x="588" y="0"/>
                  <a:pt x="544" y="0"/>
                </a:cubicBezTo>
                <a:close/>
                <a:moveTo>
                  <a:pt x="162" y="44"/>
                </a:moveTo>
                <a:lnTo>
                  <a:pt x="162" y="44"/>
                </a:lnTo>
                <a:cubicBezTo>
                  <a:pt x="162" y="44"/>
                  <a:pt x="456" y="44"/>
                  <a:pt x="471" y="44"/>
                </a:cubicBezTo>
                <a:cubicBezTo>
                  <a:pt x="471" y="221"/>
                  <a:pt x="471" y="221"/>
                  <a:pt x="471" y="221"/>
                </a:cubicBezTo>
                <a:cubicBezTo>
                  <a:pt x="471" y="235"/>
                  <a:pt x="456" y="235"/>
                  <a:pt x="456" y="235"/>
                </a:cubicBezTo>
                <a:cubicBezTo>
                  <a:pt x="176" y="235"/>
                  <a:pt x="176" y="235"/>
                  <a:pt x="176" y="235"/>
                </a:cubicBezTo>
                <a:cubicBezTo>
                  <a:pt x="162" y="235"/>
                  <a:pt x="162" y="235"/>
                  <a:pt x="162" y="221"/>
                </a:cubicBezTo>
                <a:lnTo>
                  <a:pt x="162" y="44"/>
                </a:lnTo>
                <a:close/>
                <a:moveTo>
                  <a:pt x="588" y="560"/>
                </a:moveTo>
                <a:lnTo>
                  <a:pt x="588" y="560"/>
                </a:lnTo>
                <a:cubicBezTo>
                  <a:pt x="588" y="574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74"/>
                  <a:pt x="44" y="560"/>
                </a:cubicBezTo>
                <a:cubicBezTo>
                  <a:pt x="44" y="88"/>
                  <a:pt x="44" y="88"/>
                  <a:pt x="44" y="88"/>
                </a:cubicBezTo>
                <a:cubicBezTo>
                  <a:pt x="44" y="59"/>
                  <a:pt x="58" y="44"/>
                  <a:pt x="73" y="44"/>
                </a:cubicBezTo>
                <a:cubicBezTo>
                  <a:pt x="117" y="44"/>
                  <a:pt x="117" y="44"/>
                  <a:pt x="117" y="44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65"/>
                  <a:pt x="132" y="280"/>
                  <a:pt x="162" y="280"/>
                </a:cubicBezTo>
                <a:cubicBezTo>
                  <a:pt x="471" y="280"/>
                  <a:pt x="471" y="280"/>
                  <a:pt x="471" y="280"/>
                </a:cubicBezTo>
                <a:cubicBezTo>
                  <a:pt x="485" y="280"/>
                  <a:pt x="515" y="265"/>
                  <a:pt x="515" y="235"/>
                </a:cubicBezTo>
                <a:cubicBezTo>
                  <a:pt x="515" y="44"/>
                  <a:pt x="515" y="44"/>
                  <a:pt x="515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74" y="44"/>
                  <a:pt x="588" y="59"/>
                  <a:pt x="588" y="88"/>
                </a:cubicBezTo>
                <a:lnTo>
                  <a:pt x="588" y="560"/>
                </a:lnTo>
                <a:close/>
                <a:moveTo>
                  <a:pt x="367" y="206"/>
                </a:moveTo>
                <a:lnTo>
                  <a:pt x="367" y="206"/>
                </a:lnTo>
                <a:cubicBezTo>
                  <a:pt x="383" y="206"/>
                  <a:pt x="397" y="192"/>
                  <a:pt x="397" y="177"/>
                </a:cubicBezTo>
                <a:cubicBezTo>
                  <a:pt x="397" y="103"/>
                  <a:pt x="397" y="103"/>
                  <a:pt x="397" y="103"/>
                </a:cubicBezTo>
                <a:cubicBezTo>
                  <a:pt x="397" y="88"/>
                  <a:pt x="383" y="88"/>
                  <a:pt x="367" y="88"/>
                </a:cubicBezTo>
                <a:cubicBezTo>
                  <a:pt x="367" y="88"/>
                  <a:pt x="353" y="88"/>
                  <a:pt x="353" y="103"/>
                </a:cubicBezTo>
                <a:cubicBezTo>
                  <a:pt x="353" y="177"/>
                  <a:pt x="353" y="177"/>
                  <a:pt x="353" y="177"/>
                </a:cubicBezTo>
                <a:cubicBezTo>
                  <a:pt x="353" y="192"/>
                  <a:pt x="367" y="206"/>
                  <a:pt x="367" y="20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8" name="Google Shape;1328;p37"/>
          <p:cNvSpPr/>
          <p:nvPr/>
        </p:nvSpPr>
        <p:spPr>
          <a:xfrm>
            <a:off x="869425" y="2417435"/>
            <a:ext cx="202204" cy="333154"/>
          </a:xfrm>
          <a:custGeom>
            <a:rect b="b" l="l" r="r" t="t"/>
            <a:pathLst>
              <a:path extrusionOk="0" h="634" w="383">
                <a:moveTo>
                  <a:pt x="191" y="162"/>
                </a:moveTo>
                <a:lnTo>
                  <a:pt x="191" y="162"/>
                </a:lnTo>
                <a:cubicBezTo>
                  <a:pt x="176" y="162"/>
                  <a:pt x="176" y="177"/>
                  <a:pt x="176" y="177"/>
                </a:cubicBezTo>
                <a:cubicBezTo>
                  <a:pt x="176" y="265"/>
                  <a:pt x="176" y="265"/>
                  <a:pt x="176" y="265"/>
                </a:cubicBezTo>
                <a:cubicBezTo>
                  <a:pt x="176" y="265"/>
                  <a:pt x="176" y="280"/>
                  <a:pt x="191" y="280"/>
                </a:cubicBezTo>
                <a:cubicBezTo>
                  <a:pt x="206" y="280"/>
                  <a:pt x="206" y="265"/>
                  <a:pt x="206" y="265"/>
                </a:cubicBezTo>
                <a:cubicBezTo>
                  <a:pt x="206" y="177"/>
                  <a:pt x="206" y="177"/>
                  <a:pt x="206" y="177"/>
                </a:cubicBezTo>
                <a:cubicBezTo>
                  <a:pt x="206" y="177"/>
                  <a:pt x="206" y="162"/>
                  <a:pt x="191" y="162"/>
                </a:cubicBezTo>
                <a:close/>
                <a:moveTo>
                  <a:pt x="309" y="88"/>
                </a:moveTo>
                <a:lnTo>
                  <a:pt x="309" y="88"/>
                </a:lnTo>
                <a:cubicBezTo>
                  <a:pt x="206" y="88"/>
                  <a:pt x="206" y="88"/>
                  <a:pt x="206" y="88"/>
                </a:cubicBezTo>
                <a:cubicBezTo>
                  <a:pt x="206" y="0"/>
                  <a:pt x="206" y="0"/>
                  <a:pt x="206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17" y="0"/>
                  <a:pt x="117" y="15"/>
                  <a:pt x="117" y="30"/>
                </a:cubicBezTo>
                <a:cubicBezTo>
                  <a:pt x="117" y="30"/>
                  <a:pt x="117" y="44"/>
                  <a:pt x="132" y="44"/>
                </a:cubicBezTo>
                <a:cubicBezTo>
                  <a:pt x="176" y="44"/>
                  <a:pt x="176" y="44"/>
                  <a:pt x="176" y="44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73" y="88"/>
                  <a:pt x="73" y="88"/>
                  <a:pt x="73" y="88"/>
                </a:cubicBezTo>
                <a:cubicBezTo>
                  <a:pt x="29" y="88"/>
                  <a:pt x="0" y="118"/>
                  <a:pt x="0" y="162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309" y="633"/>
                  <a:pt x="309" y="633"/>
                  <a:pt x="309" y="633"/>
                </a:cubicBezTo>
                <a:cubicBezTo>
                  <a:pt x="353" y="633"/>
                  <a:pt x="382" y="604"/>
                  <a:pt x="382" y="560"/>
                </a:cubicBezTo>
                <a:cubicBezTo>
                  <a:pt x="382" y="162"/>
                  <a:pt x="382" y="162"/>
                  <a:pt x="382" y="162"/>
                </a:cubicBezTo>
                <a:cubicBezTo>
                  <a:pt x="382" y="118"/>
                  <a:pt x="353" y="88"/>
                  <a:pt x="309" y="88"/>
                </a:cubicBezTo>
                <a:close/>
                <a:moveTo>
                  <a:pt x="353" y="560"/>
                </a:moveTo>
                <a:lnTo>
                  <a:pt x="353" y="560"/>
                </a:lnTo>
                <a:cubicBezTo>
                  <a:pt x="353" y="574"/>
                  <a:pt x="323" y="589"/>
                  <a:pt x="309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4"/>
                  <a:pt x="29" y="560"/>
                </a:cubicBezTo>
                <a:cubicBezTo>
                  <a:pt x="29" y="162"/>
                  <a:pt x="29" y="162"/>
                  <a:pt x="29" y="162"/>
                </a:cubicBezTo>
                <a:cubicBezTo>
                  <a:pt x="29" y="147"/>
                  <a:pt x="59" y="118"/>
                  <a:pt x="73" y="118"/>
                </a:cubicBezTo>
                <a:cubicBezTo>
                  <a:pt x="309" y="118"/>
                  <a:pt x="309" y="118"/>
                  <a:pt x="309" y="118"/>
                </a:cubicBezTo>
                <a:cubicBezTo>
                  <a:pt x="323" y="118"/>
                  <a:pt x="353" y="147"/>
                  <a:pt x="353" y="162"/>
                </a:cubicBezTo>
                <a:lnTo>
                  <a:pt x="353" y="56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37"/>
          <p:cNvSpPr/>
          <p:nvPr/>
        </p:nvSpPr>
        <p:spPr>
          <a:xfrm>
            <a:off x="5626021" y="1882077"/>
            <a:ext cx="317749" cy="335080"/>
          </a:xfrm>
          <a:custGeom>
            <a:rect b="b" l="l" r="r" t="t"/>
            <a:pathLst>
              <a:path extrusionOk="0" h="634" w="604">
                <a:moveTo>
                  <a:pt x="530" y="0"/>
                </a:moveTo>
                <a:lnTo>
                  <a:pt x="530" y="0"/>
                </a:lnTo>
                <a:cubicBezTo>
                  <a:pt x="74" y="0"/>
                  <a:pt x="74" y="0"/>
                  <a:pt x="74" y="0"/>
                </a:cubicBezTo>
                <a:cubicBezTo>
                  <a:pt x="29" y="0"/>
                  <a:pt x="0" y="30"/>
                  <a:pt x="0" y="74"/>
                </a:cubicBezTo>
                <a:cubicBezTo>
                  <a:pt x="0" y="427"/>
                  <a:pt x="0" y="427"/>
                  <a:pt x="0" y="427"/>
                </a:cubicBezTo>
                <a:cubicBezTo>
                  <a:pt x="0" y="471"/>
                  <a:pt x="29" y="516"/>
                  <a:pt x="74" y="516"/>
                </a:cubicBezTo>
                <a:cubicBezTo>
                  <a:pt x="236" y="516"/>
                  <a:pt x="236" y="516"/>
                  <a:pt x="236" y="516"/>
                </a:cubicBezTo>
                <a:cubicBezTo>
                  <a:pt x="236" y="589"/>
                  <a:pt x="236" y="589"/>
                  <a:pt x="236" y="589"/>
                </a:cubicBezTo>
                <a:cubicBezTo>
                  <a:pt x="191" y="589"/>
                  <a:pt x="191" y="589"/>
                  <a:pt x="191" y="589"/>
                </a:cubicBezTo>
                <a:cubicBezTo>
                  <a:pt x="177" y="589"/>
                  <a:pt x="177" y="604"/>
                  <a:pt x="177" y="604"/>
                </a:cubicBezTo>
                <a:cubicBezTo>
                  <a:pt x="177" y="619"/>
                  <a:pt x="177" y="633"/>
                  <a:pt x="191" y="633"/>
                </a:cubicBezTo>
                <a:cubicBezTo>
                  <a:pt x="427" y="633"/>
                  <a:pt x="427" y="633"/>
                  <a:pt x="427" y="633"/>
                </a:cubicBezTo>
                <a:cubicBezTo>
                  <a:pt x="441" y="633"/>
                  <a:pt x="441" y="619"/>
                  <a:pt x="441" y="604"/>
                </a:cubicBezTo>
                <a:cubicBezTo>
                  <a:pt x="441" y="604"/>
                  <a:pt x="441" y="589"/>
                  <a:pt x="427" y="589"/>
                </a:cubicBezTo>
                <a:cubicBezTo>
                  <a:pt x="383" y="589"/>
                  <a:pt x="383" y="589"/>
                  <a:pt x="383" y="589"/>
                </a:cubicBezTo>
                <a:cubicBezTo>
                  <a:pt x="383" y="516"/>
                  <a:pt x="383" y="516"/>
                  <a:pt x="383" y="516"/>
                </a:cubicBezTo>
                <a:cubicBezTo>
                  <a:pt x="530" y="516"/>
                  <a:pt x="530" y="516"/>
                  <a:pt x="530" y="516"/>
                </a:cubicBezTo>
                <a:cubicBezTo>
                  <a:pt x="574" y="516"/>
                  <a:pt x="603" y="471"/>
                  <a:pt x="603" y="427"/>
                </a:cubicBezTo>
                <a:cubicBezTo>
                  <a:pt x="603" y="74"/>
                  <a:pt x="603" y="74"/>
                  <a:pt x="603" y="74"/>
                </a:cubicBezTo>
                <a:cubicBezTo>
                  <a:pt x="603" y="30"/>
                  <a:pt x="574" y="0"/>
                  <a:pt x="530" y="0"/>
                </a:cubicBezTo>
                <a:close/>
                <a:moveTo>
                  <a:pt x="353" y="589"/>
                </a:moveTo>
                <a:lnTo>
                  <a:pt x="353" y="589"/>
                </a:lnTo>
                <a:cubicBezTo>
                  <a:pt x="265" y="589"/>
                  <a:pt x="265" y="589"/>
                  <a:pt x="265" y="589"/>
                </a:cubicBezTo>
                <a:cubicBezTo>
                  <a:pt x="265" y="516"/>
                  <a:pt x="265" y="516"/>
                  <a:pt x="265" y="516"/>
                </a:cubicBezTo>
                <a:cubicBezTo>
                  <a:pt x="353" y="516"/>
                  <a:pt x="353" y="516"/>
                  <a:pt x="353" y="516"/>
                </a:cubicBezTo>
                <a:lnTo>
                  <a:pt x="353" y="589"/>
                </a:lnTo>
                <a:close/>
                <a:moveTo>
                  <a:pt x="559" y="427"/>
                </a:moveTo>
                <a:lnTo>
                  <a:pt x="559" y="427"/>
                </a:lnTo>
                <a:cubicBezTo>
                  <a:pt x="559" y="457"/>
                  <a:pt x="545" y="471"/>
                  <a:pt x="530" y="471"/>
                </a:cubicBezTo>
                <a:cubicBezTo>
                  <a:pt x="74" y="471"/>
                  <a:pt x="74" y="471"/>
                  <a:pt x="74" y="471"/>
                </a:cubicBezTo>
                <a:cubicBezTo>
                  <a:pt x="59" y="471"/>
                  <a:pt x="29" y="457"/>
                  <a:pt x="29" y="427"/>
                </a:cubicBezTo>
                <a:cubicBezTo>
                  <a:pt x="29" y="398"/>
                  <a:pt x="29" y="398"/>
                  <a:pt x="29" y="398"/>
                </a:cubicBezTo>
                <a:cubicBezTo>
                  <a:pt x="559" y="398"/>
                  <a:pt x="559" y="398"/>
                  <a:pt x="559" y="398"/>
                </a:cubicBezTo>
                <a:lnTo>
                  <a:pt x="559" y="427"/>
                </a:lnTo>
                <a:close/>
                <a:moveTo>
                  <a:pt x="559" y="354"/>
                </a:moveTo>
                <a:lnTo>
                  <a:pt x="559" y="354"/>
                </a:lnTo>
                <a:cubicBezTo>
                  <a:pt x="29" y="354"/>
                  <a:pt x="29" y="354"/>
                  <a:pt x="29" y="354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44"/>
                  <a:pt x="74" y="44"/>
                </a:cubicBezTo>
                <a:cubicBezTo>
                  <a:pt x="530" y="44"/>
                  <a:pt x="530" y="44"/>
                  <a:pt x="530" y="44"/>
                </a:cubicBezTo>
                <a:cubicBezTo>
                  <a:pt x="545" y="44"/>
                  <a:pt x="559" y="59"/>
                  <a:pt x="559" y="74"/>
                </a:cubicBezTo>
                <a:lnTo>
                  <a:pt x="559" y="354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0" name="Google Shape;1330;p37"/>
          <p:cNvSpPr/>
          <p:nvPr/>
        </p:nvSpPr>
        <p:spPr>
          <a:xfrm>
            <a:off x="5133030" y="1882077"/>
            <a:ext cx="231090" cy="335080"/>
          </a:xfrm>
          <a:custGeom>
            <a:rect b="b" l="l" r="r" t="t"/>
            <a:pathLst>
              <a:path extrusionOk="0" h="634" w="442">
                <a:moveTo>
                  <a:pt x="368" y="0"/>
                </a:moveTo>
                <a:lnTo>
                  <a:pt x="368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33"/>
                  <a:pt x="73" y="633"/>
                </a:cubicBezTo>
                <a:cubicBezTo>
                  <a:pt x="368" y="633"/>
                  <a:pt x="368" y="633"/>
                  <a:pt x="368" y="633"/>
                </a:cubicBezTo>
                <a:cubicBezTo>
                  <a:pt x="412" y="633"/>
                  <a:pt x="441" y="589"/>
                  <a:pt x="441" y="545"/>
                </a:cubicBezTo>
                <a:cubicBezTo>
                  <a:pt x="441" y="74"/>
                  <a:pt x="441" y="74"/>
                  <a:pt x="441" y="74"/>
                </a:cubicBezTo>
                <a:cubicBezTo>
                  <a:pt x="441" y="30"/>
                  <a:pt x="412" y="0"/>
                  <a:pt x="368" y="0"/>
                </a:cubicBezTo>
                <a:close/>
                <a:moveTo>
                  <a:pt x="412" y="545"/>
                </a:moveTo>
                <a:lnTo>
                  <a:pt x="412" y="545"/>
                </a:lnTo>
                <a:cubicBezTo>
                  <a:pt x="412" y="574"/>
                  <a:pt x="382" y="589"/>
                  <a:pt x="368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4"/>
                  <a:pt x="29" y="545"/>
                </a:cubicBezTo>
                <a:cubicBezTo>
                  <a:pt x="29" y="486"/>
                  <a:pt x="29" y="486"/>
                  <a:pt x="29" y="486"/>
                </a:cubicBezTo>
                <a:cubicBezTo>
                  <a:pt x="412" y="486"/>
                  <a:pt x="412" y="486"/>
                  <a:pt x="412" y="486"/>
                </a:cubicBezTo>
                <a:lnTo>
                  <a:pt x="412" y="545"/>
                </a:lnTo>
                <a:close/>
                <a:moveTo>
                  <a:pt x="412" y="457"/>
                </a:moveTo>
                <a:lnTo>
                  <a:pt x="412" y="457"/>
                </a:lnTo>
                <a:cubicBezTo>
                  <a:pt x="29" y="457"/>
                  <a:pt x="29" y="457"/>
                  <a:pt x="29" y="457"/>
                </a:cubicBezTo>
                <a:cubicBezTo>
                  <a:pt x="29" y="133"/>
                  <a:pt x="29" y="133"/>
                  <a:pt x="29" y="133"/>
                </a:cubicBezTo>
                <a:cubicBezTo>
                  <a:pt x="412" y="133"/>
                  <a:pt x="412" y="133"/>
                  <a:pt x="412" y="133"/>
                </a:cubicBezTo>
                <a:lnTo>
                  <a:pt x="412" y="457"/>
                </a:lnTo>
                <a:close/>
                <a:moveTo>
                  <a:pt x="412" y="103"/>
                </a:moveTo>
                <a:lnTo>
                  <a:pt x="412" y="103"/>
                </a:lnTo>
                <a:cubicBezTo>
                  <a:pt x="29" y="103"/>
                  <a:pt x="29" y="103"/>
                  <a:pt x="29" y="103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44"/>
                  <a:pt x="73" y="44"/>
                </a:cubicBezTo>
                <a:cubicBezTo>
                  <a:pt x="368" y="44"/>
                  <a:pt x="368" y="44"/>
                  <a:pt x="368" y="44"/>
                </a:cubicBezTo>
                <a:cubicBezTo>
                  <a:pt x="382" y="44"/>
                  <a:pt x="412" y="59"/>
                  <a:pt x="412" y="74"/>
                </a:cubicBezTo>
                <a:lnTo>
                  <a:pt x="412" y="103"/>
                </a:lnTo>
                <a:close/>
                <a:moveTo>
                  <a:pt x="221" y="574"/>
                </a:moveTo>
                <a:lnTo>
                  <a:pt x="221" y="574"/>
                </a:lnTo>
                <a:cubicBezTo>
                  <a:pt x="235" y="574"/>
                  <a:pt x="250" y="560"/>
                  <a:pt x="250" y="545"/>
                </a:cubicBezTo>
                <a:cubicBezTo>
                  <a:pt x="250" y="530"/>
                  <a:pt x="235" y="516"/>
                  <a:pt x="221" y="516"/>
                </a:cubicBezTo>
                <a:cubicBezTo>
                  <a:pt x="206" y="516"/>
                  <a:pt x="191" y="530"/>
                  <a:pt x="191" y="545"/>
                </a:cubicBezTo>
                <a:cubicBezTo>
                  <a:pt x="191" y="560"/>
                  <a:pt x="206" y="574"/>
                  <a:pt x="221" y="57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1" name="Google Shape;1331;p37"/>
          <p:cNvSpPr/>
          <p:nvPr/>
        </p:nvSpPr>
        <p:spPr>
          <a:xfrm>
            <a:off x="4622708" y="1882077"/>
            <a:ext cx="184872" cy="335080"/>
          </a:xfrm>
          <a:custGeom>
            <a:rect b="b" l="l" r="r" t="t"/>
            <a:pathLst>
              <a:path extrusionOk="0" h="634" w="354">
                <a:moveTo>
                  <a:pt x="177" y="545"/>
                </a:moveTo>
                <a:lnTo>
                  <a:pt x="177" y="545"/>
                </a:lnTo>
                <a:cubicBezTo>
                  <a:pt x="206" y="545"/>
                  <a:pt x="221" y="530"/>
                  <a:pt x="221" y="516"/>
                </a:cubicBezTo>
                <a:cubicBezTo>
                  <a:pt x="221" y="486"/>
                  <a:pt x="206" y="471"/>
                  <a:pt x="177" y="471"/>
                </a:cubicBezTo>
                <a:cubicBezTo>
                  <a:pt x="162" y="471"/>
                  <a:pt x="147" y="486"/>
                  <a:pt x="147" y="516"/>
                </a:cubicBezTo>
                <a:cubicBezTo>
                  <a:pt x="147" y="530"/>
                  <a:pt x="162" y="545"/>
                  <a:pt x="177" y="545"/>
                </a:cubicBezTo>
                <a:close/>
                <a:moveTo>
                  <a:pt x="280" y="0"/>
                </a:moveTo>
                <a:lnTo>
                  <a:pt x="280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30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4" y="633"/>
                  <a:pt x="89" y="633"/>
                </a:cubicBezTo>
                <a:cubicBezTo>
                  <a:pt x="280" y="633"/>
                  <a:pt x="280" y="633"/>
                  <a:pt x="280" y="633"/>
                </a:cubicBezTo>
                <a:cubicBezTo>
                  <a:pt x="324" y="633"/>
                  <a:pt x="353" y="589"/>
                  <a:pt x="353" y="545"/>
                </a:cubicBezTo>
                <a:cubicBezTo>
                  <a:pt x="353" y="74"/>
                  <a:pt x="353" y="74"/>
                  <a:pt x="353" y="74"/>
                </a:cubicBezTo>
                <a:cubicBezTo>
                  <a:pt x="353" y="30"/>
                  <a:pt x="324" y="0"/>
                  <a:pt x="280" y="0"/>
                </a:cubicBezTo>
                <a:close/>
                <a:moveTo>
                  <a:pt x="324" y="545"/>
                </a:moveTo>
                <a:lnTo>
                  <a:pt x="324" y="545"/>
                </a:lnTo>
                <a:cubicBezTo>
                  <a:pt x="324" y="574"/>
                  <a:pt x="294" y="589"/>
                  <a:pt x="28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4" y="574"/>
                  <a:pt x="44" y="545"/>
                </a:cubicBezTo>
                <a:cubicBezTo>
                  <a:pt x="44" y="427"/>
                  <a:pt x="44" y="427"/>
                  <a:pt x="44" y="427"/>
                </a:cubicBezTo>
                <a:cubicBezTo>
                  <a:pt x="324" y="427"/>
                  <a:pt x="324" y="427"/>
                  <a:pt x="324" y="427"/>
                </a:cubicBezTo>
                <a:lnTo>
                  <a:pt x="324" y="545"/>
                </a:lnTo>
                <a:close/>
                <a:moveTo>
                  <a:pt x="324" y="398"/>
                </a:moveTo>
                <a:lnTo>
                  <a:pt x="324" y="398"/>
                </a:lnTo>
                <a:cubicBezTo>
                  <a:pt x="44" y="398"/>
                  <a:pt x="44" y="398"/>
                  <a:pt x="44" y="398"/>
                </a:cubicBezTo>
                <a:cubicBezTo>
                  <a:pt x="44" y="133"/>
                  <a:pt x="44" y="133"/>
                  <a:pt x="44" y="133"/>
                </a:cubicBezTo>
                <a:cubicBezTo>
                  <a:pt x="324" y="133"/>
                  <a:pt x="324" y="133"/>
                  <a:pt x="324" y="133"/>
                </a:cubicBezTo>
                <a:lnTo>
                  <a:pt x="324" y="398"/>
                </a:lnTo>
                <a:close/>
                <a:moveTo>
                  <a:pt x="324" y="103"/>
                </a:moveTo>
                <a:lnTo>
                  <a:pt x="324" y="103"/>
                </a:lnTo>
                <a:cubicBezTo>
                  <a:pt x="44" y="103"/>
                  <a:pt x="44" y="103"/>
                  <a:pt x="44" y="103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9" y="44"/>
                  <a:pt x="89" y="44"/>
                </a:cubicBezTo>
                <a:cubicBezTo>
                  <a:pt x="280" y="44"/>
                  <a:pt x="280" y="44"/>
                  <a:pt x="280" y="44"/>
                </a:cubicBezTo>
                <a:cubicBezTo>
                  <a:pt x="294" y="44"/>
                  <a:pt x="324" y="59"/>
                  <a:pt x="324" y="74"/>
                </a:cubicBezTo>
                <a:lnTo>
                  <a:pt x="324" y="10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2" name="Google Shape;1332;p37"/>
          <p:cNvSpPr/>
          <p:nvPr/>
        </p:nvSpPr>
        <p:spPr>
          <a:xfrm>
            <a:off x="4050760" y="1882077"/>
            <a:ext cx="263828" cy="335080"/>
          </a:xfrm>
          <a:custGeom>
            <a:rect b="b" l="l" r="r" t="t"/>
            <a:pathLst>
              <a:path extrusionOk="0" h="634" w="501">
                <a:moveTo>
                  <a:pt x="382" y="516"/>
                </a:moveTo>
                <a:lnTo>
                  <a:pt x="382" y="516"/>
                </a:lnTo>
                <a:cubicBezTo>
                  <a:pt x="382" y="516"/>
                  <a:pt x="368" y="516"/>
                  <a:pt x="368" y="530"/>
                </a:cubicBezTo>
                <a:cubicBezTo>
                  <a:pt x="368" y="545"/>
                  <a:pt x="382" y="545"/>
                  <a:pt x="382" y="545"/>
                </a:cubicBezTo>
                <a:cubicBezTo>
                  <a:pt x="397" y="545"/>
                  <a:pt x="412" y="545"/>
                  <a:pt x="412" y="530"/>
                </a:cubicBezTo>
                <a:cubicBezTo>
                  <a:pt x="412" y="516"/>
                  <a:pt x="397" y="516"/>
                  <a:pt x="382" y="516"/>
                </a:cubicBezTo>
                <a:close/>
                <a:moveTo>
                  <a:pt x="309" y="427"/>
                </a:moveTo>
                <a:lnTo>
                  <a:pt x="309" y="427"/>
                </a:lnTo>
                <a:cubicBezTo>
                  <a:pt x="294" y="427"/>
                  <a:pt x="294" y="442"/>
                  <a:pt x="294" y="457"/>
                </a:cubicBezTo>
                <a:cubicBezTo>
                  <a:pt x="294" y="457"/>
                  <a:pt x="294" y="471"/>
                  <a:pt x="309" y="471"/>
                </a:cubicBezTo>
                <a:cubicBezTo>
                  <a:pt x="324" y="471"/>
                  <a:pt x="324" y="457"/>
                  <a:pt x="324" y="457"/>
                </a:cubicBezTo>
                <a:cubicBezTo>
                  <a:pt x="324" y="442"/>
                  <a:pt x="324" y="427"/>
                  <a:pt x="309" y="427"/>
                </a:cubicBezTo>
                <a:close/>
                <a:moveTo>
                  <a:pt x="294" y="516"/>
                </a:moveTo>
                <a:lnTo>
                  <a:pt x="294" y="516"/>
                </a:lnTo>
                <a:cubicBezTo>
                  <a:pt x="280" y="516"/>
                  <a:pt x="265" y="516"/>
                  <a:pt x="265" y="530"/>
                </a:cubicBezTo>
                <a:cubicBezTo>
                  <a:pt x="265" y="545"/>
                  <a:pt x="280" y="545"/>
                  <a:pt x="294" y="545"/>
                </a:cubicBezTo>
                <a:cubicBezTo>
                  <a:pt x="294" y="545"/>
                  <a:pt x="309" y="545"/>
                  <a:pt x="309" y="530"/>
                </a:cubicBezTo>
                <a:cubicBezTo>
                  <a:pt x="309" y="516"/>
                  <a:pt x="294" y="516"/>
                  <a:pt x="294" y="516"/>
                </a:cubicBezTo>
                <a:close/>
                <a:moveTo>
                  <a:pt x="177" y="471"/>
                </a:moveTo>
                <a:lnTo>
                  <a:pt x="177" y="471"/>
                </a:lnTo>
                <a:cubicBezTo>
                  <a:pt x="147" y="471"/>
                  <a:pt x="147" y="471"/>
                  <a:pt x="147" y="471"/>
                </a:cubicBezTo>
                <a:cubicBezTo>
                  <a:pt x="147" y="457"/>
                  <a:pt x="147" y="457"/>
                  <a:pt x="147" y="457"/>
                </a:cubicBezTo>
                <a:cubicBezTo>
                  <a:pt x="147" y="442"/>
                  <a:pt x="147" y="427"/>
                  <a:pt x="132" y="427"/>
                </a:cubicBezTo>
                <a:cubicBezTo>
                  <a:pt x="118" y="427"/>
                  <a:pt x="118" y="442"/>
                  <a:pt x="118" y="457"/>
                </a:cubicBezTo>
                <a:cubicBezTo>
                  <a:pt x="118" y="471"/>
                  <a:pt x="118" y="471"/>
                  <a:pt x="118" y="471"/>
                </a:cubicBezTo>
                <a:cubicBezTo>
                  <a:pt x="88" y="471"/>
                  <a:pt x="88" y="471"/>
                  <a:pt x="88" y="471"/>
                </a:cubicBezTo>
                <a:lnTo>
                  <a:pt x="73" y="486"/>
                </a:lnTo>
                <a:cubicBezTo>
                  <a:pt x="73" y="501"/>
                  <a:pt x="88" y="516"/>
                  <a:pt x="88" y="516"/>
                </a:cubicBezTo>
                <a:cubicBezTo>
                  <a:pt x="118" y="516"/>
                  <a:pt x="118" y="516"/>
                  <a:pt x="118" y="516"/>
                </a:cubicBezTo>
                <a:cubicBezTo>
                  <a:pt x="118" y="530"/>
                  <a:pt x="118" y="530"/>
                  <a:pt x="118" y="530"/>
                </a:cubicBezTo>
                <a:cubicBezTo>
                  <a:pt x="118" y="545"/>
                  <a:pt x="118" y="545"/>
                  <a:pt x="132" y="545"/>
                </a:cubicBezTo>
                <a:cubicBezTo>
                  <a:pt x="147" y="545"/>
                  <a:pt x="147" y="545"/>
                  <a:pt x="147" y="530"/>
                </a:cubicBezTo>
                <a:cubicBezTo>
                  <a:pt x="147" y="516"/>
                  <a:pt x="147" y="516"/>
                  <a:pt x="147" y="516"/>
                </a:cubicBezTo>
                <a:cubicBezTo>
                  <a:pt x="177" y="516"/>
                  <a:pt x="177" y="516"/>
                  <a:pt x="177" y="516"/>
                </a:cubicBezTo>
                <a:cubicBezTo>
                  <a:pt x="177" y="516"/>
                  <a:pt x="191" y="501"/>
                  <a:pt x="191" y="486"/>
                </a:cubicBezTo>
                <a:lnTo>
                  <a:pt x="177" y="471"/>
                </a:lnTo>
                <a:close/>
                <a:moveTo>
                  <a:pt x="427" y="0"/>
                </a:moveTo>
                <a:lnTo>
                  <a:pt x="427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33"/>
                  <a:pt x="73" y="633"/>
                </a:cubicBezTo>
                <a:cubicBezTo>
                  <a:pt x="427" y="633"/>
                  <a:pt x="427" y="633"/>
                  <a:pt x="427" y="633"/>
                </a:cubicBezTo>
                <a:cubicBezTo>
                  <a:pt x="471" y="633"/>
                  <a:pt x="500" y="589"/>
                  <a:pt x="500" y="545"/>
                </a:cubicBezTo>
                <a:cubicBezTo>
                  <a:pt x="500" y="74"/>
                  <a:pt x="500" y="74"/>
                  <a:pt x="500" y="74"/>
                </a:cubicBezTo>
                <a:cubicBezTo>
                  <a:pt x="500" y="30"/>
                  <a:pt x="471" y="0"/>
                  <a:pt x="427" y="0"/>
                </a:cubicBezTo>
                <a:close/>
                <a:moveTo>
                  <a:pt x="471" y="545"/>
                </a:moveTo>
                <a:lnTo>
                  <a:pt x="471" y="545"/>
                </a:lnTo>
                <a:cubicBezTo>
                  <a:pt x="471" y="574"/>
                  <a:pt x="441" y="589"/>
                  <a:pt x="427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4"/>
                  <a:pt x="29" y="545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44"/>
                  <a:pt x="73" y="44"/>
                </a:cubicBezTo>
                <a:cubicBezTo>
                  <a:pt x="427" y="44"/>
                  <a:pt x="427" y="44"/>
                  <a:pt x="427" y="44"/>
                </a:cubicBezTo>
                <a:cubicBezTo>
                  <a:pt x="441" y="44"/>
                  <a:pt x="471" y="59"/>
                  <a:pt x="471" y="74"/>
                </a:cubicBezTo>
                <a:lnTo>
                  <a:pt x="471" y="545"/>
                </a:lnTo>
                <a:close/>
                <a:moveTo>
                  <a:pt x="412" y="427"/>
                </a:moveTo>
                <a:lnTo>
                  <a:pt x="412" y="427"/>
                </a:lnTo>
                <a:cubicBezTo>
                  <a:pt x="397" y="427"/>
                  <a:pt x="382" y="442"/>
                  <a:pt x="382" y="457"/>
                </a:cubicBezTo>
                <a:cubicBezTo>
                  <a:pt x="382" y="457"/>
                  <a:pt x="397" y="471"/>
                  <a:pt x="412" y="471"/>
                </a:cubicBezTo>
                <a:lnTo>
                  <a:pt x="427" y="457"/>
                </a:lnTo>
                <a:cubicBezTo>
                  <a:pt x="427" y="442"/>
                  <a:pt x="412" y="427"/>
                  <a:pt x="412" y="427"/>
                </a:cubicBezTo>
                <a:close/>
                <a:moveTo>
                  <a:pt x="382" y="74"/>
                </a:moveTo>
                <a:lnTo>
                  <a:pt x="382" y="74"/>
                </a:lnTo>
                <a:cubicBezTo>
                  <a:pt x="118" y="74"/>
                  <a:pt x="118" y="74"/>
                  <a:pt x="118" y="74"/>
                </a:cubicBezTo>
                <a:cubicBezTo>
                  <a:pt x="88" y="74"/>
                  <a:pt x="73" y="103"/>
                  <a:pt x="73" y="118"/>
                </a:cubicBezTo>
                <a:cubicBezTo>
                  <a:pt x="73" y="354"/>
                  <a:pt x="73" y="354"/>
                  <a:pt x="73" y="354"/>
                </a:cubicBezTo>
                <a:cubicBezTo>
                  <a:pt x="73" y="368"/>
                  <a:pt x="88" y="398"/>
                  <a:pt x="118" y="398"/>
                </a:cubicBezTo>
                <a:cubicBezTo>
                  <a:pt x="382" y="398"/>
                  <a:pt x="382" y="398"/>
                  <a:pt x="382" y="398"/>
                </a:cubicBezTo>
                <a:cubicBezTo>
                  <a:pt x="412" y="398"/>
                  <a:pt x="427" y="368"/>
                  <a:pt x="427" y="354"/>
                </a:cubicBezTo>
                <a:cubicBezTo>
                  <a:pt x="427" y="118"/>
                  <a:pt x="427" y="118"/>
                  <a:pt x="427" y="118"/>
                </a:cubicBezTo>
                <a:cubicBezTo>
                  <a:pt x="427" y="103"/>
                  <a:pt x="412" y="74"/>
                  <a:pt x="382" y="74"/>
                </a:cubicBezTo>
                <a:close/>
                <a:moveTo>
                  <a:pt x="382" y="339"/>
                </a:moveTo>
                <a:lnTo>
                  <a:pt x="382" y="339"/>
                </a:lnTo>
                <a:cubicBezTo>
                  <a:pt x="382" y="339"/>
                  <a:pt x="382" y="354"/>
                  <a:pt x="368" y="354"/>
                </a:cubicBezTo>
                <a:cubicBezTo>
                  <a:pt x="132" y="354"/>
                  <a:pt x="132" y="354"/>
                  <a:pt x="132" y="354"/>
                </a:cubicBezTo>
                <a:cubicBezTo>
                  <a:pt x="118" y="354"/>
                  <a:pt x="118" y="339"/>
                  <a:pt x="118" y="339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18" y="133"/>
                  <a:pt x="118" y="118"/>
                  <a:pt x="132" y="118"/>
                </a:cubicBezTo>
                <a:cubicBezTo>
                  <a:pt x="368" y="118"/>
                  <a:pt x="368" y="118"/>
                  <a:pt x="368" y="118"/>
                </a:cubicBezTo>
                <a:cubicBezTo>
                  <a:pt x="382" y="118"/>
                  <a:pt x="382" y="133"/>
                  <a:pt x="382" y="133"/>
                </a:cubicBezTo>
                <a:lnTo>
                  <a:pt x="382" y="3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3" name="Google Shape;1333;p37"/>
          <p:cNvSpPr/>
          <p:nvPr/>
        </p:nvSpPr>
        <p:spPr>
          <a:xfrm>
            <a:off x="3478812" y="1953329"/>
            <a:ext cx="333154" cy="184873"/>
          </a:xfrm>
          <a:custGeom>
            <a:rect b="b" l="l" r="r" t="t"/>
            <a:pathLst>
              <a:path extrusionOk="0" h="354" w="634">
                <a:moveTo>
                  <a:pt x="383" y="147"/>
                </a:moveTo>
                <a:lnTo>
                  <a:pt x="383" y="147"/>
                </a:lnTo>
                <a:cubicBezTo>
                  <a:pt x="369" y="147"/>
                  <a:pt x="354" y="162"/>
                  <a:pt x="354" y="176"/>
                </a:cubicBezTo>
                <a:cubicBezTo>
                  <a:pt x="354" y="191"/>
                  <a:pt x="369" y="206"/>
                  <a:pt x="383" y="206"/>
                </a:cubicBezTo>
                <a:cubicBezTo>
                  <a:pt x="398" y="206"/>
                  <a:pt x="412" y="191"/>
                  <a:pt x="412" y="176"/>
                </a:cubicBezTo>
                <a:cubicBezTo>
                  <a:pt x="412" y="162"/>
                  <a:pt x="398" y="147"/>
                  <a:pt x="383" y="147"/>
                </a:cubicBezTo>
                <a:close/>
                <a:moveTo>
                  <a:pt x="265" y="162"/>
                </a:moveTo>
                <a:lnTo>
                  <a:pt x="265" y="162"/>
                </a:lnTo>
                <a:cubicBezTo>
                  <a:pt x="207" y="162"/>
                  <a:pt x="207" y="162"/>
                  <a:pt x="207" y="162"/>
                </a:cubicBezTo>
                <a:cubicBezTo>
                  <a:pt x="207" y="103"/>
                  <a:pt x="207" y="103"/>
                  <a:pt x="207" y="103"/>
                </a:cubicBezTo>
                <a:cubicBezTo>
                  <a:pt x="207" y="88"/>
                  <a:pt x="192" y="88"/>
                  <a:pt x="177" y="88"/>
                </a:cubicBezTo>
                <a:cubicBezTo>
                  <a:pt x="177" y="88"/>
                  <a:pt x="162" y="88"/>
                  <a:pt x="162" y="103"/>
                </a:cubicBezTo>
                <a:cubicBezTo>
                  <a:pt x="162" y="162"/>
                  <a:pt x="162" y="162"/>
                  <a:pt x="162" y="162"/>
                </a:cubicBezTo>
                <a:cubicBezTo>
                  <a:pt x="103" y="162"/>
                  <a:pt x="103" y="162"/>
                  <a:pt x="103" y="162"/>
                </a:cubicBezTo>
                <a:cubicBezTo>
                  <a:pt x="89" y="162"/>
                  <a:pt x="89" y="176"/>
                  <a:pt x="89" y="176"/>
                </a:cubicBezTo>
                <a:cubicBezTo>
                  <a:pt x="89" y="191"/>
                  <a:pt x="89" y="206"/>
                  <a:pt x="103" y="206"/>
                </a:cubicBezTo>
                <a:cubicBezTo>
                  <a:pt x="162" y="206"/>
                  <a:pt x="162" y="206"/>
                  <a:pt x="162" y="206"/>
                </a:cubicBezTo>
                <a:cubicBezTo>
                  <a:pt x="162" y="265"/>
                  <a:pt x="162" y="265"/>
                  <a:pt x="162" y="265"/>
                </a:cubicBezTo>
                <a:lnTo>
                  <a:pt x="177" y="279"/>
                </a:lnTo>
                <a:cubicBezTo>
                  <a:pt x="192" y="279"/>
                  <a:pt x="207" y="265"/>
                  <a:pt x="207" y="265"/>
                </a:cubicBezTo>
                <a:cubicBezTo>
                  <a:pt x="207" y="206"/>
                  <a:pt x="207" y="206"/>
                  <a:pt x="207" y="206"/>
                </a:cubicBezTo>
                <a:cubicBezTo>
                  <a:pt x="265" y="206"/>
                  <a:pt x="265" y="206"/>
                  <a:pt x="265" y="206"/>
                </a:cubicBezTo>
                <a:cubicBezTo>
                  <a:pt x="265" y="206"/>
                  <a:pt x="280" y="191"/>
                  <a:pt x="280" y="176"/>
                </a:cubicBezTo>
                <a:lnTo>
                  <a:pt x="265" y="162"/>
                </a:lnTo>
                <a:close/>
                <a:moveTo>
                  <a:pt x="442" y="221"/>
                </a:moveTo>
                <a:lnTo>
                  <a:pt x="442" y="221"/>
                </a:lnTo>
                <a:cubicBezTo>
                  <a:pt x="428" y="221"/>
                  <a:pt x="412" y="235"/>
                  <a:pt x="412" y="250"/>
                </a:cubicBezTo>
                <a:cubicBezTo>
                  <a:pt x="412" y="265"/>
                  <a:pt x="428" y="279"/>
                  <a:pt x="442" y="279"/>
                </a:cubicBezTo>
                <a:cubicBezTo>
                  <a:pt x="457" y="279"/>
                  <a:pt x="471" y="265"/>
                  <a:pt x="471" y="250"/>
                </a:cubicBezTo>
                <a:cubicBezTo>
                  <a:pt x="471" y="235"/>
                  <a:pt x="457" y="221"/>
                  <a:pt x="442" y="221"/>
                </a:cubicBezTo>
                <a:close/>
                <a:moveTo>
                  <a:pt x="516" y="0"/>
                </a:moveTo>
                <a:lnTo>
                  <a:pt x="516" y="0"/>
                </a:lnTo>
                <a:cubicBezTo>
                  <a:pt x="118" y="0"/>
                  <a:pt x="118" y="0"/>
                  <a:pt x="118" y="0"/>
                </a:cubicBezTo>
                <a:cubicBezTo>
                  <a:pt x="59" y="0"/>
                  <a:pt x="0" y="58"/>
                  <a:pt x="0" y="117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309"/>
                  <a:pt x="59" y="353"/>
                  <a:pt x="118" y="353"/>
                </a:cubicBezTo>
                <a:cubicBezTo>
                  <a:pt x="516" y="353"/>
                  <a:pt x="516" y="353"/>
                  <a:pt x="516" y="353"/>
                </a:cubicBezTo>
                <a:cubicBezTo>
                  <a:pt x="575" y="353"/>
                  <a:pt x="633" y="309"/>
                  <a:pt x="633" y="235"/>
                </a:cubicBezTo>
                <a:cubicBezTo>
                  <a:pt x="633" y="117"/>
                  <a:pt x="633" y="117"/>
                  <a:pt x="633" y="117"/>
                </a:cubicBezTo>
                <a:cubicBezTo>
                  <a:pt x="633" y="58"/>
                  <a:pt x="575" y="0"/>
                  <a:pt x="516" y="0"/>
                </a:cubicBezTo>
                <a:close/>
                <a:moveTo>
                  <a:pt x="589" y="235"/>
                </a:moveTo>
                <a:lnTo>
                  <a:pt x="589" y="235"/>
                </a:lnTo>
                <a:cubicBezTo>
                  <a:pt x="589" y="279"/>
                  <a:pt x="560" y="324"/>
                  <a:pt x="516" y="324"/>
                </a:cubicBezTo>
                <a:cubicBezTo>
                  <a:pt x="118" y="324"/>
                  <a:pt x="118" y="324"/>
                  <a:pt x="118" y="324"/>
                </a:cubicBezTo>
                <a:cubicBezTo>
                  <a:pt x="74" y="324"/>
                  <a:pt x="45" y="279"/>
                  <a:pt x="45" y="235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45" y="74"/>
                  <a:pt x="74" y="44"/>
                  <a:pt x="118" y="44"/>
                </a:cubicBezTo>
                <a:cubicBezTo>
                  <a:pt x="516" y="44"/>
                  <a:pt x="516" y="44"/>
                  <a:pt x="516" y="44"/>
                </a:cubicBezTo>
                <a:cubicBezTo>
                  <a:pt x="560" y="44"/>
                  <a:pt x="589" y="74"/>
                  <a:pt x="589" y="117"/>
                </a:cubicBezTo>
                <a:lnTo>
                  <a:pt x="589" y="235"/>
                </a:lnTo>
                <a:close/>
                <a:moveTo>
                  <a:pt x="530" y="162"/>
                </a:moveTo>
                <a:lnTo>
                  <a:pt x="530" y="162"/>
                </a:lnTo>
                <a:cubicBezTo>
                  <a:pt x="516" y="162"/>
                  <a:pt x="501" y="176"/>
                  <a:pt x="501" y="191"/>
                </a:cubicBezTo>
                <a:cubicBezTo>
                  <a:pt x="501" y="206"/>
                  <a:pt x="516" y="221"/>
                  <a:pt x="530" y="221"/>
                </a:cubicBezTo>
                <a:cubicBezTo>
                  <a:pt x="545" y="221"/>
                  <a:pt x="560" y="206"/>
                  <a:pt x="560" y="191"/>
                </a:cubicBezTo>
                <a:cubicBezTo>
                  <a:pt x="560" y="176"/>
                  <a:pt x="545" y="162"/>
                  <a:pt x="530" y="162"/>
                </a:cubicBezTo>
                <a:close/>
                <a:moveTo>
                  <a:pt x="471" y="88"/>
                </a:moveTo>
                <a:lnTo>
                  <a:pt x="471" y="88"/>
                </a:lnTo>
                <a:cubicBezTo>
                  <a:pt x="457" y="88"/>
                  <a:pt x="442" y="103"/>
                  <a:pt x="442" y="117"/>
                </a:cubicBezTo>
                <a:cubicBezTo>
                  <a:pt x="442" y="132"/>
                  <a:pt x="457" y="147"/>
                  <a:pt x="471" y="147"/>
                </a:cubicBezTo>
                <a:cubicBezTo>
                  <a:pt x="486" y="147"/>
                  <a:pt x="501" y="132"/>
                  <a:pt x="501" y="117"/>
                </a:cubicBezTo>
                <a:cubicBezTo>
                  <a:pt x="501" y="103"/>
                  <a:pt x="486" y="88"/>
                  <a:pt x="471" y="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4" name="Google Shape;1334;p37"/>
          <p:cNvSpPr/>
          <p:nvPr/>
        </p:nvSpPr>
        <p:spPr>
          <a:xfrm>
            <a:off x="2947307" y="1935999"/>
            <a:ext cx="333154" cy="225312"/>
          </a:xfrm>
          <a:custGeom>
            <a:rect b="b" l="l" r="r" t="t"/>
            <a:pathLst>
              <a:path extrusionOk="0" h="428" w="634">
                <a:moveTo>
                  <a:pt x="103" y="265"/>
                </a:moveTo>
                <a:lnTo>
                  <a:pt x="103" y="265"/>
                </a:lnTo>
                <a:cubicBezTo>
                  <a:pt x="88" y="265"/>
                  <a:pt x="73" y="280"/>
                  <a:pt x="73" y="295"/>
                </a:cubicBezTo>
                <a:cubicBezTo>
                  <a:pt x="73" y="295"/>
                  <a:pt x="88" y="309"/>
                  <a:pt x="103" y="309"/>
                </a:cubicBezTo>
                <a:lnTo>
                  <a:pt x="117" y="295"/>
                </a:lnTo>
                <a:cubicBezTo>
                  <a:pt x="117" y="280"/>
                  <a:pt x="103" y="265"/>
                  <a:pt x="103" y="265"/>
                </a:cubicBezTo>
                <a:close/>
                <a:moveTo>
                  <a:pt x="456" y="74"/>
                </a:moveTo>
                <a:lnTo>
                  <a:pt x="456" y="74"/>
                </a:lnTo>
                <a:cubicBezTo>
                  <a:pt x="176" y="74"/>
                  <a:pt x="176" y="74"/>
                  <a:pt x="176" y="74"/>
                </a:cubicBezTo>
                <a:cubicBezTo>
                  <a:pt x="162" y="74"/>
                  <a:pt x="162" y="88"/>
                  <a:pt x="162" y="88"/>
                </a:cubicBezTo>
                <a:cubicBezTo>
                  <a:pt x="162" y="324"/>
                  <a:pt x="162" y="324"/>
                  <a:pt x="162" y="324"/>
                </a:cubicBezTo>
                <a:cubicBezTo>
                  <a:pt x="162" y="339"/>
                  <a:pt x="162" y="354"/>
                  <a:pt x="176" y="354"/>
                </a:cubicBezTo>
                <a:cubicBezTo>
                  <a:pt x="456" y="354"/>
                  <a:pt x="456" y="354"/>
                  <a:pt x="456" y="354"/>
                </a:cubicBezTo>
                <a:cubicBezTo>
                  <a:pt x="456" y="354"/>
                  <a:pt x="471" y="339"/>
                  <a:pt x="471" y="324"/>
                </a:cubicBezTo>
                <a:cubicBezTo>
                  <a:pt x="471" y="88"/>
                  <a:pt x="471" y="88"/>
                  <a:pt x="471" y="88"/>
                </a:cubicBezTo>
                <a:lnTo>
                  <a:pt x="456" y="74"/>
                </a:lnTo>
                <a:close/>
                <a:moveTo>
                  <a:pt x="426" y="295"/>
                </a:moveTo>
                <a:lnTo>
                  <a:pt x="426" y="295"/>
                </a:lnTo>
                <a:cubicBezTo>
                  <a:pt x="426" y="295"/>
                  <a:pt x="426" y="309"/>
                  <a:pt x="412" y="309"/>
                </a:cubicBezTo>
                <a:cubicBezTo>
                  <a:pt x="221" y="309"/>
                  <a:pt x="221" y="309"/>
                  <a:pt x="221" y="309"/>
                </a:cubicBezTo>
                <a:cubicBezTo>
                  <a:pt x="206" y="309"/>
                  <a:pt x="191" y="295"/>
                  <a:pt x="191" y="295"/>
                </a:cubicBezTo>
                <a:cubicBezTo>
                  <a:pt x="191" y="133"/>
                  <a:pt x="191" y="133"/>
                  <a:pt x="191" y="133"/>
                </a:cubicBezTo>
                <a:cubicBezTo>
                  <a:pt x="191" y="118"/>
                  <a:pt x="206" y="118"/>
                  <a:pt x="221" y="118"/>
                </a:cubicBezTo>
                <a:cubicBezTo>
                  <a:pt x="412" y="118"/>
                  <a:pt x="412" y="118"/>
                  <a:pt x="412" y="118"/>
                </a:cubicBezTo>
                <a:cubicBezTo>
                  <a:pt x="426" y="118"/>
                  <a:pt x="426" y="118"/>
                  <a:pt x="426" y="133"/>
                </a:cubicBezTo>
                <a:lnTo>
                  <a:pt x="426" y="295"/>
                </a:lnTo>
                <a:close/>
                <a:moveTo>
                  <a:pt x="103" y="192"/>
                </a:moveTo>
                <a:lnTo>
                  <a:pt x="103" y="192"/>
                </a:lnTo>
                <a:cubicBezTo>
                  <a:pt x="88" y="192"/>
                  <a:pt x="73" y="206"/>
                  <a:pt x="73" y="206"/>
                </a:cubicBezTo>
                <a:cubicBezTo>
                  <a:pt x="73" y="221"/>
                  <a:pt x="88" y="236"/>
                  <a:pt x="103" y="236"/>
                </a:cubicBezTo>
                <a:cubicBezTo>
                  <a:pt x="103" y="236"/>
                  <a:pt x="117" y="221"/>
                  <a:pt x="117" y="206"/>
                </a:cubicBezTo>
                <a:lnTo>
                  <a:pt x="103" y="192"/>
                </a:ln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4"/>
                </a:cubicBezTo>
                <a:cubicBezTo>
                  <a:pt x="0" y="354"/>
                  <a:pt x="0" y="354"/>
                  <a:pt x="0" y="354"/>
                </a:cubicBezTo>
                <a:cubicBezTo>
                  <a:pt x="0" y="398"/>
                  <a:pt x="29" y="427"/>
                  <a:pt x="73" y="427"/>
                </a:cubicBezTo>
                <a:cubicBezTo>
                  <a:pt x="544" y="427"/>
                  <a:pt x="544" y="427"/>
                  <a:pt x="544" y="427"/>
                </a:cubicBezTo>
                <a:cubicBezTo>
                  <a:pt x="588" y="427"/>
                  <a:pt x="633" y="398"/>
                  <a:pt x="633" y="354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30"/>
                  <a:pt x="588" y="0"/>
                  <a:pt x="544" y="0"/>
                </a:cubicBezTo>
                <a:close/>
                <a:moveTo>
                  <a:pt x="588" y="354"/>
                </a:moveTo>
                <a:lnTo>
                  <a:pt x="588" y="354"/>
                </a:lnTo>
                <a:cubicBezTo>
                  <a:pt x="588" y="368"/>
                  <a:pt x="574" y="383"/>
                  <a:pt x="544" y="383"/>
                </a:cubicBezTo>
                <a:cubicBezTo>
                  <a:pt x="73" y="383"/>
                  <a:pt x="73" y="383"/>
                  <a:pt x="73" y="383"/>
                </a:cubicBezTo>
                <a:cubicBezTo>
                  <a:pt x="58" y="383"/>
                  <a:pt x="44" y="368"/>
                  <a:pt x="44" y="354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8" y="30"/>
                  <a:pt x="73" y="30"/>
                </a:cubicBezTo>
                <a:cubicBezTo>
                  <a:pt x="544" y="30"/>
                  <a:pt x="544" y="30"/>
                  <a:pt x="544" y="30"/>
                </a:cubicBezTo>
                <a:cubicBezTo>
                  <a:pt x="574" y="30"/>
                  <a:pt x="588" y="59"/>
                  <a:pt x="588" y="74"/>
                </a:cubicBezTo>
                <a:lnTo>
                  <a:pt x="588" y="354"/>
                </a:lnTo>
                <a:close/>
                <a:moveTo>
                  <a:pt x="530" y="192"/>
                </a:moveTo>
                <a:lnTo>
                  <a:pt x="530" y="192"/>
                </a:lnTo>
                <a:cubicBezTo>
                  <a:pt x="515" y="192"/>
                  <a:pt x="515" y="206"/>
                  <a:pt x="515" y="206"/>
                </a:cubicBezTo>
                <a:cubicBezTo>
                  <a:pt x="515" y="221"/>
                  <a:pt x="515" y="236"/>
                  <a:pt x="530" y="236"/>
                </a:cubicBezTo>
                <a:cubicBezTo>
                  <a:pt x="544" y="236"/>
                  <a:pt x="544" y="221"/>
                  <a:pt x="544" y="206"/>
                </a:cubicBezTo>
                <a:cubicBezTo>
                  <a:pt x="544" y="206"/>
                  <a:pt x="544" y="192"/>
                  <a:pt x="530" y="192"/>
                </a:cubicBezTo>
                <a:close/>
                <a:moveTo>
                  <a:pt x="530" y="265"/>
                </a:moveTo>
                <a:lnTo>
                  <a:pt x="530" y="265"/>
                </a:lnTo>
                <a:cubicBezTo>
                  <a:pt x="515" y="265"/>
                  <a:pt x="515" y="280"/>
                  <a:pt x="515" y="295"/>
                </a:cubicBezTo>
                <a:cubicBezTo>
                  <a:pt x="515" y="295"/>
                  <a:pt x="515" y="309"/>
                  <a:pt x="530" y="309"/>
                </a:cubicBezTo>
                <a:cubicBezTo>
                  <a:pt x="544" y="309"/>
                  <a:pt x="544" y="295"/>
                  <a:pt x="544" y="295"/>
                </a:cubicBezTo>
                <a:cubicBezTo>
                  <a:pt x="544" y="280"/>
                  <a:pt x="544" y="265"/>
                  <a:pt x="530" y="26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5" name="Google Shape;1335;p37"/>
          <p:cNvSpPr/>
          <p:nvPr/>
        </p:nvSpPr>
        <p:spPr>
          <a:xfrm>
            <a:off x="2415801" y="1905186"/>
            <a:ext cx="323525" cy="288862"/>
          </a:xfrm>
          <a:custGeom>
            <a:rect b="b" l="l" r="r" t="t"/>
            <a:pathLst>
              <a:path extrusionOk="0" h="546" w="619">
                <a:moveTo>
                  <a:pt x="545" y="74"/>
                </a:moveTo>
                <a:lnTo>
                  <a:pt x="545" y="74"/>
                </a:lnTo>
                <a:cubicBezTo>
                  <a:pt x="486" y="74"/>
                  <a:pt x="486" y="74"/>
                  <a:pt x="486" y="74"/>
                </a:cubicBezTo>
                <a:cubicBezTo>
                  <a:pt x="471" y="30"/>
                  <a:pt x="471" y="30"/>
                  <a:pt x="471" y="30"/>
                </a:cubicBezTo>
                <a:cubicBezTo>
                  <a:pt x="456" y="15"/>
                  <a:pt x="441" y="0"/>
                  <a:pt x="427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77" y="0"/>
                  <a:pt x="162" y="15"/>
                  <a:pt x="147" y="30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29" y="74"/>
                  <a:pt x="0" y="104"/>
                  <a:pt x="0" y="147"/>
                </a:cubicBezTo>
                <a:cubicBezTo>
                  <a:pt x="0" y="472"/>
                  <a:pt x="0" y="472"/>
                  <a:pt x="0" y="472"/>
                </a:cubicBezTo>
                <a:cubicBezTo>
                  <a:pt x="0" y="516"/>
                  <a:pt x="29" y="545"/>
                  <a:pt x="73" y="545"/>
                </a:cubicBezTo>
                <a:cubicBezTo>
                  <a:pt x="545" y="545"/>
                  <a:pt x="545" y="545"/>
                  <a:pt x="545" y="545"/>
                </a:cubicBezTo>
                <a:cubicBezTo>
                  <a:pt x="589" y="545"/>
                  <a:pt x="618" y="516"/>
                  <a:pt x="618" y="472"/>
                </a:cubicBezTo>
                <a:cubicBezTo>
                  <a:pt x="618" y="147"/>
                  <a:pt x="618" y="147"/>
                  <a:pt x="618" y="147"/>
                </a:cubicBezTo>
                <a:cubicBezTo>
                  <a:pt x="618" y="104"/>
                  <a:pt x="589" y="74"/>
                  <a:pt x="545" y="74"/>
                </a:cubicBezTo>
                <a:close/>
                <a:moveTo>
                  <a:pt x="589" y="472"/>
                </a:moveTo>
                <a:lnTo>
                  <a:pt x="589" y="472"/>
                </a:lnTo>
                <a:cubicBezTo>
                  <a:pt x="589" y="486"/>
                  <a:pt x="559" y="501"/>
                  <a:pt x="545" y="501"/>
                </a:cubicBezTo>
                <a:cubicBezTo>
                  <a:pt x="73" y="501"/>
                  <a:pt x="73" y="501"/>
                  <a:pt x="73" y="501"/>
                </a:cubicBezTo>
                <a:cubicBezTo>
                  <a:pt x="59" y="501"/>
                  <a:pt x="29" y="486"/>
                  <a:pt x="29" y="472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33"/>
                  <a:pt x="59" y="118"/>
                  <a:pt x="73" y="118"/>
                </a:cubicBezTo>
                <a:cubicBezTo>
                  <a:pt x="147" y="118"/>
                  <a:pt x="147" y="118"/>
                  <a:pt x="147" y="118"/>
                </a:cubicBezTo>
                <a:cubicBezTo>
                  <a:pt x="177" y="74"/>
                  <a:pt x="177" y="74"/>
                  <a:pt x="177" y="74"/>
                </a:cubicBezTo>
                <a:cubicBezTo>
                  <a:pt x="191" y="45"/>
                  <a:pt x="191" y="30"/>
                  <a:pt x="206" y="30"/>
                </a:cubicBezTo>
                <a:cubicBezTo>
                  <a:pt x="412" y="30"/>
                  <a:pt x="412" y="30"/>
                  <a:pt x="412" y="30"/>
                </a:cubicBezTo>
                <a:cubicBezTo>
                  <a:pt x="427" y="30"/>
                  <a:pt x="427" y="45"/>
                  <a:pt x="441" y="74"/>
                </a:cubicBezTo>
                <a:cubicBezTo>
                  <a:pt x="471" y="118"/>
                  <a:pt x="471" y="118"/>
                  <a:pt x="471" y="118"/>
                </a:cubicBezTo>
                <a:cubicBezTo>
                  <a:pt x="545" y="118"/>
                  <a:pt x="545" y="118"/>
                  <a:pt x="545" y="118"/>
                </a:cubicBezTo>
                <a:cubicBezTo>
                  <a:pt x="559" y="118"/>
                  <a:pt x="589" y="133"/>
                  <a:pt x="589" y="147"/>
                </a:cubicBezTo>
                <a:lnTo>
                  <a:pt x="589" y="472"/>
                </a:lnTo>
                <a:close/>
                <a:moveTo>
                  <a:pt x="309" y="147"/>
                </a:moveTo>
                <a:lnTo>
                  <a:pt x="309" y="147"/>
                </a:lnTo>
                <a:cubicBezTo>
                  <a:pt x="221" y="147"/>
                  <a:pt x="147" y="221"/>
                  <a:pt x="147" y="310"/>
                </a:cubicBezTo>
                <a:cubicBezTo>
                  <a:pt x="147" y="398"/>
                  <a:pt x="221" y="472"/>
                  <a:pt x="309" y="472"/>
                </a:cubicBezTo>
                <a:cubicBezTo>
                  <a:pt x="398" y="472"/>
                  <a:pt x="471" y="398"/>
                  <a:pt x="471" y="310"/>
                </a:cubicBezTo>
                <a:cubicBezTo>
                  <a:pt x="471" y="221"/>
                  <a:pt x="398" y="147"/>
                  <a:pt x="309" y="147"/>
                </a:cubicBezTo>
                <a:close/>
                <a:moveTo>
                  <a:pt x="309" y="427"/>
                </a:moveTo>
                <a:lnTo>
                  <a:pt x="309" y="427"/>
                </a:lnTo>
                <a:cubicBezTo>
                  <a:pt x="250" y="427"/>
                  <a:pt x="191" y="368"/>
                  <a:pt x="191" y="310"/>
                </a:cubicBezTo>
                <a:cubicBezTo>
                  <a:pt x="191" y="251"/>
                  <a:pt x="250" y="192"/>
                  <a:pt x="309" y="192"/>
                </a:cubicBezTo>
                <a:cubicBezTo>
                  <a:pt x="368" y="192"/>
                  <a:pt x="427" y="251"/>
                  <a:pt x="427" y="310"/>
                </a:cubicBezTo>
                <a:cubicBezTo>
                  <a:pt x="427" y="368"/>
                  <a:pt x="368" y="427"/>
                  <a:pt x="309" y="42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37"/>
          <p:cNvSpPr/>
          <p:nvPr/>
        </p:nvSpPr>
        <p:spPr>
          <a:xfrm>
            <a:off x="1959399" y="1882077"/>
            <a:ext cx="148283" cy="335080"/>
          </a:xfrm>
          <a:custGeom>
            <a:rect b="b" l="l" r="r" t="t"/>
            <a:pathLst>
              <a:path extrusionOk="0" h="634" w="281">
                <a:moveTo>
                  <a:pt x="280" y="162"/>
                </a:moveTo>
                <a:lnTo>
                  <a:pt x="280" y="162"/>
                </a:lnTo>
                <a:cubicBezTo>
                  <a:pt x="280" y="74"/>
                  <a:pt x="207" y="0"/>
                  <a:pt x="133" y="0"/>
                </a:cubicBezTo>
                <a:cubicBezTo>
                  <a:pt x="59" y="0"/>
                  <a:pt x="0" y="74"/>
                  <a:pt x="0" y="162"/>
                </a:cubicBezTo>
                <a:cubicBezTo>
                  <a:pt x="0" y="236"/>
                  <a:pt x="45" y="295"/>
                  <a:pt x="118" y="309"/>
                </a:cubicBezTo>
                <a:cubicBezTo>
                  <a:pt x="118" y="604"/>
                  <a:pt x="118" y="604"/>
                  <a:pt x="118" y="604"/>
                </a:cubicBezTo>
                <a:cubicBezTo>
                  <a:pt x="118" y="619"/>
                  <a:pt x="133" y="633"/>
                  <a:pt x="133" y="633"/>
                </a:cubicBezTo>
                <a:cubicBezTo>
                  <a:pt x="148" y="633"/>
                  <a:pt x="162" y="619"/>
                  <a:pt x="162" y="604"/>
                </a:cubicBezTo>
                <a:cubicBezTo>
                  <a:pt x="162" y="309"/>
                  <a:pt x="162" y="309"/>
                  <a:pt x="162" y="309"/>
                </a:cubicBezTo>
                <a:cubicBezTo>
                  <a:pt x="221" y="295"/>
                  <a:pt x="280" y="236"/>
                  <a:pt x="280" y="162"/>
                </a:cubicBezTo>
                <a:close/>
                <a:moveTo>
                  <a:pt x="133" y="280"/>
                </a:moveTo>
                <a:lnTo>
                  <a:pt x="133" y="280"/>
                </a:lnTo>
                <a:cubicBezTo>
                  <a:pt x="89" y="280"/>
                  <a:pt x="45" y="221"/>
                  <a:pt x="45" y="162"/>
                </a:cubicBezTo>
                <a:cubicBezTo>
                  <a:pt x="45" y="89"/>
                  <a:pt x="89" y="44"/>
                  <a:pt x="133" y="44"/>
                </a:cubicBezTo>
                <a:cubicBezTo>
                  <a:pt x="192" y="44"/>
                  <a:pt x="236" y="89"/>
                  <a:pt x="236" y="162"/>
                </a:cubicBezTo>
                <a:cubicBezTo>
                  <a:pt x="236" y="221"/>
                  <a:pt x="192" y="280"/>
                  <a:pt x="133" y="28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7" name="Google Shape;1337;p37"/>
          <p:cNvSpPr/>
          <p:nvPr/>
        </p:nvSpPr>
        <p:spPr>
          <a:xfrm>
            <a:off x="1464482" y="1882077"/>
            <a:ext cx="84732" cy="335080"/>
          </a:xfrm>
          <a:custGeom>
            <a:rect b="b" l="l" r="r" t="t"/>
            <a:pathLst>
              <a:path extrusionOk="0" h="634" w="163">
                <a:moveTo>
                  <a:pt x="44" y="0"/>
                </a:moveTo>
                <a:lnTo>
                  <a:pt x="44" y="0"/>
                </a:lnTo>
                <a:cubicBezTo>
                  <a:pt x="30" y="0"/>
                  <a:pt x="30" y="0"/>
                  <a:pt x="15" y="0"/>
                </a:cubicBezTo>
                <a:lnTo>
                  <a:pt x="0" y="15"/>
                </a:lnTo>
                <a:cubicBezTo>
                  <a:pt x="0" y="604"/>
                  <a:pt x="0" y="604"/>
                  <a:pt x="0" y="604"/>
                </a:cubicBezTo>
                <a:cubicBezTo>
                  <a:pt x="0" y="619"/>
                  <a:pt x="15" y="633"/>
                  <a:pt x="15" y="633"/>
                </a:cubicBezTo>
                <a:cubicBezTo>
                  <a:pt x="30" y="633"/>
                  <a:pt x="44" y="619"/>
                  <a:pt x="44" y="604"/>
                </a:cubicBezTo>
                <a:cubicBezTo>
                  <a:pt x="44" y="354"/>
                  <a:pt x="44" y="354"/>
                  <a:pt x="44" y="354"/>
                </a:cubicBezTo>
                <a:cubicBezTo>
                  <a:pt x="44" y="354"/>
                  <a:pt x="74" y="354"/>
                  <a:pt x="162" y="354"/>
                </a:cubicBezTo>
                <a:cubicBezTo>
                  <a:pt x="162" y="118"/>
                  <a:pt x="44" y="0"/>
                  <a:pt x="44" y="0"/>
                </a:cubicBezTo>
                <a:close/>
                <a:moveTo>
                  <a:pt x="44" y="59"/>
                </a:moveTo>
                <a:lnTo>
                  <a:pt x="44" y="59"/>
                </a:lnTo>
                <a:cubicBezTo>
                  <a:pt x="44" y="59"/>
                  <a:pt x="118" y="191"/>
                  <a:pt x="118" y="309"/>
                </a:cubicBezTo>
                <a:cubicBezTo>
                  <a:pt x="59" y="309"/>
                  <a:pt x="44" y="309"/>
                  <a:pt x="44" y="309"/>
                </a:cubicBezTo>
                <a:lnTo>
                  <a:pt x="44" y="5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8" name="Google Shape;1338;p37"/>
          <p:cNvSpPr/>
          <p:nvPr/>
        </p:nvSpPr>
        <p:spPr>
          <a:xfrm>
            <a:off x="915643" y="1882077"/>
            <a:ext cx="109768" cy="335080"/>
          </a:xfrm>
          <a:custGeom>
            <a:rect b="b" l="l" r="r" t="t"/>
            <a:pathLst>
              <a:path extrusionOk="0" h="634" w="207">
                <a:moveTo>
                  <a:pt x="176" y="0"/>
                </a:moveTo>
                <a:lnTo>
                  <a:pt x="176" y="0"/>
                </a:lnTo>
                <a:lnTo>
                  <a:pt x="162" y="15"/>
                </a:lnTo>
                <a:cubicBezTo>
                  <a:pt x="162" y="162"/>
                  <a:pt x="162" y="162"/>
                  <a:pt x="162" y="162"/>
                </a:cubicBezTo>
                <a:cubicBezTo>
                  <a:pt x="162" y="191"/>
                  <a:pt x="147" y="207"/>
                  <a:pt x="118" y="207"/>
                </a:cubicBezTo>
                <a:cubicBezTo>
                  <a:pt x="118" y="15"/>
                  <a:pt x="118" y="15"/>
                  <a:pt x="118" y="15"/>
                </a:cubicBezTo>
                <a:cubicBezTo>
                  <a:pt x="118" y="15"/>
                  <a:pt x="118" y="0"/>
                  <a:pt x="103" y="0"/>
                </a:cubicBezTo>
                <a:cubicBezTo>
                  <a:pt x="88" y="0"/>
                  <a:pt x="88" y="15"/>
                  <a:pt x="88" y="15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59" y="207"/>
                  <a:pt x="44" y="191"/>
                  <a:pt x="44" y="162"/>
                </a:cubicBezTo>
                <a:cubicBezTo>
                  <a:pt x="44" y="15"/>
                  <a:pt x="44" y="15"/>
                  <a:pt x="44" y="15"/>
                </a:cubicBezTo>
                <a:lnTo>
                  <a:pt x="29" y="0"/>
                </a:lnTo>
                <a:cubicBezTo>
                  <a:pt x="15" y="0"/>
                  <a:pt x="0" y="15"/>
                  <a:pt x="0" y="15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207"/>
                  <a:pt x="44" y="250"/>
                  <a:pt x="88" y="250"/>
                </a:cubicBezTo>
                <a:cubicBezTo>
                  <a:pt x="88" y="604"/>
                  <a:pt x="88" y="604"/>
                  <a:pt x="88" y="604"/>
                </a:cubicBezTo>
                <a:cubicBezTo>
                  <a:pt x="88" y="619"/>
                  <a:pt x="88" y="633"/>
                  <a:pt x="103" y="633"/>
                </a:cubicBezTo>
                <a:cubicBezTo>
                  <a:pt x="118" y="633"/>
                  <a:pt x="118" y="619"/>
                  <a:pt x="118" y="604"/>
                </a:cubicBezTo>
                <a:cubicBezTo>
                  <a:pt x="118" y="250"/>
                  <a:pt x="118" y="250"/>
                  <a:pt x="118" y="250"/>
                </a:cubicBezTo>
                <a:cubicBezTo>
                  <a:pt x="162" y="250"/>
                  <a:pt x="206" y="207"/>
                  <a:pt x="206" y="162"/>
                </a:cubicBezTo>
                <a:cubicBezTo>
                  <a:pt x="206" y="15"/>
                  <a:pt x="206" y="15"/>
                  <a:pt x="206" y="15"/>
                </a:cubicBezTo>
                <a:cubicBezTo>
                  <a:pt x="206" y="15"/>
                  <a:pt x="191" y="0"/>
                  <a:pt x="176" y="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9" name="Google Shape;1339;p37"/>
          <p:cNvSpPr/>
          <p:nvPr/>
        </p:nvSpPr>
        <p:spPr>
          <a:xfrm>
            <a:off x="5728086" y="1350571"/>
            <a:ext cx="125173" cy="323525"/>
          </a:xfrm>
          <a:custGeom>
            <a:rect b="b" l="l" r="r" t="t"/>
            <a:pathLst>
              <a:path extrusionOk="0" h="619" w="237">
                <a:moveTo>
                  <a:pt x="177" y="235"/>
                </a:moveTo>
                <a:lnTo>
                  <a:pt x="177" y="235"/>
                </a:lnTo>
                <a:cubicBezTo>
                  <a:pt x="177" y="14"/>
                  <a:pt x="177" y="14"/>
                  <a:pt x="177" y="14"/>
                </a:cubicBezTo>
                <a:cubicBezTo>
                  <a:pt x="177" y="0"/>
                  <a:pt x="162" y="0"/>
                  <a:pt x="162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4" y="0"/>
                  <a:pt x="59" y="0"/>
                  <a:pt x="59" y="14"/>
                </a:cubicBezTo>
                <a:cubicBezTo>
                  <a:pt x="59" y="235"/>
                  <a:pt x="59" y="235"/>
                  <a:pt x="59" y="235"/>
                </a:cubicBezTo>
                <a:cubicBezTo>
                  <a:pt x="15" y="235"/>
                  <a:pt x="0" y="264"/>
                  <a:pt x="0" y="309"/>
                </a:cubicBezTo>
                <a:cubicBezTo>
                  <a:pt x="0" y="618"/>
                  <a:pt x="0" y="618"/>
                  <a:pt x="0" y="618"/>
                </a:cubicBezTo>
                <a:cubicBezTo>
                  <a:pt x="236" y="618"/>
                  <a:pt x="236" y="618"/>
                  <a:pt x="236" y="618"/>
                </a:cubicBezTo>
                <a:cubicBezTo>
                  <a:pt x="236" y="309"/>
                  <a:pt x="236" y="309"/>
                  <a:pt x="236" y="309"/>
                </a:cubicBezTo>
                <a:cubicBezTo>
                  <a:pt x="236" y="264"/>
                  <a:pt x="221" y="235"/>
                  <a:pt x="177" y="235"/>
                </a:cubicBezTo>
                <a:close/>
                <a:moveTo>
                  <a:pt x="103" y="29"/>
                </a:moveTo>
                <a:lnTo>
                  <a:pt x="103" y="29"/>
                </a:lnTo>
                <a:cubicBezTo>
                  <a:pt x="133" y="29"/>
                  <a:pt x="133" y="29"/>
                  <a:pt x="133" y="29"/>
                </a:cubicBezTo>
                <a:cubicBezTo>
                  <a:pt x="133" y="73"/>
                  <a:pt x="133" y="73"/>
                  <a:pt x="133" y="73"/>
                </a:cubicBezTo>
                <a:cubicBezTo>
                  <a:pt x="103" y="73"/>
                  <a:pt x="103" y="73"/>
                  <a:pt x="103" y="73"/>
                </a:cubicBezTo>
                <a:lnTo>
                  <a:pt x="103" y="29"/>
                </a:lnTo>
                <a:close/>
                <a:moveTo>
                  <a:pt x="103" y="117"/>
                </a:moveTo>
                <a:lnTo>
                  <a:pt x="103" y="117"/>
                </a:lnTo>
                <a:cubicBezTo>
                  <a:pt x="133" y="117"/>
                  <a:pt x="133" y="117"/>
                  <a:pt x="133" y="117"/>
                </a:cubicBezTo>
                <a:cubicBezTo>
                  <a:pt x="133" y="235"/>
                  <a:pt x="133" y="235"/>
                  <a:pt x="133" y="235"/>
                </a:cubicBezTo>
                <a:cubicBezTo>
                  <a:pt x="103" y="235"/>
                  <a:pt x="103" y="235"/>
                  <a:pt x="103" y="235"/>
                </a:cubicBezTo>
                <a:lnTo>
                  <a:pt x="103" y="117"/>
                </a:lnTo>
                <a:close/>
                <a:moveTo>
                  <a:pt x="192" y="588"/>
                </a:moveTo>
                <a:lnTo>
                  <a:pt x="192" y="588"/>
                </a:lnTo>
                <a:cubicBezTo>
                  <a:pt x="45" y="588"/>
                  <a:pt x="45" y="588"/>
                  <a:pt x="45" y="588"/>
                </a:cubicBezTo>
                <a:cubicBezTo>
                  <a:pt x="45" y="309"/>
                  <a:pt x="45" y="309"/>
                  <a:pt x="45" y="309"/>
                </a:cubicBezTo>
                <a:cubicBezTo>
                  <a:pt x="45" y="294"/>
                  <a:pt x="59" y="264"/>
                  <a:pt x="74" y="264"/>
                </a:cubicBezTo>
                <a:cubicBezTo>
                  <a:pt x="162" y="264"/>
                  <a:pt x="162" y="264"/>
                  <a:pt x="162" y="264"/>
                </a:cubicBezTo>
                <a:cubicBezTo>
                  <a:pt x="177" y="264"/>
                  <a:pt x="192" y="294"/>
                  <a:pt x="192" y="309"/>
                </a:cubicBezTo>
                <a:lnTo>
                  <a:pt x="192" y="58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0" name="Google Shape;1340;p37"/>
          <p:cNvSpPr/>
          <p:nvPr/>
        </p:nvSpPr>
        <p:spPr>
          <a:xfrm>
            <a:off x="5109921" y="1365977"/>
            <a:ext cx="277308" cy="294639"/>
          </a:xfrm>
          <a:custGeom>
            <a:rect b="b" l="l" r="r" t="t"/>
            <a:pathLst>
              <a:path extrusionOk="0" h="560" w="531">
                <a:moveTo>
                  <a:pt x="530" y="44"/>
                </a:moveTo>
                <a:lnTo>
                  <a:pt x="530" y="44"/>
                </a:lnTo>
                <a:cubicBezTo>
                  <a:pt x="530" y="29"/>
                  <a:pt x="530" y="29"/>
                  <a:pt x="530" y="29"/>
                </a:cubicBezTo>
                <a:cubicBezTo>
                  <a:pt x="530" y="15"/>
                  <a:pt x="530" y="15"/>
                  <a:pt x="515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0" y="15"/>
                </a:cubicBezTo>
                <a:cubicBezTo>
                  <a:pt x="0" y="15"/>
                  <a:pt x="0" y="29"/>
                  <a:pt x="0" y="44"/>
                </a:cubicBezTo>
                <a:cubicBezTo>
                  <a:pt x="250" y="338"/>
                  <a:pt x="250" y="338"/>
                  <a:pt x="250" y="338"/>
                </a:cubicBezTo>
                <a:cubicBezTo>
                  <a:pt x="250" y="515"/>
                  <a:pt x="250" y="515"/>
                  <a:pt x="250" y="515"/>
                </a:cubicBezTo>
                <a:cubicBezTo>
                  <a:pt x="176" y="515"/>
                  <a:pt x="176" y="515"/>
                  <a:pt x="176" y="515"/>
                </a:cubicBezTo>
                <a:cubicBezTo>
                  <a:pt x="162" y="515"/>
                  <a:pt x="162" y="530"/>
                  <a:pt x="162" y="530"/>
                </a:cubicBezTo>
                <a:cubicBezTo>
                  <a:pt x="162" y="545"/>
                  <a:pt x="162" y="559"/>
                  <a:pt x="176" y="559"/>
                </a:cubicBezTo>
                <a:cubicBezTo>
                  <a:pt x="367" y="559"/>
                  <a:pt x="367" y="559"/>
                  <a:pt x="367" y="559"/>
                </a:cubicBezTo>
                <a:cubicBezTo>
                  <a:pt x="383" y="559"/>
                  <a:pt x="397" y="545"/>
                  <a:pt x="397" y="530"/>
                </a:cubicBezTo>
                <a:cubicBezTo>
                  <a:pt x="397" y="530"/>
                  <a:pt x="383" y="515"/>
                  <a:pt x="367" y="515"/>
                </a:cubicBezTo>
                <a:cubicBezTo>
                  <a:pt x="294" y="515"/>
                  <a:pt x="294" y="515"/>
                  <a:pt x="294" y="515"/>
                </a:cubicBezTo>
                <a:cubicBezTo>
                  <a:pt x="294" y="338"/>
                  <a:pt x="294" y="338"/>
                  <a:pt x="294" y="338"/>
                </a:cubicBezTo>
                <a:lnTo>
                  <a:pt x="530" y="44"/>
                </a:lnTo>
                <a:close/>
                <a:moveTo>
                  <a:pt x="279" y="294"/>
                </a:moveTo>
                <a:lnTo>
                  <a:pt x="279" y="294"/>
                </a:lnTo>
                <a:cubicBezTo>
                  <a:pt x="58" y="44"/>
                  <a:pt x="58" y="44"/>
                  <a:pt x="58" y="44"/>
                </a:cubicBezTo>
                <a:cubicBezTo>
                  <a:pt x="471" y="44"/>
                  <a:pt x="471" y="44"/>
                  <a:pt x="471" y="44"/>
                </a:cubicBezTo>
                <a:lnTo>
                  <a:pt x="279" y="294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1" name="Google Shape;1341;p37"/>
          <p:cNvSpPr/>
          <p:nvPr/>
        </p:nvSpPr>
        <p:spPr>
          <a:xfrm>
            <a:off x="4553380" y="1381383"/>
            <a:ext cx="333154" cy="263827"/>
          </a:xfrm>
          <a:custGeom>
            <a:rect b="b" l="l" r="r" t="t"/>
            <a:pathLst>
              <a:path extrusionOk="0" h="502" w="634">
                <a:moveTo>
                  <a:pt x="603" y="472"/>
                </a:moveTo>
                <a:lnTo>
                  <a:pt x="603" y="472"/>
                </a:lnTo>
                <a:cubicBezTo>
                  <a:pt x="14" y="472"/>
                  <a:pt x="14" y="472"/>
                  <a:pt x="14" y="472"/>
                </a:cubicBezTo>
                <a:cubicBezTo>
                  <a:pt x="14" y="472"/>
                  <a:pt x="0" y="472"/>
                  <a:pt x="0" y="486"/>
                </a:cubicBezTo>
                <a:cubicBezTo>
                  <a:pt x="0" y="501"/>
                  <a:pt x="14" y="501"/>
                  <a:pt x="14" y="501"/>
                </a:cubicBezTo>
                <a:cubicBezTo>
                  <a:pt x="603" y="501"/>
                  <a:pt x="603" y="501"/>
                  <a:pt x="603" y="501"/>
                </a:cubicBezTo>
                <a:cubicBezTo>
                  <a:pt x="618" y="501"/>
                  <a:pt x="633" y="501"/>
                  <a:pt x="633" y="486"/>
                </a:cubicBezTo>
                <a:cubicBezTo>
                  <a:pt x="633" y="472"/>
                  <a:pt x="618" y="472"/>
                  <a:pt x="603" y="472"/>
                </a:cubicBezTo>
                <a:close/>
                <a:moveTo>
                  <a:pt x="338" y="74"/>
                </a:moveTo>
                <a:lnTo>
                  <a:pt x="338" y="74"/>
                </a:lnTo>
                <a:cubicBezTo>
                  <a:pt x="338" y="30"/>
                  <a:pt x="338" y="30"/>
                  <a:pt x="338" y="30"/>
                </a:cubicBezTo>
                <a:cubicBezTo>
                  <a:pt x="368" y="30"/>
                  <a:pt x="368" y="30"/>
                  <a:pt x="368" y="30"/>
                </a:cubicBezTo>
                <a:cubicBezTo>
                  <a:pt x="383" y="30"/>
                  <a:pt x="397" y="30"/>
                  <a:pt x="397" y="15"/>
                </a:cubicBezTo>
                <a:cubicBezTo>
                  <a:pt x="397" y="0"/>
                  <a:pt x="383" y="0"/>
                  <a:pt x="368" y="0"/>
                </a:cubicBezTo>
                <a:cubicBezTo>
                  <a:pt x="250" y="0"/>
                  <a:pt x="250" y="0"/>
                  <a:pt x="250" y="0"/>
                </a:cubicBezTo>
                <a:cubicBezTo>
                  <a:pt x="250" y="0"/>
                  <a:pt x="235" y="0"/>
                  <a:pt x="235" y="15"/>
                </a:cubicBezTo>
                <a:cubicBezTo>
                  <a:pt x="235" y="30"/>
                  <a:pt x="250" y="30"/>
                  <a:pt x="250" y="30"/>
                </a:cubicBezTo>
                <a:cubicBezTo>
                  <a:pt x="294" y="30"/>
                  <a:pt x="294" y="30"/>
                  <a:pt x="294" y="30"/>
                </a:cubicBezTo>
                <a:lnTo>
                  <a:pt x="294" y="74"/>
                </a:lnTo>
                <a:cubicBezTo>
                  <a:pt x="132" y="89"/>
                  <a:pt x="0" y="221"/>
                  <a:pt x="0" y="383"/>
                </a:cubicBezTo>
                <a:cubicBezTo>
                  <a:pt x="0" y="398"/>
                  <a:pt x="0" y="398"/>
                  <a:pt x="0" y="413"/>
                </a:cubicBezTo>
                <a:lnTo>
                  <a:pt x="14" y="427"/>
                </a:lnTo>
                <a:cubicBezTo>
                  <a:pt x="603" y="427"/>
                  <a:pt x="603" y="427"/>
                  <a:pt x="603" y="427"/>
                </a:cubicBezTo>
                <a:cubicBezTo>
                  <a:pt x="618" y="427"/>
                  <a:pt x="633" y="413"/>
                  <a:pt x="633" y="413"/>
                </a:cubicBezTo>
                <a:cubicBezTo>
                  <a:pt x="633" y="398"/>
                  <a:pt x="633" y="398"/>
                  <a:pt x="633" y="383"/>
                </a:cubicBezTo>
                <a:cubicBezTo>
                  <a:pt x="633" y="221"/>
                  <a:pt x="500" y="89"/>
                  <a:pt x="338" y="74"/>
                </a:cubicBezTo>
                <a:close/>
                <a:moveTo>
                  <a:pt x="44" y="383"/>
                </a:moveTo>
                <a:lnTo>
                  <a:pt x="44" y="383"/>
                </a:lnTo>
                <a:cubicBezTo>
                  <a:pt x="44" y="236"/>
                  <a:pt x="162" y="118"/>
                  <a:pt x="309" y="118"/>
                </a:cubicBezTo>
                <a:cubicBezTo>
                  <a:pt x="471" y="118"/>
                  <a:pt x="588" y="236"/>
                  <a:pt x="588" y="383"/>
                </a:cubicBezTo>
                <a:lnTo>
                  <a:pt x="44" y="38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2" name="Google Shape;1342;p37"/>
          <p:cNvSpPr/>
          <p:nvPr/>
        </p:nvSpPr>
        <p:spPr>
          <a:xfrm>
            <a:off x="4050760" y="1350571"/>
            <a:ext cx="263828" cy="323525"/>
          </a:xfrm>
          <a:custGeom>
            <a:rect b="b" l="l" r="r" t="t"/>
            <a:pathLst>
              <a:path extrusionOk="0" h="619" w="501">
                <a:moveTo>
                  <a:pt x="441" y="132"/>
                </a:moveTo>
                <a:lnTo>
                  <a:pt x="441" y="132"/>
                </a:lnTo>
                <a:cubicBezTo>
                  <a:pt x="353" y="162"/>
                  <a:pt x="339" y="220"/>
                  <a:pt x="353" y="264"/>
                </a:cubicBezTo>
                <a:cubicBezTo>
                  <a:pt x="280" y="191"/>
                  <a:pt x="294" y="117"/>
                  <a:pt x="294" y="0"/>
                </a:cubicBezTo>
                <a:cubicBezTo>
                  <a:pt x="88" y="73"/>
                  <a:pt x="132" y="279"/>
                  <a:pt x="132" y="353"/>
                </a:cubicBezTo>
                <a:cubicBezTo>
                  <a:pt x="88" y="309"/>
                  <a:pt x="73" y="205"/>
                  <a:pt x="73" y="205"/>
                </a:cubicBezTo>
                <a:cubicBezTo>
                  <a:pt x="14" y="235"/>
                  <a:pt x="0" y="309"/>
                  <a:pt x="0" y="367"/>
                </a:cubicBezTo>
                <a:cubicBezTo>
                  <a:pt x="0" y="515"/>
                  <a:pt x="103" y="618"/>
                  <a:pt x="250" y="618"/>
                </a:cubicBezTo>
                <a:cubicBezTo>
                  <a:pt x="397" y="618"/>
                  <a:pt x="500" y="515"/>
                  <a:pt x="500" y="367"/>
                </a:cubicBezTo>
                <a:cubicBezTo>
                  <a:pt x="500" y="279"/>
                  <a:pt x="441" y="250"/>
                  <a:pt x="441" y="132"/>
                </a:cubicBezTo>
                <a:close/>
                <a:moveTo>
                  <a:pt x="265" y="588"/>
                </a:moveTo>
                <a:lnTo>
                  <a:pt x="265" y="588"/>
                </a:lnTo>
                <a:cubicBezTo>
                  <a:pt x="132" y="588"/>
                  <a:pt x="29" y="485"/>
                  <a:pt x="29" y="353"/>
                </a:cubicBezTo>
                <a:cubicBezTo>
                  <a:pt x="29" y="338"/>
                  <a:pt x="29" y="309"/>
                  <a:pt x="59" y="294"/>
                </a:cubicBezTo>
                <a:cubicBezTo>
                  <a:pt x="59" y="309"/>
                  <a:pt x="88" y="412"/>
                  <a:pt x="177" y="397"/>
                </a:cubicBezTo>
                <a:cubicBezTo>
                  <a:pt x="177" y="323"/>
                  <a:pt x="147" y="117"/>
                  <a:pt x="250" y="58"/>
                </a:cubicBezTo>
                <a:cubicBezTo>
                  <a:pt x="250" y="162"/>
                  <a:pt x="265" y="309"/>
                  <a:pt x="382" y="323"/>
                </a:cubicBezTo>
                <a:cubicBezTo>
                  <a:pt x="382" y="279"/>
                  <a:pt x="382" y="220"/>
                  <a:pt x="412" y="205"/>
                </a:cubicBezTo>
                <a:cubicBezTo>
                  <a:pt x="412" y="264"/>
                  <a:pt x="471" y="309"/>
                  <a:pt x="471" y="367"/>
                </a:cubicBezTo>
                <a:cubicBezTo>
                  <a:pt x="471" y="485"/>
                  <a:pt x="353" y="588"/>
                  <a:pt x="265" y="5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3" name="Google Shape;1343;p37"/>
          <p:cNvSpPr/>
          <p:nvPr/>
        </p:nvSpPr>
        <p:spPr>
          <a:xfrm>
            <a:off x="3511551" y="1350571"/>
            <a:ext cx="271531" cy="323525"/>
          </a:xfrm>
          <a:custGeom>
            <a:rect b="b" l="l" r="r" t="t"/>
            <a:pathLst>
              <a:path extrusionOk="0" h="619" w="517">
                <a:moveTo>
                  <a:pt x="265" y="0"/>
                </a:moveTo>
                <a:lnTo>
                  <a:pt x="265" y="0"/>
                </a:lnTo>
                <a:cubicBezTo>
                  <a:pt x="162" y="88"/>
                  <a:pt x="0" y="220"/>
                  <a:pt x="0" y="367"/>
                </a:cubicBezTo>
                <a:cubicBezTo>
                  <a:pt x="0" y="515"/>
                  <a:pt x="118" y="618"/>
                  <a:pt x="265" y="618"/>
                </a:cubicBezTo>
                <a:cubicBezTo>
                  <a:pt x="398" y="618"/>
                  <a:pt x="516" y="515"/>
                  <a:pt x="516" y="367"/>
                </a:cubicBezTo>
                <a:cubicBezTo>
                  <a:pt x="516" y="220"/>
                  <a:pt x="353" y="88"/>
                  <a:pt x="265" y="0"/>
                </a:cubicBezTo>
                <a:close/>
                <a:moveTo>
                  <a:pt x="265" y="588"/>
                </a:moveTo>
                <a:lnTo>
                  <a:pt x="265" y="588"/>
                </a:lnTo>
                <a:cubicBezTo>
                  <a:pt x="148" y="588"/>
                  <a:pt x="44" y="485"/>
                  <a:pt x="44" y="367"/>
                </a:cubicBezTo>
                <a:cubicBezTo>
                  <a:pt x="44" y="250"/>
                  <a:pt x="177" y="132"/>
                  <a:pt x="265" y="58"/>
                </a:cubicBezTo>
                <a:cubicBezTo>
                  <a:pt x="339" y="132"/>
                  <a:pt x="471" y="250"/>
                  <a:pt x="471" y="367"/>
                </a:cubicBezTo>
                <a:cubicBezTo>
                  <a:pt x="471" y="485"/>
                  <a:pt x="383" y="588"/>
                  <a:pt x="265" y="588"/>
                </a:cubicBezTo>
                <a:close/>
                <a:moveTo>
                  <a:pt x="265" y="191"/>
                </a:moveTo>
                <a:lnTo>
                  <a:pt x="265" y="191"/>
                </a:lnTo>
                <a:cubicBezTo>
                  <a:pt x="206" y="250"/>
                  <a:pt x="118" y="309"/>
                  <a:pt x="118" y="382"/>
                </a:cubicBezTo>
                <a:cubicBezTo>
                  <a:pt x="118" y="471"/>
                  <a:pt x="192" y="530"/>
                  <a:pt x="265" y="530"/>
                </a:cubicBezTo>
                <a:cubicBezTo>
                  <a:pt x="339" y="530"/>
                  <a:pt x="398" y="471"/>
                  <a:pt x="398" y="382"/>
                </a:cubicBezTo>
                <a:cubicBezTo>
                  <a:pt x="398" y="309"/>
                  <a:pt x="310" y="250"/>
                  <a:pt x="265" y="191"/>
                </a:cubicBezTo>
                <a:close/>
                <a:moveTo>
                  <a:pt x="265" y="485"/>
                </a:moveTo>
                <a:lnTo>
                  <a:pt x="265" y="485"/>
                </a:lnTo>
                <a:cubicBezTo>
                  <a:pt x="206" y="485"/>
                  <a:pt x="162" y="441"/>
                  <a:pt x="162" y="382"/>
                </a:cubicBezTo>
                <a:cubicBezTo>
                  <a:pt x="162" y="323"/>
                  <a:pt x="221" y="279"/>
                  <a:pt x="265" y="235"/>
                </a:cubicBezTo>
                <a:cubicBezTo>
                  <a:pt x="295" y="279"/>
                  <a:pt x="353" y="323"/>
                  <a:pt x="353" y="382"/>
                </a:cubicBezTo>
                <a:cubicBezTo>
                  <a:pt x="353" y="441"/>
                  <a:pt x="310" y="485"/>
                  <a:pt x="265" y="48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37"/>
          <p:cNvSpPr/>
          <p:nvPr/>
        </p:nvSpPr>
        <p:spPr>
          <a:xfrm>
            <a:off x="2947307" y="1350571"/>
            <a:ext cx="333154" cy="323525"/>
          </a:xfrm>
          <a:custGeom>
            <a:rect b="b" l="l" r="r" t="t"/>
            <a:pathLst>
              <a:path extrusionOk="0" h="619" w="634">
                <a:moveTo>
                  <a:pt x="309" y="88"/>
                </a:moveTo>
                <a:lnTo>
                  <a:pt x="309" y="88"/>
                </a:lnTo>
                <a:cubicBezTo>
                  <a:pt x="235" y="88"/>
                  <a:pt x="176" y="162"/>
                  <a:pt x="176" y="235"/>
                </a:cubicBezTo>
                <a:cubicBezTo>
                  <a:pt x="176" y="309"/>
                  <a:pt x="235" y="367"/>
                  <a:pt x="309" y="367"/>
                </a:cubicBezTo>
                <a:cubicBezTo>
                  <a:pt x="383" y="367"/>
                  <a:pt x="456" y="309"/>
                  <a:pt x="456" y="235"/>
                </a:cubicBezTo>
                <a:cubicBezTo>
                  <a:pt x="456" y="162"/>
                  <a:pt x="383" y="88"/>
                  <a:pt x="309" y="88"/>
                </a:cubicBezTo>
                <a:close/>
                <a:moveTo>
                  <a:pt x="309" y="323"/>
                </a:moveTo>
                <a:lnTo>
                  <a:pt x="309" y="323"/>
                </a:lnTo>
                <a:cubicBezTo>
                  <a:pt x="265" y="323"/>
                  <a:pt x="221" y="279"/>
                  <a:pt x="221" y="235"/>
                </a:cubicBezTo>
                <a:cubicBezTo>
                  <a:pt x="221" y="176"/>
                  <a:pt x="265" y="132"/>
                  <a:pt x="309" y="132"/>
                </a:cubicBezTo>
                <a:cubicBezTo>
                  <a:pt x="368" y="132"/>
                  <a:pt x="412" y="176"/>
                  <a:pt x="412" y="235"/>
                </a:cubicBezTo>
                <a:cubicBezTo>
                  <a:pt x="412" y="279"/>
                  <a:pt x="368" y="323"/>
                  <a:pt x="309" y="323"/>
                </a:cubicBezTo>
                <a:close/>
                <a:moveTo>
                  <a:pt x="530" y="338"/>
                </a:moveTo>
                <a:lnTo>
                  <a:pt x="530" y="338"/>
                </a:lnTo>
                <a:cubicBezTo>
                  <a:pt x="544" y="309"/>
                  <a:pt x="559" y="264"/>
                  <a:pt x="559" y="235"/>
                </a:cubicBezTo>
                <a:cubicBezTo>
                  <a:pt x="559" y="103"/>
                  <a:pt x="441" y="0"/>
                  <a:pt x="309" y="0"/>
                </a:cubicBezTo>
                <a:cubicBezTo>
                  <a:pt x="176" y="0"/>
                  <a:pt x="73" y="103"/>
                  <a:pt x="73" y="235"/>
                </a:cubicBezTo>
                <a:cubicBezTo>
                  <a:pt x="73" y="264"/>
                  <a:pt x="88" y="309"/>
                  <a:pt x="103" y="338"/>
                </a:cubicBezTo>
                <a:cubicBezTo>
                  <a:pt x="0" y="500"/>
                  <a:pt x="0" y="500"/>
                  <a:pt x="0" y="500"/>
                </a:cubicBezTo>
                <a:cubicBezTo>
                  <a:pt x="0" y="500"/>
                  <a:pt x="58" y="515"/>
                  <a:pt x="117" y="530"/>
                </a:cubicBezTo>
                <a:cubicBezTo>
                  <a:pt x="162" y="574"/>
                  <a:pt x="206" y="618"/>
                  <a:pt x="206" y="618"/>
                </a:cubicBezTo>
                <a:cubicBezTo>
                  <a:pt x="294" y="471"/>
                  <a:pt x="294" y="471"/>
                  <a:pt x="294" y="471"/>
                </a:cubicBezTo>
                <a:cubicBezTo>
                  <a:pt x="309" y="471"/>
                  <a:pt x="309" y="471"/>
                  <a:pt x="309" y="471"/>
                </a:cubicBezTo>
                <a:cubicBezTo>
                  <a:pt x="324" y="471"/>
                  <a:pt x="324" y="471"/>
                  <a:pt x="324" y="471"/>
                </a:cubicBezTo>
                <a:cubicBezTo>
                  <a:pt x="412" y="618"/>
                  <a:pt x="412" y="618"/>
                  <a:pt x="412" y="618"/>
                </a:cubicBezTo>
                <a:cubicBezTo>
                  <a:pt x="412" y="618"/>
                  <a:pt x="456" y="574"/>
                  <a:pt x="500" y="530"/>
                </a:cubicBezTo>
                <a:cubicBezTo>
                  <a:pt x="559" y="515"/>
                  <a:pt x="633" y="500"/>
                  <a:pt x="633" y="500"/>
                </a:cubicBezTo>
                <a:lnTo>
                  <a:pt x="530" y="338"/>
                </a:lnTo>
                <a:close/>
                <a:moveTo>
                  <a:pt x="206" y="544"/>
                </a:moveTo>
                <a:lnTo>
                  <a:pt x="206" y="544"/>
                </a:lnTo>
                <a:cubicBezTo>
                  <a:pt x="206" y="544"/>
                  <a:pt x="176" y="530"/>
                  <a:pt x="147" y="500"/>
                </a:cubicBezTo>
                <a:cubicBezTo>
                  <a:pt x="103" y="485"/>
                  <a:pt x="58" y="471"/>
                  <a:pt x="58" y="471"/>
                </a:cubicBezTo>
                <a:cubicBezTo>
                  <a:pt x="117" y="382"/>
                  <a:pt x="117" y="382"/>
                  <a:pt x="117" y="382"/>
                </a:cubicBezTo>
                <a:cubicBezTo>
                  <a:pt x="147" y="412"/>
                  <a:pt x="206" y="456"/>
                  <a:pt x="250" y="456"/>
                </a:cubicBezTo>
                <a:lnTo>
                  <a:pt x="206" y="544"/>
                </a:lnTo>
                <a:close/>
                <a:moveTo>
                  <a:pt x="309" y="426"/>
                </a:moveTo>
                <a:lnTo>
                  <a:pt x="309" y="426"/>
                </a:lnTo>
                <a:cubicBezTo>
                  <a:pt x="206" y="426"/>
                  <a:pt x="117" y="338"/>
                  <a:pt x="117" y="235"/>
                </a:cubicBezTo>
                <a:cubicBezTo>
                  <a:pt x="117" y="117"/>
                  <a:pt x="206" y="29"/>
                  <a:pt x="309" y="29"/>
                </a:cubicBezTo>
                <a:cubicBezTo>
                  <a:pt x="426" y="29"/>
                  <a:pt x="515" y="117"/>
                  <a:pt x="515" y="235"/>
                </a:cubicBezTo>
                <a:cubicBezTo>
                  <a:pt x="515" y="338"/>
                  <a:pt x="426" y="426"/>
                  <a:pt x="309" y="426"/>
                </a:cubicBezTo>
                <a:close/>
                <a:moveTo>
                  <a:pt x="485" y="500"/>
                </a:moveTo>
                <a:lnTo>
                  <a:pt x="485" y="500"/>
                </a:lnTo>
                <a:cubicBezTo>
                  <a:pt x="456" y="530"/>
                  <a:pt x="426" y="544"/>
                  <a:pt x="426" y="544"/>
                </a:cubicBezTo>
                <a:cubicBezTo>
                  <a:pt x="368" y="456"/>
                  <a:pt x="368" y="456"/>
                  <a:pt x="368" y="456"/>
                </a:cubicBezTo>
                <a:cubicBezTo>
                  <a:pt x="426" y="456"/>
                  <a:pt x="471" y="412"/>
                  <a:pt x="500" y="382"/>
                </a:cubicBezTo>
                <a:cubicBezTo>
                  <a:pt x="559" y="471"/>
                  <a:pt x="559" y="471"/>
                  <a:pt x="559" y="471"/>
                </a:cubicBezTo>
                <a:cubicBezTo>
                  <a:pt x="559" y="471"/>
                  <a:pt x="530" y="485"/>
                  <a:pt x="485" y="50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5" name="Google Shape;1345;p37"/>
          <p:cNvSpPr/>
          <p:nvPr/>
        </p:nvSpPr>
        <p:spPr>
          <a:xfrm>
            <a:off x="2406172" y="1358274"/>
            <a:ext cx="338931" cy="310046"/>
          </a:xfrm>
          <a:custGeom>
            <a:rect b="b" l="l" r="r" t="t"/>
            <a:pathLst>
              <a:path extrusionOk="0" h="590" w="649">
                <a:moveTo>
                  <a:pt x="515" y="74"/>
                </a:moveTo>
                <a:lnTo>
                  <a:pt x="515" y="74"/>
                </a:lnTo>
                <a:cubicBezTo>
                  <a:pt x="515" y="30"/>
                  <a:pt x="486" y="0"/>
                  <a:pt x="442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162" y="0"/>
                  <a:pt x="133" y="30"/>
                  <a:pt x="133" y="74"/>
                </a:cubicBezTo>
                <a:cubicBezTo>
                  <a:pt x="0" y="74"/>
                  <a:pt x="15" y="74"/>
                  <a:pt x="15" y="162"/>
                </a:cubicBezTo>
                <a:cubicBezTo>
                  <a:pt x="15" y="221"/>
                  <a:pt x="59" y="280"/>
                  <a:pt x="133" y="280"/>
                </a:cubicBezTo>
                <a:cubicBezTo>
                  <a:pt x="133" y="280"/>
                  <a:pt x="133" y="280"/>
                  <a:pt x="147" y="280"/>
                </a:cubicBezTo>
                <a:cubicBezTo>
                  <a:pt x="162" y="353"/>
                  <a:pt x="236" y="427"/>
                  <a:pt x="309" y="427"/>
                </a:cubicBezTo>
                <a:cubicBezTo>
                  <a:pt x="309" y="545"/>
                  <a:pt x="309" y="545"/>
                  <a:pt x="309" y="545"/>
                </a:cubicBezTo>
                <a:cubicBezTo>
                  <a:pt x="250" y="545"/>
                  <a:pt x="250" y="545"/>
                  <a:pt x="250" y="545"/>
                </a:cubicBezTo>
                <a:cubicBezTo>
                  <a:pt x="236" y="545"/>
                  <a:pt x="221" y="560"/>
                  <a:pt x="221" y="574"/>
                </a:cubicBezTo>
                <a:cubicBezTo>
                  <a:pt x="221" y="574"/>
                  <a:pt x="236" y="589"/>
                  <a:pt x="250" y="589"/>
                </a:cubicBezTo>
                <a:cubicBezTo>
                  <a:pt x="397" y="589"/>
                  <a:pt x="397" y="589"/>
                  <a:pt x="397" y="589"/>
                </a:cubicBezTo>
                <a:cubicBezTo>
                  <a:pt x="413" y="589"/>
                  <a:pt x="427" y="574"/>
                  <a:pt x="427" y="574"/>
                </a:cubicBezTo>
                <a:cubicBezTo>
                  <a:pt x="427" y="560"/>
                  <a:pt x="413" y="545"/>
                  <a:pt x="397" y="545"/>
                </a:cubicBezTo>
                <a:cubicBezTo>
                  <a:pt x="339" y="545"/>
                  <a:pt x="339" y="545"/>
                  <a:pt x="339" y="545"/>
                </a:cubicBezTo>
                <a:cubicBezTo>
                  <a:pt x="339" y="427"/>
                  <a:pt x="339" y="427"/>
                  <a:pt x="339" y="427"/>
                </a:cubicBezTo>
                <a:cubicBezTo>
                  <a:pt x="413" y="427"/>
                  <a:pt x="486" y="353"/>
                  <a:pt x="501" y="280"/>
                </a:cubicBezTo>
                <a:cubicBezTo>
                  <a:pt x="515" y="280"/>
                  <a:pt x="515" y="280"/>
                  <a:pt x="515" y="280"/>
                </a:cubicBezTo>
                <a:cubicBezTo>
                  <a:pt x="589" y="280"/>
                  <a:pt x="633" y="221"/>
                  <a:pt x="633" y="162"/>
                </a:cubicBezTo>
                <a:cubicBezTo>
                  <a:pt x="633" y="74"/>
                  <a:pt x="648" y="74"/>
                  <a:pt x="515" y="74"/>
                </a:cubicBezTo>
                <a:close/>
                <a:moveTo>
                  <a:pt x="133" y="236"/>
                </a:moveTo>
                <a:lnTo>
                  <a:pt x="133" y="236"/>
                </a:lnTo>
                <a:cubicBezTo>
                  <a:pt x="88" y="236"/>
                  <a:pt x="44" y="206"/>
                  <a:pt x="44" y="162"/>
                </a:cubicBezTo>
                <a:cubicBezTo>
                  <a:pt x="44" y="118"/>
                  <a:pt x="44" y="118"/>
                  <a:pt x="133" y="118"/>
                </a:cubicBezTo>
                <a:lnTo>
                  <a:pt x="133" y="236"/>
                </a:lnTo>
                <a:close/>
                <a:moveTo>
                  <a:pt x="486" y="191"/>
                </a:moveTo>
                <a:lnTo>
                  <a:pt x="486" y="191"/>
                </a:lnTo>
                <a:cubicBezTo>
                  <a:pt x="486" y="280"/>
                  <a:pt x="413" y="398"/>
                  <a:pt x="324" y="398"/>
                </a:cubicBezTo>
                <a:cubicBezTo>
                  <a:pt x="236" y="398"/>
                  <a:pt x="162" y="280"/>
                  <a:pt x="162" y="191"/>
                </a:cubicBezTo>
                <a:cubicBezTo>
                  <a:pt x="162" y="74"/>
                  <a:pt x="162" y="74"/>
                  <a:pt x="162" y="74"/>
                </a:cubicBezTo>
                <a:cubicBezTo>
                  <a:pt x="162" y="59"/>
                  <a:pt x="192" y="44"/>
                  <a:pt x="206" y="44"/>
                </a:cubicBezTo>
                <a:cubicBezTo>
                  <a:pt x="442" y="44"/>
                  <a:pt x="442" y="44"/>
                  <a:pt x="442" y="44"/>
                </a:cubicBezTo>
                <a:cubicBezTo>
                  <a:pt x="456" y="44"/>
                  <a:pt x="486" y="59"/>
                  <a:pt x="486" y="74"/>
                </a:cubicBezTo>
                <a:lnTo>
                  <a:pt x="486" y="191"/>
                </a:lnTo>
                <a:close/>
                <a:moveTo>
                  <a:pt x="515" y="236"/>
                </a:moveTo>
                <a:lnTo>
                  <a:pt x="515" y="236"/>
                </a:lnTo>
                <a:cubicBezTo>
                  <a:pt x="515" y="118"/>
                  <a:pt x="515" y="118"/>
                  <a:pt x="515" y="118"/>
                </a:cubicBezTo>
                <a:cubicBezTo>
                  <a:pt x="604" y="118"/>
                  <a:pt x="604" y="118"/>
                  <a:pt x="604" y="162"/>
                </a:cubicBezTo>
                <a:cubicBezTo>
                  <a:pt x="604" y="206"/>
                  <a:pt x="560" y="236"/>
                  <a:pt x="515" y="23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6" name="Google Shape;1346;p37"/>
          <p:cNvSpPr/>
          <p:nvPr/>
        </p:nvSpPr>
        <p:spPr>
          <a:xfrm>
            <a:off x="1872741" y="1350571"/>
            <a:ext cx="333154" cy="323525"/>
          </a:xfrm>
          <a:custGeom>
            <a:rect b="b" l="l" r="r" t="t"/>
            <a:pathLst>
              <a:path extrusionOk="0" h="619" w="634">
                <a:moveTo>
                  <a:pt x="177" y="191"/>
                </a:moveTo>
                <a:lnTo>
                  <a:pt x="177" y="191"/>
                </a:lnTo>
                <a:lnTo>
                  <a:pt x="162" y="205"/>
                </a:lnTo>
                <a:cubicBezTo>
                  <a:pt x="162" y="412"/>
                  <a:pt x="162" y="412"/>
                  <a:pt x="162" y="412"/>
                </a:cubicBezTo>
                <a:lnTo>
                  <a:pt x="177" y="426"/>
                </a:lnTo>
                <a:cubicBezTo>
                  <a:pt x="192" y="426"/>
                  <a:pt x="207" y="412"/>
                  <a:pt x="207" y="412"/>
                </a:cubicBezTo>
                <a:cubicBezTo>
                  <a:pt x="207" y="205"/>
                  <a:pt x="207" y="205"/>
                  <a:pt x="207" y="205"/>
                </a:cubicBezTo>
                <a:cubicBezTo>
                  <a:pt x="207" y="205"/>
                  <a:pt x="192" y="191"/>
                  <a:pt x="177" y="191"/>
                </a:cubicBezTo>
                <a:close/>
                <a:moveTo>
                  <a:pt x="339" y="250"/>
                </a:moveTo>
                <a:lnTo>
                  <a:pt x="339" y="250"/>
                </a:lnTo>
                <a:cubicBezTo>
                  <a:pt x="324" y="250"/>
                  <a:pt x="324" y="264"/>
                  <a:pt x="324" y="264"/>
                </a:cubicBezTo>
                <a:cubicBezTo>
                  <a:pt x="324" y="382"/>
                  <a:pt x="324" y="382"/>
                  <a:pt x="324" y="382"/>
                </a:cubicBezTo>
                <a:cubicBezTo>
                  <a:pt x="324" y="397"/>
                  <a:pt x="324" y="412"/>
                  <a:pt x="339" y="412"/>
                </a:cubicBezTo>
                <a:cubicBezTo>
                  <a:pt x="354" y="412"/>
                  <a:pt x="354" y="397"/>
                  <a:pt x="354" y="382"/>
                </a:cubicBezTo>
                <a:cubicBezTo>
                  <a:pt x="354" y="264"/>
                  <a:pt x="354" y="264"/>
                  <a:pt x="354" y="264"/>
                </a:cubicBezTo>
                <a:cubicBezTo>
                  <a:pt x="354" y="264"/>
                  <a:pt x="354" y="250"/>
                  <a:pt x="339" y="250"/>
                </a:cubicBezTo>
                <a:close/>
                <a:moveTo>
                  <a:pt x="471" y="0"/>
                </a:moveTo>
                <a:lnTo>
                  <a:pt x="471" y="0"/>
                </a:lnTo>
                <a:cubicBezTo>
                  <a:pt x="324" y="117"/>
                  <a:pt x="324" y="117"/>
                  <a:pt x="324" y="117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618"/>
                  <a:pt x="0" y="618"/>
                  <a:pt x="0" y="618"/>
                </a:cubicBezTo>
                <a:cubicBezTo>
                  <a:pt x="162" y="530"/>
                  <a:pt x="162" y="530"/>
                  <a:pt x="162" y="530"/>
                </a:cubicBezTo>
                <a:cubicBezTo>
                  <a:pt x="324" y="588"/>
                  <a:pt x="324" y="588"/>
                  <a:pt x="324" y="588"/>
                </a:cubicBezTo>
                <a:cubicBezTo>
                  <a:pt x="471" y="471"/>
                  <a:pt x="471" y="471"/>
                  <a:pt x="471" y="471"/>
                </a:cubicBezTo>
                <a:cubicBezTo>
                  <a:pt x="633" y="588"/>
                  <a:pt x="633" y="588"/>
                  <a:pt x="633" y="588"/>
                </a:cubicBezTo>
                <a:cubicBezTo>
                  <a:pt x="633" y="117"/>
                  <a:pt x="633" y="117"/>
                  <a:pt x="633" y="117"/>
                </a:cubicBezTo>
                <a:lnTo>
                  <a:pt x="471" y="0"/>
                </a:lnTo>
                <a:close/>
                <a:moveTo>
                  <a:pt x="589" y="515"/>
                </a:moveTo>
                <a:lnTo>
                  <a:pt x="589" y="515"/>
                </a:lnTo>
                <a:cubicBezTo>
                  <a:pt x="471" y="426"/>
                  <a:pt x="471" y="426"/>
                  <a:pt x="471" y="426"/>
                </a:cubicBezTo>
                <a:cubicBezTo>
                  <a:pt x="324" y="544"/>
                  <a:pt x="324" y="544"/>
                  <a:pt x="324" y="544"/>
                </a:cubicBezTo>
                <a:cubicBezTo>
                  <a:pt x="162" y="485"/>
                  <a:pt x="162" y="485"/>
                  <a:pt x="162" y="485"/>
                </a:cubicBezTo>
                <a:cubicBezTo>
                  <a:pt x="44" y="559"/>
                  <a:pt x="44" y="559"/>
                  <a:pt x="44" y="559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324" y="147"/>
                  <a:pt x="324" y="147"/>
                  <a:pt x="324" y="147"/>
                </a:cubicBezTo>
                <a:cubicBezTo>
                  <a:pt x="471" y="29"/>
                  <a:pt x="471" y="29"/>
                  <a:pt x="471" y="29"/>
                </a:cubicBezTo>
                <a:cubicBezTo>
                  <a:pt x="589" y="117"/>
                  <a:pt x="589" y="117"/>
                  <a:pt x="589" y="117"/>
                </a:cubicBezTo>
                <a:lnTo>
                  <a:pt x="589" y="515"/>
                </a:lnTo>
                <a:close/>
                <a:moveTo>
                  <a:pt x="471" y="323"/>
                </a:moveTo>
                <a:lnTo>
                  <a:pt x="471" y="323"/>
                </a:lnTo>
                <a:cubicBezTo>
                  <a:pt x="471" y="338"/>
                  <a:pt x="486" y="353"/>
                  <a:pt x="501" y="353"/>
                </a:cubicBezTo>
                <a:cubicBezTo>
                  <a:pt x="501" y="353"/>
                  <a:pt x="516" y="338"/>
                  <a:pt x="516" y="323"/>
                </a:cubicBezTo>
                <a:cubicBezTo>
                  <a:pt x="516" y="176"/>
                  <a:pt x="516" y="176"/>
                  <a:pt x="516" y="176"/>
                </a:cubicBezTo>
                <a:cubicBezTo>
                  <a:pt x="516" y="162"/>
                  <a:pt x="501" y="147"/>
                  <a:pt x="501" y="147"/>
                </a:cubicBezTo>
                <a:cubicBezTo>
                  <a:pt x="486" y="147"/>
                  <a:pt x="471" y="162"/>
                  <a:pt x="471" y="176"/>
                </a:cubicBezTo>
                <a:lnTo>
                  <a:pt x="471" y="32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7" name="Google Shape;1347;p37"/>
          <p:cNvSpPr/>
          <p:nvPr/>
        </p:nvSpPr>
        <p:spPr>
          <a:xfrm>
            <a:off x="1372045" y="1350571"/>
            <a:ext cx="269605" cy="323525"/>
          </a:xfrm>
          <a:custGeom>
            <a:rect b="b" l="l" r="r" t="t"/>
            <a:pathLst>
              <a:path extrusionOk="0" h="619" w="517">
                <a:moveTo>
                  <a:pt x="501" y="235"/>
                </a:moveTo>
                <a:lnTo>
                  <a:pt x="501" y="235"/>
                </a:lnTo>
                <a:cubicBezTo>
                  <a:pt x="442" y="117"/>
                  <a:pt x="442" y="117"/>
                  <a:pt x="442" y="117"/>
                </a:cubicBezTo>
                <a:cubicBezTo>
                  <a:pt x="442" y="117"/>
                  <a:pt x="442" y="117"/>
                  <a:pt x="427" y="117"/>
                </a:cubicBezTo>
                <a:cubicBezTo>
                  <a:pt x="309" y="117"/>
                  <a:pt x="309" y="117"/>
                  <a:pt x="309" y="117"/>
                </a:cubicBezTo>
                <a:cubicBezTo>
                  <a:pt x="309" y="73"/>
                  <a:pt x="309" y="73"/>
                  <a:pt x="309" y="73"/>
                </a:cubicBezTo>
                <a:cubicBezTo>
                  <a:pt x="309" y="29"/>
                  <a:pt x="280" y="0"/>
                  <a:pt x="236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48" y="0"/>
                  <a:pt x="118" y="29"/>
                  <a:pt x="118" y="73"/>
                </a:cubicBezTo>
                <a:cubicBezTo>
                  <a:pt x="118" y="117"/>
                  <a:pt x="118" y="117"/>
                  <a:pt x="118" y="117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15" y="117"/>
                  <a:pt x="0" y="132"/>
                  <a:pt x="0" y="147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367"/>
                  <a:pt x="15" y="382"/>
                  <a:pt x="45" y="382"/>
                </a:cubicBezTo>
                <a:cubicBezTo>
                  <a:pt x="118" y="382"/>
                  <a:pt x="118" y="382"/>
                  <a:pt x="118" y="382"/>
                </a:cubicBezTo>
                <a:cubicBezTo>
                  <a:pt x="118" y="544"/>
                  <a:pt x="118" y="544"/>
                  <a:pt x="118" y="544"/>
                </a:cubicBezTo>
                <a:cubicBezTo>
                  <a:pt x="118" y="588"/>
                  <a:pt x="148" y="618"/>
                  <a:pt x="192" y="618"/>
                </a:cubicBezTo>
                <a:cubicBezTo>
                  <a:pt x="236" y="618"/>
                  <a:pt x="236" y="618"/>
                  <a:pt x="236" y="618"/>
                </a:cubicBezTo>
                <a:cubicBezTo>
                  <a:pt x="280" y="618"/>
                  <a:pt x="309" y="588"/>
                  <a:pt x="309" y="544"/>
                </a:cubicBezTo>
                <a:cubicBezTo>
                  <a:pt x="309" y="382"/>
                  <a:pt x="309" y="382"/>
                  <a:pt x="309" y="382"/>
                </a:cubicBezTo>
                <a:cubicBezTo>
                  <a:pt x="427" y="382"/>
                  <a:pt x="427" y="382"/>
                  <a:pt x="427" y="382"/>
                </a:cubicBezTo>
                <a:cubicBezTo>
                  <a:pt x="442" y="382"/>
                  <a:pt x="442" y="382"/>
                  <a:pt x="442" y="382"/>
                </a:cubicBezTo>
                <a:cubicBezTo>
                  <a:pt x="501" y="264"/>
                  <a:pt x="501" y="264"/>
                  <a:pt x="501" y="264"/>
                </a:cubicBezTo>
                <a:cubicBezTo>
                  <a:pt x="516" y="250"/>
                  <a:pt x="516" y="250"/>
                  <a:pt x="516" y="250"/>
                </a:cubicBezTo>
                <a:cubicBezTo>
                  <a:pt x="516" y="250"/>
                  <a:pt x="516" y="235"/>
                  <a:pt x="501" y="235"/>
                </a:cubicBezTo>
                <a:close/>
                <a:moveTo>
                  <a:pt x="162" y="73"/>
                </a:moveTo>
                <a:lnTo>
                  <a:pt x="162" y="73"/>
                </a:lnTo>
                <a:cubicBezTo>
                  <a:pt x="162" y="58"/>
                  <a:pt x="177" y="29"/>
                  <a:pt x="192" y="29"/>
                </a:cubicBezTo>
                <a:cubicBezTo>
                  <a:pt x="236" y="29"/>
                  <a:pt x="236" y="29"/>
                  <a:pt x="236" y="29"/>
                </a:cubicBezTo>
                <a:cubicBezTo>
                  <a:pt x="251" y="29"/>
                  <a:pt x="280" y="58"/>
                  <a:pt x="280" y="73"/>
                </a:cubicBezTo>
                <a:cubicBezTo>
                  <a:pt x="280" y="117"/>
                  <a:pt x="280" y="117"/>
                  <a:pt x="280" y="117"/>
                </a:cubicBezTo>
                <a:cubicBezTo>
                  <a:pt x="162" y="117"/>
                  <a:pt x="162" y="117"/>
                  <a:pt x="162" y="117"/>
                </a:cubicBezTo>
                <a:lnTo>
                  <a:pt x="162" y="73"/>
                </a:lnTo>
                <a:close/>
                <a:moveTo>
                  <a:pt x="280" y="544"/>
                </a:moveTo>
                <a:lnTo>
                  <a:pt x="280" y="544"/>
                </a:lnTo>
                <a:cubicBezTo>
                  <a:pt x="280" y="559"/>
                  <a:pt x="251" y="588"/>
                  <a:pt x="236" y="588"/>
                </a:cubicBezTo>
                <a:cubicBezTo>
                  <a:pt x="192" y="588"/>
                  <a:pt x="192" y="588"/>
                  <a:pt x="192" y="588"/>
                </a:cubicBezTo>
                <a:cubicBezTo>
                  <a:pt x="177" y="588"/>
                  <a:pt x="162" y="559"/>
                  <a:pt x="162" y="544"/>
                </a:cubicBezTo>
                <a:cubicBezTo>
                  <a:pt x="162" y="382"/>
                  <a:pt x="162" y="382"/>
                  <a:pt x="162" y="382"/>
                </a:cubicBezTo>
                <a:cubicBezTo>
                  <a:pt x="280" y="382"/>
                  <a:pt x="280" y="382"/>
                  <a:pt x="280" y="382"/>
                </a:cubicBezTo>
                <a:lnTo>
                  <a:pt x="280" y="544"/>
                </a:lnTo>
                <a:close/>
                <a:moveTo>
                  <a:pt x="427" y="338"/>
                </a:moveTo>
                <a:lnTo>
                  <a:pt x="427" y="338"/>
                </a:lnTo>
                <a:cubicBezTo>
                  <a:pt x="427" y="353"/>
                  <a:pt x="413" y="353"/>
                  <a:pt x="413" y="353"/>
                </a:cubicBezTo>
                <a:cubicBezTo>
                  <a:pt x="59" y="353"/>
                  <a:pt x="59" y="353"/>
                  <a:pt x="59" y="353"/>
                </a:cubicBezTo>
                <a:cubicBezTo>
                  <a:pt x="45" y="353"/>
                  <a:pt x="45" y="338"/>
                  <a:pt x="45" y="323"/>
                </a:cubicBezTo>
                <a:cubicBezTo>
                  <a:pt x="45" y="176"/>
                  <a:pt x="45" y="176"/>
                  <a:pt x="45" y="176"/>
                </a:cubicBezTo>
                <a:cubicBezTo>
                  <a:pt x="45" y="162"/>
                  <a:pt x="45" y="147"/>
                  <a:pt x="59" y="147"/>
                </a:cubicBezTo>
                <a:cubicBezTo>
                  <a:pt x="413" y="147"/>
                  <a:pt x="413" y="147"/>
                  <a:pt x="413" y="147"/>
                </a:cubicBezTo>
                <a:cubicBezTo>
                  <a:pt x="413" y="147"/>
                  <a:pt x="427" y="147"/>
                  <a:pt x="427" y="162"/>
                </a:cubicBezTo>
                <a:cubicBezTo>
                  <a:pt x="472" y="250"/>
                  <a:pt x="472" y="250"/>
                  <a:pt x="472" y="250"/>
                </a:cubicBezTo>
                <a:lnTo>
                  <a:pt x="427" y="33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8" name="Google Shape;1348;p37"/>
          <p:cNvSpPr/>
          <p:nvPr/>
        </p:nvSpPr>
        <p:spPr>
          <a:xfrm>
            <a:off x="846317" y="1350571"/>
            <a:ext cx="248422" cy="323525"/>
          </a:xfrm>
          <a:custGeom>
            <a:rect b="b" l="l" r="r" t="t"/>
            <a:pathLst>
              <a:path extrusionOk="0" h="619" w="472">
                <a:moveTo>
                  <a:pt x="236" y="0"/>
                </a:moveTo>
                <a:lnTo>
                  <a:pt x="236" y="0"/>
                </a:lnTo>
                <a:cubicBezTo>
                  <a:pt x="104" y="0"/>
                  <a:pt x="0" y="103"/>
                  <a:pt x="0" y="235"/>
                </a:cubicBezTo>
                <a:cubicBezTo>
                  <a:pt x="0" y="323"/>
                  <a:pt x="192" y="618"/>
                  <a:pt x="236" y="618"/>
                </a:cubicBezTo>
                <a:cubicBezTo>
                  <a:pt x="280" y="618"/>
                  <a:pt x="471" y="323"/>
                  <a:pt x="471" y="235"/>
                </a:cubicBezTo>
                <a:cubicBezTo>
                  <a:pt x="471" y="103"/>
                  <a:pt x="368" y="0"/>
                  <a:pt x="236" y="0"/>
                </a:cubicBezTo>
                <a:close/>
                <a:moveTo>
                  <a:pt x="236" y="559"/>
                </a:moveTo>
                <a:lnTo>
                  <a:pt x="236" y="559"/>
                </a:lnTo>
                <a:cubicBezTo>
                  <a:pt x="207" y="559"/>
                  <a:pt x="45" y="309"/>
                  <a:pt x="45" y="235"/>
                </a:cubicBezTo>
                <a:cubicBezTo>
                  <a:pt x="45" y="117"/>
                  <a:pt x="133" y="29"/>
                  <a:pt x="236" y="29"/>
                </a:cubicBezTo>
                <a:cubicBezTo>
                  <a:pt x="339" y="29"/>
                  <a:pt x="427" y="117"/>
                  <a:pt x="427" y="235"/>
                </a:cubicBezTo>
                <a:cubicBezTo>
                  <a:pt x="427" y="309"/>
                  <a:pt x="266" y="559"/>
                  <a:pt x="236" y="559"/>
                </a:cubicBezTo>
                <a:close/>
                <a:moveTo>
                  <a:pt x="236" y="132"/>
                </a:moveTo>
                <a:lnTo>
                  <a:pt x="236" y="132"/>
                </a:lnTo>
                <a:cubicBezTo>
                  <a:pt x="177" y="132"/>
                  <a:pt x="133" y="176"/>
                  <a:pt x="133" y="235"/>
                </a:cubicBezTo>
                <a:cubicBezTo>
                  <a:pt x="133" y="279"/>
                  <a:pt x="177" y="323"/>
                  <a:pt x="236" y="323"/>
                </a:cubicBezTo>
                <a:cubicBezTo>
                  <a:pt x="295" y="323"/>
                  <a:pt x="339" y="279"/>
                  <a:pt x="339" y="235"/>
                </a:cubicBezTo>
                <a:cubicBezTo>
                  <a:pt x="339" y="176"/>
                  <a:pt x="295" y="132"/>
                  <a:pt x="236" y="132"/>
                </a:cubicBezTo>
                <a:close/>
                <a:moveTo>
                  <a:pt x="236" y="294"/>
                </a:moveTo>
                <a:lnTo>
                  <a:pt x="236" y="294"/>
                </a:lnTo>
                <a:cubicBezTo>
                  <a:pt x="207" y="294"/>
                  <a:pt x="177" y="264"/>
                  <a:pt x="177" y="235"/>
                </a:cubicBezTo>
                <a:cubicBezTo>
                  <a:pt x="177" y="191"/>
                  <a:pt x="207" y="176"/>
                  <a:pt x="236" y="176"/>
                </a:cubicBezTo>
                <a:cubicBezTo>
                  <a:pt x="266" y="176"/>
                  <a:pt x="295" y="191"/>
                  <a:pt x="295" y="235"/>
                </a:cubicBezTo>
                <a:cubicBezTo>
                  <a:pt x="295" y="264"/>
                  <a:pt x="266" y="294"/>
                  <a:pt x="236" y="29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2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38"/>
          <p:cNvSpPr/>
          <p:nvPr/>
        </p:nvSpPr>
        <p:spPr>
          <a:xfrm>
            <a:off x="1016000" y="4917389"/>
            <a:ext cx="417608" cy="417608"/>
          </a:xfrm>
          <a:custGeom>
            <a:rect b="b" l="l" r="r" t="t"/>
            <a:pathLst>
              <a:path extrusionOk="0" h="277" w="279">
                <a:moveTo>
                  <a:pt x="272" y="270"/>
                </a:moveTo>
                <a:lnTo>
                  <a:pt x="272" y="270"/>
                </a:lnTo>
                <a:lnTo>
                  <a:pt x="263" y="275"/>
                </a:lnTo>
                <a:lnTo>
                  <a:pt x="252" y="277"/>
                </a:lnTo>
                <a:lnTo>
                  <a:pt x="243" y="275"/>
                </a:lnTo>
                <a:lnTo>
                  <a:pt x="234" y="270"/>
                </a:lnTo>
                <a:lnTo>
                  <a:pt x="189" y="225"/>
                </a:lnTo>
                <a:lnTo>
                  <a:pt x="189" y="225"/>
                </a:lnTo>
                <a:lnTo>
                  <a:pt x="172" y="232"/>
                </a:lnTo>
                <a:lnTo>
                  <a:pt x="158" y="239"/>
                </a:lnTo>
                <a:lnTo>
                  <a:pt x="140" y="243"/>
                </a:lnTo>
                <a:lnTo>
                  <a:pt x="121" y="243"/>
                </a:lnTo>
                <a:lnTo>
                  <a:pt x="121" y="243"/>
                </a:lnTo>
                <a:lnTo>
                  <a:pt x="111" y="243"/>
                </a:lnTo>
                <a:lnTo>
                  <a:pt x="98" y="241"/>
                </a:lnTo>
                <a:lnTo>
                  <a:pt x="85" y="237"/>
                </a:lnTo>
                <a:lnTo>
                  <a:pt x="74" y="234"/>
                </a:lnTo>
                <a:lnTo>
                  <a:pt x="63" y="228"/>
                </a:lnTo>
                <a:lnTo>
                  <a:pt x="54" y="223"/>
                </a:lnTo>
                <a:lnTo>
                  <a:pt x="45" y="216"/>
                </a:lnTo>
                <a:lnTo>
                  <a:pt x="36" y="208"/>
                </a:lnTo>
                <a:lnTo>
                  <a:pt x="27" y="199"/>
                </a:lnTo>
                <a:lnTo>
                  <a:pt x="22" y="190"/>
                </a:lnTo>
                <a:lnTo>
                  <a:pt x="15" y="179"/>
                </a:lnTo>
                <a:lnTo>
                  <a:pt x="9" y="168"/>
                </a:lnTo>
                <a:lnTo>
                  <a:pt x="5" y="157"/>
                </a:lnTo>
                <a:lnTo>
                  <a:pt x="2" y="147"/>
                </a:lnTo>
                <a:lnTo>
                  <a:pt x="0" y="134"/>
                </a:lnTo>
                <a:lnTo>
                  <a:pt x="0" y="121"/>
                </a:lnTo>
                <a:lnTo>
                  <a:pt x="0" y="121"/>
                </a:lnTo>
                <a:lnTo>
                  <a:pt x="0" y="109"/>
                </a:lnTo>
                <a:lnTo>
                  <a:pt x="2" y="96"/>
                </a:lnTo>
                <a:lnTo>
                  <a:pt x="5" y="85"/>
                </a:lnTo>
                <a:lnTo>
                  <a:pt x="9" y="74"/>
                </a:lnTo>
                <a:lnTo>
                  <a:pt x="15" y="63"/>
                </a:lnTo>
                <a:lnTo>
                  <a:pt x="22" y="52"/>
                </a:lnTo>
                <a:lnTo>
                  <a:pt x="27" y="43"/>
                </a:lnTo>
                <a:lnTo>
                  <a:pt x="36" y="34"/>
                </a:lnTo>
                <a:lnTo>
                  <a:pt x="45" y="27"/>
                </a:lnTo>
                <a:lnTo>
                  <a:pt x="54" y="20"/>
                </a:lnTo>
                <a:lnTo>
                  <a:pt x="63" y="14"/>
                </a:lnTo>
                <a:lnTo>
                  <a:pt x="74" y="9"/>
                </a:lnTo>
                <a:lnTo>
                  <a:pt x="85" y="5"/>
                </a:lnTo>
                <a:lnTo>
                  <a:pt x="98" y="2"/>
                </a:lnTo>
                <a:lnTo>
                  <a:pt x="111" y="0"/>
                </a:lnTo>
                <a:lnTo>
                  <a:pt x="121" y="0"/>
                </a:lnTo>
                <a:lnTo>
                  <a:pt x="121" y="0"/>
                </a:lnTo>
                <a:lnTo>
                  <a:pt x="134" y="0"/>
                </a:lnTo>
                <a:lnTo>
                  <a:pt x="147" y="2"/>
                </a:lnTo>
                <a:lnTo>
                  <a:pt x="158" y="5"/>
                </a:lnTo>
                <a:lnTo>
                  <a:pt x="170" y="9"/>
                </a:lnTo>
                <a:lnTo>
                  <a:pt x="181" y="14"/>
                </a:lnTo>
                <a:lnTo>
                  <a:pt x="190" y="20"/>
                </a:lnTo>
                <a:lnTo>
                  <a:pt x="199" y="27"/>
                </a:lnTo>
                <a:lnTo>
                  <a:pt x="208" y="34"/>
                </a:lnTo>
                <a:lnTo>
                  <a:pt x="216" y="43"/>
                </a:lnTo>
                <a:lnTo>
                  <a:pt x="223" y="52"/>
                </a:lnTo>
                <a:lnTo>
                  <a:pt x="230" y="63"/>
                </a:lnTo>
                <a:lnTo>
                  <a:pt x="236" y="74"/>
                </a:lnTo>
                <a:lnTo>
                  <a:pt x="239" y="85"/>
                </a:lnTo>
                <a:lnTo>
                  <a:pt x="241" y="96"/>
                </a:lnTo>
                <a:lnTo>
                  <a:pt x="243" y="109"/>
                </a:lnTo>
                <a:lnTo>
                  <a:pt x="245" y="121"/>
                </a:lnTo>
                <a:lnTo>
                  <a:pt x="245" y="121"/>
                </a:lnTo>
                <a:lnTo>
                  <a:pt x="243" y="139"/>
                </a:lnTo>
                <a:lnTo>
                  <a:pt x="239" y="156"/>
                </a:lnTo>
                <a:lnTo>
                  <a:pt x="234" y="172"/>
                </a:lnTo>
                <a:lnTo>
                  <a:pt x="225" y="187"/>
                </a:lnTo>
                <a:lnTo>
                  <a:pt x="272" y="234"/>
                </a:lnTo>
                <a:lnTo>
                  <a:pt x="272" y="234"/>
                </a:lnTo>
                <a:lnTo>
                  <a:pt x="277" y="243"/>
                </a:lnTo>
                <a:lnTo>
                  <a:pt x="279" y="252"/>
                </a:lnTo>
                <a:lnTo>
                  <a:pt x="277" y="261"/>
                </a:lnTo>
                <a:lnTo>
                  <a:pt x="272" y="270"/>
                </a:lnTo>
                <a:lnTo>
                  <a:pt x="272" y="270"/>
                </a:lnTo>
                <a:close/>
                <a:moveTo>
                  <a:pt x="121" y="34"/>
                </a:moveTo>
                <a:lnTo>
                  <a:pt x="121" y="34"/>
                </a:lnTo>
                <a:lnTo>
                  <a:pt x="105" y="36"/>
                </a:lnTo>
                <a:lnTo>
                  <a:pt x="89" y="41"/>
                </a:lnTo>
                <a:lnTo>
                  <a:pt x="74" y="49"/>
                </a:lnTo>
                <a:lnTo>
                  <a:pt x="60" y="60"/>
                </a:lnTo>
                <a:lnTo>
                  <a:pt x="51" y="72"/>
                </a:lnTo>
                <a:lnTo>
                  <a:pt x="42" y="87"/>
                </a:lnTo>
                <a:lnTo>
                  <a:pt x="36" y="103"/>
                </a:lnTo>
                <a:lnTo>
                  <a:pt x="34" y="121"/>
                </a:lnTo>
                <a:lnTo>
                  <a:pt x="34" y="121"/>
                </a:lnTo>
                <a:lnTo>
                  <a:pt x="36" y="139"/>
                </a:lnTo>
                <a:lnTo>
                  <a:pt x="42" y="156"/>
                </a:lnTo>
                <a:lnTo>
                  <a:pt x="51" y="170"/>
                </a:lnTo>
                <a:lnTo>
                  <a:pt x="60" y="183"/>
                </a:lnTo>
                <a:lnTo>
                  <a:pt x="74" y="194"/>
                </a:lnTo>
                <a:lnTo>
                  <a:pt x="89" y="201"/>
                </a:lnTo>
                <a:lnTo>
                  <a:pt x="105" y="206"/>
                </a:lnTo>
                <a:lnTo>
                  <a:pt x="121" y="208"/>
                </a:lnTo>
                <a:lnTo>
                  <a:pt x="121" y="208"/>
                </a:lnTo>
                <a:lnTo>
                  <a:pt x="140" y="206"/>
                </a:lnTo>
                <a:lnTo>
                  <a:pt x="156" y="201"/>
                </a:lnTo>
                <a:lnTo>
                  <a:pt x="170" y="194"/>
                </a:lnTo>
                <a:lnTo>
                  <a:pt x="183" y="183"/>
                </a:lnTo>
                <a:lnTo>
                  <a:pt x="194" y="170"/>
                </a:lnTo>
                <a:lnTo>
                  <a:pt x="203" y="156"/>
                </a:lnTo>
                <a:lnTo>
                  <a:pt x="208" y="139"/>
                </a:lnTo>
                <a:lnTo>
                  <a:pt x="210" y="121"/>
                </a:lnTo>
                <a:lnTo>
                  <a:pt x="210" y="121"/>
                </a:lnTo>
                <a:lnTo>
                  <a:pt x="208" y="103"/>
                </a:lnTo>
                <a:lnTo>
                  <a:pt x="203" y="87"/>
                </a:lnTo>
                <a:lnTo>
                  <a:pt x="194" y="72"/>
                </a:lnTo>
                <a:lnTo>
                  <a:pt x="183" y="60"/>
                </a:lnTo>
                <a:lnTo>
                  <a:pt x="170" y="49"/>
                </a:lnTo>
                <a:lnTo>
                  <a:pt x="156" y="41"/>
                </a:lnTo>
                <a:lnTo>
                  <a:pt x="140" y="36"/>
                </a:lnTo>
                <a:lnTo>
                  <a:pt x="121" y="34"/>
                </a:lnTo>
                <a:lnTo>
                  <a:pt x="121" y="34"/>
                </a:lnTo>
                <a:close/>
                <a:moveTo>
                  <a:pt x="158" y="139"/>
                </a:moveTo>
                <a:lnTo>
                  <a:pt x="87" y="139"/>
                </a:lnTo>
                <a:lnTo>
                  <a:pt x="87" y="139"/>
                </a:lnTo>
                <a:lnTo>
                  <a:pt x="80" y="138"/>
                </a:lnTo>
                <a:lnTo>
                  <a:pt x="74" y="134"/>
                </a:lnTo>
                <a:lnTo>
                  <a:pt x="71" y="128"/>
                </a:lnTo>
                <a:lnTo>
                  <a:pt x="71" y="121"/>
                </a:lnTo>
                <a:lnTo>
                  <a:pt x="71" y="121"/>
                </a:lnTo>
                <a:lnTo>
                  <a:pt x="71" y="114"/>
                </a:lnTo>
                <a:lnTo>
                  <a:pt x="74" y="109"/>
                </a:lnTo>
                <a:lnTo>
                  <a:pt x="80" y="105"/>
                </a:lnTo>
                <a:lnTo>
                  <a:pt x="87" y="103"/>
                </a:lnTo>
                <a:lnTo>
                  <a:pt x="158" y="103"/>
                </a:lnTo>
                <a:lnTo>
                  <a:pt x="158" y="103"/>
                </a:lnTo>
                <a:lnTo>
                  <a:pt x="163" y="105"/>
                </a:lnTo>
                <a:lnTo>
                  <a:pt x="170" y="109"/>
                </a:lnTo>
                <a:lnTo>
                  <a:pt x="174" y="114"/>
                </a:lnTo>
                <a:lnTo>
                  <a:pt x="174" y="121"/>
                </a:lnTo>
                <a:lnTo>
                  <a:pt x="174" y="121"/>
                </a:lnTo>
                <a:lnTo>
                  <a:pt x="174" y="128"/>
                </a:lnTo>
                <a:lnTo>
                  <a:pt x="170" y="134"/>
                </a:lnTo>
                <a:lnTo>
                  <a:pt x="163" y="138"/>
                </a:lnTo>
                <a:lnTo>
                  <a:pt x="158" y="139"/>
                </a:lnTo>
                <a:lnTo>
                  <a:pt x="158" y="1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54" name="Google Shape;1354;p38"/>
          <p:cNvGrpSpPr/>
          <p:nvPr/>
        </p:nvGrpSpPr>
        <p:grpSpPr>
          <a:xfrm>
            <a:off x="2214444" y="4911380"/>
            <a:ext cx="429624" cy="429624"/>
            <a:chOff x="1787872" y="3796481"/>
            <a:chExt cx="296916" cy="296916"/>
          </a:xfrm>
        </p:grpSpPr>
        <p:sp>
          <p:nvSpPr>
            <p:cNvPr id="1355" name="Google Shape;1355;p38"/>
            <p:cNvSpPr/>
            <p:nvPr/>
          </p:nvSpPr>
          <p:spPr>
            <a:xfrm>
              <a:off x="1787872" y="3796481"/>
              <a:ext cx="296916" cy="296916"/>
            </a:xfrm>
            <a:custGeom>
              <a:rect b="b" l="l" r="r" t="t"/>
              <a:pathLst>
                <a:path extrusionOk="0" h="287" w="286">
                  <a:moveTo>
                    <a:pt x="281" y="249"/>
                  </a:moveTo>
                  <a:lnTo>
                    <a:pt x="221" y="189"/>
                  </a:lnTo>
                  <a:lnTo>
                    <a:pt x="221" y="189"/>
                  </a:lnTo>
                  <a:lnTo>
                    <a:pt x="230" y="174"/>
                  </a:lnTo>
                  <a:lnTo>
                    <a:pt x="237" y="156"/>
                  </a:lnTo>
                  <a:lnTo>
                    <a:pt x="241" y="140"/>
                  </a:lnTo>
                  <a:lnTo>
                    <a:pt x="243" y="120"/>
                  </a:lnTo>
                  <a:lnTo>
                    <a:pt x="243" y="120"/>
                  </a:lnTo>
                  <a:lnTo>
                    <a:pt x="243" y="109"/>
                  </a:lnTo>
                  <a:lnTo>
                    <a:pt x="241" y="96"/>
                  </a:lnTo>
                  <a:lnTo>
                    <a:pt x="237" y="85"/>
                  </a:lnTo>
                  <a:lnTo>
                    <a:pt x="234" y="73"/>
                  </a:lnTo>
                  <a:lnTo>
                    <a:pt x="234" y="73"/>
                  </a:lnTo>
                  <a:lnTo>
                    <a:pt x="228" y="62"/>
                  </a:lnTo>
                  <a:lnTo>
                    <a:pt x="221" y="53"/>
                  </a:lnTo>
                  <a:lnTo>
                    <a:pt x="216" y="44"/>
                  </a:lnTo>
                  <a:lnTo>
                    <a:pt x="207" y="35"/>
                  </a:lnTo>
                  <a:lnTo>
                    <a:pt x="207" y="35"/>
                  </a:lnTo>
                  <a:lnTo>
                    <a:pt x="199" y="27"/>
                  </a:lnTo>
                  <a:lnTo>
                    <a:pt x="190" y="20"/>
                  </a:lnTo>
                  <a:lnTo>
                    <a:pt x="179" y="15"/>
                  </a:lnTo>
                  <a:lnTo>
                    <a:pt x="169" y="9"/>
                  </a:lnTo>
                  <a:lnTo>
                    <a:pt x="169" y="9"/>
                  </a:lnTo>
                  <a:lnTo>
                    <a:pt x="158" y="6"/>
                  </a:lnTo>
                  <a:lnTo>
                    <a:pt x="145" y="2"/>
                  </a:lnTo>
                  <a:lnTo>
                    <a:pt x="134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8" y="2"/>
                  </a:lnTo>
                  <a:lnTo>
                    <a:pt x="85" y="6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63" y="15"/>
                  </a:lnTo>
                  <a:lnTo>
                    <a:pt x="53" y="20"/>
                  </a:lnTo>
                  <a:lnTo>
                    <a:pt x="44" y="27"/>
                  </a:lnTo>
                  <a:lnTo>
                    <a:pt x="36" y="35"/>
                  </a:lnTo>
                  <a:lnTo>
                    <a:pt x="36" y="35"/>
                  </a:lnTo>
                  <a:lnTo>
                    <a:pt x="27" y="44"/>
                  </a:lnTo>
                  <a:lnTo>
                    <a:pt x="22" y="53"/>
                  </a:lnTo>
                  <a:lnTo>
                    <a:pt x="15" y="62"/>
                  </a:lnTo>
                  <a:lnTo>
                    <a:pt x="9" y="73"/>
                  </a:lnTo>
                  <a:lnTo>
                    <a:pt x="9" y="73"/>
                  </a:lnTo>
                  <a:lnTo>
                    <a:pt x="5" y="85"/>
                  </a:lnTo>
                  <a:lnTo>
                    <a:pt x="2" y="96"/>
                  </a:lnTo>
                  <a:lnTo>
                    <a:pt x="0" y="109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32"/>
                  </a:lnTo>
                  <a:lnTo>
                    <a:pt x="2" y="145"/>
                  </a:lnTo>
                  <a:lnTo>
                    <a:pt x="5" y="156"/>
                  </a:lnTo>
                  <a:lnTo>
                    <a:pt x="9" y="167"/>
                  </a:lnTo>
                  <a:lnTo>
                    <a:pt x="9" y="167"/>
                  </a:lnTo>
                  <a:lnTo>
                    <a:pt x="15" y="178"/>
                  </a:lnTo>
                  <a:lnTo>
                    <a:pt x="22" y="189"/>
                  </a:lnTo>
                  <a:lnTo>
                    <a:pt x="27" y="198"/>
                  </a:lnTo>
                  <a:lnTo>
                    <a:pt x="36" y="207"/>
                  </a:lnTo>
                  <a:lnTo>
                    <a:pt x="36" y="207"/>
                  </a:lnTo>
                  <a:lnTo>
                    <a:pt x="44" y="214"/>
                  </a:lnTo>
                  <a:lnTo>
                    <a:pt x="53" y="221"/>
                  </a:lnTo>
                  <a:lnTo>
                    <a:pt x="63" y="227"/>
                  </a:lnTo>
                  <a:lnTo>
                    <a:pt x="74" y="232"/>
                  </a:lnTo>
                  <a:lnTo>
                    <a:pt x="74" y="232"/>
                  </a:lnTo>
                  <a:lnTo>
                    <a:pt x="85" y="236"/>
                  </a:lnTo>
                  <a:lnTo>
                    <a:pt x="98" y="239"/>
                  </a:lnTo>
                  <a:lnTo>
                    <a:pt x="109" y="241"/>
                  </a:lnTo>
                  <a:lnTo>
                    <a:pt x="121" y="241"/>
                  </a:lnTo>
                  <a:lnTo>
                    <a:pt x="121" y="241"/>
                  </a:lnTo>
                  <a:lnTo>
                    <a:pt x="140" y="241"/>
                  </a:lnTo>
                  <a:lnTo>
                    <a:pt x="158" y="236"/>
                  </a:lnTo>
                  <a:lnTo>
                    <a:pt x="174" y="230"/>
                  </a:lnTo>
                  <a:lnTo>
                    <a:pt x="190" y="220"/>
                  </a:lnTo>
                  <a:lnTo>
                    <a:pt x="248" y="279"/>
                  </a:lnTo>
                  <a:lnTo>
                    <a:pt x="248" y="279"/>
                  </a:lnTo>
                  <a:lnTo>
                    <a:pt x="256" y="285"/>
                  </a:lnTo>
                  <a:lnTo>
                    <a:pt x="265" y="287"/>
                  </a:lnTo>
                  <a:lnTo>
                    <a:pt x="265" y="287"/>
                  </a:lnTo>
                  <a:lnTo>
                    <a:pt x="274" y="285"/>
                  </a:lnTo>
                  <a:lnTo>
                    <a:pt x="281" y="279"/>
                  </a:lnTo>
                  <a:lnTo>
                    <a:pt x="281" y="279"/>
                  </a:lnTo>
                  <a:lnTo>
                    <a:pt x="285" y="272"/>
                  </a:lnTo>
                  <a:lnTo>
                    <a:pt x="286" y="263"/>
                  </a:lnTo>
                  <a:lnTo>
                    <a:pt x="286" y="263"/>
                  </a:lnTo>
                  <a:lnTo>
                    <a:pt x="285" y="256"/>
                  </a:lnTo>
                  <a:lnTo>
                    <a:pt x="281" y="249"/>
                  </a:lnTo>
                  <a:lnTo>
                    <a:pt x="281" y="249"/>
                  </a:lnTo>
                  <a:close/>
                  <a:moveTo>
                    <a:pt x="176" y="174"/>
                  </a:moveTo>
                  <a:lnTo>
                    <a:pt x="176" y="174"/>
                  </a:lnTo>
                  <a:lnTo>
                    <a:pt x="163" y="185"/>
                  </a:lnTo>
                  <a:lnTo>
                    <a:pt x="150" y="192"/>
                  </a:lnTo>
                  <a:lnTo>
                    <a:pt x="136" y="196"/>
                  </a:lnTo>
                  <a:lnTo>
                    <a:pt x="121" y="198"/>
                  </a:lnTo>
                  <a:lnTo>
                    <a:pt x="121" y="198"/>
                  </a:lnTo>
                  <a:lnTo>
                    <a:pt x="107" y="196"/>
                  </a:lnTo>
                  <a:lnTo>
                    <a:pt x="92" y="192"/>
                  </a:lnTo>
                  <a:lnTo>
                    <a:pt x="80" y="185"/>
                  </a:lnTo>
                  <a:lnTo>
                    <a:pt x="67" y="174"/>
                  </a:lnTo>
                  <a:lnTo>
                    <a:pt x="67" y="174"/>
                  </a:lnTo>
                  <a:lnTo>
                    <a:pt x="56" y="163"/>
                  </a:lnTo>
                  <a:lnTo>
                    <a:pt x="51" y="151"/>
                  </a:lnTo>
                  <a:lnTo>
                    <a:pt x="45" y="136"/>
                  </a:lnTo>
                  <a:lnTo>
                    <a:pt x="44" y="120"/>
                  </a:lnTo>
                  <a:lnTo>
                    <a:pt x="44" y="120"/>
                  </a:lnTo>
                  <a:lnTo>
                    <a:pt x="45" y="105"/>
                  </a:lnTo>
                  <a:lnTo>
                    <a:pt x="51" y="91"/>
                  </a:lnTo>
                  <a:lnTo>
                    <a:pt x="56" y="78"/>
                  </a:lnTo>
                  <a:lnTo>
                    <a:pt x="67" y="65"/>
                  </a:lnTo>
                  <a:lnTo>
                    <a:pt x="67" y="65"/>
                  </a:lnTo>
                  <a:lnTo>
                    <a:pt x="80" y="56"/>
                  </a:lnTo>
                  <a:lnTo>
                    <a:pt x="92" y="49"/>
                  </a:lnTo>
                  <a:lnTo>
                    <a:pt x="107" y="45"/>
                  </a:lnTo>
                  <a:lnTo>
                    <a:pt x="121" y="44"/>
                  </a:lnTo>
                  <a:lnTo>
                    <a:pt x="121" y="44"/>
                  </a:lnTo>
                  <a:lnTo>
                    <a:pt x="136" y="45"/>
                  </a:lnTo>
                  <a:lnTo>
                    <a:pt x="150" y="49"/>
                  </a:lnTo>
                  <a:lnTo>
                    <a:pt x="163" y="56"/>
                  </a:lnTo>
                  <a:lnTo>
                    <a:pt x="176" y="65"/>
                  </a:lnTo>
                  <a:lnTo>
                    <a:pt x="176" y="65"/>
                  </a:lnTo>
                  <a:lnTo>
                    <a:pt x="187" y="78"/>
                  </a:lnTo>
                  <a:lnTo>
                    <a:pt x="192" y="91"/>
                  </a:lnTo>
                  <a:lnTo>
                    <a:pt x="198" y="105"/>
                  </a:lnTo>
                  <a:lnTo>
                    <a:pt x="199" y="120"/>
                  </a:lnTo>
                  <a:lnTo>
                    <a:pt x="199" y="120"/>
                  </a:lnTo>
                  <a:lnTo>
                    <a:pt x="198" y="136"/>
                  </a:lnTo>
                  <a:lnTo>
                    <a:pt x="192" y="151"/>
                  </a:lnTo>
                  <a:lnTo>
                    <a:pt x="187" y="163"/>
                  </a:lnTo>
                  <a:lnTo>
                    <a:pt x="176" y="174"/>
                  </a:lnTo>
                  <a:lnTo>
                    <a:pt x="176" y="17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38"/>
            <p:cNvSpPr/>
            <p:nvPr/>
          </p:nvSpPr>
          <p:spPr>
            <a:xfrm>
              <a:off x="1858467" y="3864999"/>
              <a:ext cx="112122" cy="114199"/>
            </a:xfrm>
            <a:custGeom>
              <a:rect b="b" l="l" r="r" t="t"/>
              <a:pathLst>
                <a:path extrusionOk="0" h="111" w="109">
                  <a:moveTo>
                    <a:pt x="103" y="44"/>
                  </a:moveTo>
                  <a:lnTo>
                    <a:pt x="65" y="44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0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4" y="6"/>
                  </a:lnTo>
                  <a:lnTo>
                    <a:pt x="44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0" y="49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6" y="66"/>
                  </a:lnTo>
                  <a:lnTo>
                    <a:pt x="44" y="66"/>
                  </a:lnTo>
                  <a:lnTo>
                    <a:pt x="44" y="106"/>
                  </a:lnTo>
                  <a:lnTo>
                    <a:pt x="44" y="106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9" y="111"/>
                  </a:lnTo>
                  <a:lnTo>
                    <a:pt x="60" y="111"/>
                  </a:lnTo>
                  <a:lnTo>
                    <a:pt x="60" y="111"/>
                  </a:lnTo>
                  <a:lnTo>
                    <a:pt x="64" y="109"/>
                  </a:lnTo>
                  <a:lnTo>
                    <a:pt x="64" y="109"/>
                  </a:lnTo>
                  <a:lnTo>
                    <a:pt x="65" y="106"/>
                  </a:lnTo>
                  <a:lnTo>
                    <a:pt x="65" y="66"/>
                  </a:lnTo>
                  <a:lnTo>
                    <a:pt x="103" y="66"/>
                  </a:lnTo>
                  <a:lnTo>
                    <a:pt x="103" y="66"/>
                  </a:lnTo>
                  <a:lnTo>
                    <a:pt x="107" y="66"/>
                  </a:lnTo>
                  <a:lnTo>
                    <a:pt x="107" y="66"/>
                  </a:lnTo>
                  <a:lnTo>
                    <a:pt x="109" y="60"/>
                  </a:lnTo>
                  <a:lnTo>
                    <a:pt x="109" y="49"/>
                  </a:lnTo>
                  <a:lnTo>
                    <a:pt x="109" y="49"/>
                  </a:lnTo>
                  <a:lnTo>
                    <a:pt x="107" y="46"/>
                  </a:lnTo>
                  <a:lnTo>
                    <a:pt x="107" y="46"/>
                  </a:lnTo>
                  <a:lnTo>
                    <a:pt x="103" y="44"/>
                  </a:lnTo>
                  <a:lnTo>
                    <a:pt x="103" y="4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7" name="Google Shape;1357;p38"/>
          <p:cNvGrpSpPr/>
          <p:nvPr/>
        </p:nvGrpSpPr>
        <p:grpSpPr>
          <a:xfrm>
            <a:off x="3452703" y="4923397"/>
            <a:ext cx="429624" cy="405589"/>
            <a:chOff x="2578955" y="3804786"/>
            <a:chExt cx="296915" cy="280306"/>
          </a:xfrm>
        </p:grpSpPr>
        <p:sp>
          <p:nvSpPr>
            <p:cNvPr id="1358" name="Google Shape;1358;p38"/>
            <p:cNvSpPr/>
            <p:nvPr/>
          </p:nvSpPr>
          <p:spPr>
            <a:xfrm>
              <a:off x="2578955" y="3914831"/>
              <a:ext cx="85130" cy="170259"/>
            </a:xfrm>
            <a:custGeom>
              <a:rect b="b" l="l" r="r" t="t"/>
              <a:pathLst>
                <a:path extrusionOk="0" h="164" w="84">
                  <a:moveTo>
                    <a:pt x="64" y="20"/>
                  </a:moveTo>
                  <a:lnTo>
                    <a:pt x="64" y="71"/>
                  </a:lnTo>
                  <a:lnTo>
                    <a:pt x="20" y="71"/>
                  </a:lnTo>
                  <a:lnTo>
                    <a:pt x="20" y="20"/>
                  </a:lnTo>
                  <a:lnTo>
                    <a:pt x="64" y="20"/>
                  </a:lnTo>
                  <a:close/>
                  <a:moveTo>
                    <a:pt x="76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2" y="162"/>
                  </a:lnTo>
                  <a:lnTo>
                    <a:pt x="8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82" y="162"/>
                  </a:lnTo>
                  <a:lnTo>
                    <a:pt x="84" y="15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2" y="2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38"/>
            <p:cNvSpPr/>
            <p:nvPr/>
          </p:nvSpPr>
          <p:spPr>
            <a:xfrm>
              <a:off x="2599718" y="3935595"/>
              <a:ext cx="43604" cy="5398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38"/>
            <p:cNvSpPr/>
            <p:nvPr/>
          </p:nvSpPr>
          <p:spPr>
            <a:xfrm>
              <a:off x="2578955" y="3914831"/>
              <a:ext cx="85130" cy="170259"/>
            </a:xfrm>
            <a:custGeom>
              <a:rect b="b" l="l" r="r" t="t"/>
              <a:pathLst>
                <a:path extrusionOk="0" h="164" w="84">
                  <a:moveTo>
                    <a:pt x="76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2" y="162"/>
                  </a:lnTo>
                  <a:lnTo>
                    <a:pt x="8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82" y="162"/>
                  </a:lnTo>
                  <a:lnTo>
                    <a:pt x="84" y="15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2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38"/>
            <p:cNvSpPr/>
            <p:nvPr/>
          </p:nvSpPr>
          <p:spPr>
            <a:xfrm>
              <a:off x="2682771" y="3875382"/>
              <a:ext cx="87206" cy="209710"/>
            </a:xfrm>
            <a:custGeom>
              <a:rect b="b" l="l" r="r" t="t"/>
              <a:pathLst>
                <a:path extrusionOk="0" h="202" w="83">
                  <a:moveTo>
                    <a:pt x="63" y="18"/>
                  </a:moveTo>
                  <a:lnTo>
                    <a:pt x="63" y="120"/>
                  </a:lnTo>
                  <a:lnTo>
                    <a:pt x="20" y="120"/>
                  </a:lnTo>
                  <a:lnTo>
                    <a:pt x="20" y="18"/>
                  </a:lnTo>
                  <a:lnTo>
                    <a:pt x="63" y="18"/>
                  </a:lnTo>
                  <a:close/>
                  <a:moveTo>
                    <a:pt x="76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2" y="200"/>
                  </a:lnTo>
                  <a:lnTo>
                    <a:pt x="7" y="202"/>
                  </a:lnTo>
                  <a:lnTo>
                    <a:pt x="76" y="202"/>
                  </a:lnTo>
                  <a:lnTo>
                    <a:pt x="76" y="202"/>
                  </a:lnTo>
                  <a:lnTo>
                    <a:pt x="81" y="200"/>
                  </a:lnTo>
                  <a:lnTo>
                    <a:pt x="83" y="196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1" y="2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38"/>
            <p:cNvSpPr/>
            <p:nvPr/>
          </p:nvSpPr>
          <p:spPr>
            <a:xfrm>
              <a:off x="2703534" y="3894068"/>
              <a:ext cx="45679" cy="105894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38"/>
            <p:cNvSpPr/>
            <p:nvPr/>
          </p:nvSpPr>
          <p:spPr>
            <a:xfrm>
              <a:off x="2682771" y="3875382"/>
              <a:ext cx="87206" cy="209710"/>
            </a:xfrm>
            <a:custGeom>
              <a:rect b="b" l="l" r="r" t="t"/>
              <a:pathLst>
                <a:path extrusionOk="0" h="202" w="83">
                  <a:moveTo>
                    <a:pt x="76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2" y="200"/>
                  </a:lnTo>
                  <a:lnTo>
                    <a:pt x="7" y="202"/>
                  </a:lnTo>
                  <a:lnTo>
                    <a:pt x="76" y="202"/>
                  </a:lnTo>
                  <a:lnTo>
                    <a:pt x="76" y="202"/>
                  </a:lnTo>
                  <a:lnTo>
                    <a:pt x="81" y="200"/>
                  </a:lnTo>
                  <a:lnTo>
                    <a:pt x="83" y="196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1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38"/>
            <p:cNvSpPr/>
            <p:nvPr/>
          </p:nvSpPr>
          <p:spPr>
            <a:xfrm>
              <a:off x="2790740" y="3804786"/>
              <a:ext cx="85130" cy="280305"/>
            </a:xfrm>
            <a:custGeom>
              <a:rect b="b" l="l" r="r" t="t"/>
              <a:pathLst>
                <a:path extrusionOk="0" h="271" w="82">
                  <a:moveTo>
                    <a:pt x="64" y="20"/>
                  </a:moveTo>
                  <a:lnTo>
                    <a:pt x="64" y="145"/>
                  </a:lnTo>
                  <a:lnTo>
                    <a:pt x="20" y="145"/>
                  </a:lnTo>
                  <a:lnTo>
                    <a:pt x="20" y="20"/>
                  </a:lnTo>
                  <a:lnTo>
                    <a:pt x="64" y="20"/>
                  </a:lnTo>
                  <a:close/>
                  <a:moveTo>
                    <a:pt x="76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265"/>
                  </a:lnTo>
                  <a:lnTo>
                    <a:pt x="0" y="265"/>
                  </a:lnTo>
                  <a:lnTo>
                    <a:pt x="2" y="269"/>
                  </a:lnTo>
                  <a:lnTo>
                    <a:pt x="7" y="271"/>
                  </a:lnTo>
                  <a:lnTo>
                    <a:pt x="76" y="271"/>
                  </a:lnTo>
                  <a:lnTo>
                    <a:pt x="76" y="271"/>
                  </a:lnTo>
                  <a:lnTo>
                    <a:pt x="80" y="269"/>
                  </a:lnTo>
                  <a:lnTo>
                    <a:pt x="82" y="265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38"/>
            <p:cNvSpPr/>
            <p:nvPr/>
          </p:nvSpPr>
          <p:spPr>
            <a:xfrm>
              <a:off x="2811504" y="3825550"/>
              <a:ext cx="45679" cy="12873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38"/>
            <p:cNvSpPr/>
            <p:nvPr/>
          </p:nvSpPr>
          <p:spPr>
            <a:xfrm>
              <a:off x="2790740" y="3804786"/>
              <a:ext cx="85130" cy="280305"/>
            </a:xfrm>
            <a:custGeom>
              <a:rect b="b" l="l" r="r" t="t"/>
              <a:pathLst>
                <a:path extrusionOk="0" h="271" w="82">
                  <a:moveTo>
                    <a:pt x="76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265"/>
                  </a:lnTo>
                  <a:lnTo>
                    <a:pt x="0" y="265"/>
                  </a:lnTo>
                  <a:lnTo>
                    <a:pt x="2" y="269"/>
                  </a:lnTo>
                  <a:lnTo>
                    <a:pt x="7" y="271"/>
                  </a:lnTo>
                  <a:lnTo>
                    <a:pt x="76" y="271"/>
                  </a:lnTo>
                  <a:lnTo>
                    <a:pt x="76" y="271"/>
                  </a:lnTo>
                  <a:lnTo>
                    <a:pt x="80" y="269"/>
                  </a:lnTo>
                  <a:lnTo>
                    <a:pt x="82" y="265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7" name="Google Shape;1367;p38"/>
          <p:cNvSpPr/>
          <p:nvPr/>
        </p:nvSpPr>
        <p:spPr>
          <a:xfrm>
            <a:off x="4607867" y="4899363"/>
            <a:ext cx="546795" cy="453661"/>
          </a:xfrm>
          <a:custGeom>
            <a:rect b="b" l="l" r="r" t="t"/>
            <a:pathLst>
              <a:path extrusionOk="0" h="301" w="364">
                <a:moveTo>
                  <a:pt x="332" y="98"/>
                </a:moveTo>
                <a:lnTo>
                  <a:pt x="332" y="98"/>
                </a:lnTo>
                <a:lnTo>
                  <a:pt x="323" y="100"/>
                </a:lnTo>
                <a:lnTo>
                  <a:pt x="317" y="105"/>
                </a:lnTo>
                <a:lnTo>
                  <a:pt x="312" y="110"/>
                </a:lnTo>
                <a:lnTo>
                  <a:pt x="310" y="120"/>
                </a:lnTo>
                <a:lnTo>
                  <a:pt x="310" y="120"/>
                </a:lnTo>
                <a:lnTo>
                  <a:pt x="312" y="127"/>
                </a:lnTo>
                <a:lnTo>
                  <a:pt x="317" y="134"/>
                </a:lnTo>
                <a:lnTo>
                  <a:pt x="323" y="138"/>
                </a:lnTo>
                <a:lnTo>
                  <a:pt x="332" y="139"/>
                </a:lnTo>
                <a:lnTo>
                  <a:pt x="332" y="139"/>
                </a:lnTo>
                <a:lnTo>
                  <a:pt x="339" y="138"/>
                </a:lnTo>
                <a:lnTo>
                  <a:pt x="346" y="134"/>
                </a:lnTo>
                <a:lnTo>
                  <a:pt x="350" y="127"/>
                </a:lnTo>
                <a:lnTo>
                  <a:pt x="352" y="120"/>
                </a:lnTo>
                <a:lnTo>
                  <a:pt x="352" y="120"/>
                </a:lnTo>
                <a:lnTo>
                  <a:pt x="350" y="110"/>
                </a:lnTo>
                <a:lnTo>
                  <a:pt x="346" y="105"/>
                </a:lnTo>
                <a:lnTo>
                  <a:pt x="339" y="100"/>
                </a:lnTo>
                <a:lnTo>
                  <a:pt x="332" y="98"/>
                </a:lnTo>
                <a:lnTo>
                  <a:pt x="332" y="98"/>
                </a:lnTo>
                <a:close/>
                <a:moveTo>
                  <a:pt x="35" y="98"/>
                </a:moveTo>
                <a:lnTo>
                  <a:pt x="35" y="98"/>
                </a:lnTo>
                <a:lnTo>
                  <a:pt x="25" y="100"/>
                </a:lnTo>
                <a:lnTo>
                  <a:pt x="20" y="105"/>
                </a:lnTo>
                <a:lnTo>
                  <a:pt x="15" y="110"/>
                </a:lnTo>
                <a:lnTo>
                  <a:pt x="13" y="120"/>
                </a:lnTo>
                <a:lnTo>
                  <a:pt x="13" y="120"/>
                </a:lnTo>
                <a:lnTo>
                  <a:pt x="15" y="127"/>
                </a:lnTo>
                <a:lnTo>
                  <a:pt x="20" y="134"/>
                </a:lnTo>
                <a:lnTo>
                  <a:pt x="25" y="138"/>
                </a:lnTo>
                <a:lnTo>
                  <a:pt x="35" y="139"/>
                </a:lnTo>
                <a:lnTo>
                  <a:pt x="35" y="139"/>
                </a:lnTo>
                <a:lnTo>
                  <a:pt x="42" y="138"/>
                </a:lnTo>
                <a:lnTo>
                  <a:pt x="49" y="134"/>
                </a:lnTo>
                <a:lnTo>
                  <a:pt x="53" y="127"/>
                </a:lnTo>
                <a:lnTo>
                  <a:pt x="54" y="120"/>
                </a:lnTo>
                <a:lnTo>
                  <a:pt x="54" y="120"/>
                </a:lnTo>
                <a:lnTo>
                  <a:pt x="53" y="110"/>
                </a:lnTo>
                <a:lnTo>
                  <a:pt x="49" y="105"/>
                </a:lnTo>
                <a:lnTo>
                  <a:pt x="42" y="100"/>
                </a:lnTo>
                <a:lnTo>
                  <a:pt x="35" y="98"/>
                </a:lnTo>
                <a:lnTo>
                  <a:pt x="35" y="98"/>
                </a:lnTo>
                <a:close/>
                <a:moveTo>
                  <a:pt x="270" y="60"/>
                </a:moveTo>
                <a:lnTo>
                  <a:pt x="270" y="60"/>
                </a:lnTo>
                <a:lnTo>
                  <a:pt x="263" y="62"/>
                </a:lnTo>
                <a:lnTo>
                  <a:pt x="258" y="63"/>
                </a:lnTo>
                <a:lnTo>
                  <a:pt x="252" y="65"/>
                </a:lnTo>
                <a:lnTo>
                  <a:pt x="248" y="69"/>
                </a:lnTo>
                <a:lnTo>
                  <a:pt x="245" y="74"/>
                </a:lnTo>
                <a:lnTo>
                  <a:pt x="241" y="80"/>
                </a:lnTo>
                <a:lnTo>
                  <a:pt x="239" y="85"/>
                </a:lnTo>
                <a:lnTo>
                  <a:pt x="239" y="91"/>
                </a:lnTo>
                <a:lnTo>
                  <a:pt x="239" y="91"/>
                </a:lnTo>
                <a:lnTo>
                  <a:pt x="239" y="98"/>
                </a:lnTo>
                <a:lnTo>
                  <a:pt x="241" y="103"/>
                </a:lnTo>
                <a:lnTo>
                  <a:pt x="245" y="109"/>
                </a:lnTo>
                <a:lnTo>
                  <a:pt x="248" y="112"/>
                </a:lnTo>
                <a:lnTo>
                  <a:pt x="252" y="116"/>
                </a:lnTo>
                <a:lnTo>
                  <a:pt x="258" y="120"/>
                </a:lnTo>
                <a:lnTo>
                  <a:pt x="263" y="121"/>
                </a:lnTo>
                <a:lnTo>
                  <a:pt x="270" y="121"/>
                </a:lnTo>
                <a:lnTo>
                  <a:pt x="270" y="121"/>
                </a:lnTo>
                <a:lnTo>
                  <a:pt x="276" y="121"/>
                </a:lnTo>
                <a:lnTo>
                  <a:pt x="281" y="120"/>
                </a:lnTo>
                <a:lnTo>
                  <a:pt x="287" y="116"/>
                </a:lnTo>
                <a:lnTo>
                  <a:pt x="292" y="112"/>
                </a:lnTo>
                <a:lnTo>
                  <a:pt x="296" y="109"/>
                </a:lnTo>
                <a:lnTo>
                  <a:pt x="297" y="103"/>
                </a:lnTo>
                <a:lnTo>
                  <a:pt x="299" y="98"/>
                </a:lnTo>
                <a:lnTo>
                  <a:pt x="301" y="91"/>
                </a:lnTo>
                <a:lnTo>
                  <a:pt x="301" y="91"/>
                </a:lnTo>
                <a:lnTo>
                  <a:pt x="299" y="85"/>
                </a:lnTo>
                <a:lnTo>
                  <a:pt x="297" y="80"/>
                </a:lnTo>
                <a:lnTo>
                  <a:pt x="296" y="74"/>
                </a:lnTo>
                <a:lnTo>
                  <a:pt x="292" y="69"/>
                </a:lnTo>
                <a:lnTo>
                  <a:pt x="287" y="65"/>
                </a:lnTo>
                <a:lnTo>
                  <a:pt x="281" y="63"/>
                </a:lnTo>
                <a:lnTo>
                  <a:pt x="276" y="62"/>
                </a:lnTo>
                <a:lnTo>
                  <a:pt x="270" y="60"/>
                </a:lnTo>
                <a:lnTo>
                  <a:pt x="270" y="60"/>
                </a:lnTo>
                <a:close/>
                <a:moveTo>
                  <a:pt x="364" y="248"/>
                </a:moveTo>
                <a:lnTo>
                  <a:pt x="330" y="248"/>
                </a:lnTo>
                <a:lnTo>
                  <a:pt x="330" y="183"/>
                </a:lnTo>
                <a:lnTo>
                  <a:pt x="330" y="183"/>
                </a:lnTo>
                <a:lnTo>
                  <a:pt x="330" y="176"/>
                </a:lnTo>
                <a:lnTo>
                  <a:pt x="328" y="167"/>
                </a:lnTo>
                <a:lnTo>
                  <a:pt x="321" y="152"/>
                </a:lnTo>
                <a:lnTo>
                  <a:pt x="321" y="152"/>
                </a:lnTo>
                <a:lnTo>
                  <a:pt x="332" y="150"/>
                </a:lnTo>
                <a:lnTo>
                  <a:pt x="332" y="150"/>
                </a:lnTo>
                <a:lnTo>
                  <a:pt x="337" y="152"/>
                </a:lnTo>
                <a:lnTo>
                  <a:pt x="345" y="154"/>
                </a:lnTo>
                <a:lnTo>
                  <a:pt x="350" y="158"/>
                </a:lnTo>
                <a:lnTo>
                  <a:pt x="355" y="161"/>
                </a:lnTo>
                <a:lnTo>
                  <a:pt x="359" y="167"/>
                </a:lnTo>
                <a:lnTo>
                  <a:pt x="363" y="172"/>
                </a:lnTo>
                <a:lnTo>
                  <a:pt x="364" y="178"/>
                </a:lnTo>
                <a:lnTo>
                  <a:pt x="364" y="185"/>
                </a:lnTo>
                <a:lnTo>
                  <a:pt x="364" y="248"/>
                </a:lnTo>
                <a:close/>
                <a:moveTo>
                  <a:pt x="96" y="60"/>
                </a:moveTo>
                <a:lnTo>
                  <a:pt x="96" y="60"/>
                </a:lnTo>
                <a:lnTo>
                  <a:pt x="89" y="62"/>
                </a:lnTo>
                <a:lnTo>
                  <a:pt x="83" y="63"/>
                </a:lnTo>
                <a:lnTo>
                  <a:pt x="78" y="65"/>
                </a:lnTo>
                <a:lnTo>
                  <a:pt x="74" y="69"/>
                </a:lnTo>
                <a:lnTo>
                  <a:pt x="71" y="74"/>
                </a:lnTo>
                <a:lnTo>
                  <a:pt x="67" y="80"/>
                </a:lnTo>
                <a:lnTo>
                  <a:pt x="65" y="85"/>
                </a:lnTo>
                <a:lnTo>
                  <a:pt x="65" y="91"/>
                </a:lnTo>
                <a:lnTo>
                  <a:pt x="65" y="91"/>
                </a:lnTo>
                <a:lnTo>
                  <a:pt x="65" y="98"/>
                </a:lnTo>
                <a:lnTo>
                  <a:pt x="67" y="103"/>
                </a:lnTo>
                <a:lnTo>
                  <a:pt x="71" y="109"/>
                </a:lnTo>
                <a:lnTo>
                  <a:pt x="74" y="112"/>
                </a:lnTo>
                <a:lnTo>
                  <a:pt x="78" y="116"/>
                </a:lnTo>
                <a:lnTo>
                  <a:pt x="83" y="120"/>
                </a:lnTo>
                <a:lnTo>
                  <a:pt x="89" y="121"/>
                </a:lnTo>
                <a:lnTo>
                  <a:pt x="96" y="121"/>
                </a:lnTo>
                <a:lnTo>
                  <a:pt x="96" y="121"/>
                </a:lnTo>
                <a:lnTo>
                  <a:pt x="102" y="121"/>
                </a:lnTo>
                <a:lnTo>
                  <a:pt x="107" y="120"/>
                </a:lnTo>
                <a:lnTo>
                  <a:pt x="112" y="116"/>
                </a:lnTo>
                <a:lnTo>
                  <a:pt x="118" y="112"/>
                </a:lnTo>
                <a:lnTo>
                  <a:pt x="122" y="109"/>
                </a:lnTo>
                <a:lnTo>
                  <a:pt x="123" y="103"/>
                </a:lnTo>
                <a:lnTo>
                  <a:pt x="125" y="98"/>
                </a:lnTo>
                <a:lnTo>
                  <a:pt x="127" y="91"/>
                </a:lnTo>
                <a:lnTo>
                  <a:pt x="127" y="91"/>
                </a:lnTo>
                <a:lnTo>
                  <a:pt x="125" y="85"/>
                </a:lnTo>
                <a:lnTo>
                  <a:pt x="123" y="80"/>
                </a:lnTo>
                <a:lnTo>
                  <a:pt x="122" y="74"/>
                </a:lnTo>
                <a:lnTo>
                  <a:pt x="118" y="69"/>
                </a:lnTo>
                <a:lnTo>
                  <a:pt x="112" y="65"/>
                </a:lnTo>
                <a:lnTo>
                  <a:pt x="107" y="63"/>
                </a:lnTo>
                <a:lnTo>
                  <a:pt x="102" y="62"/>
                </a:lnTo>
                <a:lnTo>
                  <a:pt x="96" y="60"/>
                </a:lnTo>
                <a:lnTo>
                  <a:pt x="96" y="60"/>
                </a:lnTo>
                <a:close/>
                <a:moveTo>
                  <a:pt x="35" y="150"/>
                </a:moveTo>
                <a:lnTo>
                  <a:pt x="35" y="150"/>
                </a:lnTo>
                <a:lnTo>
                  <a:pt x="44" y="152"/>
                </a:lnTo>
                <a:lnTo>
                  <a:pt x="44" y="152"/>
                </a:lnTo>
                <a:lnTo>
                  <a:pt x="38" y="167"/>
                </a:lnTo>
                <a:lnTo>
                  <a:pt x="36" y="176"/>
                </a:lnTo>
                <a:lnTo>
                  <a:pt x="35" y="183"/>
                </a:lnTo>
                <a:lnTo>
                  <a:pt x="35" y="248"/>
                </a:lnTo>
                <a:lnTo>
                  <a:pt x="0" y="248"/>
                </a:lnTo>
                <a:lnTo>
                  <a:pt x="0" y="185"/>
                </a:lnTo>
                <a:lnTo>
                  <a:pt x="0" y="185"/>
                </a:lnTo>
                <a:lnTo>
                  <a:pt x="0" y="178"/>
                </a:lnTo>
                <a:lnTo>
                  <a:pt x="2" y="172"/>
                </a:lnTo>
                <a:lnTo>
                  <a:pt x="6" y="167"/>
                </a:lnTo>
                <a:lnTo>
                  <a:pt x="9" y="161"/>
                </a:lnTo>
                <a:lnTo>
                  <a:pt x="15" y="158"/>
                </a:lnTo>
                <a:lnTo>
                  <a:pt x="20" y="154"/>
                </a:lnTo>
                <a:lnTo>
                  <a:pt x="27" y="152"/>
                </a:lnTo>
                <a:lnTo>
                  <a:pt x="35" y="150"/>
                </a:lnTo>
                <a:lnTo>
                  <a:pt x="35" y="150"/>
                </a:lnTo>
                <a:close/>
                <a:moveTo>
                  <a:pt x="183" y="0"/>
                </a:moveTo>
                <a:lnTo>
                  <a:pt x="183" y="0"/>
                </a:lnTo>
                <a:lnTo>
                  <a:pt x="174" y="0"/>
                </a:lnTo>
                <a:lnTo>
                  <a:pt x="165" y="4"/>
                </a:lnTo>
                <a:lnTo>
                  <a:pt x="158" y="7"/>
                </a:lnTo>
                <a:lnTo>
                  <a:pt x="151" y="13"/>
                </a:lnTo>
                <a:lnTo>
                  <a:pt x="145" y="20"/>
                </a:lnTo>
                <a:lnTo>
                  <a:pt x="141" y="27"/>
                </a:lnTo>
                <a:lnTo>
                  <a:pt x="138" y="36"/>
                </a:lnTo>
                <a:lnTo>
                  <a:pt x="138" y="45"/>
                </a:lnTo>
                <a:lnTo>
                  <a:pt x="138" y="45"/>
                </a:lnTo>
                <a:lnTo>
                  <a:pt x="138" y="54"/>
                </a:lnTo>
                <a:lnTo>
                  <a:pt x="141" y="62"/>
                </a:lnTo>
                <a:lnTo>
                  <a:pt x="145" y="71"/>
                </a:lnTo>
                <a:lnTo>
                  <a:pt x="151" y="76"/>
                </a:lnTo>
                <a:lnTo>
                  <a:pt x="158" y="81"/>
                </a:lnTo>
                <a:lnTo>
                  <a:pt x="165" y="87"/>
                </a:lnTo>
                <a:lnTo>
                  <a:pt x="174" y="89"/>
                </a:lnTo>
                <a:lnTo>
                  <a:pt x="183" y="91"/>
                </a:lnTo>
                <a:lnTo>
                  <a:pt x="183" y="91"/>
                </a:lnTo>
                <a:lnTo>
                  <a:pt x="192" y="89"/>
                </a:lnTo>
                <a:lnTo>
                  <a:pt x="200" y="87"/>
                </a:lnTo>
                <a:lnTo>
                  <a:pt x="209" y="81"/>
                </a:lnTo>
                <a:lnTo>
                  <a:pt x="214" y="76"/>
                </a:lnTo>
                <a:lnTo>
                  <a:pt x="219" y="71"/>
                </a:lnTo>
                <a:lnTo>
                  <a:pt x="225" y="62"/>
                </a:lnTo>
                <a:lnTo>
                  <a:pt x="227" y="54"/>
                </a:lnTo>
                <a:lnTo>
                  <a:pt x="229" y="45"/>
                </a:lnTo>
                <a:lnTo>
                  <a:pt x="229" y="45"/>
                </a:lnTo>
                <a:lnTo>
                  <a:pt x="227" y="36"/>
                </a:lnTo>
                <a:lnTo>
                  <a:pt x="225" y="27"/>
                </a:lnTo>
                <a:lnTo>
                  <a:pt x="219" y="20"/>
                </a:lnTo>
                <a:lnTo>
                  <a:pt x="214" y="13"/>
                </a:lnTo>
                <a:lnTo>
                  <a:pt x="209" y="7"/>
                </a:lnTo>
                <a:lnTo>
                  <a:pt x="200" y="4"/>
                </a:lnTo>
                <a:lnTo>
                  <a:pt x="192" y="0"/>
                </a:lnTo>
                <a:lnTo>
                  <a:pt x="183" y="0"/>
                </a:lnTo>
                <a:lnTo>
                  <a:pt x="183" y="0"/>
                </a:lnTo>
                <a:close/>
                <a:moveTo>
                  <a:pt x="319" y="272"/>
                </a:moveTo>
                <a:lnTo>
                  <a:pt x="265" y="272"/>
                </a:lnTo>
                <a:lnTo>
                  <a:pt x="265" y="174"/>
                </a:lnTo>
                <a:lnTo>
                  <a:pt x="265" y="174"/>
                </a:lnTo>
                <a:lnTo>
                  <a:pt x="265" y="163"/>
                </a:lnTo>
                <a:lnTo>
                  <a:pt x="263" y="154"/>
                </a:lnTo>
                <a:lnTo>
                  <a:pt x="259" y="145"/>
                </a:lnTo>
                <a:lnTo>
                  <a:pt x="256" y="136"/>
                </a:lnTo>
                <a:lnTo>
                  <a:pt x="256" y="136"/>
                </a:lnTo>
                <a:lnTo>
                  <a:pt x="263" y="134"/>
                </a:lnTo>
                <a:lnTo>
                  <a:pt x="270" y="134"/>
                </a:lnTo>
                <a:lnTo>
                  <a:pt x="270" y="134"/>
                </a:lnTo>
                <a:lnTo>
                  <a:pt x="279" y="136"/>
                </a:lnTo>
                <a:lnTo>
                  <a:pt x="288" y="138"/>
                </a:lnTo>
                <a:lnTo>
                  <a:pt x="297" y="143"/>
                </a:lnTo>
                <a:lnTo>
                  <a:pt x="305" y="149"/>
                </a:lnTo>
                <a:lnTo>
                  <a:pt x="310" y="156"/>
                </a:lnTo>
                <a:lnTo>
                  <a:pt x="316" y="165"/>
                </a:lnTo>
                <a:lnTo>
                  <a:pt x="317" y="174"/>
                </a:lnTo>
                <a:lnTo>
                  <a:pt x="319" y="183"/>
                </a:lnTo>
                <a:lnTo>
                  <a:pt x="319" y="272"/>
                </a:lnTo>
                <a:close/>
                <a:moveTo>
                  <a:pt x="100" y="174"/>
                </a:moveTo>
                <a:lnTo>
                  <a:pt x="100" y="272"/>
                </a:lnTo>
                <a:lnTo>
                  <a:pt x="45" y="272"/>
                </a:lnTo>
                <a:lnTo>
                  <a:pt x="45" y="183"/>
                </a:lnTo>
                <a:lnTo>
                  <a:pt x="45" y="183"/>
                </a:lnTo>
                <a:lnTo>
                  <a:pt x="47" y="174"/>
                </a:lnTo>
                <a:lnTo>
                  <a:pt x="51" y="165"/>
                </a:lnTo>
                <a:lnTo>
                  <a:pt x="54" y="156"/>
                </a:lnTo>
                <a:lnTo>
                  <a:pt x="60" y="149"/>
                </a:lnTo>
                <a:lnTo>
                  <a:pt x="67" y="143"/>
                </a:lnTo>
                <a:lnTo>
                  <a:pt x="76" y="138"/>
                </a:lnTo>
                <a:lnTo>
                  <a:pt x="85" y="136"/>
                </a:lnTo>
                <a:lnTo>
                  <a:pt x="96" y="134"/>
                </a:lnTo>
                <a:lnTo>
                  <a:pt x="96" y="134"/>
                </a:lnTo>
                <a:lnTo>
                  <a:pt x="103" y="134"/>
                </a:lnTo>
                <a:lnTo>
                  <a:pt x="109" y="136"/>
                </a:lnTo>
                <a:lnTo>
                  <a:pt x="109" y="136"/>
                </a:lnTo>
                <a:lnTo>
                  <a:pt x="105" y="145"/>
                </a:lnTo>
                <a:lnTo>
                  <a:pt x="102" y="154"/>
                </a:lnTo>
                <a:lnTo>
                  <a:pt x="100" y="163"/>
                </a:lnTo>
                <a:lnTo>
                  <a:pt x="100" y="174"/>
                </a:lnTo>
                <a:lnTo>
                  <a:pt x="100" y="174"/>
                </a:lnTo>
                <a:close/>
                <a:moveTo>
                  <a:pt x="111" y="301"/>
                </a:moveTo>
                <a:lnTo>
                  <a:pt x="254" y="301"/>
                </a:lnTo>
                <a:lnTo>
                  <a:pt x="254" y="174"/>
                </a:lnTo>
                <a:lnTo>
                  <a:pt x="254" y="174"/>
                </a:lnTo>
                <a:lnTo>
                  <a:pt x="252" y="159"/>
                </a:lnTo>
                <a:lnTo>
                  <a:pt x="248" y="145"/>
                </a:lnTo>
                <a:lnTo>
                  <a:pt x="241" y="134"/>
                </a:lnTo>
                <a:lnTo>
                  <a:pt x="232" y="123"/>
                </a:lnTo>
                <a:lnTo>
                  <a:pt x="223" y="114"/>
                </a:lnTo>
                <a:lnTo>
                  <a:pt x="210" y="109"/>
                </a:lnTo>
                <a:lnTo>
                  <a:pt x="198" y="103"/>
                </a:lnTo>
                <a:lnTo>
                  <a:pt x="183" y="101"/>
                </a:lnTo>
                <a:lnTo>
                  <a:pt x="183" y="101"/>
                </a:lnTo>
                <a:lnTo>
                  <a:pt x="169" y="103"/>
                </a:lnTo>
                <a:lnTo>
                  <a:pt x="154" y="109"/>
                </a:lnTo>
                <a:lnTo>
                  <a:pt x="143" y="114"/>
                </a:lnTo>
                <a:lnTo>
                  <a:pt x="132" y="123"/>
                </a:lnTo>
                <a:lnTo>
                  <a:pt x="123" y="134"/>
                </a:lnTo>
                <a:lnTo>
                  <a:pt x="116" y="145"/>
                </a:lnTo>
                <a:lnTo>
                  <a:pt x="112" y="159"/>
                </a:lnTo>
                <a:lnTo>
                  <a:pt x="111" y="174"/>
                </a:lnTo>
                <a:lnTo>
                  <a:pt x="111" y="30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8" name="Google Shape;1368;p38"/>
          <p:cNvSpPr/>
          <p:nvPr/>
        </p:nvSpPr>
        <p:spPr>
          <a:xfrm>
            <a:off x="5929220" y="4974645"/>
            <a:ext cx="429621" cy="369536"/>
          </a:xfrm>
          <a:custGeom>
            <a:rect b="b" l="l" r="r" t="t"/>
            <a:pathLst>
              <a:path extrusionOk="0" h="246" w="287">
                <a:moveTo>
                  <a:pt x="48" y="23"/>
                </a:moveTo>
                <a:lnTo>
                  <a:pt x="13" y="1"/>
                </a:lnTo>
                <a:lnTo>
                  <a:pt x="13" y="1"/>
                </a:lnTo>
                <a:lnTo>
                  <a:pt x="8" y="0"/>
                </a:lnTo>
                <a:lnTo>
                  <a:pt x="4" y="1"/>
                </a:lnTo>
                <a:lnTo>
                  <a:pt x="0" y="3"/>
                </a:lnTo>
                <a:lnTo>
                  <a:pt x="0" y="9"/>
                </a:lnTo>
                <a:lnTo>
                  <a:pt x="0" y="54"/>
                </a:lnTo>
                <a:lnTo>
                  <a:pt x="0" y="54"/>
                </a:lnTo>
                <a:lnTo>
                  <a:pt x="0" y="59"/>
                </a:lnTo>
                <a:lnTo>
                  <a:pt x="4" y="63"/>
                </a:lnTo>
                <a:lnTo>
                  <a:pt x="8" y="63"/>
                </a:lnTo>
                <a:lnTo>
                  <a:pt x="13" y="61"/>
                </a:lnTo>
                <a:lnTo>
                  <a:pt x="48" y="40"/>
                </a:lnTo>
                <a:lnTo>
                  <a:pt x="48" y="40"/>
                </a:lnTo>
                <a:lnTo>
                  <a:pt x="51" y="36"/>
                </a:lnTo>
                <a:lnTo>
                  <a:pt x="53" y="32"/>
                </a:lnTo>
                <a:lnTo>
                  <a:pt x="51" y="29"/>
                </a:lnTo>
                <a:lnTo>
                  <a:pt x="48" y="23"/>
                </a:lnTo>
                <a:lnTo>
                  <a:pt x="48" y="23"/>
                </a:lnTo>
                <a:close/>
                <a:moveTo>
                  <a:pt x="272" y="9"/>
                </a:moveTo>
                <a:lnTo>
                  <a:pt x="91" y="9"/>
                </a:lnTo>
                <a:lnTo>
                  <a:pt x="91" y="9"/>
                </a:lnTo>
                <a:lnTo>
                  <a:pt x="86" y="11"/>
                </a:lnTo>
                <a:lnTo>
                  <a:pt x="80" y="14"/>
                </a:lnTo>
                <a:lnTo>
                  <a:pt x="77" y="18"/>
                </a:lnTo>
                <a:lnTo>
                  <a:pt x="75" y="25"/>
                </a:lnTo>
                <a:lnTo>
                  <a:pt x="75" y="40"/>
                </a:lnTo>
                <a:lnTo>
                  <a:pt x="75" y="40"/>
                </a:lnTo>
                <a:lnTo>
                  <a:pt x="77" y="45"/>
                </a:lnTo>
                <a:lnTo>
                  <a:pt x="80" y="50"/>
                </a:lnTo>
                <a:lnTo>
                  <a:pt x="86" y="54"/>
                </a:lnTo>
                <a:lnTo>
                  <a:pt x="91" y="54"/>
                </a:lnTo>
                <a:lnTo>
                  <a:pt x="272" y="54"/>
                </a:lnTo>
                <a:lnTo>
                  <a:pt x="272" y="54"/>
                </a:lnTo>
                <a:lnTo>
                  <a:pt x="278" y="54"/>
                </a:lnTo>
                <a:lnTo>
                  <a:pt x="283" y="50"/>
                </a:lnTo>
                <a:lnTo>
                  <a:pt x="287" y="45"/>
                </a:lnTo>
                <a:lnTo>
                  <a:pt x="287" y="40"/>
                </a:lnTo>
                <a:lnTo>
                  <a:pt x="287" y="25"/>
                </a:lnTo>
                <a:lnTo>
                  <a:pt x="287" y="25"/>
                </a:lnTo>
                <a:lnTo>
                  <a:pt x="287" y="18"/>
                </a:lnTo>
                <a:lnTo>
                  <a:pt x="283" y="14"/>
                </a:lnTo>
                <a:lnTo>
                  <a:pt x="278" y="11"/>
                </a:lnTo>
                <a:lnTo>
                  <a:pt x="272" y="9"/>
                </a:lnTo>
                <a:lnTo>
                  <a:pt x="272" y="9"/>
                </a:lnTo>
                <a:close/>
                <a:moveTo>
                  <a:pt x="13" y="154"/>
                </a:moveTo>
                <a:lnTo>
                  <a:pt x="48" y="130"/>
                </a:lnTo>
                <a:lnTo>
                  <a:pt x="48" y="130"/>
                </a:lnTo>
                <a:lnTo>
                  <a:pt x="51" y="127"/>
                </a:lnTo>
                <a:lnTo>
                  <a:pt x="53" y="123"/>
                </a:lnTo>
                <a:lnTo>
                  <a:pt x="51" y="119"/>
                </a:lnTo>
                <a:lnTo>
                  <a:pt x="48" y="116"/>
                </a:lnTo>
                <a:lnTo>
                  <a:pt x="13" y="99"/>
                </a:lnTo>
                <a:lnTo>
                  <a:pt x="13" y="99"/>
                </a:lnTo>
                <a:lnTo>
                  <a:pt x="8" y="98"/>
                </a:lnTo>
                <a:lnTo>
                  <a:pt x="4" y="99"/>
                </a:lnTo>
                <a:lnTo>
                  <a:pt x="0" y="103"/>
                </a:lnTo>
                <a:lnTo>
                  <a:pt x="0" y="108"/>
                </a:lnTo>
                <a:lnTo>
                  <a:pt x="0" y="147"/>
                </a:lnTo>
                <a:lnTo>
                  <a:pt x="0" y="147"/>
                </a:lnTo>
                <a:lnTo>
                  <a:pt x="0" y="150"/>
                </a:lnTo>
                <a:lnTo>
                  <a:pt x="4" y="154"/>
                </a:lnTo>
                <a:lnTo>
                  <a:pt x="8" y="156"/>
                </a:lnTo>
                <a:lnTo>
                  <a:pt x="13" y="154"/>
                </a:lnTo>
                <a:lnTo>
                  <a:pt x="13" y="154"/>
                </a:lnTo>
                <a:close/>
                <a:moveTo>
                  <a:pt x="272" y="99"/>
                </a:moveTo>
                <a:lnTo>
                  <a:pt x="91" y="99"/>
                </a:lnTo>
                <a:lnTo>
                  <a:pt x="91" y="99"/>
                </a:lnTo>
                <a:lnTo>
                  <a:pt x="86" y="101"/>
                </a:lnTo>
                <a:lnTo>
                  <a:pt x="80" y="105"/>
                </a:lnTo>
                <a:lnTo>
                  <a:pt x="77" y="110"/>
                </a:lnTo>
                <a:lnTo>
                  <a:pt x="75" y="116"/>
                </a:lnTo>
                <a:lnTo>
                  <a:pt x="75" y="130"/>
                </a:lnTo>
                <a:lnTo>
                  <a:pt x="75" y="130"/>
                </a:lnTo>
                <a:lnTo>
                  <a:pt x="77" y="136"/>
                </a:lnTo>
                <a:lnTo>
                  <a:pt x="80" y="141"/>
                </a:lnTo>
                <a:lnTo>
                  <a:pt x="86" y="145"/>
                </a:lnTo>
                <a:lnTo>
                  <a:pt x="91" y="147"/>
                </a:lnTo>
                <a:lnTo>
                  <a:pt x="272" y="147"/>
                </a:lnTo>
                <a:lnTo>
                  <a:pt x="272" y="147"/>
                </a:lnTo>
                <a:lnTo>
                  <a:pt x="278" y="145"/>
                </a:lnTo>
                <a:lnTo>
                  <a:pt x="283" y="141"/>
                </a:lnTo>
                <a:lnTo>
                  <a:pt x="287" y="136"/>
                </a:lnTo>
                <a:lnTo>
                  <a:pt x="287" y="130"/>
                </a:lnTo>
                <a:lnTo>
                  <a:pt x="287" y="116"/>
                </a:lnTo>
                <a:lnTo>
                  <a:pt x="287" y="116"/>
                </a:lnTo>
                <a:lnTo>
                  <a:pt x="287" y="110"/>
                </a:lnTo>
                <a:lnTo>
                  <a:pt x="283" y="105"/>
                </a:lnTo>
                <a:lnTo>
                  <a:pt x="278" y="101"/>
                </a:lnTo>
                <a:lnTo>
                  <a:pt x="272" y="99"/>
                </a:lnTo>
                <a:lnTo>
                  <a:pt x="272" y="99"/>
                </a:lnTo>
                <a:close/>
                <a:moveTo>
                  <a:pt x="48" y="206"/>
                </a:moveTo>
                <a:lnTo>
                  <a:pt x="13" y="185"/>
                </a:lnTo>
                <a:lnTo>
                  <a:pt x="13" y="185"/>
                </a:lnTo>
                <a:lnTo>
                  <a:pt x="8" y="183"/>
                </a:lnTo>
                <a:lnTo>
                  <a:pt x="4" y="183"/>
                </a:lnTo>
                <a:lnTo>
                  <a:pt x="0" y="186"/>
                </a:lnTo>
                <a:lnTo>
                  <a:pt x="0" y="192"/>
                </a:lnTo>
                <a:lnTo>
                  <a:pt x="0" y="237"/>
                </a:lnTo>
                <a:lnTo>
                  <a:pt x="0" y="237"/>
                </a:lnTo>
                <a:lnTo>
                  <a:pt x="0" y="243"/>
                </a:lnTo>
                <a:lnTo>
                  <a:pt x="4" y="244"/>
                </a:lnTo>
                <a:lnTo>
                  <a:pt x="8" y="246"/>
                </a:lnTo>
                <a:lnTo>
                  <a:pt x="13" y="244"/>
                </a:lnTo>
                <a:lnTo>
                  <a:pt x="48" y="223"/>
                </a:lnTo>
                <a:lnTo>
                  <a:pt x="48" y="223"/>
                </a:lnTo>
                <a:lnTo>
                  <a:pt x="51" y="219"/>
                </a:lnTo>
                <a:lnTo>
                  <a:pt x="53" y="214"/>
                </a:lnTo>
                <a:lnTo>
                  <a:pt x="51" y="210"/>
                </a:lnTo>
                <a:lnTo>
                  <a:pt x="48" y="206"/>
                </a:lnTo>
                <a:lnTo>
                  <a:pt x="48" y="206"/>
                </a:lnTo>
                <a:close/>
                <a:moveTo>
                  <a:pt x="272" y="192"/>
                </a:move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0" y="195"/>
                </a:lnTo>
                <a:lnTo>
                  <a:pt x="77" y="201"/>
                </a:lnTo>
                <a:lnTo>
                  <a:pt x="75" y="206"/>
                </a:lnTo>
                <a:lnTo>
                  <a:pt x="75" y="221"/>
                </a:lnTo>
                <a:lnTo>
                  <a:pt x="75" y="221"/>
                </a:lnTo>
                <a:lnTo>
                  <a:pt x="77" y="228"/>
                </a:lnTo>
                <a:lnTo>
                  <a:pt x="80" y="232"/>
                </a:lnTo>
                <a:lnTo>
                  <a:pt x="86" y="235"/>
                </a:lnTo>
                <a:lnTo>
                  <a:pt x="91" y="237"/>
                </a:lnTo>
                <a:lnTo>
                  <a:pt x="272" y="237"/>
                </a:lnTo>
                <a:lnTo>
                  <a:pt x="272" y="237"/>
                </a:lnTo>
                <a:lnTo>
                  <a:pt x="278" y="235"/>
                </a:lnTo>
                <a:lnTo>
                  <a:pt x="283" y="232"/>
                </a:lnTo>
                <a:lnTo>
                  <a:pt x="287" y="228"/>
                </a:lnTo>
                <a:lnTo>
                  <a:pt x="287" y="221"/>
                </a:lnTo>
                <a:lnTo>
                  <a:pt x="287" y="206"/>
                </a:lnTo>
                <a:lnTo>
                  <a:pt x="287" y="206"/>
                </a:lnTo>
                <a:lnTo>
                  <a:pt x="287" y="201"/>
                </a:lnTo>
                <a:lnTo>
                  <a:pt x="283" y="195"/>
                </a:lnTo>
                <a:lnTo>
                  <a:pt x="278" y="192"/>
                </a:lnTo>
                <a:lnTo>
                  <a:pt x="272" y="192"/>
                </a:lnTo>
                <a:lnTo>
                  <a:pt x="272" y="1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9" name="Google Shape;1369;p38"/>
          <p:cNvSpPr/>
          <p:nvPr/>
        </p:nvSpPr>
        <p:spPr>
          <a:xfrm>
            <a:off x="1025129" y="3939538"/>
            <a:ext cx="396576" cy="432627"/>
          </a:xfrm>
          <a:custGeom>
            <a:rect b="b" l="l" r="r" t="t"/>
            <a:pathLst>
              <a:path extrusionOk="0" h="288" w="263">
                <a:moveTo>
                  <a:pt x="236" y="1"/>
                </a:moveTo>
                <a:lnTo>
                  <a:pt x="111" y="39"/>
                </a:lnTo>
                <a:lnTo>
                  <a:pt x="111" y="39"/>
                </a:lnTo>
                <a:lnTo>
                  <a:pt x="100" y="45"/>
                </a:lnTo>
                <a:lnTo>
                  <a:pt x="93" y="52"/>
                </a:lnTo>
                <a:lnTo>
                  <a:pt x="85" y="63"/>
                </a:lnTo>
                <a:lnTo>
                  <a:pt x="84" y="74"/>
                </a:lnTo>
                <a:lnTo>
                  <a:pt x="84" y="204"/>
                </a:lnTo>
                <a:lnTo>
                  <a:pt x="84" y="206"/>
                </a:lnTo>
                <a:lnTo>
                  <a:pt x="84" y="206"/>
                </a:lnTo>
                <a:lnTo>
                  <a:pt x="76" y="203"/>
                </a:lnTo>
                <a:lnTo>
                  <a:pt x="67" y="203"/>
                </a:lnTo>
                <a:lnTo>
                  <a:pt x="55" y="203"/>
                </a:lnTo>
                <a:lnTo>
                  <a:pt x="55" y="203"/>
                </a:lnTo>
                <a:lnTo>
                  <a:pt x="44" y="204"/>
                </a:lnTo>
                <a:lnTo>
                  <a:pt x="35" y="210"/>
                </a:lnTo>
                <a:lnTo>
                  <a:pt x="26" y="215"/>
                </a:lnTo>
                <a:lnTo>
                  <a:pt x="17" y="221"/>
                </a:lnTo>
                <a:lnTo>
                  <a:pt x="11" y="228"/>
                </a:lnTo>
                <a:lnTo>
                  <a:pt x="6" y="237"/>
                </a:lnTo>
                <a:lnTo>
                  <a:pt x="2" y="244"/>
                </a:lnTo>
                <a:lnTo>
                  <a:pt x="0" y="253"/>
                </a:lnTo>
                <a:lnTo>
                  <a:pt x="0" y="253"/>
                </a:lnTo>
                <a:lnTo>
                  <a:pt x="2" y="262"/>
                </a:lnTo>
                <a:lnTo>
                  <a:pt x="6" y="270"/>
                </a:lnTo>
                <a:lnTo>
                  <a:pt x="11" y="277"/>
                </a:lnTo>
                <a:lnTo>
                  <a:pt x="17" y="281"/>
                </a:lnTo>
                <a:lnTo>
                  <a:pt x="26" y="286"/>
                </a:lnTo>
                <a:lnTo>
                  <a:pt x="35" y="288"/>
                </a:lnTo>
                <a:lnTo>
                  <a:pt x="44" y="288"/>
                </a:lnTo>
                <a:lnTo>
                  <a:pt x="55" y="288"/>
                </a:lnTo>
                <a:lnTo>
                  <a:pt x="55" y="288"/>
                </a:lnTo>
                <a:lnTo>
                  <a:pt x="66" y="286"/>
                </a:lnTo>
                <a:lnTo>
                  <a:pt x="75" y="282"/>
                </a:lnTo>
                <a:lnTo>
                  <a:pt x="84" y="277"/>
                </a:lnTo>
                <a:lnTo>
                  <a:pt x="91" y="270"/>
                </a:lnTo>
                <a:lnTo>
                  <a:pt x="98" y="262"/>
                </a:lnTo>
                <a:lnTo>
                  <a:pt x="102" y="255"/>
                </a:lnTo>
                <a:lnTo>
                  <a:pt x="105" y="246"/>
                </a:lnTo>
                <a:lnTo>
                  <a:pt x="105" y="237"/>
                </a:lnTo>
                <a:lnTo>
                  <a:pt x="105" y="237"/>
                </a:lnTo>
                <a:lnTo>
                  <a:pt x="105" y="125"/>
                </a:lnTo>
                <a:lnTo>
                  <a:pt x="105" y="125"/>
                </a:lnTo>
                <a:lnTo>
                  <a:pt x="107" y="121"/>
                </a:lnTo>
                <a:lnTo>
                  <a:pt x="109" y="119"/>
                </a:lnTo>
                <a:lnTo>
                  <a:pt x="113" y="114"/>
                </a:lnTo>
                <a:lnTo>
                  <a:pt x="118" y="110"/>
                </a:lnTo>
                <a:lnTo>
                  <a:pt x="229" y="76"/>
                </a:lnTo>
                <a:lnTo>
                  <a:pt x="229" y="76"/>
                </a:lnTo>
                <a:lnTo>
                  <a:pt x="236" y="76"/>
                </a:lnTo>
                <a:lnTo>
                  <a:pt x="240" y="77"/>
                </a:lnTo>
                <a:lnTo>
                  <a:pt x="241" y="79"/>
                </a:lnTo>
                <a:lnTo>
                  <a:pt x="241" y="83"/>
                </a:lnTo>
                <a:lnTo>
                  <a:pt x="241" y="83"/>
                </a:lnTo>
                <a:lnTo>
                  <a:pt x="241" y="174"/>
                </a:lnTo>
                <a:lnTo>
                  <a:pt x="241" y="174"/>
                </a:lnTo>
                <a:lnTo>
                  <a:pt x="241" y="174"/>
                </a:lnTo>
                <a:lnTo>
                  <a:pt x="234" y="170"/>
                </a:lnTo>
                <a:lnTo>
                  <a:pt x="223" y="168"/>
                </a:lnTo>
                <a:lnTo>
                  <a:pt x="211" y="170"/>
                </a:lnTo>
                <a:lnTo>
                  <a:pt x="211" y="170"/>
                </a:lnTo>
                <a:lnTo>
                  <a:pt x="200" y="172"/>
                </a:lnTo>
                <a:lnTo>
                  <a:pt x="189" y="175"/>
                </a:lnTo>
                <a:lnTo>
                  <a:pt x="180" y="181"/>
                </a:lnTo>
                <a:lnTo>
                  <a:pt x="172" y="186"/>
                </a:lnTo>
                <a:lnTo>
                  <a:pt x="165" y="194"/>
                </a:lnTo>
                <a:lnTo>
                  <a:pt x="162" y="201"/>
                </a:lnTo>
                <a:lnTo>
                  <a:pt x="158" y="210"/>
                </a:lnTo>
                <a:lnTo>
                  <a:pt x="156" y="219"/>
                </a:lnTo>
                <a:lnTo>
                  <a:pt x="156" y="219"/>
                </a:lnTo>
                <a:lnTo>
                  <a:pt x="158" y="228"/>
                </a:lnTo>
                <a:lnTo>
                  <a:pt x="162" y="235"/>
                </a:lnTo>
                <a:lnTo>
                  <a:pt x="165" y="241"/>
                </a:lnTo>
                <a:lnTo>
                  <a:pt x="172" y="246"/>
                </a:lnTo>
                <a:lnTo>
                  <a:pt x="180" y="252"/>
                </a:lnTo>
                <a:lnTo>
                  <a:pt x="189" y="253"/>
                </a:lnTo>
                <a:lnTo>
                  <a:pt x="200" y="255"/>
                </a:lnTo>
                <a:lnTo>
                  <a:pt x="211" y="253"/>
                </a:lnTo>
                <a:lnTo>
                  <a:pt x="211" y="253"/>
                </a:lnTo>
                <a:lnTo>
                  <a:pt x="221" y="252"/>
                </a:lnTo>
                <a:lnTo>
                  <a:pt x="230" y="248"/>
                </a:lnTo>
                <a:lnTo>
                  <a:pt x="240" y="242"/>
                </a:lnTo>
                <a:lnTo>
                  <a:pt x="249" y="237"/>
                </a:lnTo>
                <a:lnTo>
                  <a:pt x="254" y="230"/>
                </a:lnTo>
                <a:lnTo>
                  <a:pt x="259" y="223"/>
                </a:lnTo>
                <a:lnTo>
                  <a:pt x="263" y="213"/>
                </a:lnTo>
                <a:lnTo>
                  <a:pt x="263" y="204"/>
                </a:lnTo>
                <a:lnTo>
                  <a:pt x="263" y="19"/>
                </a:lnTo>
                <a:lnTo>
                  <a:pt x="263" y="19"/>
                </a:lnTo>
                <a:lnTo>
                  <a:pt x="263" y="16"/>
                </a:lnTo>
                <a:lnTo>
                  <a:pt x="261" y="10"/>
                </a:lnTo>
                <a:lnTo>
                  <a:pt x="259" y="7"/>
                </a:lnTo>
                <a:lnTo>
                  <a:pt x="256" y="3"/>
                </a:lnTo>
                <a:lnTo>
                  <a:pt x="252" y="1"/>
                </a:lnTo>
                <a:lnTo>
                  <a:pt x="247" y="0"/>
                </a:lnTo>
                <a:lnTo>
                  <a:pt x="241" y="0"/>
                </a:lnTo>
                <a:lnTo>
                  <a:pt x="236" y="1"/>
                </a:lnTo>
                <a:lnTo>
                  <a:pt x="23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0" name="Google Shape;1370;p38"/>
          <p:cNvSpPr/>
          <p:nvPr/>
        </p:nvSpPr>
        <p:spPr>
          <a:xfrm>
            <a:off x="3476736" y="3897248"/>
            <a:ext cx="381557" cy="381557"/>
          </a:xfrm>
          <a:custGeom>
            <a:rect b="b" l="l" r="r" t="t"/>
            <a:pathLst>
              <a:path extrusionOk="0" h="254" w="253">
                <a:moveTo>
                  <a:pt x="253" y="201"/>
                </a:moveTo>
                <a:lnTo>
                  <a:pt x="253" y="201"/>
                </a:lnTo>
                <a:lnTo>
                  <a:pt x="253" y="207"/>
                </a:lnTo>
                <a:lnTo>
                  <a:pt x="250" y="212"/>
                </a:lnTo>
                <a:lnTo>
                  <a:pt x="214" y="246"/>
                </a:lnTo>
                <a:lnTo>
                  <a:pt x="214" y="246"/>
                </a:lnTo>
                <a:lnTo>
                  <a:pt x="208" y="252"/>
                </a:lnTo>
                <a:lnTo>
                  <a:pt x="208" y="252"/>
                </a:lnTo>
                <a:lnTo>
                  <a:pt x="201" y="254"/>
                </a:lnTo>
                <a:lnTo>
                  <a:pt x="201" y="254"/>
                </a:lnTo>
                <a:lnTo>
                  <a:pt x="199" y="254"/>
                </a:lnTo>
                <a:lnTo>
                  <a:pt x="199" y="254"/>
                </a:lnTo>
                <a:lnTo>
                  <a:pt x="195" y="254"/>
                </a:lnTo>
                <a:lnTo>
                  <a:pt x="195" y="254"/>
                </a:lnTo>
                <a:lnTo>
                  <a:pt x="179" y="252"/>
                </a:lnTo>
                <a:lnTo>
                  <a:pt x="179" y="252"/>
                </a:lnTo>
                <a:lnTo>
                  <a:pt x="166" y="250"/>
                </a:lnTo>
                <a:lnTo>
                  <a:pt x="150" y="245"/>
                </a:lnTo>
                <a:lnTo>
                  <a:pt x="150" y="245"/>
                </a:lnTo>
                <a:lnTo>
                  <a:pt x="134" y="236"/>
                </a:lnTo>
                <a:lnTo>
                  <a:pt x="114" y="223"/>
                </a:lnTo>
                <a:lnTo>
                  <a:pt x="114" y="223"/>
                </a:lnTo>
                <a:lnTo>
                  <a:pt x="92" y="207"/>
                </a:lnTo>
                <a:lnTo>
                  <a:pt x="69" y="187"/>
                </a:lnTo>
                <a:lnTo>
                  <a:pt x="69" y="187"/>
                </a:lnTo>
                <a:lnTo>
                  <a:pt x="52" y="169"/>
                </a:lnTo>
                <a:lnTo>
                  <a:pt x="38" y="150"/>
                </a:lnTo>
                <a:lnTo>
                  <a:pt x="38" y="150"/>
                </a:lnTo>
                <a:lnTo>
                  <a:pt x="27" y="134"/>
                </a:lnTo>
                <a:lnTo>
                  <a:pt x="18" y="120"/>
                </a:lnTo>
                <a:lnTo>
                  <a:pt x="18" y="120"/>
                </a:lnTo>
                <a:lnTo>
                  <a:pt x="11" y="105"/>
                </a:lnTo>
                <a:lnTo>
                  <a:pt x="7" y="92"/>
                </a:lnTo>
                <a:lnTo>
                  <a:pt x="7" y="92"/>
                </a:lnTo>
                <a:lnTo>
                  <a:pt x="1" y="72"/>
                </a:lnTo>
                <a:lnTo>
                  <a:pt x="1" y="72"/>
                </a:lnTo>
                <a:lnTo>
                  <a:pt x="0" y="60"/>
                </a:lnTo>
                <a:lnTo>
                  <a:pt x="0" y="60"/>
                </a:lnTo>
                <a:lnTo>
                  <a:pt x="1" y="54"/>
                </a:lnTo>
                <a:lnTo>
                  <a:pt x="1" y="54"/>
                </a:lnTo>
                <a:lnTo>
                  <a:pt x="3" y="47"/>
                </a:lnTo>
                <a:lnTo>
                  <a:pt x="3" y="47"/>
                </a:lnTo>
                <a:lnTo>
                  <a:pt x="7" y="40"/>
                </a:lnTo>
                <a:lnTo>
                  <a:pt x="43" y="5"/>
                </a:lnTo>
                <a:lnTo>
                  <a:pt x="43" y="5"/>
                </a:lnTo>
                <a:lnTo>
                  <a:pt x="47" y="2"/>
                </a:lnTo>
                <a:lnTo>
                  <a:pt x="52" y="0"/>
                </a:lnTo>
                <a:lnTo>
                  <a:pt x="52" y="0"/>
                </a:lnTo>
                <a:lnTo>
                  <a:pt x="56" y="2"/>
                </a:lnTo>
                <a:lnTo>
                  <a:pt x="58" y="4"/>
                </a:lnTo>
                <a:lnTo>
                  <a:pt x="58" y="4"/>
                </a:lnTo>
                <a:lnTo>
                  <a:pt x="63" y="7"/>
                </a:lnTo>
                <a:lnTo>
                  <a:pt x="92" y="62"/>
                </a:lnTo>
                <a:lnTo>
                  <a:pt x="92" y="62"/>
                </a:lnTo>
                <a:lnTo>
                  <a:pt x="92" y="67"/>
                </a:lnTo>
                <a:lnTo>
                  <a:pt x="92" y="72"/>
                </a:lnTo>
                <a:lnTo>
                  <a:pt x="92" y="72"/>
                </a:lnTo>
                <a:lnTo>
                  <a:pt x="90" y="76"/>
                </a:lnTo>
                <a:lnTo>
                  <a:pt x="88" y="80"/>
                </a:lnTo>
                <a:lnTo>
                  <a:pt x="76" y="94"/>
                </a:lnTo>
                <a:lnTo>
                  <a:pt x="76" y="94"/>
                </a:lnTo>
                <a:lnTo>
                  <a:pt x="74" y="96"/>
                </a:lnTo>
                <a:lnTo>
                  <a:pt x="74" y="96"/>
                </a:lnTo>
                <a:lnTo>
                  <a:pt x="74" y="98"/>
                </a:lnTo>
                <a:lnTo>
                  <a:pt x="74" y="98"/>
                </a:lnTo>
                <a:lnTo>
                  <a:pt x="79" y="110"/>
                </a:lnTo>
                <a:lnTo>
                  <a:pt x="79" y="110"/>
                </a:lnTo>
                <a:lnTo>
                  <a:pt x="88" y="125"/>
                </a:lnTo>
                <a:lnTo>
                  <a:pt x="88" y="125"/>
                </a:lnTo>
                <a:lnTo>
                  <a:pt x="96" y="136"/>
                </a:lnTo>
                <a:lnTo>
                  <a:pt x="108" y="147"/>
                </a:lnTo>
                <a:lnTo>
                  <a:pt x="108" y="147"/>
                </a:lnTo>
                <a:lnTo>
                  <a:pt x="119" y="158"/>
                </a:lnTo>
                <a:lnTo>
                  <a:pt x="128" y="167"/>
                </a:lnTo>
                <a:lnTo>
                  <a:pt x="128" y="167"/>
                </a:lnTo>
                <a:lnTo>
                  <a:pt x="145" y="176"/>
                </a:lnTo>
                <a:lnTo>
                  <a:pt x="145" y="176"/>
                </a:lnTo>
                <a:lnTo>
                  <a:pt x="154" y="181"/>
                </a:lnTo>
                <a:lnTo>
                  <a:pt x="157" y="181"/>
                </a:lnTo>
                <a:lnTo>
                  <a:pt x="157" y="181"/>
                </a:lnTo>
                <a:lnTo>
                  <a:pt x="159" y="181"/>
                </a:lnTo>
                <a:lnTo>
                  <a:pt x="159" y="181"/>
                </a:lnTo>
                <a:lnTo>
                  <a:pt x="161" y="179"/>
                </a:lnTo>
                <a:lnTo>
                  <a:pt x="177" y="165"/>
                </a:lnTo>
                <a:lnTo>
                  <a:pt x="177" y="165"/>
                </a:lnTo>
                <a:lnTo>
                  <a:pt x="181" y="161"/>
                </a:lnTo>
                <a:lnTo>
                  <a:pt x="188" y="159"/>
                </a:lnTo>
                <a:lnTo>
                  <a:pt x="188" y="159"/>
                </a:lnTo>
                <a:lnTo>
                  <a:pt x="195" y="161"/>
                </a:lnTo>
                <a:lnTo>
                  <a:pt x="195" y="161"/>
                </a:lnTo>
                <a:lnTo>
                  <a:pt x="248" y="192"/>
                </a:lnTo>
                <a:lnTo>
                  <a:pt x="248" y="192"/>
                </a:lnTo>
                <a:lnTo>
                  <a:pt x="252" y="196"/>
                </a:lnTo>
                <a:lnTo>
                  <a:pt x="253" y="201"/>
                </a:lnTo>
                <a:lnTo>
                  <a:pt x="253" y="20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1" name="Google Shape;1371;p38"/>
          <p:cNvSpPr/>
          <p:nvPr/>
        </p:nvSpPr>
        <p:spPr>
          <a:xfrm>
            <a:off x="4607985" y="3905845"/>
            <a:ext cx="543792" cy="444645"/>
          </a:xfrm>
          <a:custGeom>
            <a:rect b="b" l="l" r="r" t="t"/>
            <a:pathLst>
              <a:path extrusionOk="0" h="297" w="361">
                <a:moveTo>
                  <a:pt x="330" y="0"/>
                </a:moveTo>
                <a:lnTo>
                  <a:pt x="254" y="0"/>
                </a:lnTo>
                <a:lnTo>
                  <a:pt x="254" y="0"/>
                </a:lnTo>
                <a:lnTo>
                  <a:pt x="239" y="2"/>
                </a:lnTo>
                <a:lnTo>
                  <a:pt x="225" y="7"/>
                </a:lnTo>
                <a:lnTo>
                  <a:pt x="210" y="15"/>
                </a:lnTo>
                <a:lnTo>
                  <a:pt x="199" y="24"/>
                </a:lnTo>
                <a:lnTo>
                  <a:pt x="74" y="149"/>
                </a:lnTo>
                <a:lnTo>
                  <a:pt x="74" y="149"/>
                </a:lnTo>
                <a:lnTo>
                  <a:pt x="69" y="154"/>
                </a:lnTo>
                <a:lnTo>
                  <a:pt x="67" y="160"/>
                </a:lnTo>
                <a:lnTo>
                  <a:pt x="65" y="165"/>
                </a:lnTo>
                <a:lnTo>
                  <a:pt x="63" y="172"/>
                </a:lnTo>
                <a:lnTo>
                  <a:pt x="65" y="178"/>
                </a:lnTo>
                <a:lnTo>
                  <a:pt x="67" y="183"/>
                </a:lnTo>
                <a:lnTo>
                  <a:pt x="69" y="189"/>
                </a:lnTo>
                <a:lnTo>
                  <a:pt x="74" y="194"/>
                </a:lnTo>
                <a:lnTo>
                  <a:pt x="167" y="288"/>
                </a:lnTo>
                <a:lnTo>
                  <a:pt x="167" y="288"/>
                </a:lnTo>
                <a:lnTo>
                  <a:pt x="172" y="292"/>
                </a:lnTo>
                <a:lnTo>
                  <a:pt x="178" y="296"/>
                </a:lnTo>
                <a:lnTo>
                  <a:pt x="183" y="297"/>
                </a:lnTo>
                <a:lnTo>
                  <a:pt x="190" y="297"/>
                </a:lnTo>
                <a:lnTo>
                  <a:pt x="196" y="297"/>
                </a:lnTo>
                <a:lnTo>
                  <a:pt x="201" y="296"/>
                </a:lnTo>
                <a:lnTo>
                  <a:pt x="208" y="292"/>
                </a:lnTo>
                <a:lnTo>
                  <a:pt x="212" y="288"/>
                </a:lnTo>
                <a:lnTo>
                  <a:pt x="339" y="162"/>
                </a:lnTo>
                <a:lnTo>
                  <a:pt x="339" y="162"/>
                </a:lnTo>
                <a:lnTo>
                  <a:pt x="348" y="151"/>
                </a:lnTo>
                <a:lnTo>
                  <a:pt x="355" y="136"/>
                </a:lnTo>
                <a:lnTo>
                  <a:pt x="359" y="122"/>
                </a:lnTo>
                <a:lnTo>
                  <a:pt x="361" y="107"/>
                </a:lnTo>
                <a:lnTo>
                  <a:pt x="361" y="33"/>
                </a:lnTo>
                <a:lnTo>
                  <a:pt x="361" y="33"/>
                </a:lnTo>
                <a:lnTo>
                  <a:pt x="361" y="26"/>
                </a:lnTo>
                <a:lnTo>
                  <a:pt x="359" y="20"/>
                </a:lnTo>
                <a:lnTo>
                  <a:pt x="355" y="15"/>
                </a:lnTo>
                <a:lnTo>
                  <a:pt x="352" y="9"/>
                </a:lnTo>
                <a:lnTo>
                  <a:pt x="346" y="6"/>
                </a:lnTo>
                <a:lnTo>
                  <a:pt x="341" y="4"/>
                </a:lnTo>
                <a:lnTo>
                  <a:pt x="335" y="2"/>
                </a:lnTo>
                <a:lnTo>
                  <a:pt x="330" y="0"/>
                </a:lnTo>
                <a:lnTo>
                  <a:pt x="330" y="0"/>
                </a:lnTo>
                <a:close/>
                <a:moveTo>
                  <a:pt x="286" y="107"/>
                </a:moveTo>
                <a:lnTo>
                  <a:pt x="286" y="107"/>
                </a:lnTo>
                <a:lnTo>
                  <a:pt x="279" y="107"/>
                </a:lnTo>
                <a:lnTo>
                  <a:pt x="274" y="105"/>
                </a:lnTo>
                <a:lnTo>
                  <a:pt x="268" y="102"/>
                </a:lnTo>
                <a:lnTo>
                  <a:pt x="263" y="98"/>
                </a:lnTo>
                <a:lnTo>
                  <a:pt x="259" y="93"/>
                </a:lnTo>
                <a:lnTo>
                  <a:pt x="257" y="87"/>
                </a:lnTo>
                <a:lnTo>
                  <a:pt x="256" y="82"/>
                </a:lnTo>
                <a:lnTo>
                  <a:pt x="254" y="74"/>
                </a:lnTo>
                <a:lnTo>
                  <a:pt x="254" y="74"/>
                </a:lnTo>
                <a:lnTo>
                  <a:pt x="256" y="69"/>
                </a:lnTo>
                <a:lnTo>
                  <a:pt x="257" y="64"/>
                </a:lnTo>
                <a:lnTo>
                  <a:pt x="259" y="58"/>
                </a:lnTo>
                <a:lnTo>
                  <a:pt x="263" y="53"/>
                </a:lnTo>
                <a:lnTo>
                  <a:pt x="268" y="49"/>
                </a:lnTo>
                <a:lnTo>
                  <a:pt x="274" y="45"/>
                </a:lnTo>
                <a:lnTo>
                  <a:pt x="279" y="44"/>
                </a:lnTo>
                <a:lnTo>
                  <a:pt x="286" y="44"/>
                </a:lnTo>
                <a:lnTo>
                  <a:pt x="286" y="44"/>
                </a:lnTo>
                <a:lnTo>
                  <a:pt x="292" y="44"/>
                </a:lnTo>
                <a:lnTo>
                  <a:pt x="299" y="45"/>
                </a:lnTo>
                <a:lnTo>
                  <a:pt x="304" y="49"/>
                </a:lnTo>
                <a:lnTo>
                  <a:pt x="308" y="53"/>
                </a:lnTo>
                <a:lnTo>
                  <a:pt x="314" y="58"/>
                </a:lnTo>
                <a:lnTo>
                  <a:pt x="315" y="64"/>
                </a:lnTo>
                <a:lnTo>
                  <a:pt x="317" y="69"/>
                </a:lnTo>
                <a:lnTo>
                  <a:pt x="319" y="74"/>
                </a:lnTo>
                <a:lnTo>
                  <a:pt x="319" y="74"/>
                </a:lnTo>
                <a:lnTo>
                  <a:pt x="317" y="82"/>
                </a:lnTo>
                <a:lnTo>
                  <a:pt x="315" y="87"/>
                </a:lnTo>
                <a:lnTo>
                  <a:pt x="314" y="93"/>
                </a:lnTo>
                <a:lnTo>
                  <a:pt x="308" y="98"/>
                </a:lnTo>
                <a:lnTo>
                  <a:pt x="304" y="102"/>
                </a:lnTo>
                <a:lnTo>
                  <a:pt x="299" y="105"/>
                </a:lnTo>
                <a:lnTo>
                  <a:pt x="292" y="107"/>
                </a:lnTo>
                <a:lnTo>
                  <a:pt x="286" y="107"/>
                </a:lnTo>
                <a:lnTo>
                  <a:pt x="286" y="107"/>
                </a:lnTo>
                <a:close/>
                <a:moveTo>
                  <a:pt x="27" y="180"/>
                </a:moveTo>
                <a:lnTo>
                  <a:pt x="141" y="294"/>
                </a:lnTo>
                <a:lnTo>
                  <a:pt x="141" y="294"/>
                </a:lnTo>
                <a:lnTo>
                  <a:pt x="130" y="297"/>
                </a:lnTo>
                <a:lnTo>
                  <a:pt x="121" y="297"/>
                </a:lnTo>
                <a:lnTo>
                  <a:pt x="112" y="294"/>
                </a:lnTo>
                <a:lnTo>
                  <a:pt x="103" y="288"/>
                </a:lnTo>
                <a:lnTo>
                  <a:pt x="9" y="194"/>
                </a:lnTo>
                <a:lnTo>
                  <a:pt x="9" y="194"/>
                </a:lnTo>
                <a:lnTo>
                  <a:pt x="5" y="189"/>
                </a:lnTo>
                <a:lnTo>
                  <a:pt x="2" y="183"/>
                </a:lnTo>
                <a:lnTo>
                  <a:pt x="0" y="178"/>
                </a:lnTo>
                <a:lnTo>
                  <a:pt x="0" y="172"/>
                </a:lnTo>
                <a:lnTo>
                  <a:pt x="0" y="165"/>
                </a:lnTo>
                <a:lnTo>
                  <a:pt x="2" y="160"/>
                </a:lnTo>
                <a:lnTo>
                  <a:pt x="5" y="154"/>
                </a:lnTo>
                <a:lnTo>
                  <a:pt x="9" y="149"/>
                </a:lnTo>
                <a:lnTo>
                  <a:pt x="136" y="24"/>
                </a:lnTo>
                <a:lnTo>
                  <a:pt x="136" y="24"/>
                </a:lnTo>
                <a:lnTo>
                  <a:pt x="147" y="15"/>
                </a:lnTo>
                <a:lnTo>
                  <a:pt x="161" y="7"/>
                </a:lnTo>
                <a:lnTo>
                  <a:pt x="176" y="2"/>
                </a:lnTo>
                <a:lnTo>
                  <a:pt x="190" y="0"/>
                </a:lnTo>
                <a:lnTo>
                  <a:pt x="27" y="163"/>
                </a:lnTo>
                <a:lnTo>
                  <a:pt x="27" y="163"/>
                </a:lnTo>
                <a:lnTo>
                  <a:pt x="23" y="167"/>
                </a:lnTo>
                <a:lnTo>
                  <a:pt x="23" y="172"/>
                </a:lnTo>
                <a:lnTo>
                  <a:pt x="23" y="176"/>
                </a:lnTo>
                <a:lnTo>
                  <a:pt x="27" y="180"/>
                </a:lnTo>
                <a:lnTo>
                  <a:pt x="27" y="18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72" name="Google Shape;1372;p38"/>
          <p:cNvGrpSpPr/>
          <p:nvPr/>
        </p:nvGrpSpPr>
        <p:grpSpPr>
          <a:xfrm>
            <a:off x="5890161" y="3904665"/>
            <a:ext cx="507739" cy="474691"/>
            <a:chOff x="4067683" y="3042772"/>
            <a:chExt cx="350901" cy="328061"/>
          </a:xfrm>
        </p:grpSpPr>
        <p:sp>
          <p:nvSpPr>
            <p:cNvPr id="1373" name="Google Shape;1373;p38"/>
            <p:cNvSpPr/>
            <p:nvPr/>
          </p:nvSpPr>
          <p:spPr>
            <a:xfrm>
              <a:off x="4156966" y="3260787"/>
              <a:ext cx="174412" cy="110046"/>
            </a:xfrm>
            <a:custGeom>
              <a:rect b="b" l="l" r="r" t="t"/>
              <a:pathLst>
                <a:path extrusionOk="0" h="107" w="169">
                  <a:moveTo>
                    <a:pt x="0" y="44"/>
                  </a:moveTo>
                  <a:lnTo>
                    <a:pt x="0" y="107"/>
                  </a:lnTo>
                  <a:lnTo>
                    <a:pt x="169" y="107"/>
                  </a:lnTo>
                  <a:lnTo>
                    <a:pt x="169" y="44"/>
                  </a:lnTo>
                  <a:lnTo>
                    <a:pt x="169" y="0"/>
                  </a:lnTo>
                  <a:lnTo>
                    <a:pt x="0" y="0"/>
                  </a:lnTo>
                  <a:lnTo>
                    <a:pt x="0" y="44"/>
                  </a:lnTo>
                  <a:close/>
                  <a:moveTo>
                    <a:pt x="20" y="22"/>
                  </a:moveTo>
                  <a:lnTo>
                    <a:pt x="147" y="22"/>
                  </a:lnTo>
                  <a:lnTo>
                    <a:pt x="147" y="44"/>
                  </a:lnTo>
                  <a:lnTo>
                    <a:pt x="20" y="44"/>
                  </a:lnTo>
                  <a:lnTo>
                    <a:pt x="20" y="22"/>
                  </a:lnTo>
                  <a:close/>
                  <a:moveTo>
                    <a:pt x="20" y="64"/>
                  </a:moveTo>
                  <a:lnTo>
                    <a:pt x="147" y="64"/>
                  </a:lnTo>
                  <a:lnTo>
                    <a:pt x="147" y="86"/>
                  </a:lnTo>
                  <a:lnTo>
                    <a:pt x="20" y="86"/>
                  </a:lnTo>
                  <a:lnTo>
                    <a:pt x="20" y="6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38"/>
            <p:cNvSpPr/>
            <p:nvPr/>
          </p:nvSpPr>
          <p:spPr>
            <a:xfrm>
              <a:off x="4156966" y="3042772"/>
              <a:ext cx="174412" cy="107969"/>
            </a:xfrm>
            <a:custGeom>
              <a:rect b="b" l="l" r="r" t="t"/>
              <a:pathLst>
                <a:path extrusionOk="0" h="105" w="169">
                  <a:moveTo>
                    <a:pt x="169" y="64"/>
                  </a:moveTo>
                  <a:lnTo>
                    <a:pt x="169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0" y="105"/>
                  </a:lnTo>
                  <a:lnTo>
                    <a:pt x="169" y="105"/>
                  </a:lnTo>
                  <a:lnTo>
                    <a:pt x="169" y="6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38"/>
            <p:cNvSpPr/>
            <p:nvPr/>
          </p:nvSpPr>
          <p:spPr>
            <a:xfrm>
              <a:off x="4067683" y="3107139"/>
              <a:ext cx="350901" cy="197252"/>
            </a:xfrm>
            <a:custGeom>
              <a:rect b="b" l="l" r="r" t="t"/>
              <a:pathLst>
                <a:path extrusionOk="0" h="190" w="337">
                  <a:moveTo>
                    <a:pt x="295" y="0"/>
                  </a:moveTo>
                  <a:lnTo>
                    <a:pt x="274" y="0"/>
                  </a:lnTo>
                  <a:lnTo>
                    <a:pt x="274" y="41"/>
                  </a:lnTo>
                  <a:lnTo>
                    <a:pt x="274" y="63"/>
                  </a:lnTo>
                  <a:lnTo>
                    <a:pt x="63" y="63"/>
                  </a:lnTo>
                  <a:lnTo>
                    <a:pt x="63" y="41"/>
                  </a:lnTo>
                  <a:lnTo>
                    <a:pt x="6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7" y="3"/>
                  </a:lnTo>
                  <a:lnTo>
                    <a:pt x="20" y="7"/>
                  </a:lnTo>
                  <a:lnTo>
                    <a:pt x="13" y="12"/>
                  </a:lnTo>
                  <a:lnTo>
                    <a:pt x="7" y="20"/>
                  </a:lnTo>
                  <a:lnTo>
                    <a:pt x="4" y="27"/>
                  </a:lnTo>
                  <a:lnTo>
                    <a:pt x="2" y="34"/>
                  </a:lnTo>
                  <a:lnTo>
                    <a:pt x="0" y="41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2" y="156"/>
                  </a:lnTo>
                  <a:lnTo>
                    <a:pt x="4" y="163"/>
                  </a:lnTo>
                  <a:lnTo>
                    <a:pt x="7" y="170"/>
                  </a:lnTo>
                  <a:lnTo>
                    <a:pt x="13" y="175"/>
                  </a:lnTo>
                  <a:lnTo>
                    <a:pt x="20" y="181"/>
                  </a:lnTo>
                  <a:lnTo>
                    <a:pt x="27" y="186"/>
                  </a:lnTo>
                  <a:lnTo>
                    <a:pt x="34" y="188"/>
                  </a:lnTo>
                  <a:lnTo>
                    <a:pt x="42" y="190"/>
                  </a:lnTo>
                  <a:lnTo>
                    <a:pt x="63" y="190"/>
                  </a:lnTo>
                  <a:lnTo>
                    <a:pt x="63" y="146"/>
                  </a:lnTo>
                  <a:lnTo>
                    <a:pt x="63" y="127"/>
                  </a:lnTo>
                  <a:lnTo>
                    <a:pt x="274" y="127"/>
                  </a:lnTo>
                  <a:lnTo>
                    <a:pt x="274" y="146"/>
                  </a:lnTo>
                  <a:lnTo>
                    <a:pt x="274" y="190"/>
                  </a:lnTo>
                  <a:lnTo>
                    <a:pt x="295" y="190"/>
                  </a:lnTo>
                  <a:lnTo>
                    <a:pt x="295" y="190"/>
                  </a:lnTo>
                  <a:lnTo>
                    <a:pt x="303" y="188"/>
                  </a:lnTo>
                  <a:lnTo>
                    <a:pt x="310" y="186"/>
                  </a:lnTo>
                  <a:lnTo>
                    <a:pt x="317" y="181"/>
                  </a:lnTo>
                  <a:lnTo>
                    <a:pt x="324" y="175"/>
                  </a:lnTo>
                  <a:lnTo>
                    <a:pt x="330" y="170"/>
                  </a:lnTo>
                  <a:lnTo>
                    <a:pt x="334" y="163"/>
                  </a:lnTo>
                  <a:lnTo>
                    <a:pt x="337" y="156"/>
                  </a:lnTo>
                  <a:lnTo>
                    <a:pt x="337" y="146"/>
                  </a:lnTo>
                  <a:lnTo>
                    <a:pt x="337" y="41"/>
                  </a:lnTo>
                  <a:lnTo>
                    <a:pt x="337" y="41"/>
                  </a:lnTo>
                  <a:lnTo>
                    <a:pt x="337" y="34"/>
                  </a:lnTo>
                  <a:lnTo>
                    <a:pt x="334" y="27"/>
                  </a:lnTo>
                  <a:lnTo>
                    <a:pt x="330" y="20"/>
                  </a:lnTo>
                  <a:lnTo>
                    <a:pt x="324" y="12"/>
                  </a:lnTo>
                  <a:lnTo>
                    <a:pt x="317" y="7"/>
                  </a:lnTo>
                  <a:lnTo>
                    <a:pt x="310" y="3"/>
                  </a:lnTo>
                  <a:lnTo>
                    <a:pt x="303" y="1"/>
                  </a:lnTo>
                  <a:lnTo>
                    <a:pt x="295" y="0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6" name="Google Shape;1376;p38"/>
          <p:cNvGrpSpPr/>
          <p:nvPr/>
        </p:nvGrpSpPr>
        <p:grpSpPr>
          <a:xfrm>
            <a:off x="1040035" y="2885172"/>
            <a:ext cx="369536" cy="492715"/>
            <a:chOff x="1092301" y="2278682"/>
            <a:chExt cx="255389" cy="340519"/>
          </a:xfrm>
        </p:grpSpPr>
        <p:sp>
          <p:nvSpPr>
            <p:cNvPr id="1377" name="Google Shape;1377;p38"/>
            <p:cNvSpPr/>
            <p:nvPr/>
          </p:nvSpPr>
          <p:spPr>
            <a:xfrm>
              <a:off x="1092301" y="2278682"/>
              <a:ext cx="255389" cy="340518"/>
            </a:xfrm>
            <a:custGeom>
              <a:rect b="b" l="l" r="r" t="t"/>
              <a:pathLst>
                <a:path extrusionOk="0" h="328" w="247">
                  <a:moveTo>
                    <a:pt x="216" y="42"/>
                  </a:moveTo>
                  <a:lnTo>
                    <a:pt x="31" y="42"/>
                  </a:lnTo>
                  <a:lnTo>
                    <a:pt x="31" y="42"/>
                  </a:lnTo>
                  <a:lnTo>
                    <a:pt x="26" y="42"/>
                  </a:lnTo>
                  <a:lnTo>
                    <a:pt x="20" y="44"/>
                  </a:lnTo>
                  <a:lnTo>
                    <a:pt x="15" y="47"/>
                  </a:lnTo>
                  <a:lnTo>
                    <a:pt x="9" y="51"/>
                  </a:lnTo>
                  <a:lnTo>
                    <a:pt x="6" y="54"/>
                  </a:lnTo>
                  <a:lnTo>
                    <a:pt x="4" y="60"/>
                  </a:lnTo>
                  <a:lnTo>
                    <a:pt x="2" y="65"/>
                  </a:lnTo>
                  <a:lnTo>
                    <a:pt x="0" y="73"/>
                  </a:lnTo>
                  <a:lnTo>
                    <a:pt x="0" y="82"/>
                  </a:lnTo>
                  <a:lnTo>
                    <a:pt x="247" y="82"/>
                  </a:lnTo>
                  <a:lnTo>
                    <a:pt x="247" y="73"/>
                  </a:lnTo>
                  <a:lnTo>
                    <a:pt x="247" y="73"/>
                  </a:lnTo>
                  <a:lnTo>
                    <a:pt x="245" y="65"/>
                  </a:lnTo>
                  <a:lnTo>
                    <a:pt x="243" y="60"/>
                  </a:lnTo>
                  <a:lnTo>
                    <a:pt x="241" y="54"/>
                  </a:lnTo>
                  <a:lnTo>
                    <a:pt x="238" y="51"/>
                  </a:lnTo>
                  <a:lnTo>
                    <a:pt x="232" y="47"/>
                  </a:lnTo>
                  <a:lnTo>
                    <a:pt x="227" y="44"/>
                  </a:lnTo>
                  <a:lnTo>
                    <a:pt x="221" y="42"/>
                  </a:lnTo>
                  <a:lnTo>
                    <a:pt x="216" y="42"/>
                  </a:lnTo>
                  <a:lnTo>
                    <a:pt x="216" y="42"/>
                  </a:lnTo>
                  <a:close/>
                  <a:moveTo>
                    <a:pt x="162" y="22"/>
                  </a:moveTo>
                  <a:lnTo>
                    <a:pt x="167" y="53"/>
                  </a:lnTo>
                  <a:lnTo>
                    <a:pt x="80" y="53"/>
                  </a:lnTo>
                  <a:lnTo>
                    <a:pt x="86" y="22"/>
                  </a:lnTo>
                  <a:lnTo>
                    <a:pt x="162" y="22"/>
                  </a:lnTo>
                  <a:close/>
                  <a:moveTo>
                    <a:pt x="163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76" y="2"/>
                  </a:lnTo>
                  <a:lnTo>
                    <a:pt x="71" y="6"/>
                  </a:lnTo>
                  <a:lnTo>
                    <a:pt x="67" y="9"/>
                  </a:lnTo>
                  <a:lnTo>
                    <a:pt x="66" y="16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60" y="65"/>
                  </a:lnTo>
                  <a:lnTo>
                    <a:pt x="62" y="69"/>
                  </a:lnTo>
                  <a:lnTo>
                    <a:pt x="67" y="73"/>
                  </a:lnTo>
                  <a:lnTo>
                    <a:pt x="73" y="74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80" y="73"/>
                  </a:lnTo>
                  <a:lnTo>
                    <a:pt x="185" y="69"/>
                  </a:lnTo>
                  <a:lnTo>
                    <a:pt x="187" y="65"/>
                  </a:lnTo>
                  <a:lnTo>
                    <a:pt x="187" y="58"/>
                  </a:lnTo>
                  <a:lnTo>
                    <a:pt x="182" y="16"/>
                  </a:lnTo>
                  <a:lnTo>
                    <a:pt x="182" y="16"/>
                  </a:lnTo>
                  <a:lnTo>
                    <a:pt x="180" y="9"/>
                  </a:lnTo>
                  <a:lnTo>
                    <a:pt x="176" y="6"/>
                  </a:lnTo>
                  <a:lnTo>
                    <a:pt x="171" y="2"/>
                  </a:lnTo>
                  <a:lnTo>
                    <a:pt x="163" y="0"/>
                  </a:lnTo>
                  <a:lnTo>
                    <a:pt x="163" y="0"/>
                  </a:lnTo>
                  <a:close/>
                  <a:moveTo>
                    <a:pt x="220" y="103"/>
                  </a:moveTo>
                  <a:lnTo>
                    <a:pt x="26" y="103"/>
                  </a:lnTo>
                  <a:lnTo>
                    <a:pt x="26" y="103"/>
                  </a:lnTo>
                  <a:lnTo>
                    <a:pt x="18" y="105"/>
                  </a:lnTo>
                  <a:lnTo>
                    <a:pt x="13" y="109"/>
                  </a:lnTo>
                  <a:lnTo>
                    <a:pt x="9" y="116"/>
                  </a:lnTo>
                  <a:lnTo>
                    <a:pt x="8" y="123"/>
                  </a:lnTo>
                  <a:lnTo>
                    <a:pt x="24" y="306"/>
                  </a:lnTo>
                  <a:lnTo>
                    <a:pt x="24" y="306"/>
                  </a:lnTo>
                  <a:lnTo>
                    <a:pt x="28" y="316"/>
                  </a:lnTo>
                  <a:lnTo>
                    <a:pt x="31" y="321"/>
                  </a:lnTo>
                  <a:lnTo>
                    <a:pt x="38" y="326"/>
                  </a:lnTo>
                  <a:lnTo>
                    <a:pt x="47" y="328"/>
                  </a:lnTo>
                  <a:lnTo>
                    <a:pt x="200" y="328"/>
                  </a:lnTo>
                  <a:lnTo>
                    <a:pt x="200" y="328"/>
                  </a:lnTo>
                  <a:lnTo>
                    <a:pt x="209" y="326"/>
                  </a:lnTo>
                  <a:lnTo>
                    <a:pt x="214" y="321"/>
                  </a:lnTo>
                  <a:lnTo>
                    <a:pt x="220" y="316"/>
                  </a:lnTo>
                  <a:lnTo>
                    <a:pt x="221" y="306"/>
                  </a:lnTo>
                  <a:lnTo>
                    <a:pt x="240" y="123"/>
                  </a:lnTo>
                  <a:lnTo>
                    <a:pt x="240" y="123"/>
                  </a:lnTo>
                  <a:lnTo>
                    <a:pt x="238" y="116"/>
                  </a:lnTo>
                  <a:lnTo>
                    <a:pt x="234" y="109"/>
                  </a:lnTo>
                  <a:lnTo>
                    <a:pt x="229" y="105"/>
                  </a:lnTo>
                  <a:lnTo>
                    <a:pt x="220" y="103"/>
                  </a:lnTo>
                  <a:lnTo>
                    <a:pt x="220" y="103"/>
                  </a:lnTo>
                  <a:close/>
                  <a:moveTo>
                    <a:pt x="82" y="287"/>
                  </a:moveTo>
                  <a:lnTo>
                    <a:pt x="51" y="287"/>
                  </a:lnTo>
                  <a:lnTo>
                    <a:pt x="42" y="143"/>
                  </a:lnTo>
                  <a:lnTo>
                    <a:pt x="82" y="143"/>
                  </a:lnTo>
                  <a:lnTo>
                    <a:pt x="82" y="287"/>
                  </a:lnTo>
                  <a:close/>
                  <a:moveTo>
                    <a:pt x="144" y="287"/>
                  </a:moveTo>
                  <a:lnTo>
                    <a:pt x="104" y="287"/>
                  </a:lnTo>
                  <a:lnTo>
                    <a:pt x="104" y="143"/>
                  </a:lnTo>
                  <a:lnTo>
                    <a:pt x="144" y="143"/>
                  </a:lnTo>
                  <a:lnTo>
                    <a:pt x="144" y="287"/>
                  </a:lnTo>
                  <a:close/>
                  <a:moveTo>
                    <a:pt x="194" y="287"/>
                  </a:moveTo>
                  <a:lnTo>
                    <a:pt x="163" y="287"/>
                  </a:lnTo>
                  <a:lnTo>
                    <a:pt x="163" y="143"/>
                  </a:lnTo>
                  <a:lnTo>
                    <a:pt x="205" y="143"/>
                  </a:lnTo>
                  <a:lnTo>
                    <a:pt x="194" y="28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38"/>
            <p:cNvSpPr/>
            <p:nvPr/>
          </p:nvSpPr>
          <p:spPr>
            <a:xfrm>
              <a:off x="1092301" y="2320208"/>
              <a:ext cx="255389" cy="41527"/>
            </a:xfrm>
            <a:custGeom>
              <a:rect b="b" l="l" r="r" t="t"/>
              <a:pathLst>
                <a:path extrusionOk="0" h="40" w="247">
                  <a:moveTo>
                    <a:pt x="216" y="0"/>
                  </a:moveTo>
                  <a:lnTo>
                    <a:pt x="31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5" y="5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2" y="23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247" y="40"/>
                  </a:lnTo>
                  <a:lnTo>
                    <a:pt x="247" y="31"/>
                  </a:lnTo>
                  <a:lnTo>
                    <a:pt x="247" y="31"/>
                  </a:lnTo>
                  <a:lnTo>
                    <a:pt x="245" y="23"/>
                  </a:lnTo>
                  <a:lnTo>
                    <a:pt x="243" y="18"/>
                  </a:lnTo>
                  <a:lnTo>
                    <a:pt x="241" y="12"/>
                  </a:lnTo>
                  <a:lnTo>
                    <a:pt x="238" y="9"/>
                  </a:lnTo>
                  <a:lnTo>
                    <a:pt x="232" y="5"/>
                  </a:lnTo>
                  <a:lnTo>
                    <a:pt x="227" y="2"/>
                  </a:lnTo>
                  <a:lnTo>
                    <a:pt x="221" y="0"/>
                  </a:lnTo>
                  <a:lnTo>
                    <a:pt x="216" y="0"/>
                  </a:lnTo>
                  <a:lnTo>
                    <a:pt x="216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38"/>
            <p:cNvSpPr/>
            <p:nvPr/>
          </p:nvSpPr>
          <p:spPr>
            <a:xfrm>
              <a:off x="1175355" y="2299445"/>
              <a:ext cx="89283" cy="33221"/>
            </a:xfrm>
            <a:custGeom>
              <a:rect b="b" l="l" r="r" t="t"/>
              <a:pathLst>
                <a:path extrusionOk="0" h="31" w="87">
                  <a:moveTo>
                    <a:pt x="82" y="0"/>
                  </a:moveTo>
                  <a:lnTo>
                    <a:pt x="87" y="31"/>
                  </a:lnTo>
                  <a:lnTo>
                    <a:pt x="0" y="31"/>
                  </a:lnTo>
                  <a:lnTo>
                    <a:pt x="6" y="0"/>
                  </a:lnTo>
                  <a:lnTo>
                    <a:pt x="82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38"/>
            <p:cNvSpPr/>
            <p:nvPr/>
          </p:nvSpPr>
          <p:spPr>
            <a:xfrm>
              <a:off x="1152514" y="2278682"/>
              <a:ext cx="132885" cy="76825"/>
            </a:xfrm>
            <a:custGeom>
              <a:rect b="b" l="l" r="r" t="t"/>
              <a:pathLst>
                <a:path extrusionOk="0" h="74" w="129">
                  <a:moveTo>
                    <a:pt x="105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9" y="9"/>
                  </a:lnTo>
                  <a:lnTo>
                    <a:pt x="8" y="1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65"/>
                  </a:lnTo>
                  <a:lnTo>
                    <a:pt x="4" y="69"/>
                  </a:lnTo>
                  <a:lnTo>
                    <a:pt x="9" y="73"/>
                  </a:lnTo>
                  <a:lnTo>
                    <a:pt x="15" y="74"/>
                  </a:lnTo>
                  <a:lnTo>
                    <a:pt x="116" y="74"/>
                  </a:lnTo>
                  <a:lnTo>
                    <a:pt x="116" y="74"/>
                  </a:lnTo>
                  <a:lnTo>
                    <a:pt x="122" y="73"/>
                  </a:lnTo>
                  <a:lnTo>
                    <a:pt x="127" y="69"/>
                  </a:lnTo>
                  <a:lnTo>
                    <a:pt x="129" y="65"/>
                  </a:lnTo>
                  <a:lnTo>
                    <a:pt x="129" y="58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2" y="9"/>
                  </a:lnTo>
                  <a:lnTo>
                    <a:pt x="118" y="6"/>
                  </a:lnTo>
                  <a:lnTo>
                    <a:pt x="113" y="2"/>
                  </a:lnTo>
                  <a:lnTo>
                    <a:pt x="105" y="0"/>
                  </a:lnTo>
                  <a:lnTo>
                    <a:pt x="105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38"/>
            <p:cNvSpPr/>
            <p:nvPr/>
          </p:nvSpPr>
          <p:spPr>
            <a:xfrm>
              <a:off x="1098530" y="2384575"/>
              <a:ext cx="240854" cy="234626"/>
            </a:xfrm>
            <a:custGeom>
              <a:rect b="b" l="l" r="r" t="t"/>
              <a:pathLst>
                <a:path extrusionOk="0" h="225" w="232">
                  <a:moveTo>
                    <a:pt x="212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6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6" y="203"/>
                  </a:lnTo>
                  <a:lnTo>
                    <a:pt x="16" y="203"/>
                  </a:lnTo>
                  <a:lnTo>
                    <a:pt x="20" y="213"/>
                  </a:lnTo>
                  <a:lnTo>
                    <a:pt x="23" y="218"/>
                  </a:lnTo>
                  <a:lnTo>
                    <a:pt x="30" y="223"/>
                  </a:lnTo>
                  <a:lnTo>
                    <a:pt x="39" y="225"/>
                  </a:lnTo>
                  <a:lnTo>
                    <a:pt x="192" y="225"/>
                  </a:lnTo>
                  <a:lnTo>
                    <a:pt x="192" y="225"/>
                  </a:lnTo>
                  <a:lnTo>
                    <a:pt x="201" y="223"/>
                  </a:lnTo>
                  <a:lnTo>
                    <a:pt x="206" y="218"/>
                  </a:lnTo>
                  <a:lnTo>
                    <a:pt x="212" y="213"/>
                  </a:lnTo>
                  <a:lnTo>
                    <a:pt x="213" y="203"/>
                  </a:lnTo>
                  <a:lnTo>
                    <a:pt x="232" y="20"/>
                  </a:lnTo>
                  <a:lnTo>
                    <a:pt x="232" y="20"/>
                  </a:lnTo>
                  <a:lnTo>
                    <a:pt x="230" y="13"/>
                  </a:lnTo>
                  <a:lnTo>
                    <a:pt x="226" y="6"/>
                  </a:lnTo>
                  <a:lnTo>
                    <a:pt x="221" y="2"/>
                  </a:lnTo>
                  <a:lnTo>
                    <a:pt x="212" y="0"/>
                  </a:lnTo>
                  <a:lnTo>
                    <a:pt x="212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38"/>
            <p:cNvSpPr/>
            <p:nvPr/>
          </p:nvSpPr>
          <p:spPr>
            <a:xfrm>
              <a:off x="1135904" y="2426102"/>
              <a:ext cx="39451" cy="149496"/>
            </a:xfrm>
            <a:custGeom>
              <a:rect b="b" l="l" r="r" t="t"/>
              <a:pathLst>
                <a:path extrusionOk="0" h="144" w="40">
                  <a:moveTo>
                    <a:pt x="40" y="144"/>
                  </a:moveTo>
                  <a:lnTo>
                    <a:pt x="9" y="14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4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38"/>
            <p:cNvSpPr/>
            <p:nvPr/>
          </p:nvSpPr>
          <p:spPr>
            <a:xfrm>
              <a:off x="1198194" y="2426102"/>
              <a:ext cx="41527" cy="149496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38"/>
            <p:cNvSpPr/>
            <p:nvPr/>
          </p:nvSpPr>
          <p:spPr>
            <a:xfrm>
              <a:off x="1260483" y="2426102"/>
              <a:ext cx="43604" cy="149496"/>
            </a:xfrm>
            <a:custGeom>
              <a:rect b="b" l="l" r="r" t="t"/>
              <a:pathLst>
                <a:path extrusionOk="0" h="144" w="42">
                  <a:moveTo>
                    <a:pt x="31" y="144"/>
                  </a:moveTo>
                  <a:lnTo>
                    <a:pt x="0" y="1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31" y="144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5" name="Google Shape;1385;p38"/>
          <p:cNvGrpSpPr/>
          <p:nvPr/>
        </p:nvGrpSpPr>
        <p:grpSpPr>
          <a:xfrm>
            <a:off x="3434677" y="2963401"/>
            <a:ext cx="465675" cy="333485"/>
            <a:chOff x="2566497" y="2332666"/>
            <a:chExt cx="321832" cy="230473"/>
          </a:xfrm>
        </p:grpSpPr>
        <p:sp>
          <p:nvSpPr>
            <p:cNvPr id="1386" name="Google Shape;1386;p38"/>
            <p:cNvSpPr/>
            <p:nvPr/>
          </p:nvSpPr>
          <p:spPr>
            <a:xfrm>
              <a:off x="2566497" y="2332666"/>
              <a:ext cx="180641" cy="230473"/>
            </a:xfrm>
            <a:custGeom>
              <a:rect b="b" l="l" r="r" t="t"/>
              <a:pathLst>
                <a:path extrusionOk="0" h="223" w="174">
                  <a:moveTo>
                    <a:pt x="160" y="0"/>
                  </a:moveTo>
                  <a:lnTo>
                    <a:pt x="160" y="0"/>
                  </a:lnTo>
                  <a:lnTo>
                    <a:pt x="155" y="1"/>
                  </a:lnTo>
                  <a:lnTo>
                    <a:pt x="151" y="5"/>
                  </a:lnTo>
                  <a:lnTo>
                    <a:pt x="75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0" y="54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2" y="61"/>
                  </a:lnTo>
                  <a:lnTo>
                    <a:pt x="0" y="67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1"/>
                  </a:lnTo>
                  <a:lnTo>
                    <a:pt x="4" y="165"/>
                  </a:lnTo>
                  <a:lnTo>
                    <a:pt x="4" y="165"/>
                  </a:lnTo>
                  <a:lnTo>
                    <a:pt x="10" y="168"/>
                  </a:lnTo>
                  <a:lnTo>
                    <a:pt x="15" y="170"/>
                  </a:lnTo>
                  <a:lnTo>
                    <a:pt x="75" y="170"/>
                  </a:lnTo>
                  <a:lnTo>
                    <a:pt x="151" y="217"/>
                  </a:lnTo>
                  <a:lnTo>
                    <a:pt x="151" y="217"/>
                  </a:lnTo>
                  <a:lnTo>
                    <a:pt x="155" y="221"/>
                  </a:lnTo>
                  <a:lnTo>
                    <a:pt x="160" y="223"/>
                  </a:lnTo>
                  <a:lnTo>
                    <a:pt x="160" y="223"/>
                  </a:lnTo>
                  <a:lnTo>
                    <a:pt x="165" y="221"/>
                  </a:lnTo>
                  <a:lnTo>
                    <a:pt x="171" y="217"/>
                  </a:lnTo>
                  <a:lnTo>
                    <a:pt x="171" y="217"/>
                  </a:lnTo>
                  <a:lnTo>
                    <a:pt x="174" y="214"/>
                  </a:lnTo>
                  <a:lnTo>
                    <a:pt x="174" y="208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4" y="9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65" y="1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38"/>
            <p:cNvSpPr/>
            <p:nvPr/>
          </p:nvSpPr>
          <p:spPr>
            <a:xfrm>
              <a:off x="2769977" y="2390804"/>
              <a:ext cx="58137" cy="114199"/>
            </a:xfrm>
            <a:custGeom>
              <a:rect b="b" l="l" r="r" t="t"/>
              <a:pathLst>
                <a:path extrusionOk="0" h="110" w="56">
                  <a:moveTo>
                    <a:pt x="46" y="87"/>
                  </a:moveTo>
                  <a:lnTo>
                    <a:pt x="46" y="87"/>
                  </a:lnTo>
                  <a:lnTo>
                    <a:pt x="51" y="80"/>
                  </a:lnTo>
                  <a:lnTo>
                    <a:pt x="53" y="72"/>
                  </a:lnTo>
                  <a:lnTo>
                    <a:pt x="55" y="63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5" y="47"/>
                  </a:lnTo>
                  <a:lnTo>
                    <a:pt x="53" y="38"/>
                  </a:lnTo>
                  <a:lnTo>
                    <a:pt x="51" y="31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0" y="16"/>
                  </a:lnTo>
                  <a:lnTo>
                    <a:pt x="35" y="11"/>
                  </a:lnTo>
                  <a:lnTo>
                    <a:pt x="27" y="5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20" y="38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6" y="49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6" y="62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0" y="72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0" y="91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01"/>
                  </a:lnTo>
                  <a:lnTo>
                    <a:pt x="4" y="105"/>
                  </a:lnTo>
                  <a:lnTo>
                    <a:pt x="4" y="105"/>
                  </a:lnTo>
                  <a:lnTo>
                    <a:pt x="9" y="109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20" y="109"/>
                  </a:lnTo>
                  <a:lnTo>
                    <a:pt x="20" y="109"/>
                  </a:lnTo>
                  <a:lnTo>
                    <a:pt x="27" y="105"/>
                  </a:lnTo>
                  <a:lnTo>
                    <a:pt x="35" y="100"/>
                  </a:lnTo>
                  <a:lnTo>
                    <a:pt x="40" y="94"/>
                  </a:lnTo>
                  <a:lnTo>
                    <a:pt x="46" y="87"/>
                  </a:lnTo>
                  <a:lnTo>
                    <a:pt x="46" y="8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38"/>
            <p:cNvSpPr/>
            <p:nvPr/>
          </p:nvSpPr>
          <p:spPr>
            <a:xfrm>
              <a:off x="2794893" y="2336819"/>
              <a:ext cx="93436" cy="224244"/>
            </a:xfrm>
            <a:custGeom>
              <a:rect b="b" l="l" r="r" t="t"/>
              <a:pathLst>
                <a:path extrusionOk="0" h="216" w="90">
                  <a:moveTo>
                    <a:pt x="20" y="2"/>
                  </a:move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3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32" y="44"/>
                  </a:lnTo>
                  <a:lnTo>
                    <a:pt x="40" y="51"/>
                  </a:lnTo>
                  <a:lnTo>
                    <a:pt x="47" y="60"/>
                  </a:lnTo>
                  <a:lnTo>
                    <a:pt x="51" y="69"/>
                  </a:lnTo>
                  <a:lnTo>
                    <a:pt x="51" y="69"/>
                  </a:lnTo>
                  <a:lnTo>
                    <a:pt x="56" y="78"/>
                  </a:lnTo>
                  <a:lnTo>
                    <a:pt x="58" y="87"/>
                  </a:lnTo>
                  <a:lnTo>
                    <a:pt x="60" y="98"/>
                  </a:lnTo>
                  <a:lnTo>
                    <a:pt x="61" y="109"/>
                  </a:lnTo>
                  <a:lnTo>
                    <a:pt x="61" y="109"/>
                  </a:lnTo>
                  <a:lnTo>
                    <a:pt x="60" y="118"/>
                  </a:lnTo>
                  <a:lnTo>
                    <a:pt x="58" y="129"/>
                  </a:lnTo>
                  <a:lnTo>
                    <a:pt x="56" y="138"/>
                  </a:lnTo>
                  <a:lnTo>
                    <a:pt x="51" y="147"/>
                  </a:lnTo>
                  <a:lnTo>
                    <a:pt x="51" y="147"/>
                  </a:lnTo>
                  <a:lnTo>
                    <a:pt x="47" y="156"/>
                  </a:lnTo>
                  <a:lnTo>
                    <a:pt x="40" y="165"/>
                  </a:lnTo>
                  <a:lnTo>
                    <a:pt x="32" y="173"/>
                  </a:lnTo>
                  <a:lnTo>
                    <a:pt x="25" y="178"/>
                  </a:lnTo>
                  <a:lnTo>
                    <a:pt x="25" y="178"/>
                  </a:lnTo>
                  <a:lnTo>
                    <a:pt x="7" y="189"/>
                  </a:lnTo>
                  <a:lnTo>
                    <a:pt x="7" y="189"/>
                  </a:lnTo>
                  <a:lnTo>
                    <a:pt x="3" y="191"/>
                  </a:lnTo>
                  <a:lnTo>
                    <a:pt x="2" y="194"/>
                  </a:lnTo>
                  <a:lnTo>
                    <a:pt x="0" y="198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0" y="207"/>
                  </a:lnTo>
                  <a:lnTo>
                    <a:pt x="3" y="212"/>
                  </a:lnTo>
                  <a:lnTo>
                    <a:pt x="3" y="212"/>
                  </a:lnTo>
                  <a:lnTo>
                    <a:pt x="9" y="216"/>
                  </a:lnTo>
                  <a:lnTo>
                    <a:pt x="14" y="216"/>
                  </a:lnTo>
                  <a:lnTo>
                    <a:pt x="14" y="216"/>
                  </a:lnTo>
                  <a:lnTo>
                    <a:pt x="20" y="214"/>
                  </a:lnTo>
                  <a:lnTo>
                    <a:pt x="20" y="214"/>
                  </a:lnTo>
                  <a:lnTo>
                    <a:pt x="34" y="207"/>
                  </a:lnTo>
                  <a:lnTo>
                    <a:pt x="49" y="198"/>
                  </a:lnTo>
                  <a:lnTo>
                    <a:pt x="60" y="185"/>
                  </a:lnTo>
                  <a:lnTo>
                    <a:pt x="71" y="173"/>
                  </a:lnTo>
                  <a:lnTo>
                    <a:pt x="71" y="173"/>
                  </a:lnTo>
                  <a:lnTo>
                    <a:pt x="80" y="158"/>
                  </a:lnTo>
                  <a:lnTo>
                    <a:pt x="85" y="142"/>
                  </a:lnTo>
                  <a:lnTo>
                    <a:pt x="89" y="125"/>
                  </a:lnTo>
                  <a:lnTo>
                    <a:pt x="90" y="109"/>
                  </a:lnTo>
                  <a:lnTo>
                    <a:pt x="90" y="109"/>
                  </a:lnTo>
                  <a:lnTo>
                    <a:pt x="89" y="91"/>
                  </a:lnTo>
                  <a:lnTo>
                    <a:pt x="85" y="75"/>
                  </a:lnTo>
                  <a:lnTo>
                    <a:pt x="80" y="58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60" y="31"/>
                  </a:lnTo>
                  <a:lnTo>
                    <a:pt x="49" y="18"/>
                  </a:lnTo>
                  <a:lnTo>
                    <a:pt x="34" y="9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9" name="Google Shape;1389;p38"/>
          <p:cNvSpPr/>
          <p:nvPr/>
        </p:nvSpPr>
        <p:spPr>
          <a:xfrm>
            <a:off x="5944121" y="2855245"/>
            <a:ext cx="402584" cy="549800"/>
          </a:xfrm>
          <a:custGeom>
            <a:rect b="b" l="l" r="r" t="t"/>
            <a:pathLst>
              <a:path extrusionOk="0" h="364" w="269">
                <a:moveTo>
                  <a:pt x="205" y="0"/>
                </a:moveTo>
                <a:lnTo>
                  <a:pt x="22" y="0"/>
                </a:lnTo>
                <a:lnTo>
                  <a:pt x="22" y="0"/>
                </a:lnTo>
                <a:lnTo>
                  <a:pt x="13" y="2"/>
                </a:lnTo>
                <a:lnTo>
                  <a:pt x="6" y="5"/>
                </a:lnTo>
                <a:lnTo>
                  <a:pt x="2" y="13"/>
                </a:lnTo>
                <a:lnTo>
                  <a:pt x="0" y="22"/>
                </a:lnTo>
                <a:lnTo>
                  <a:pt x="0" y="343"/>
                </a:lnTo>
                <a:lnTo>
                  <a:pt x="0" y="343"/>
                </a:lnTo>
                <a:lnTo>
                  <a:pt x="2" y="352"/>
                </a:lnTo>
                <a:lnTo>
                  <a:pt x="6" y="359"/>
                </a:lnTo>
                <a:lnTo>
                  <a:pt x="13" y="363"/>
                </a:lnTo>
                <a:lnTo>
                  <a:pt x="22" y="364"/>
                </a:lnTo>
                <a:lnTo>
                  <a:pt x="247" y="364"/>
                </a:lnTo>
                <a:lnTo>
                  <a:pt x="247" y="364"/>
                </a:lnTo>
                <a:lnTo>
                  <a:pt x="256" y="363"/>
                </a:lnTo>
                <a:lnTo>
                  <a:pt x="263" y="359"/>
                </a:lnTo>
                <a:lnTo>
                  <a:pt x="269" y="352"/>
                </a:lnTo>
                <a:lnTo>
                  <a:pt x="269" y="343"/>
                </a:lnTo>
                <a:lnTo>
                  <a:pt x="269" y="69"/>
                </a:lnTo>
                <a:lnTo>
                  <a:pt x="205" y="0"/>
                </a:lnTo>
                <a:close/>
                <a:moveTo>
                  <a:pt x="211" y="33"/>
                </a:moveTo>
                <a:lnTo>
                  <a:pt x="240" y="63"/>
                </a:lnTo>
                <a:lnTo>
                  <a:pt x="211" y="63"/>
                </a:lnTo>
                <a:lnTo>
                  <a:pt x="211" y="33"/>
                </a:lnTo>
                <a:close/>
                <a:moveTo>
                  <a:pt x="251" y="343"/>
                </a:moveTo>
                <a:lnTo>
                  <a:pt x="251" y="343"/>
                </a:lnTo>
                <a:lnTo>
                  <a:pt x="251" y="344"/>
                </a:lnTo>
                <a:lnTo>
                  <a:pt x="247" y="346"/>
                </a:lnTo>
                <a:lnTo>
                  <a:pt x="22" y="346"/>
                </a:lnTo>
                <a:lnTo>
                  <a:pt x="22" y="346"/>
                </a:lnTo>
                <a:lnTo>
                  <a:pt x="20" y="344"/>
                </a:lnTo>
                <a:lnTo>
                  <a:pt x="19" y="343"/>
                </a:lnTo>
                <a:lnTo>
                  <a:pt x="19" y="22"/>
                </a:lnTo>
                <a:lnTo>
                  <a:pt x="19" y="22"/>
                </a:lnTo>
                <a:lnTo>
                  <a:pt x="20" y="20"/>
                </a:lnTo>
                <a:lnTo>
                  <a:pt x="22" y="18"/>
                </a:lnTo>
                <a:lnTo>
                  <a:pt x="193" y="18"/>
                </a:lnTo>
                <a:lnTo>
                  <a:pt x="193" y="72"/>
                </a:lnTo>
                <a:lnTo>
                  <a:pt x="193" y="72"/>
                </a:lnTo>
                <a:lnTo>
                  <a:pt x="193" y="76"/>
                </a:lnTo>
                <a:lnTo>
                  <a:pt x="194" y="80"/>
                </a:lnTo>
                <a:lnTo>
                  <a:pt x="198" y="82"/>
                </a:lnTo>
                <a:lnTo>
                  <a:pt x="202" y="82"/>
                </a:lnTo>
                <a:lnTo>
                  <a:pt x="251" y="82"/>
                </a:lnTo>
                <a:lnTo>
                  <a:pt x="251" y="343"/>
                </a:lnTo>
                <a:close/>
                <a:moveTo>
                  <a:pt x="51" y="100"/>
                </a:moveTo>
                <a:lnTo>
                  <a:pt x="211" y="100"/>
                </a:lnTo>
                <a:lnTo>
                  <a:pt x="211" y="100"/>
                </a:lnTo>
                <a:lnTo>
                  <a:pt x="214" y="100"/>
                </a:lnTo>
                <a:lnTo>
                  <a:pt x="216" y="101"/>
                </a:lnTo>
                <a:lnTo>
                  <a:pt x="218" y="103"/>
                </a:lnTo>
                <a:lnTo>
                  <a:pt x="218" y="107"/>
                </a:lnTo>
                <a:lnTo>
                  <a:pt x="218" y="107"/>
                </a:lnTo>
                <a:lnTo>
                  <a:pt x="218" y="109"/>
                </a:lnTo>
                <a:lnTo>
                  <a:pt x="216" y="112"/>
                </a:lnTo>
                <a:lnTo>
                  <a:pt x="214" y="112"/>
                </a:lnTo>
                <a:lnTo>
                  <a:pt x="211" y="114"/>
                </a:lnTo>
                <a:lnTo>
                  <a:pt x="51" y="114"/>
                </a:lnTo>
                <a:lnTo>
                  <a:pt x="51" y="114"/>
                </a:lnTo>
                <a:lnTo>
                  <a:pt x="49" y="112"/>
                </a:lnTo>
                <a:lnTo>
                  <a:pt x="48" y="112"/>
                </a:lnTo>
                <a:lnTo>
                  <a:pt x="46" y="109"/>
                </a:lnTo>
                <a:lnTo>
                  <a:pt x="44" y="107"/>
                </a:lnTo>
                <a:lnTo>
                  <a:pt x="44" y="107"/>
                </a:lnTo>
                <a:lnTo>
                  <a:pt x="46" y="103"/>
                </a:lnTo>
                <a:lnTo>
                  <a:pt x="48" y="101"/>
                </a:lnTo>
                <a:lnTo>
                  <a:pt x="49" y="100"/>
                </a:lnTo>
                <a:lnTo>
                  <a:pt x="51" y="100"/>
                </a:lnTo>
                <a:lnTo>
                  <a:pt x="51" y="100"/>
                </a:lnTo>
                <a:close/>
                <a:moveTo>
                  <a:pt x="218" y="154"/>
                </a:moveTo>
                <a:lnTo>
                  <a:pt x="218" y="154"/>
                </a:lnTo>
                <a:lnTo>
                  <a:pt x="218" y="156"/>
                </a:lnTo>
                <a:lnTo>
                  <a:pt x="216" y="160"/>
                </a:lnTo>
                <a:lnTo>
                  <a:pt x="214" y="161"/>
                </a:lnTo>
                <a:lnTo>
                  <a:pt x="211" y="161"/>
                </a:lnTo>
                <a:lnTo>
                  <a:pt x="51" y="161"/>
                </a:lnTo>
                <a:lnTo>
                  <a:pt x="51" y="161"/>
                </a:lnTo>
                <a:lnTo>
                  <a:pt x="49" y="161"/>
                </a:lnTo>
                <a:lnTo>
                  <a:pt x="48" y="160"/>
                </a:lnTo>
                <a:lnTo>
                  <a:pt x="46" y="156"/>
                </a:lnTo>
                <a:lnTo>
                  <a:pt x="44" y="154"/>
                </a:lnTo>
                <a:lnTo>
                  <a:pt x="44" y="154"/>
                </a:lnTo>
                <a:lnTo>
                  <a:pt x="46" y="150"/>
                </a:lnTo>
                <a:lnTo>
                  <a:pt x="48" y="149"/>
                </a:lnTo>
                <a:lnTo>
                  <a:pt x="49" y="147"/>
                </a:lnTo>
                <a:lnTo>
                  <a:pt x="51" y="147"/>
                </a:lnTo>
                <a:lnTo>
                  <a:pt x="211" y="147"/>
                </a:lnTo>
                <a:lnTo>
                  <a:pt x="211" y="147"/>
                </a:lnTo>
                <a:lnTo>
                  <a:pt x="214" y="147"/>
                </a:lnTo>
                <a:lnTo>
                  <a:pt x="216" y="149"/>
                </a:lnTo>
                <a:lnTo>
                  <a:pt x="218" y="150"/>
                </a:lnTo>
                <a:lnTo>
                  <a:pt x="218" y="154"/>
                </a:lnTo>
                <a:lnTo>
                  <a:pt x="218" y="154"/>
                </a:lnTo>
                <a:close/>
                <a:moveTo>
                  <a:pt x="218" y="199"/>
                </a:moveTo>
                <a:lnTo>
                  <a:pt x="218" y="199"/>
                </a:lnTo>
                <a:lnTo>
                  <a:pt x="218" y="203"/>
                </a:lnTo>
                <a:lnTo>
                  <a:pt x="216" y="205"/>
                </a:lnTo>
                <a:lnTo>
                  <a:pt x="214" y="207"/>
                </a:lnTo>
                <a:lnTo>
                  <a:pt x="211" y="207"/>
                </a:lnTo>
                <a:lnTo>
                  <a:pt x="51" y="207"/>
                </a:lnTo>
                <a:lnTo>
                  <a:pt x="51" y="207"/>
                </a:lnTo>
                <a:lnTo>
                  <a:pt x="49" y="207"/>
                </a:lnTo>
                <a:lnTo>
                  <a:pt x="48" y="205"/>
                </a:lnTo>
                <a:lnTo>
                  <a:pt x="46" y="203"/>
                </a:lnTo>
                <a:lnTo>
                  <a:pt x="44" y="199"/>
                </a:lnTo>
                <a:lnTo>
                  <a:pt x="44" y="199"/>
                </a:lnTo>
                <a:lnTo>
                  <a:pt x="46" y="198"/>
                </a:lnTo>
                <a:lnTo>
                  <a:pt x="48" y="194"/>
                </a:lnTo>
                <a:lnTo>
                  <a:pt x="49" y="194"/>
                </a:lnTo>
                <a:lnTo>
                  <a:pt x="51" y="192"/>
                </a:lnTo>
                <a:lnTo>
                  <a:pt x="211" y="192"/>
                </a:lnTo>
                <a:lnTo>
                  <a:pt x="211" y="192"/>
                </a:lnTo>
                <a:lnTo>
                  <a:pt x="214" y="194"/>
                </a:lnTo>
                <a:lnTo>
                  <a:pt x="216" y="194"/>
                </a:lnTo>
                <a:lnTo>
                  <a:pt x="218" y="198"/>
                </a:lnTo>
                <a:lnTo>
                  <a:pt x="218" y="199"/>
                </a:lnTo>
                <a:lnTo>
                  <a:pt x="218" y="199"/>
                </a:lnTo>
                <a:close/>
                <a:moveTo>
                  <a:pt x="218" y="247"/>
                </a:moveTo>
                <a:lnTo>
                  <a:pt x="218" y="247"/>
                </a:lnTo>
                <a:lnTo>
                  <a:pt x="218" y="248"/>
                </a:lnTo>
                <a:lnTo>
                  <a:pt x="216" y="252"/>
                </a:lnTo>
                <a:lnTo>
                  <a:pt x="214" y="252"/>
                </a:lnTo>
                <a:lnTo>
                  <a:pt x="211" y="254"/>
                </a:lnTo>
                <a:lnTo>
                  <a:pt x="51" y="254"/>
                </a:lnTo>
                <a:lnTo>
                  <a:pt x="51" y="254"/>
                </a:lnTo>
                <a:lnTo>
                  <a:pt x="49" y="252"/>
                </a:lnTo>
                <a:lnTo>
                  <a:pt x="48" y="252"/>
                </a:lnTo>
                <a:lnTo>
                  <a:pt x="46" y="248"/>
                </a:lnTo>
                <a:lnTo>
                  <a:pt x="44" y="247"/>
                </a:lnTo>
                <a:lnTo>
                  <a:pt x="44" y="247"/>
                </a:lnTo>
                <a:lnTo>
                  <a:pt x="46" y="243"/>
                </a:lnTo>
                <a:lnTo>
                  <a:pt x="48" y="241"/>
                </a:lnTo>
                <a:lnTo>
                  <a:pt x="49" y="239"/>
                </a:lnTo>
                <a:lnTo>
                  <a:pt x="51" y="239"/>
                </a:lnTo>
                <a:lnTo>
                  <a:pt x="211" y="239"/>
                </a:lnTo>
                <a:lnTo>
                  <a:pt x="211" y="239"/>
                </a:lnTo>
                <a:lnTo>
                  <a:pt x="214" y="239"/>
                </a:lnTo>
                <a:lnTo>
                  <a:pt x="216" y="241"/>
                </a:lnTo>
                <a:lnTo>
                  <a:pt x="218" y="243"/>
                </a:lnTo>
                <a:lnTo>
                  <a:pt x="218" y="247"/>
                </a:lnTo>
                <a:lnTo>
                  <a:pt x="218" y="2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0" name="Google Shape;1390;p38"/>
          <p:cNvSpPr/>
          <p:nvPr/>
        </p:nvSpPr>
        <p:spPr>
          <a:xfrm>
            <a:off x="4671077" y="2900312"/>
            <a:ext cx="417608" cy="459667"/>
          </a:xfrm>
          <a:custGeom>
            <a:rect b="b" l="l" r="r" t="t"/>
            <a:pathLst>
              <a:path extrusionOk="0" h="306" w="277">
                <a:moveTo>
                  <a:pt x="68" y="239"/>
                </a:moveTo>
                <a:lnTo>
                  <a:pt x="68" y="239"/>
                </a:lnTo>
                <a:lnTo>
                  <a:pt x="61" y="230"/>
                </a:lnTo>
                <a:lnTo>
                  <a:pt x="52" y="223"/>
                </a:lnTo>
                <a:lnTo>
                  <a:pt x="45" y="212"/>
                </a:lnTo>
                <a:lnTo>
                  <a:pt x="39" y="201"/>
                </a:lnTo>
                <a:lnTo>
                  <a:pt x="34" y="190"/>
                </a:lnTo>
                <a:lnTo>
                  <a:pt x="30" y="178"/>
                </a:lnTo>
                <a:lnTo>
                  <a:pt x="29" y="167"/>
                </a:lnTo>
                <a:lnTo>
                  <a:pt x="29" y="152"/>
                </a:lnTo>
                <a:lnTo>
                  <a:pt x="29" y="152"/>
                </a:lnTo>
                <a:lnTo>
                  <a:pt x="30" y="134"/>
                </a:lnTo>
                <a:lnTo>
                  <a:pt x="34" y="116"/>
                </a:lnTo>
                <a:lnTo>
                  <a:pt x="41" y="100"/>
                </a:lnTo>
                <a:lnTo>
                  <a:pt x="52" y="85"/>
                </a:lnTo>
                <a:lnTo>
                  <a:pt x="63" y="72"/>
                </a:lnTo>
                <a:lnTo>
                  <a:pt x="78" y="62"/>
                </a:lnTo>
                <a:lnTo>
                  <a:pt x="94" y="53"/>
                </a:lnTo>
                <a:lnTo>
                  <a:pt x="110" y="47"/>
                </a:lnTo>
                <a:lnTo>
                  <a:pt x="110" y="18"/>
                </a:lnTo>
                <a:lnTo>
                  <a:pt x="110" y="18"/>
                </a:lnTo>
                <a:lnTo>
                  <a:pt x="88" y="25"/>
                </a:lnTo>
                <a:lnTo>
                  <a:pt x="67" y="34"/>
                </a:lnTo>
                <a:lnTo>
                  <a:pt x="49" y="49"/>
                </a:lnTo>
                <a:lnTo>
                  <a:pt x="32" y="65"/>
                </a:lnTo>
                <a:lnTo>
                  <a:pt x="20" y="85"/>
                </a:lnTo>
                <a:lnTo>
                  <a:pt x="9" y="105"/>
                </a:lnTo>
                <a:lnTo>
                  <a:pt x="3" y="129"/>
                </a:lnTo>
                <a:lnTo>
                  <a:pt x="1" y="141"/>
                </a:lnTo>
                <a:lnTo>
                  <a:pt x="0" y="152"/>
                </a:lnTo>
                <a:lnTo>
                  <a:pt x="0" y="152"/>
                </a:lnTo>
                <a:lnTo>
                  <a:pt x="1" y="169"/>
                </a:lnTo>
                <a:lnTo>
                  <a:pt x="3" y="183"/>
                </a:lnTo>
                <a:lnTo>
                  <a:pt x="7" y="198"/>
                </a:lnTo>
                <a:lnTo>
                  <a:pt x="12" y="210"/>
                </a:lnTo>
                <a:lnTo>
                  <a:pt x="20" y="223"/>
                </a:lnTo>
                <a:lnTo>
                  <a:pt x="29" y="236"/>
                </a:lnTo>
                <a:lnTo>
                  <a:pt x="38" y="247"/>
                </a:lnTo>
                <a:lnTo>
                  <a:pt x="47" y="257"/>
                </a:lnTo>
                <a:lnTo>
                  <a:pt x="47" y="257"/>
                </a:lnTo>
                <a:lnTo>
                  <a:pt x="56" y="263"/>
                </a:lnTo>
                <a:lnTo>
                  <a:pt x="61" y="265"/>
                </a:lnTo>
                <a:lnTo>
                  <a:pt x="68" y="263"/>
                </a:lnTo>
                <a:lnTo>
                  <a:pt x="72" y="259"/>
                </a:lnTo>
                <a:lnTo>
                  <a:pt x="74" y="256"/>
                </a:lnTo>
                <a:lnTo>
                  <a:pt x="76" y="250"/>
                </a:lnTo>
                <a:lnTo>
                  <a:pt x="74" y="245"/>
                </a:lnTo>
                <a:lnTo>
                  <a:pt x="68" y="239"/>
                </a:lnTo>
                <a:lnTo>
                  <a:pt x="68" y="239"/>
                </a:lnTo>
                <a:close/>
                <a:moveTo>
                  <a:pt x="228" y="49"/>
                </a:moveTo>
                <a:lnTo>
                  <a:pt x="228" y="49"/>
                </a:lnTo>
                <a:lnTo>
                  <a:pt x="223" y="45"/>
                </a:lnTo>
                <a:lnTo>
                  <a:pt x="217" y="45"/>
                </a:lnTo>
                <a:lnTo>
                  <a:pt x="212" y="45"/>
                </a:lnTo>
                <a:lnTo>
                  <a:pt x="208" y="49"/>
                </a:lnTo>
                <a:lnTo>
                  <a:pt x="204" y="53"/>
                </a:lnTo>
                <a:lnTo>
                  <a:pt x="203" y="58"/>
                </a:lnTo>
                <a:lnTo>
                  <a:pt x="204" y="62"/>
                </a:lnTo>
                <a:lnTo>
                  <a:pt x="208" y="67"/>
                </a:lnTo>
                <a:lnTo>
                  <a:pt x="208" y="67"/>
                </a:lnTo>
                <a:lnTo>
                  <a:pt x="217" y="74"/>
                </a:lnTo>
                <a:lnTo>
                  <a:pt x="224" y="83"/>
                </a:lnTo>
                <a:lnTo>
                  <a:pt x="232" y="94"/>
                </a:lnTo>
                <a:lnTo>
                  <a:pt x="237" y="105"/>
                </a:lnTo>
                <a:lnTo>
                  <a:pt x="243" y="116"/>
                </a:lnTo>
                <a:lnTo>
                  <a:pt x="246" y="127"/>
                </a:lnTo>
                <a:lnTo>
                  <a:pt x="248" y="140"/>
                </a:lnTo>
                <a:lnTo>
                  <a:pt x="250" y="152"/>
                </a:lnTo>
                <a:lnTo>
                  <a:pt x="250" y="152"/>
                </a:lnTo>
                <a:lnTo>
                  <a:pt x="248" y="172"/>
                </a:lnTo>
                <a:lnTo>
                  <a:pt x="243" y="190"/>
                </a:lnTo>
                <a:lnTo>
                  <a:pt x="235" y="207"/>
                </a:lnTo>
                <a:lnTo>
                  <a:pt x="226" y="221"/>
                </a:lnTo>
                <a:lnTo>
                  <a:pt x="214" y="234"/>
                </a:lnTo>
                <a:lnTo>
                  <a:pt x="199" y="245"/>
                </a:lnTo>
                <a:lnTo>
                  <a:pt x="183" y="254"/>
                </a:lnTo>
                <a:lnTo>
                  <a:pt x="166" y="259"/>
                </a:lnTo>
                <a:lnTo>
                  <a:pt x="166" y="288"/>
                </a:lnTo>
                <a:lnTo>
                  <a:pt x="166" y="288"/>
                </a:lnTo>
                <a:lnTo>
                  <a:pt x="188" y="281"/>
                </a:lnTo>
                <a:lnTo>
                  <a:pt x="210" y="272"/>
                </a:lnTo>
                <a:lnTo>
                  <a:pt x="228" y="257"/>
                </a:lnTo>
                <a:lnTo>
                  <a:pt x="244" y="241"/>
                </a:lnTo>
                <a:lnTo>
                  <a:pt x="259" y="221"/>
                </a:lnTo>
                <a:lnTo>
                  <a:pt x="268" y="201"/>
                </a:lnTo>
                <a:lnTo>
                  <a:pt x="275" y="178"/>
                </a:lnTo>
                <a:lnTo>
                  <a:pt x="277" y="165"/>
                </a:lnTo>
                <a:lnTo>
                  <a:pt x="277" y="152"/>
                </a:lnTo>
                <a:lnTo>
                  <a:pt x="277" y="152"/>
                </a:lnTo>
                <a:lnTo>
                  <a:pt x="275" y="138"/>
                </a:lnTo>
                <a:lnTo>
                  <a:pt x="273" y="123"/>
                </a:lnTo>
                <a:lnTo>
                  <a:pt x="270" y="109"/>
                </a:lnTo>
                <a:lnTo>
                  <a:pt x="264" y="94"/>
                </a:lnTo>
                <a:lnTo>
                  <a:pt x="257" y="82"/>
                </a:lnTo>
                <a:lnTo>
                  <a:pt x="248" y="69"/>
                </a:lnTo>
                <a:lnTo>
                  <a:pt x="239" y="58"/>
                </a:lnTo>
                <a:lnTo>
                  <a:pt x="228" y="49"/>
                </a:lnTo>
                <a:lnTo>
                  <a:pt x="228" y="49"/>
                </a:lnTo>
                <a:close/>
                <a:moveTo>
                  <a:pt x="123" y="71"/>
                </a:moveTo>
                <a:lnTo>
                  <a:pt x="168" y="43"/>
                </a:lnTo>
                <a:lnTo>
                  <a:pt x="168" y="43"/>
                </a:lnTo>
                <a:lnTo>
                  <a:pt x="172" y="40"/>
                </a:lnTo>
                <a:lnTo>
                  <a:pt x="174" y="36"/>
                </a:lnTo>
                <a:lnTo>
                  <a:pt x="172" y="33"/>
                </a:lnTo>
                <a:lnTo>
                  <a:pt x="168" y="29"/>
                </a:lnTo>
                <a:lnTo>
                  <a:pt x="123" y="2"/>
                </a:lnTo>
                <a:lnTo>
                  <a:pt x="123" y="2"/>
                </a:lnTo>
                <a:lnTo>
                  <a:pt x="117" y="0"/>
                </a:lnTo>
                <a:lnTo>
                  <a:pt x="114" y="0"/>
                </a:lnTo>
                <a:lnTo>
                  <a:pt x="112" y="4"/>
                </a:lnTo>
                <a:lnTo>
                  <a:pt x="110" y="9"/>
                </a:lnTo>
                <a:lnTo>
                  <a:pt x="112" y="63"/>
                </a:lnTo>
                <a:lnTo>
                  <a:pt x="112" y="63"/>
                </a:lnTo>
                <a:lnTo>
                  <a:pt x="112" y="69"/>
                </a:lnTo>
                <a:lnTo>
                  <a:pt x="116" y="71"/>
                </a:lnTo>
                <a:lnTo>
                  <a:pt x="119" y="72"/>
                </a:lnTo>
                <a:lnTo>
                  <a:pt x="123" y="71"/>
                </a:lnTo>
                <a:lnTo>
                  <a:pt x="123" y="71"/>
                </a:lnTo>
                <a:close/>
                <a:moveTo>
                  <a:pt x="154" y="236"/>
                </a:moveTo>
                <a:lnTo>
                  <a:pt x="108" y="263"/>
                </a:lnTo>
                <a:lnTo>
                  <a:pt x="108" y="263"/>
                </a:lnTo>
                <a:lnTo>
                  <a:pt x="105" y="266"/>
                </a:lnTo>
                <a:lnTo>
                  <a:pt x="105" y="270"/>
                </a:lnTo>
                <a:lnTo>
                  <a:pt x="105" y="274"/>
                </a:lnTo>
                <a:lnTo>
                  <a:pt x="108" y="277"/>
                </a:lnTo>
                <a:lnTo>
                  <a:pt x="154" y="305"/>
                </a:lnTo>
                <a:lnTo>
                  <a:pt x="154" y="305"/>
                </a:lnTo>
                <a:lnTo>
                  <a:pt x="159" y="306"/>
                </a:lnTo>
                <a:lnTo>
                  <a:pt x="163" y="306"/>
                </a:lnTo>
                <a:lnTo>
                  <a:pt x="165" y="303"/>
                </a:lnTo>
                <a:lnTo>
                  <a:pt x="166" y="297"/>
                </a:lnTo>
                <a:lnTo>
                  <a:pt x="166" y="243"/>
                </a:lnTo>
                <a:lnTo>
                  <a:pt x="166" y="243"/>
                </a:lnTo>
                <a:lnTo>
                  <a:pt x="165" y="237"/>
                </a:lnTo>
                <a:lnTo>
                  <a:pt x="163" y="236"/>
                </a:lnTo>
                <a:lnTo>
                  <a:pt x="159" y="234"/>
                </a:lnTo>
                <a:lnTo>
                  <a:pt x="154" y="236"/>
                </a:lnTo>
                <a:lnTo>
                  <a:pt x="154" y="2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1" name="Google Shape;1391;p38"/>
          <p:cNvSpPr/>
          <p:nvPr/>
        </p:nvSpPr>
        <p:spPr>
          <a:xfrm>
            <a:off x="1009991" y="1913156"/>
            <a:ext cx="429624" cy="429624"/>
          </a:xfrm>
          <a:custGeom>
            <a:rect b="b" l="l" r="r" t="t"/>
            <a:pathLst>
              <a:path extrusionOk="0" h="286" w="287">
                <a:moveTo>
                  <a:pt x="144" y="0"/>
                </a:moveTo>
                <a:lnTo>
                  <a:pt x="144" y="0"/>
                </a:lnTo>
                <a:lnTo>
                  <a:pt x="129" y="1"/>
                </a:lnTo>
                <a:lnTo>
                  <a:pt x="115" y="3"/>
                </a:lnTo>
                <a:lnTo>
                  <a:pt x="100" y="7"/>
                </a:lnTo>
                <a:lnTo>
                  <a:pt x="87" y="12"/>
                </a:lnTo>
                <a:lnTo>
                  <a:pt x="75" y="18"/>
                </a:lnTo>
                <a:lnTo>
                  <a:pt x="64" y="25"/>
                </a:lnTo>
                <a:lnTo>
                  <a:pt x="53" y="32"/>
                </a:lnTo>
                <a:lnTo>
                  <a:pt x="42" y="43"/>
                </a:lnTo>
                <a:lnTo>
                  <a:pt x="33" y="52"/>
                </a:lnTo>
                <a:lnTo>
                  <a:pt x="26" y="63"/>
                </a:lnTo>
                <a:lnTo>
                  <a:pt x="19" y="76"/>
                </a:lnTo>
                <a:lnTo>
                  <a:pt x="11" y="89"/>
                </a:lnTo>
                <a:lnTo>
                  <a:pt x="8" y="101"/>
                </a:lnTo>
                <a:lnTo>
                  <a:pt x="4" y="114"/>
                </a:lnTo>
                <a:lnTo>
                  <a:pt x="0" y="128"/>
                </a:lnTo>
                <a:lnTo>
                  <a:pt x="0" y="143"/>
                </a:lnTo>
                <a:lnTo>
                  <a:pt x="0" y="143"/>
                </a:lnTo>
                <a:lnTo>
                  <a:pt x="0" y="157"/>
                </a:lnTo>
                <a:lnTo>
                  <a:pt x="4" y="172"/>
                </a:lnTo>
                <a:lnTo>
                  <a:pt x="8" y="186"/>
                </a:lnTo>
                <a:lnTo>
                  <a:pt x="11" y="199"/>
                </a:lnTo>
                <a:lnTo>
                  <a:pt x="19" y="212"/>
                </a:lnTo>
                <a:lnTo>
                  <a:pt x="26" y="223"/>
                </a:lnTo>
                <a:lnTo>
                  <a:pt x="33" y="235"/>
                </a:lnTo>
                <a:lnTo>
                  <a:pt x="42" y="244"/>
                </a:lnTo>
                <a:lnTo>
                  <a:pt x="53" y="253"/>
                </a:lnTo>
                <a:lnTo>
                  <a:pt x="64" y="263"/>
                </a:lnTo>
                <a:lnTo>
                  <a:pt x="75" y="270"/>
                </a:lnTo>
                <a:lnTo>
                  <a:pt x="87" y="275"/>
                </a:lnTo>
                <a:lnTo>
                  <a:pt x="100" y="281"/>
                </a:lnTo>
                <a:lnTo>
                  <a:pt x="115" y="284"/>
                </a:lnTo>
                <a:lnTo>
                  <a:pt x="129" y="286"/>
                </a:lnTo>
                <a:lnTo>
                  <a:pt x="144" y="286"/>
                </a:lnTo>
                <a:lnTo>
                  <a:pt x="144" y="286"/>
                </a:lnTo>
                <a:lnTo>
                  <a:pt x="158" y="286"/>
                </a:lnTo>
                <a:lnTo>
                  <a:pt x="173" y="284"/>
                </a:lnTo>
                <a:lnTo>
                  <a:pt x="185" y="281"/>
                </a:lnTo>
                <a:lnTo>
                  <a:pt x="200" y="275"/>
                </a:lnTo>
                <a:lnTo>
                  <a:pt x="212" y="270"/>
                </a:lnTo>
                <a:lnTo>
                  <a:pt x="223" y="263"/>
                </a:lnTo>
                <a:lnTo>
                  <a:pt x="234" y="253"/>
                </a:lnTo>
                <a:lnTo>
                  <a:pt x="245" y="244"/>
                </a:lnTo>
                <a:lnTo>
                  <a:pt x="254" y="235"/>
                </a:lnTo>
                <a:lnTo>
                  <a:pt x="261" y="223"/>
                </a:lnTo>
                <a:lnTo>
                  <a:pt x="269" y="212"/>
                </a:lnTo>
                <a:lnTo>
                  <a:pt x="276" y="199"/>
                </a:lnTo>
                <a:lnTo>
                  <a:pt x="280" y="186"/>
                </a:lnTo>
                <a:lnTo>
                  <a:pt x="283" y="172"/>
                </a:lnTo>
                <a:lnTo>
                  <a:pt x="285" y="157"/>
                </a:lnTo>
                <a:lnTo>
                  <a:pt x="287" y="143"/>
                </a:lnTo>
                <a:lnTo>
                  <a:pt x="287" y="143"/>
                </a:lnTo>
                <a:lnTo>
                  <a:pt x="285" y="128"/>
                </a:lnTo>
                <a:lnTo>
                  <a:pt x="283" y="114"/>
                </a:lnTo>
                <a:lnTo>
                  <a:pt x="280" y="101"/>
                </a:lnTo>
                <a:lnTo>
                  <a:pt x="276" y="89"/>
                </a:lnTo>
                <a:lnTo>
                  <a:pt x="269" y="76"/>
                </a:lnTo>
                <a:lnTo>
                  <a:pt x="261" y="63"/>
                </a:lnTo>
                <a:lnTo>
                  <a:pt x="254" y="52"/>
                </a:lnTo>
                <a:lnTo>
                  <a:pt x="245" y="43"/>
                </a:lnTo>
                <a:lnTo>
                  <a:pt x="234" y="32"/>
                </a:lnTo>
                <a:lnTo>
                  <a:pt x="223" y="25"/>
                </a:lnTo>
                <a:lnTo>
                  <a:pt x="212" y="18"/>
                </a:lnTo>
                <a:lnTo>
                  <a:pt x="200" y="12"/>
                </a:lnTo>
                <a:lnTo>
                  <a:pt x="185" y="7"/>
                </a:lnTo>
                <a:lnTo>
                  <a:pt x="173" y="3"/>
                </a:lnTo>
                <a:lnTo>
                  <a:pt x="158" y="1"/>
                </a:lnTo>
                <a:lnTo>
                  <a:pt x="144" y="0"/>
                </a:lnTo>
                <a:lnTo>
                  <a:pt x="144" y="0"/>
                </a:lnTo>
                <a:close/>
                <a:moveTo>
                  <a:pt x="144" y="252"/>
                </a:moveTo>
                <a:lnTo>
                  <a:pt x="144" y="252"/>
                </a:lnTo>
                <a:lnTo>
                  <a:pt x="133" y="250"/>
                </a:lnTo>
                <a:lnTo>
                  <a:pt x="122" y="248"/>
                </a:lnTo>
                <a:lnTo>
                  <a:pt x="102" y="243"/>
                </a:lnTo>
                <a:lnTo>
                  <a:pt x="84" y="232"/>
                </a:lnTo>
                <a:lnTo>
                  <a:pt x="67" y="219"/>
                </a:lnTo>
                <a:lnTo>
                  <a:pt x="55" y="203"/>
                </a:lnTo>
                <a:lnTo>
                  <a:pt x="44" y="185"/>
                </a:lnTo>
                <a:lnTo>
                  <a:pt x="38" y="165"/>
                </a:lnTo>
                <a:lnTo>
                  <a:pt x="37" y="154"/>
                </a:lnTo>
                <a:lnTo>
                  <a:pt x="37" y="143"/>
                </a:lnTo>
                <a:lnTo>
                  <a:pt x="37" y="143"/>
                </a:lnTo>
                <a:lnTo>
                  <a:pt x="37" y="132"/>
                </a:lnTo>
                <a:lnTo>
                  <a:pt x="38" y="121"/>
                </a:lnTo>
                <a:lnTo>
                  <a:pt x="44" y="101"/>
                </a:lnTo>
                <a:lnTo>
                  <a:pt x="55" y="83"/>
                </a:lnTo>
                <a:lnTo>
                  <a:pt x="67" y="67"/>
                </a:lnTo>
                <a:lnTo>
                  <a:pt x="84" y="54"/>
                </a:lnTo>
                <a:lnTo>
                  <a:pt x="102" y="45"/>
                </a:lnTo>
                <a:lnTo>
                  <a:pt x="122" y="38"/>
                </a:lnTo>
                <a:lnTo>
                  <a:pt x="133" y="36"/>
                </a:lnTo>
                <a:lnTo>
                  <a:pt x="144" y="36"/>
                </a:lnTo>
                <a:lnTo>
                  <a:pt x="144" y="36"/>
                </a:lnTo>
                <a:lnTo>
                  <a:pt x="154" y="36"/>
                </a:lnTo>
                <a:lnTo>
                  <a:pt x="165" y="38"/>
                </a:lnTo>
                <a:lnTo>
                  <a:pt x="185" y="45"/>
                </a:lnTo>
                <a:lnTo>
                  <a:pt x="203" y="54"/>
                </a:lnTo>
                <a:lnTo>
                  <a:pt x="220" y="67"/>
                </a:lnTo>
                <a:lnTo>
                  <a:pt x="232" y="83"/>
                </a:lnTo>
                <a:lnTo>
                  <a:pt x="241" y="101"/>
                </a:lnTo>
                <a:lnTo>
                  <a:pt x="249" y="121"/>
                </a:lnTo>
                <a:lnTo>
                  <a:pt x="251" y="132"/>
                </a:lnTo>
                <a:lnTo>
                  <a:pt x="251" y="143"/>
                </a:lnTo>
                <a:lnTo>
                  <a:pt x="251" y="143"/>
                </a:lnTo>
                <a:lnTo>
                  <a:pt x="251" y="154"/>
                </a:lnTo>
                <a:lnTo>
                  <a:pt x="249" y="165"/>
                </a:lnTo>
                <a:lnTo>
                  <a:pt x="241" y="185"/>
                </a:lnTo>
                <a:lnTo>
                  <a:pt x="232" y="203"/>
                </a:lnTo>
                <a:lnTo>
                  <a:pt x="220" y="219"/>
                </a:lnTo>
                <a:lnTo>
                  <a:pt x="203" y="232"/>
                </a:lnTo>
                <a:lnTo>
                  <a:pt x="185" y="243"/>
                </a:lnTo>
                <a:lnTo>
                  <a:pt x="165" y="248"/>
                </a:lnTo>
                <a:lnTo>
                  <a:pt x="154" y="250"/>
                </a:lnTo>
                <a:lnTo>
                  <a:pt x="144" y="252"/>
                </a:lnTo>
                <a:lnTo>
                  <a:pt x="144" y="252"/>
                </a:lnTo>
                <a:close/>
                <a:moveTo>
                  <a:pt x="232" y="143"/>
                </a:moveTo>
                <a:lnTo>
                  <a:pt x="232" y="143"/>
                </a:lnTo>
                <a:lnTo>
                  <a:pt x="231" y="150"/>
                </a:lnTo>
                <a:lnTo>
                  <a:pt x="227" y="156"/>
                </a:lnTo>
                <a:lnTo>
                  <a:pt x="222" y="159"/>
                </a:lnTo>
                <a:lnTo>
                  <a:pt x="214" y="161"/>
                </a:lnTo>
                <a:lnTo>
                  <a:pt x="144" y="161"/>
                </a:lnTo>
                <a:lnTo>
                  <a:pt x="144" y="161"/>
                </a:lnTo>
                <a:lnTo>
                  <a:pt x="136" y="159"/>
                </a:lnTo>
                <a:lnTo>
                  <a:pt x="131" y="156"/>
                </a:lnTo>
                <a:lnTo>
                  <a:pt x="127" y="150"/>
                </a:lnTo>
                <a:lnTo>
                  <a:pt x="125" y="143"/>
                </a:lnTo>
                <a:lnTo>
                  <a:pt x="125" y="72"/>
                </a:lnTo>
                <a:lnTo>
                  <a:pt x="125" y="72"/>
                </a:lnTo>
                <a:lnTo>
                  <a:pt x="127" y="65"/>
                </a:lnTo>
                <a:lnTo>
                  <a:pt x="131" y="60"/>
                </a:lnTo>
                <a:lnTo>
                  <a:pt x="136" y="56"/>
                </a:lnTo>
                <a:lnTo>
                  <a:pt x="144" y="54"/>
                </a:lnTo>
                <a:lnTo>
                  <a:pt x="144" y="54"/>
                </a:lnTo>
                <a:lnTo>
                  <a:pt x="151" y="56"/>
                </a:lnTo>
                <a:lnTo>
                  <a:pt x="156" y="60"/>
                </a:lnTo>
                <a:lnTo>
                  <a:pt x="160" y="65"/>
                </a:lnTo>
                <a:lnTo>
                  <a:pt x="162" y="72"/>
                </a:lnTo>
                <a:lnTo>
                  <a:pt x="162" y="125"/>
                </a:lnTo>
                <a:lnTo>
                  <a:pt x="214" y="125"/>
                </a:lnTo>
                <a:lnTo>
                  <a:pt x="214" y="125"/>
                </a:lnTo>
                <a:lnTo>
                  <a:pt x="222" y="127"/>
                </a:lnTo>
                <a:lnTo>
                  <a:pt x="227" y="130"/>
                </a:lnTo>
                <a:lnTo>
                  <a:pt x="231" y="136"/>
                </a:lnTo>
                <a:lnTo>
                  <a:pt x="232" y="143"/>
                </a:lnTo>
                <a:lnTo>
                  <a:pt x="232" y="14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2" name="Google Shape;1392;p38"/>
          <p:cNvSpPr/>
          <p:nvPr/>
        </p:nvSpPr>
        <p:spPr>
          <a:xfrm>
            <a:off x="3455587" y="1915925"/>
            <a:ext cx="426621" cy="429624"/>
          </a:xfrm>
          <a:custGeom>
            <a:rect b="b" l="l" r="r" t="t"/>
            <a:pathLst>
              <a:path extrusionOk="0" h="287" w="285">
                <a:moveTo>
                  <a:pt x="267" y="0"/>
                </a:moveTo>
                <a:lnTo>
                  <a:pt x="18" y="0"/>
                </a:lnTo>
                <a:lnTo>
                  <a:pt x="18" y="0"/>
                </a:lnTo>
                <a:lnTo>
                  <a:pt x="11" y="2"/>
                </a:lnTo>
                <a:lnTo>
                  <a:pt x="6" y="6"/>
                </a:lnTo>
                <a:lnTo>
                  <a:pt x="0" y="11"/>
                </a:lnTo>
                <a:lnTo>
                  <a:pt x="0" y="19"/>
                </a:lnTo>
                <a:lnTo>
                  <a:pt x="0" y="269"/>
                </a:lnTo>
                <a:lnTo>
                  <a:pt x="0" y="269"/>
                </a:lnTo>
                <a:lnTo>
                  <a:pt x="0" y="276"/>
                </a:lnTo>
                <a:lnTo>
                  <a:pt x="6" y="281"/>
                </a:lnTo>
                <a:lnTo>
                  <a:pt x="11" y="285"/>
                </a:lnTo>
                <a:lnTo>
                  <a:pt x="18" y="287"/>
                </a:lnTo>
                <a:lnTo>
                  <a:pt x="267" y="287"/>
                </a:lnTo>
                <a:lnTo>
                  <a:pt x="267" y="287"/>
                </a:lnTo>
                <a:lnTo>
                  <a:pt x="274" y="285"/>
                </a:lnTo>
                <a:lnTo>
                  <a:pt x="279" y="281"/>
                </a:lnTo>
                <a:lnTo>
                  <a:pt x="283" y="276"/>
                </a:lnTo>
                <a:lnTo>
                  <a:pt x="285" y="269"/>
                </a:lnTo>
                <a:lnTo>
                  <a:pt x="285" y="19"/>
                </a:lnTo>
                <a:lnTo>
                  <a:pt x="285" y="19"/>
                </a:lnTo>
                <a:lnTo>
                  <a:pt x="283" y="11"/>
                </a:lnTo>
                <a:lnTo>
                  <a:pt x="279" y="6"/>
                </a:lnTo>
                <a:lnTo>
                  <a:pt x="274" y="2"/>
                </a:lnTo>
                <a:lnTo>
                  <a:pt x="267" y="0"/>
                </a:lnTo>
                <a:lnTo>
                  <a:pt x="267" y="0"/>
                </a:lnTo>
                <a:close/>
                <a:moveTo>
                  <a:pt x="53" y="269"/>
                </a:moveTo>
                <a:lnTo>
                  <a:pt x="18" y="269"/>
                </a:lnTo>
                <a:lnTo>
                  <a:pt x="18" y="233"/>
                </a:lnTo>
                <a:lnTo>
                  <a:pt x="53" y="233"/>
                </a:lnTo>
                <a:lnTo>
                  <a:pt x="53" y="269"/>
                </a:lnTo>
                <a:close/>
                <a:moveTo>
                  <a:pt x="53" y="198"/>
                </a:moveTo>
                <a:lnTo>
                  <a:pt x="18" y="198"/>
                </a:lnTo>
                <a:lnTo>
                  <a:pt x="18" y="162"/>
                </a:lnTo>
                <a:lnTo>
                  <a:pt x="53" y="162"/>
                </a:lnTo>
                <a:lnTo>
                  <a:pt x="53" y="198"/>
                </a:lnTo>
                <a:close/>
                <a:moveTo>
                  <a:pt x="53" y="126"/>
                </a:moveTo>
                <a:lnTo>
                  <a:pt x="18" y="126"/>
                </a:lnTo>
                <a:lnTo>
                  <a:pt x="18" y="91"/>
                </a:lnTo>
                <a:lnTo>
                  <a:pt x="53" y="91"/>
                </a:lnTo>
                <a:lnTo>
                  <a:pt x="53" y="126"/>
                </a:lnTo>
                <a:close/>
                <a:moveTo>
                  <a:pt x="53" y="55"/>
                </a:moveTo>
                <a:lnTo>
                  <a:pt x="18" y="55"/>
                </a:lnTo>
                <a:lnTo>
                  <a:pt x="18" y="19"/>
                </a:lnTo>
                <a:lnTo>
                  <a:pt x="53" y="19"/>
                </a:lnTo>
                <a:lnTo>
                  <a:pt x="53" y="55"/>
                </a:lnTo>
                <a:close/>
                <a:moveTo>
                  <a:pt x="214" y="269"/>
                </a:moveTo>
                <a:lnTo>
                  <a:pt x="71" y="269"/>
                </a:lnTo>
                <a:lnTo>
                  <a:pt x="71" y="180"/>
                </a:lnTo>
                <a:lnTo>
                  <a:pt x="214" y="180"/>
                </a:lnTo>
                <a:lnTo>
                  <a:pt x="214" y="269"/>
                </a:lnTo>
                <a:close/>
                <a:moveTo>
                  <a:pt x="214" y="162"/>
                </a:moveTo>
                <a:lnTo>
                  <a:pt x="71" y="162"/>
                </a:lnTo>
                <a:lnTo>
                  <a:pt x="71" y="19"/>
                </a:lnTo>
                <a:lnTo>
                  <a:pt x="214" y="19"/>
                </a:lnTo>
                <a:lnTo>
                  <a:pt x="214" y="162"/>
                </a:lnTo>
                <a:close/>
                <a:moveTo>
                  <a:pt x="267" y="269"/>
                </a:moveTo>
                <a:lnTo>
                  <a:pt x="232" y="269"/>
                </a:lnTo>
                <a:lnTo>
                  <a:pt x="232" y="233"/>
                </a:lnTo>
                <a:lnTo>
                  <a:pt x="267" y="233"/>
                </a:lnTo>
                <a:lnTo>
                  <a:pt x="267" y="269"/>
                </a:lnTo>
                <a:close/>
                <a:moveTo>
                  <a:pt x="267" y="198"/>
                </a:moveTo>
                <a:lnTo>
                  <a:pt x="232" y="198"/>
                </a:lnTo>
                <a:lnTo>
                  <a:pt x="232" y="162"/>
                </a:lnTo>
                <a:lnTo>
                  <a:pt x="267" y="162"/>
                </a:lnTo>
                <a:lnTo>
                  <a:pt x="267" y="198"/>
                </a:lnTo>
                <a:close/>
                <a:moveTo>
                  <a:pt x="267" y="126"/>
                </a:moveTo>
                <a:lnTo>
                  <a:pt x="232" y="126"/>
                </a:lnTo>
                <a:lnTo>
                  <a:pt x="232" y="91"/>
                </a:lnTo>
                <a:lnTo>
                  <a:pt x="267" y="91"/>
                </a:lnTo>
                <a:lnTo>
                  <a:pt x="267" y="126"/>
                </a:lnTo>
                <a:close/>
                <a:moveTo>
                  <a:pt x="267" y="55"/>
                </a:moveTo>
                <a:lnTo>
                  <a:pt x="232" y="55"/>
                </a:lnTo>
                <a:lnTo>
                  <a:pt x="232" y="19"/>
                </a:lnTo>
                <a:lnTo>
                  <a:pt x="267" y="19"/>
                </a:lnTo>
                <a:lnTo>
                  <a:pt x="267" y="5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93" name="Google Shape;1393;p38"/>
          <p:cNvGrpSpPr/>
          <p:nvPr/>
        </p:nvGrpSpPr>
        <p:grpSpPr>
          <a:xfrm>
            <a:off x="4782120" y="1895011"/>
            <a:ext cx="198288" cy="468685"/>
            <a:chOff x="3405334" y="1535355"/>
            <a:chExt cx="137038" cy="323909"/>
          </a:xfrm>
        </p:grpSpPr>
        <p:sp>
          <p:nvSpPr>
            <p:cNvPr id="1394" name="Google Shape;1394;p38"/>
            <p:cNvSpPr/>
            <p:nvPr/>
          </p:nvSpPr>
          <p:spPr>
            <a:xfrm>
              <a:off x="3444784" y="1535355"/>
              <a:ext cx="56062" cy="56062"/>
            </a:xfrm>
            <a:custGeom>
              <a:rect b="b" l="l" r="r" t="t"/>
              <a:pathLst>
                <a:path extrusionOk="0" h="52" w="53">
                  <a:moveTo>
                    <a:pt x="25" y="0"/>
                  </a:moveTo>
                  <a:lnTo>
                    <a:pt x="25" y="0"/>
                  </a:lnTo>
                  <a:lnTo>
                    <a:pt x="36" y="2"/>
                  </a:lnTo>
                  <a:lnTo>
                    <a:pt x="45" y="7"/>
                  </a:lnTo>
                  <a:lnTo>
                    <a:pt x="51" y="16"/>
                  </a:lnTo>
                  <a:lnTo>
                    <a:pt x="53" y="27"/>
                  </a:lnTo>
                  <a:lnTo>
                    <a:pt x="53" y="27"/>
                  </a:lnTo>
                  <a:lnTo>
                    <a:pt x="51" y="36"/>
                  </a:lnTo>
                  <a:lnTo>
                    <a:pt x="45" y="45"/>
                  </a:lnTo>
                  <a:lnTo>
                    <a:pt x="36" y="51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16" y="51"/>
                  </a:lnTo>
                  <a:lnTo>
                    <a:pt x="7" y="45"/>
                  </a:lnTo>
                  <a:lnTo>
                    <a:pt x="2" y="36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16"/>
                  </a:lnTo>
                  <a:lnTo>
                    <a:pt x="7" y="7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38"/>
            <p:cNvSpPr/>
            <p:nvPr/>
          </p:nvSpPr>
          <p:spPr>
            <a:xfrm>
              <a:off x="3405334" y="1603875"/>
              <a:ext cx="137038" cy="255389"/>
            </a:xfrm>
            <a:custGeom>
              <a:rect b="b" l="l" r="r" t="t"/>
              <a:pathLst>
                <a:path extrusionOk="0" h="247" w="132">
                  <a:moveTo>
                    <a:pt x="74" y="0"/>
                  </a:moveTo>
                  <a:lnTo>
                    <a:pt x="74" y="0"/>
                  </a:lnTo>
                  <a:lnTo>
                    <a:pt x="65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7" y="2"/>
                  </a:lnTo>
                  <a:lnTo>
                    <a:pt x="40" y="4"/>
                  </a:lnTo>
                  <a:lnTo>
                    <a:pt x="27" y="11"/>
                  </a:lnTo>
                  <a:lnTo>
                    <a:pt x="18" y="22"/>
                  </a:lnTo>
                  <a:lnTo>
                    <a:pt x="11" y="35"/>
                  </a:lnTo>
                  <a:lnTo>
                    <a:pt x="6" y="49"/>
                  </a:lnTo>
                  <a:lnTo>
                    <a:pt x="2" y="64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4" y="100"/>
                  </a:lnTo>
                  <a:lnTo>
                    <a:pt x="6" y="103"/>
                  </a:lnTo>
                  <a:lnTo>
                    <a:pt x="11" y="107"/>
                  </a:lnTo>
                  <a:lnTo>
                    <a:pt x="16" y="107"/>
                  </a:lnTo>
                  <a:lnTo>
                    <a:pt x="20" y="107"/>
                  </a:lnTo>
                  <a:lnTo>
                    <a:pt x="24" y="103"/>
                  </a:lnTo>
                  <a:lnTo>
                    <a:pt x="27" y="100"/>
                  </a:lnTo>
                  <a:lnTo>
                    <a:pt x="27" y="94"/>
                  </a:lnTo>
                  <a:lnTo>
                    <a:pt x="27" y="94"/>
                  </a:lnTo>
                  <a:lnTo>
                    <a:pt x="27" y="83"/>
                  </a:lnTo>
                  <a:lnTo>
                    <a:pt x="27" y="69"/>
                  </a:lnTo>
                  <a:lnTo>
                    <a:pt x="29" y="56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5" y="100"/>
                  </a:lnTo>
                  <a:lnTo>
                    <a:pt x="35" y="102"/>
                  </a:lnTo>
                  <a:lnTo>
                    <a:pt x="35" y="102"/>
                  </a:lnTo>
                  <a:lnTo>
                    <a:pt x="35" y="102"/>
                  </a:lnTo>
                  <a:lnTo>
                    <a:pt x="35" y="167"/>
                  </a:lnTo>
                  <a:lnTo>
                    <a:pt x="33" y="232"/>
                  </a:lnTo>
                  <a:lnTo>
                    <a:pt x="33" y="232"/>
                  </a:lnTo>
                  <a:lnTo>
                    <a:pt x="33" y="239"/>
                  </a:lnTo>
                  <a:lnTo>
                    <a:pt x="36" y="243"/>
                  </a:lnTo>
                  <a:lnTo>
                    <a:pt x="42" y="247"/>
                  </a:lnTo>
                  <a:lnTo>
                    <a:pt x="47" y="247"/>
                  </a:lnTo>
                  <a:lnTo>
                    <a:pt x="53" y="247"/>
                  </a:lnTo>
                  <a:lnTo>
                    <a:pt x="56" y="243"/>
                  </a:lnTo>
                  <a:lnTo>
                    <a:pt x="60" y="239"/>
                  </a:lnTo>
                  <a:lnTo>
                    <a:pt x="62" y="232"/>
                  </a:lnTo>
                  <a:lnTo>
                    <a:pt x="62" y="232"/>
                  </a:lnTo>
                  <a:lnTo>
                    <a:pt x="64" y="181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9" y="131"/>
                  </a:lnTo>
                  <a:lnTo>
                    <a:pt x="69" y="131"/>
                  </a:lnTo>
                  <a:lnTo>
                    <a:pt x="69" y="181"/>
                  </a:lnTo>
                  <a:lnTo>
                    <a:pt x="71" y="232"/>
                  </a:lnTo>
                  <a:lnTo>
                    <a:pt x="71" y="232"/>
                  </a:lnTo>
                  <a:lnTo>
                    <a:pt x="73" y="239"/>
                  </a:lnTo>
                  <a:lnTo>
                    <a:pt x="76" y="243"/>
                  </a:lnTo>
                  <a:lnTo>
                    <a:pt x="80" y="247"/>
                  </a:lnTo>
                  <a:lnTo>
                    <a:pt x="85" y="247"/>
                  </a:lnTo>
                  <a:lnTo>
                    <a:pt x="91" y="247"/>
                  </a:lnTo>
                  <a:lnTo>
                    <a:pt x="96" y="243"/>
                  </a:lnTo>
                  <a:lnTo>
                    <a:pt x="100" y="239"/>
                  </a:lnTo>
                  <a:lnTo>
                    <a:pt x="100" y="232"/>
                  </a:lnTo>
                  <a:lnTo>
                    <a:pt x="100" y="232"/>
                  </a:lnTo>
                  <a:lnTo>
                    <a:pt x="98" y="167"/>
                  </a:lnTo>
                  <a:lnTo>
                    <a:pt x="98" y="102"/>
                  </a:lnTo>
                  <a:lnTo>
                    <a:pt x="98" y="102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103" y="54"/>
                  </a:lnTo>
                  <a:lnTo>
                    <a:pt x="105" y="67"/>
                  </a:lnTo>
                  <a:lnTo>
                    <a:pt x="107" y="82"/>
                  </a:lnTo>
                  <a:lnTo>
                    <a:pt x="105" y="94"/>
                  </a:lnTo>
                  <a:lnTo>
                    <a:pt x="105" y="94"/>
                  </a:lnTo>
                  <a:lnTo>
                    <a:pt x="105" y="100"/>
                  </a:lnTo>
                  <a:lnTo>
                    <a:pt x="109" y="103"/>
                  </a:lnTo>
                  <a:lnTo>
                    <a:pt x="113" y="107"/>
                  </a:lnTo>
                  <a:lnTo>
                    <a:pt x="118" y="107"/>
                  </a:lnTo>
                  <a:lnTo>
                    <a:pt x="122" y="107"/>
                  </a:lnTo>
                  <a:lnTo>
                    <a:pt x="127" y="103"/>
                  </a:lnTo>
                  <a:lnTo>
                    <a:pt x="131" y="100"/>
                  </a:lnTo>
                  <a:lnTo>
                    <a:pt x="132" y="94"/>
                  </a:lnTo>
                  <a:lnTo>
                    <a:pt x="132" y="94"/>
                  </a:lnTo>
                  <a:lnTo>
                    <a:pt x="132" y="80"/>
                  </a:lnTo>
                  <a:lnTo>
                    <a:pt x="131" y="64"/>
                  </a:lnTo>
                  <a:lnTo>
                    <a:pt x="127" y="49"/>
                  </a:lnTo>
                  <a:lnTo>
                    <a:pt x="122" y="35"/>
                  </a:lnTo>
                  <a:lnTo>
                    <a:pt x="114" y="22"/>
                  </a:lnTo>
                  <a:lnTo>
                    <a:pt x="103" y="11"/>
                  </a:lnTo>
                  <a:lnTo>
                    <a:pt x="98" y="7"/>
                  </a:lnTo>
                  <a:lnTo>
                    <a:pt x="91" y="4"/>
                  </a:lnTo>
                  <a:lnTo>
                    <a:pt x="84" y="2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6" name="Google Shape;1396;p38"/>
          <p:cNvSpPr/>
          <p:nvPr/>
        </p:nvSpPr>
        <p:spPr>
          <a:xfrm>
            <a:off x="5902179" y="1922052"/>
            <a:ext cx="483704" cy="414603"/>
          </a:xfrm>
          <a:custGeom>
            <a:rect b="b" l="l" r="r" t="t"/>
            <a:pathLst>
              <a:path extrusionOk="0" h="275" w="323">
                <a:moveTo>
                  <a:pt x="53" y="27"/>
                </a:moveTo>
                <a:lnTo>
                  <a:pt x="15" y="2"/>
                </a:lnTo>
                <a:lnTo>
                  <a:pt x="15" y="2"/>
                </a:lnTo>
                <a:lnTo>
                  <a:pt x="9" y="0"/>
                </a:lnTo>
                <a:lnTo>
                  <a:pt x="4" y="0"/>
                </a:lnTo>
                <a:lnTo>
                  <a:pt x="0" y="4"/>
                </a:lnTo>
                <a:lnTo>
                  <a:pt x="0" y="11"/>
                </a:lnTo>
                <a:lnTo>
                  <a:pt x="0" y="62"/>
                </a:lnTo>
                <a:lnTo>
                  <a:pt x="0" y="62"/>
                </a:lnTo>
                <a:lnTo>
                  <a:pt x="0" y="67"/>
                </a:lnTo>
                <a:lnTo>
                  <a:pt x="4" y="71"/>
                </a:lnTo>
                <a:lnTo>
                  <a:pt x="9" y="71"/>
                </a:lnTo>
                <a:lnTo>
                  <a:pt x="15" y="69"/>
                </a:lnTo>
                <a:lnTo>
                  <a:pt x="53" y="45"/>
                </a:lnTo>
                <a:lnTo>
                  <a:pt x="53" y="45"/>
                </a:lnTo>
                <a:lnTo>
                  <a:pt x="58" y="40"/>
                </a:lnTo>
                <a:lnTo>
                  <a:pt x="60" y="36"/>
                </a:lnTo>
                <a:lnTo>
                  <a:pt x="58" y="31"/>
                </a:lnTo>
                <a:lnTo>
                  <a:pt x="53" y="27"/>
                </a:lnTo>
                <a:lnTo>
                  <a:pt x="53" y="27"/>
                </a:lnTo>
                <a:close/>
                <a:moveTo>
                  <a:pt x="307" y="11"/>
                </a:moveTo>
                <a:lnTo>
                  <a:pt x="102" y="11"/>
                </a:lnTo>
                <a:lnTo>
                  <a:pt x="102" y="11"/>
                </a:lnTo>
                <a:lnTo>
                  <a:pt x="95" y="11"/>
                </a:lnTo>
                <a:lnTo>
                  <a:pt x="91" y="14"/>
                </a:lnTo>
                <a:lnTo>
                  <a:pt x="85" y="20"/>
                </a:lnTo>
                <a:lnTo>
                  <a:pt x="85" y="27"/>
                </a:lnTo>
                <a:lnTo>
                  <a:pt x="85" y="43"/>
                </a:lnTo>
                <a:lnTo>
                  <a:pt x="85" y="43"/>
                </a:lnTo>
                <a:lnTo>
                  <a:pt x="85" y="51"/>
                </a:lnTo>
                <a:lnTo>
                  <a:pt x="91" y="56"/>
                </a:lnTo>
                <a:lnTo>
                  <a:pt x="95" y="60"/>
                </a:lnTo>
                <a:lnTo>
                  <a:pt x="102" y="62"/>
                </a:lnTo>
                <a:lnTo>
                  <a:pt x="307" y="62"/>
                </a:lnTo>
                <a:lnTo>
                  <a:pt x="307" y="62"/>
                </a:lnTo>
                <a:lnTo>
                  <a:pt x="314" y="60"/>
                </a:lnTo>
                <a:lnTo>
                  <a:pt x="319" y="56"/>
                </a:lnTo>
                <a:lnTo>
                  <a:pt x="323" y="51"/>
                </a:lnTo>
                <a:lnTo>
                  <a:pt x="323" y="43"/>
                </a:lnTo>
                <a:lnTo>
                  <a:pt x="323" y="27"/>
                </a:lnTo>
                <a:lnTo>
                  <a:pt x="323" y="27"/>
                </a:lnTo>
                <a:lnTo>
                  <a:pt x="323" y="20"/>
                </a:lnTo>
                <a:lnTo>
                  <a:pt x="319" y="14"/>
                </a:lnTo>
                <a:lnTo>
                  <a:pt x="314" y="11"/>
                </a:lnTo>
                <a:lnTo>
                  <a:pt x="307" y="11"/>
                </a:lnTo>
                <a:lnTo>
                  <a:pt x="307" y="11"/>
                </a:lnTo>
                <a:close/>
                <a:moveTo>
                  <a:pt x="15" y="172"/>
                </a:moveTo>
                <a:lnTo>
                  <a:pt x="53" y="147"/>
                </a:lnTo>
                <a:lnTo>
                  <a:pt x="53" y="147"/>
                </a:lnTo>
                <a:lnTo>
                  <a:pt x="58" y="143"/>
                </a:lnTo>
                <a:lnTo>
                  <a:pt x="60" y="138"/>
                </a:lnTo>
                <a:lnTo>
                  <a:pt x="58" y="134"/>
                </a:lnTo>
                <a:lnTo>
                  <a:pt x="53" y="130"/>
                </a:lnTo>
                <a:lnTo>
                  <a:pt x="15" y="112"/>
                </a:lnTo>
                <a:lnTo>
                  <a:pt x="15" y="112"/>
                </a:lnTo>
                <a:lnTo>
                  <a:pt x="9" y="111"/>
                </a:lnTo>
                <a:lnTo>
                  <a:pt x="4" y="111"/>
                </a:lnTo>
                <a:lnTo>
                  <a:pt x="0" y="114"/>
                </a:lnTo>
                <a:lnTo>
                  <a:pt x="0" y="121"/>
                </a:lnTo>
                <a:lnTo>
                  <a:pt x="0" y="163"/>
                </a:lnTo>
                <a:lnTo>
                  <a:pt x="0" y="163"/>
                </a:lnTo>
                <a:lnTo>
                  <a:pt x="0" y="170"/>
                </a:lnTo>
                <a:lnTo>
                  <a:pt x="4" y="172"/>
                </a:lnTo>
                <a:lnTo>
                  <a:pt x="9" y="174"/>
                </a:lnTo>
                <a:lnTo>
                  <a:pt x="15" y="172"/>
                </a:lnTo>
                <a:lnTo>
                  <a:pt x="15" y="172"/>
                </a:lnTo>
                <a:close/>
                <a:moveTo>
                  <a:pt x="307" y="112"/>
                </a:moveTo>
                <a:lnTo>
                  <a:pt x="102" y="112"/>
                </a:lnTo>
                <a:lnTo>
                  <a:pt x="102" y="112"/>
                </a:lnTo>
                <a:lnTo>
                  <a:pt x="95" y="114"/>
                </a:lnTo>
                <a:lnTo>
                  <a:pt x="91" y="118"/>
                </a:lnTo>
                <a:lnTo>
                  <a:pt x="85" y="123"/>
                </a:lnTo>
                <a:lnTo>
                  <a:pt x="85" y="129"/>
                </a:lnTo>
                <a:lnTo>
                  <a:pt x="85" y="147"/>
                </a:lnTo>
                <a:lnTo>
                  <a:pt x="85" y="147"/>
                </a:lnTo>
                <a:lnTo>
                  <a:pt x="85" y="154"/>
                </a:lnTo>
                <a:lnTo>
                  <a:pt x="91" y="159"/>
                </a:lnTo>
                <a:lnTo>
                  <a:pt x="95" y="163"/>
                </a:lnTo>
                <a:lnTo>
                  <a:pt x="102" y="163"/>
                </a:lnTo>
                <a:lnTo>
                  <a:pt x="307" y="163"/>
                </a:lnTo>
                <a:lnTo>
                  <a:pt x="307" y="163"/>
                </a:lnTo>
                <a:lnTo>
                  <a:pt x="314" y="163"/>
                </a:lnTo>
                <a:lnTo>
                  <a:pt x="319" y="159"/>
                </a:lnTo>
                <a:lnTo>
                  <a:pt x="323" y="154"/>
                </a:lnTo>
                <a:lnTo>
                  <a:pt x="323" y="147"/>
                </a:lnTo>
                <a:lnTo>
                  <a:pt x="323" y="129"/>
                </a:lnTo>
                <a:lnTo>
                  <a:pt x="323" y="129"/>
                </a:lnTo>
                <a:lnTo>
                  <a:pt x="323" y="123"/>
                </a:lnTo>
                <a:lnTo>
                  <a:pt x="319" y="118"/>
                </a:lnTo>
                <a:lnTo>
                  <a:pt x="314" y="114"/>
                </a:lnTo>
                <a:lnTo>
                  <a:pt x="307" y="112"/>
                </a:lnTo>
                <a:lnTo>
                  <a:pt x="307" y="112"/>
                </a:lnTo>
                <a:close/>
                <a:moveTo>
                  <a:pt x="53" y="232"/>
                </a:moveTo>
                <a:lnTo>
                  <a:pt x="15" y="207"/>
                </a:lnTo>
                <a:lnTo>
                  <a:pt x="15" y="207"/>
                </a:lnTo>
                <a:lnTo>
                  <a:pt x="9" y="205"/>
                </a:lnTo>
                <a:lnTo>
                  <a:pt x="4" y="205"/>
                </a:lnTo>
                <a:lnTo>
                  <a:pt x="0" y="208"/>
                </a:lnTo>
                <a:lnTo>
                  <a:pt x="0" y="214"/>
                </a:lnTo>
                <a:lnTo>
                  <a:pt x="0" y="266"/>
                </a:lnTo>
                <a:lnTo>
                  <a:pt x="0" y="266"/>
                </a:lnTo>
                <a:lnTo>
                  <a:pt x="0" y="272"/>
                </a:lnTo>
                <a:lnTo>
                  <a:pt x="4" y="275"/>
                </a:lnTo>
                <a:lnTo>
                  <a:pt x="9" y="275"/>
                </a:lnTo>
                <a:lnTo>
                  <a:pt x="15" y="274"/>
                </a:lnTo>
                <a:lnTo>
                  <a:pt x="53" y="250"/>
                </a:lnTo>
                <a:lnTo>
                  <a:pt x="53" y="250"/>
                </a:lnTo>
                <a:lnTo>
                  <a:pt x="58" y="245"/>
                </a:lnTo>
                <a:lnTo>
                  <a:pt x="60" y="241"/>
                </a:lnTo>
                <a:lnTo>
                  <a:pt x="58" y="236"/>
                </a:lnTo>
                <a:lnTo>
                  <a:pt x="53" y="232"/>
                </a:lnTo>
                <a:lnTo>
                  <a:pt x="53" y="232"/>
                </a:lnTo>
                <a:close/>
                <a:moveTo>
                  <a:pt x="307" y="214"/>
                </a:moveTo>
                <a:lnTo>
                  <a:pt x="102" y="214"/>
                </a:lnTo>
                <a:lnTo>
                  <a:pt x="102" y="214"/>
                </a:lnTo>
                <a:lnTo>
                  <a:pt x="95" y="216"/>
                </a:lnTo>
                <a:lnTo>
                  <a:pt x="91" y="219"/>
                </a:lnTo>
                <a:lnTo>
                  <a:pt x="85" y="225"/>
                </a:lnTo>
                <a:lnTo>
                  <a:pt x="85" y="232"/>
                </a:lnTo>
                <a:lnTo>
                  <a:pt x="85" y="248"/>
                </a:lnTo>
                <a:lnTo>
                  <a:pt x="85" y="248"/>
                </a:lnTo>
                <a:lnTo>
                  <a:pt x="85" y="256"/>
                </a:lnTo>
                <a:lnTo>
                  <a:pt x="91" y="261"/>
                </a:lnTo>
                <a:lnTo>
                  <a:pt x="95" y="265"/>
                </a:lnTo>
                <a:lnTo>
                  <a:pt x="102" y="266"/>
                </a:lnTo>
                <a:lnTo>
                  <a:pt x="307" y="266"/>
                </a:lnTo>
                <a:lnTo>
                  <a:pt x="307" y="266"/>
                </a:lnTo>
                <a:lnTo>
                  <a:pt x="314" y="265"/>
                </a:lnTo>
                <a:lnTo>
                  <a:pt x="319" y="261"/>
                </a:lnTo>
                <a:lnTo>
                  <a:pt x="323" y="256"/>
                </a:lnTo>
                <a:lnTo>
                  <a:pt x="323" y="248"/>
                </a:lnTo>
                <a:lnTo>
                  <a:pt x="323" y="232"/>
                </a:lnTo>
                <a:lnTo>
                  <a:pt x="323" y="232"/>
                </a:lnTo>
                <a:lnTo>
                  <a:pt x="323" y="225"/>
                </a:lnTo>
                <a:lnTo>
                  <a:pt x="319" y="219"/>
                </a:lnTo>
                <a:lnTo>
                  <a:pt x="314" y="216"/>
                </a:lnTo>
                <a:lnTo>
                  <a:pt x="307" y="214"/>
                </a:lnTo>
                <a:lnTo>
                  <a:pt x="307" y="214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7" name="Google Shape;1397;p38"/>
          <p:cNvSpPr/>
          <p:nvPr/>
        </p:nvSpPr>
        <p:spPr>
          <a:xfrm>
            <a:off x="1070079" y="915573"/>
            <a:ext cx="309451" cy="453661"/>
          </a:xfrm>
          <a:custGeom>
            <a:rect b="b" l="l" r="r" t="t"/>
            <a:pathLst>
              <a:path extrusionOk="0" h="303" w="207">
                <a:moveTo>
                  <a:pt x="180" y="132"/>
                </a:moveTo>
                <a:lnTo>
                  <a:pt x="180" y="76"/>
                </a:lnTo>
                <a:lnTo>
                  <a:pt x="180" y="76"/>
                </a:lnTo>
                <a:lnTo>
                  <a:pt x="178" y="62"/>
                </a:lnTo>
                <a:lnTo>
                  <a:pt x="172" y="47"/>
                </a:lnTo>
                <a:lnTo>
                  <a:pt x="167" y="34"/>
                </a:lnTo>
                <a:lnTo>
                  <a:pt x="156" y="24"/>
                </a:lnTo>
                <a:lnTo>
                  <a:pt x="145" y="14"/>
                </a:lnTo>
                <a:lnTo>
                  <a:pt x="133" y="7"/>
                </a:lnTo>
                <a:lnTo>
                  <a:pt x="118" y="2"/>
                </a:lnTo>
                <a:lnTo>
                  <a:pt x="104" y="0"/>
                </a:lnTo>
                <a:lnTo>
                  <a:pt x="104" y="0"/>
                </a:lnTo>
                <a:lnTo>
                  <a:pt x="89" y="2"/>
                </a:lnTo>
                <a:lnTo>
                  <a:pt x="75" y="7"/>
                </a:lnTo>
                <a:lnTo>
                  <a:pt x="62" y="14"/>
                </a:lnTo>
                <a:lnTo>
                  <a:pt x="49" y="24"/>
                </a:lnTo>
                <a:lnTo>
                  <a:pt x="40" y="34"/>
                </a:lnTo>
                <a:lnTo>
                  <a:pt x="35" y="47"/>
                </a:lnTo>
                <a:lnTo>
                  <a:pt x="29" y="62"/>
                </a:lnTo>
                <a:lnTo>
                  <a:pt x="27" y="76"/>
                </a:lnTo>
                <a:lnTo>
                  <a:pt x="27" y="132"/>
                </a:lnTo>
                <a:lnTo>
                  <a:pt x="27" y="132"/>
                </a:lnTo>
                <a:lnTo>
                  <a:pt x="22" y="134"/>
                </a:lnTo>
                <a:lnTo>
                  <a:pt x="17" y="136"/>
                </a:lnTo>
                <a:lnTo>
                  <a:pt x="8" y="141"/>
                </a:lnTo>
                <a:lnTo>
                  <a:pt x="2" y="150"/>
                </a:lnTo>
                <a:lnTo>
                  <a:pt x="0" y="156"/>
                </a:lnTo>
                <a:lnTo>
                  <a:pt x="0" y="161"/>
                </a:lnTo>
                <a:lnTo>
                  <a:pt x="0" y="276"/>
                </a:lnTo>
                <a:lnTo>
                  <a:pt x="0" y="276"/>
                </a:lnTo>
                <a:lnTo>
                  <a:pt x="0" y="281"/>
                </a:lnTo>
                <a:lnTo>
                  <a:pt x="2" y="286"/>
                </a:lnTo>
                <a:lnTo>
                  <a:pt x="8" y="295"/>
                </a:lnTo>
                <a:lnTo>
                  <a:pt x="17" y="301"/>
                </a:lnTo>
                <a:lnTo>
                  <a:pt x="22" y="303"/>
                </a:lnTo>
                <a:lnTo>
                  <a:pt x="27" y="303"/>
                </a:lnTo>
                <a:lnTo>
                  <a:pt x="180" y="303"/>
                </a:lnTo>
                <a:lnTo>
                  <a:pt x="180" y="303"/>
                </a:lnTo>
                <a:lnTo>
                  <a:pt x="185" y="303"/>
                </a:lnTo>
                <a:lnTo>
                  <a:pt x="191" y="301"/>
                </a:lnTo>
                <a:lnTo>
                  <a:pt x="200" y="295"/>
                </a:lnTo>
                <a:lnTo>
                  <a:pt x="205" y="286"/>
                </a:lnTo>
                <a:lnTo>
                  <a:pt x="207" y="281"/>
                </a:lnTo>
                <a:lnTo>
                  <a:pt x="207" y="276"/>
                </a:lnTo>
                <a:lnTo>
                  <a:pt x="207" y="161"/>
                </a:lnTo>
                <a:lnTo>
                  <a:pt x="207" y="161"/>
                </a:lnTo>
                <a:lnTo>
                  <a:pt x="207" y="156"/>
                </a:lnTo>
                <a:lnTo>
                  <a:pt x="205" y="150"/>
                </a:lnTo>
                <a:lnTo>
                  <a:pt x="200" y="141"/>
                </a:lnTo>
                <a:lnTo>
                  <a:pt x="191" y="136"/>
                </a:lnTo>
                <a:lnTo>
                  <a:pt x="185" y="134"/>
                </a:lnTo>
                <a:lnTo>
                  <a:pt x="180" y="132"/>
                </a:lnTo>
                <a:lnTo>
                  <a:pt x="180" y="132"/>
                </a:lnTo>
                <a:close/>
                <a:moveTo>
                  <a:pt x="47" y="76"/>
                </a:moveTo>
                <a:lnTo>
                  <a:pt x="47" y="76"/>
                </a:lnTo>
                <a:lnTo>
                  <a:pt x="47" y="65"/>
                </a:lnTo>
                <a:lnTo>
                  <a:pt x="51" y="54"/>
                </a:lnTo>
                <a:lnTo>
                  <a:pt x="56" y="45"/>
                </a:lnTo>
                <a:lnTo>
                  <a:pt x="64" y="36"/>
                </a:lnTo>
                <a:lnTo>
                  <a:pt x="71" y="29"/>
                </a:lnTo>
                <a:lnTo>
                  <a:pt x="82" y="24"/>
                </a:lnTo>
                <a:lnTo>
                  <a:pt x="93" y="20"/>
                </a:lnTo>
                <a:lnTo>
                  <a:pt x="104" y="20"/>
                </a:lnTo>
                <a:lnTo>
                  <a:pt x="104" y="20"/>
                </a:lnTo>
                <a:lnTo>
                  <a:pt x="114" y="20"/>
                </a:lnTo>
                <a:lnTo>
                  <a:pt x="125" y="24"/>
                </a:lnTo>
                <a:lnTo>
                  <a:pt x="134" y="29"/>
                </a:lnTo>
                <a:lnTo>
                  <a:pt x="143" y="36"/>
                </a:lnTo>
                <a:lnTo>
                  <a:pt x="151" y="45"/>
                </a:lnTo>
                <a:lnTo>
                  <a:pt x="156" y="54"/>
                </a:lnTo>
                <a:lnTo>
                  <a:pt x="160" y="65"/>
                </a:lnTo>
                <a:lnTo>
                  <a:pt x="160" y="76"/>
                </a:lnTo>
                <a:lnTo>
                  <a:pt x="160" y="132"/>
                </a:lnTo>
                <a:lnTo>
                  <a:pt x="47" y="132"/>
                </a:lnTo>
                <a:lnTo>
                  <a:pt x="47" y="76"/>
                </a:lnTo>
                <a:close/>
                <a:moveTo>
                  <a:pt x="189" y="276"/>
                </a:moveTo>
                <a:lnTo>
                  <a:pt x="189" y="276"/>
                </a:lnTo>
                <a:lnTo>
                  <a:pt x="187" y="279"/>
                </a:lnTo>
                <a:lnTo>
                  <a:pt x="185" y="281"/>
                </a:lnTo>
                <a:lnTo>
                  <a:pt x="183" y="283"/>
                </a:lnTo>
                <a:lnTo>
                  <a:pt x="180" y="285"/>
                </a:lnTo>
                <a:lnTo>
                  <a:pt x="27" y="285"/>
                </a:lnTo>
                <a:lnTo>
                  <a:pt x="27" y="285"/>
                </a:lnTo>
                <a:lnTo>
                  <a:pt x="24" y="283"/>
                </a:lnTo>
                <a:lnTo>
                  <a:pt x="22" y="281"/>
                </a:lnTo>
                <a:lnTo>
                  <a:pt x="18" y="279"/>
                </a:lnTo>
                <a:lnTo>
                  <a:pt x="18" y="276"/>
                </a:lnTo>
                <a:lnTo>
                  <a:pt x="18" y="161"/>
                </a:lnTo>
                <a:lnTo>
                  <a:pt x="18" y="161"/>
                </a:lnTo>
                <a:lnTo>
                  <a:pt x="18" y="158"/>
                </a:lnTo>
                <a:lnTo>
                  <a:pt x="22" y="154"/>
                </a:lnTo>
                <a:lnTo>
                  <a:pt x="24" y="152"/>
                </a:lnTo>
                <a:lnTo>
                  <a:pt x="27" y="152"/>
                </a:lnTo>
                <a:lnTo>
                  <a:pt x="180" y="152"/>
                </a:lnTo>
                <a:lnTo>
                  <a:pt x="180" y="152"/>
                </a:lnTo>
                <a:lnTo>
                  <a:pt x="183" y="152"/>
                </a:lnTo>
                <a:lnTo>
                  <a:pt x="185" y="154"/>
                </a:lnTo>
                <a:lnTo>
                  <a:pt x="187" y="158"/>
                </a:lnTo>
                <a:lnTo>
                  <a:pt x="189" y="161"/>
                </a:lnTo>
                <a:lnTo>
                  <a:pt x="189" y="276"/>
                </a:lnTo>
                <a:close/>
                <a:moveTo>
                  <a:pt x="113" y="212"/>
                </a:moveTo>
                <a:lnTo>
                  <a:pt x="113" y="190"/>
                </a:lnTo>
                <a:lnTo>
                  <a:pt x="113" y="190"/>
                </a:lnTo>
                <a:lnTo>
                  <a:pt x="113" y="187"/>
                </a:lnTo>
                <a:lnTo>
                  <a:pt x="111" y="183"/>
                </a:lnTo>
                <a:lnTo>
                  <a:pt x="107" y="181"/>
                </a:lnTo>
                <a:lnTo>
                  <a:pt x="104" y="179"/>
                </a:lnTo>
                <a:lnTo>
                  <a:pt x="104" y="179"/>
                </a:lnTo>
                <a:lnTo>
                  <a:pt x="100" y="181"/>
                </a:lnTo>
                <a:lnTo>
                  <a:pt x="96" y="183"/>
                </a:lnTo>
                <a:lnTo>
                  <a:pt x="95" y="187"/>
                </a:lnTo>
                <a:lnTo>
                  <a:pt x="95" y="190"/>
                </a:lnTo>
                <a:lnTo>
                  <a:pt x="95" y="212"/>
                </a:lnTo>
                <a:lnTo>
                  <a:pt x="95" y="212"/>
                </a:lnTo>
                <a:lnTo>
                  <a:pt x="91" y="214"/>
                </a:lnTo>
                <a:lnTo>
                  <a:pt x="87" y="217"/>
                </a:lnTo>
                <a:lnTo>
                  <a:pt x="85" y="223"/>
                </a:lnTo>
                <a:lnTo>
                  <a:pt x="85" y="228"/>
                </a:lnTo>
                <a:lnTo>
                  <a:pt x="85" y="228"/>
                </a:lnTo>
                <a:lnTo>
                  <a:pt x="85" y="236"/>
                </a:lnTo>
                <a:lnTo>
                  <a:pt x="91" y="241"/>
                </a:lnTo>
                <a:lnTo>
                  <a:pt x="96" y="245"/>
                </a:lnTo>
                <a:lnTo>
                  <a:pt x="104" y="246"/>
                </a:lnTo>
                <a:lnTo>
                  <a:pt x="104" y="246"/>
                </a:lnTo>
                <a:lnTo>
                  <a:pt x="111" y="245"/>
                </a:lnTo>
                <a:lnTo>
                  <a:pt x="116" y="241"/>
                </a:lnTo>
                <a:lnTo>
                  <a:pt x="122" y="236"/>
                </a:lnTo>
                <a:lnTo>
                  <a:pt x="122" y="228"/>
                </a:lnTo>
                <a:lnTo>
                  <a:pt x="122" y="228"/>
                </a:lnTo>
                <a:lnTo>
                  <a:pt x="122" y="223"/>
                </a:lnTo>
                <a:lnTo>
                  <a:pt x="120" y="217"/>
                </a:lnTo>
                <a:lnTo>
                  <a:pt x="116" y="214"/>
                </a:lnTo>
                <a:lnTo>
                  <a:pt x="113" y="212"/>
                </a:lnTo>
                <a:lnTo>
                  <a:pt x="113" y="21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8" name="Google Shape;1398;p38"/>
          <p:cNvSpPr/>
          <p:nvPr/>
        </p:nvSpPr>
        <p:spPr>
          <a:xfrm>
            <a:off x="2157008" y="915573"/>
            <a:ext cx="456661" cy="453661"/>
          </a:xfrm>
          <a:custGeom>
            <a:rect b="b" l="l" r="r" t="t"/>
            <a:pathLst>
              <a:path extrusionOk="0" h="303" w="302">
                <a:moveTo>
                  <a:pt x="150" y="0"/>
                </a:moveTo>
                <a:lnTo>
                  <a:pt x="150" y="0"/>
                </a:lnTo>
                <a:lnTo>
                  <a:pt x="136" y="2"/>
                </a:lnTo>
                <a:lnTo>
                  <a:pt x="119" y="4"/>
                </a:lnTo>
                <a:lnTo>
                  <a:pt x="105" y="7"/>
                </a:lnTo>
                <a:lnTo>
                  <a:pt x="92" y="13"/>
                </a:lnTo>
                <a:lnTo>
                  <a:pt x="78" y="18"/>
                </a:lnTo>
                <a:lnTo>
                  <a:pt x="67" y="27"/>
                </a:lnTo>
                <a:lnTo>
                  <a:pt x="54" y="34"/>
                </a:lnTo>
                <a:lnTo>
                  <a:pt x="43" y="45"/>
                </a:lnTo>
                <a:lnTo>
                  <a:pt x="34" y="56"/>
                </a:lnTo>
                <a:lnTo>
                  <a:pt x="25" y="67"/>
                </a:lnTo>
                <a:lnTo>
                  <a:pt x="18" y="80"/>
                </a:lnTo>
                <a:lnTo>
                  <a:pt x="11" y="92"/>
                </a:lnTo>
                <a:lnTo>
                  <a:pt x="5" y="107"/>
                </a:lnTo>
                <a:lnTo>
                  <a:pt x="2" y="121"/>
                </a:lnTo>
                <a:lnTo>
                  <a:pt x="0" y="136"/>
                </a:lnTo>
                <a:lnTo>
                  <a:pt x="0" y="152"/>
                </a:lnTo>
                <a:lnTo>
                  <a:pt x="0" y="152"/>
                </a:lnTo>
                <a:lnTo>
                  <a:pt x="0" y="167"/>
                </a:lnTo>
                <a:lnTo>
                  <a:pt x="2" y="183"/>
                </a:lnTo>
                <a:lnTo>
                  <a:pt x="5" y="198"/>
                </a:lnTo>
                <a:lnTo>
                  <a:pt x="11" y="210"/>
                </a:lnTo>
                <a:lnTo>
                  <a:pt x="18" y="225"/>
                </a:lnTo>
                <a:lnTo>
                  <a:pt x="25" y="236"/>
                </a:lnTo>
                <a:lnTo>
                  <a:pt x="34" y="248"/>
                </a:lnTo>
                <a:lnTo>
                  <a:pt x="43" y="259"/>
                </a:lnTo>
                <a:lnTo>
                  <a:pt x="54" y="268"/>
                </a:lnTo>
                <a:lnTo>
                  <a:pt x="67" y="277"/>
                </a:lnTo>
                <a:lnTo>
                  <a:pt x="78" y="285"/>
                </a:lnTo>
                <a:lnTo>
                  <a:pt x="92" y="292"/>
                </a:lnTo>
                <a:lnTo>
                  <a:pt x="105" y="295"/>
                </a:lnTo>
                <a:lnTo>
                  <a:pt x="119" y="301"/>
                </a:lnTo>
                <a:lnTo>
                  <a:pt x="136" y="303"/>
                </a:lnTo>
                <a:lnTo>
                  <a:pt x="150" y="303"/>
                </a:lnTo>
                <a:lnTo>
                  <a:pt x="150" y="303"/>
                </a:lnTo>
                <a:lnTo>
                  <a:pt x="167" y="303"/>
                </a:lnTo>
                <a:lnTo>
                  <a:pt x="181" y="301"/>
                </a:lnTo>
                <a:lnTo>
                  <a:pt x="196" y="295"/>
                </a:lnTo>
                <a:lnTo>
                  <a:pt x="210" y="292"/>
                </a:lnTo>
                <a:lnTo>
                  <a:pt x="223" y="285"/>
                </a:lnTo>
                <a:lnTo>
                  <a:pt x="235" y="277"/>
                </a:lnTo>
                <a:lnTo>
                  <a:pt x="246" y="268"/>
                </a:lnTo>
                <a:lnTo>
                  <a:pt x="257" y="259"/>
                </a:lnTo>
                <a:lnTo>
                  <a:pt x="268" y="248"/>
                </a:lnTo>
                <a:lnTo>
                  <a:pt x="275" y="236"/>
                </a:lnTo>
                <a:lnTo>
                  <a:pt x="283" y="225"/>
                </a:lnTo>
                <a:lnTo>
                  <a:pt x="290" y="210"/>
                </a:lnTo>
                <a:lnTo>
                  <a:pt x="295" y="198"/>
                </a:lnTo>
                <a:lnTo>
                  <a:pt x="299" y="183"/>
                </a:lnTo>
                <a:lnTo>
                  <a:pt x="301" y="167"/>
                </a:lnTo>
                <a:lnTo>
                  <a:pt x="302" y="152"/>
                </a:lnTo>
                <a:lnTo>
                  <a:pt x="302" y="152"/>
                </a:lnTo>
                <a:lnTo>
                  <a:pt x="301" y="136"/>
                </a:lnTo>
                <a:lnTo>
                  <a:pt x="299" y="121"/>
                </a:lnTo>
                <a:lnTo>
                  <a:pt x="295" y="107"/>
                </a:lnTo>
                <a:lnTo>
                  <a:pt x="290" y="92"/>
                </a:lnTo>
                <a:lnTo>
                  <a:pt x="283" y="80"/>
                </a:lnTo>
                <a:lnTo>
                  <a:pt x="275" y="67"/>
                </a:lnTo>
                <a:lnTo>
                  <a:pt x="268" y="56"/>
                </a:lnTo>
                <a:lnTo>
                  <a:pt x="257" y="45"/>
                </a:lnTo>
                <a:lnTo>
                  <a:pt x="246" y="34"/>
                </a:lnTo>
                <a:lnTo>
                  <a:pt x="235" y="27"/>
                </a:lnTo>
                <a:lnTo>
                  <a:pt x="223" y="18"/>
                </a:lnTo>
                <a:lnTo>
                  <a:pt x="210" y="13"/>
                </a:lnTo>
                <a:lnTo>
                  <a:pt x="196" y="7"/>
                </a:lnTo>
                <a:lnTo>
                  <a:pt x="181" y="4"/>
                </a:lnTo>
                <a:lnTo>
                  <a:pt x="167" y="2"/>
                </a:lnTo>
                <a:lnTo>
                  <a:pt x="150" y="0"/>
                </a:lnTo>
                <a:lnTo>
                  <a:pt x="150" y="0"/>
                </a:lnTo>
                <a:close/>
                <a:moveTo>
                  <a:pt x="132" y="227"/>
                </a:moveTo>
                <a:lnTo>
                  <a:pt x="94" y="227"/>
                </a:lnTo>
                <a:lnTo>
                  <a:pt x="94" y="152"/>
                </a:lnTo>
                <a:lnTo>
                  <a:pt x="94" y="76"/>
                </a:lnTo>
                <a:lnTo>
                  <a:pt x="132" y="76"/>
                </a:lnTo>
                <a:lnTo>
                  <a:pt x="132" y="227"/>
                </a:lnTo>
                <a:close/>
                <a:moveTo>
                  <a:pt x="206" y="227"/>
                </a:moveTo>
                <a:lnTo>
                  <a:pt x="170" y="227"/>
                </a:lnTo>
                <a:lnTo>
                  <a:pt x="170" y="152"/>
                </a:lnTo>
                <a:lnTo>
                  <a:pt x="170" y="76"/>
                </a:lnTo>
                <a:lnTo>
                  <a:pt x="206" y="76"/>
                </a:lnTo>
                <a:lnTo>
                  <a:pt x="206" y="22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99" name="Google Shape;1399;p38"/>
          <p:cNvGrpSpPr/>
          <p:nvPr/>
        </p:nvGrpSpPr>
        <p:grpSpPr>
          <a:xfrm>
            <a:off x="4755199" y="918461"/>
            <a:ext cx="249363" cy="450653"/>
            <a:chOff x="3386647" y="802411"/>
            <a:chExt cx="172336" cy="311450"/>
          </a:xfrm>
        </p:grpSpPr>
        <p:sp>
          <p:nvSpPr>
            <p:cNvPr id="1400" name="Google Shape;1400;p38"/>
            <p:cNvSpPr/>
            <p:nvPr/>
          </p:nvSpPr>
          <p:spPr>
            <a:xfrm>
              <a:off x="3459319" y="802411"/>
              <a:ext cx="51909" cy="51909"/>
            </a:xfrm>
            <a:custGeom>
              <a:rect b="b" l="l" r="r" t="t"/>
              <a:pathLst>
                <a:path extrusionOk="0" h="51" w="50">
                  <a:moveTo>
                    <a:pt x="25" y="0"/>
                  </a:moveTo>
                  <a:lnTo>
                    <a:pt x="25" y="0"/>
                  </a:lnTo>
                  <a:lnTo>
                    <a:pt x="34" y="2"/>
                  </a:lnTo>
                  <a:lnTo>
                    <a:pt x="43" y="7"/>
                  </a:lnTo>
                  <a:lnTo>
                    <a:pt x="49" y="16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49" y="36"/>
                  </a:lnTo>
                  <a:lnTo>
                    <a:pt x="43" y="43"/>
                  </a:lnTo>
                  <a:lnTo>
                    <a:pt x="34" y="49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16" y="49"/>
                  </a:lnTo>
                  <a:lnTo>
                    <a:pt x="7" y="43"/>
                  </a:lnTo>
                  <a:lnTo>
                    <a:pt x="1" y="3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16"/>
                  </a:lnTo>
                  <a:lnTo>
                    <a:pt x="7" y="7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38"/>
            <p:cNvSpPr/>
            <p:nvPr/>
          </p:nvSpPr>
          <p:spPr>
            <a:xfrm>
              <a:off x="3386647" y="802411"/>
              <a:ext cx="172336" cy="311450"/>
            </a:xfrm>
            <a:custGeom>
              <a:rect b="b" l="l" r="r" t="t"/>
              <a:pathLst>
                <a:path extrusionOk="0" h="301" w="165">
                  <a:moveTo>
                    <a:pt x="158" y="94"/>
                  </a:moveTo>
                  <a:lnTo>
                    <a:pt x="158" y="94"/>
                  </a:lnTo>
                  <a:lnTo>
                    <a:pt x="147" y="78"/>
                  </a:lnTo>
                  <a:lnTo>
                    <a:pt x="141" y="69"/>
                  </a:lnTo>
                  <a:lnTo>
                    <a:pt x="134" y="63"/>
                  </a:lnTo>
                  <a:lnTo>
                    <a:pt x="134" y="63"/>
                  </a:lnTo>
                  <a:lnTo>
                    <a:pt x="130" y="61"/>
                  </a:lnTo>
                  <a:lnTo>
                    <a:pt x="130" y="60"/>
                  </a:lnTo>
                  <a:lnTo>
                    <a:pt x="130" y="60"/>
                  </a:lnTo>
                  <a:lnTo>
                    <a:pt x="123" y="58"/>
                  </a:lnTo>
                  <a:lnTo>
                    <a:pt x="116" y="56"/>
                  </a:lnTo>
                  <a:lnTo>
                    <a:pt x="100" y="54"/>
                  </a:lnTo>
                  <a:lnTo>
                    <a:pt x="81" y="56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3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47" y="5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27" y="40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9" y="14"/>
                  </a:lnTo>
                  <a:lnTo>
                    <a:pt x="3" y="18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" y="45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14" y="70"/>
                  </a:lnTo>
                  <a:lnTo>
                    <a:pt x="16" y="74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40" y="81"/>
                  </a:lnTo>
                  <a:lnTo>
                    <a:pt x="49" y="83"/>
                  </a:lnTo>
                  <a:lnTo>
                    <a:pt x="60" y="83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181"/>
                  </a:lnTo>
                  <a:lnTo>
                    <a:pt x="60" y="286"/>
                  </a:lnTo>
                  <a:lnTo>
                    <a:pt x="60" y="286"/>
                  </a:lnTo>
                  <a:lnTo>
                    <a:pt x="61" y="292"/>
                  </a:lnTo>
                  <a:lnTo>
                    <a:pt x="63" y="295"/>
                  </a:lnTo>
                  <a:lnTo>
                    <a:pt x="69" y="299"/>
                  </a:lnTo>
                  <a:lnTo>
                    <a:pt x="74" y="301"/>
                  </a:lnTo>
                  <a:lnTo>
                    <a:pt x="74" y="301"/>
                  </a:lnTo>
                  <a:lnTo>
                    <a:pt x="80" y="299"/>
                  </a:lnTo>
                  <a:lnTo>
                    <a:pt x="85" y="295"/>
                  </a:lnTo>
                  <a:lnTo>
                    <a:pt x="89" y="292"/>
                  </a:lnTo>
                  <a:lnTo>
                    <a:pt x="89" y="286"/>
                  </a:lnTo>
                  <a:lnTo>
                    <a:pt x="89" y="185"/>
                  </a:lnTo>
                  <a:lnTo>
                    <a:pt x="89" y="185"/>
                  </a:lnTo>
                  <a:lnTo>
                    <a:pt x="90" y="181"/>
                  </a:lnTo>
                  <a:lnTo>
                    <a:pt x="90" y="179"/>
                  </a:lnTo>
                  <a:lnTo>
                    <a:pt x="94" y="179"/>
                  </a:lnTo>
                  <a:lnTo>
                    <a:pt x="94" y="179"/>
                  </a:lnTo>
                  <a:lnTo>
                    <a:pt x="98" y="179"/>
                  </a:lnTo>
                  <a:lnTo>
                    <a:pt x="100" y="181"/>
                  </a:lnTo>
                  <a:lnTo>
                    <a:pt x="100" y="185"/>
                  </a:lnTo>
                  <a:lnTo>
                    <a:pt x="100" y="286"/>
                  </a:lnTo>
                  <a:lnTo>
                    <a:pt x="100" y="286"/>
                  </a:lnTo>
                  <a:lnTo>
                    <a:pt x="101" y="292"/>
                  </a:lnTo>
                  <a:lnTo>
                    <a:pt x="103" y="295"/>
                  </a:lnTo>
                  <a:lnTo>
                    <a:pt x="109" y="299"/>
                  </a:lnTo>
                  <a:lnTo>
                    <a:pt x="114" y="301"/>
                  </a:lnTo>
                  <a:lnTo>
                    <a:pt x="114" y="301"/>
                  </a:lnTo>
                  <a:lnTo>
                    <a:pt x="119" y="299"/>
                  </a:lnTo>
                  <a:lnTo>
                    <a:pt x="125" y="295"/>
                  </a:lnTo>
                  <a:lnTo>
                    <a:pt x="127" y="292"/>
                  </a:lnTo>
                  <a:lnTo>
                    <a:pt x="129" y="286"/>
                  </a:lnTo>
                  <a:lnTo>
                    <a:pt x="129" y="188"/>
                  </a:lnTo>
                  <a:lnTo>
                    <a:pt x="129" y="174"/>
                  </a:lnTo>
                  <a:lnTo>
                    <a:pt x="129" y="174"/>
                  </a:lnTo>
                  <a:lnTo>
                    <a:pt x="136" y="167"/>
                  </a:lnTo>
                  <a:lnTo>
                    <a:pt x="143" y="159"/>
                  </a:lnTo>
                  <a:lnTo>
                    <a:pt x="150" y="152"/>
                  </a:lnTo>
                  <a:lnTo>
                    <a:pt x="156" y="143"/>
                  </a:lnTo>
                  <a:lnTo>
                    <a:pt x="156" y="143"/>
                  </a:lnTo>
                  <a:lnTo>
                    <a:pt x="161" y="130"/>
                  </a:lnTo>
                  <a:lnTo>
                    <a:pt x="163" y="125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65" y="112"/>
                  </a:lnTo>
                  <a:lnTo>
                    <a:pt x="161" y="107"/>
                  </a:lnTo>
                  <a:lnTo>
                    <a:pt x="158" y="94"/>
                  </a:lnTo>
                  <a:lnTo>
                    <a:pt x="158" y="94"/>
                  </a:lnTo>
                  <a:close/>
                  <a:moveTo>
                    <a:pt x="139" y="119"/>
                  </a:moveTo>
                  <a:lnTo>
                    <a:pt x="139" y="119"/>
                  </a:lnTo>
                  <a:lnTo>
                    <a:pt x="134" y="130"/>
                  </a:lnTo>
                  <a:lnTo>
                    <a:pt x="134" y="130"/>
                  </a:lnTo>
                  <a:lnTo>
                    <a:pt x="129" y="141"/>
                  </a:lnTo>
                  <a:lnTo>
                    <a:pt x="129" y="92"/>
                  </a:lnTo>
                  <a:lnTo>
                    <a:pt x="129" y="92"/>
                  </a:lnTo>
                  <a:lnTo>
                    <a:pt x="136" y="105"/>
                  </a:lnTo>
                  <a:lnTo>
                    <a:pt x="141" y="118"/>
                  </a:lnTo>
                  <a:lnTo>
                    <a:pt x="141" y="118"/>
                  </a:lnTo>
                  <a:lnTo>
                    <a:pt x="139" y="119"/>
                  </a:lnTo>
                  <a:lnTo>
                    <a:pt x="139" y="119"/>
                  </a:lnTo>
                  <a:close/>
                  <a:moveTo>
                    <a:pt x="141" y="118"/>
                  </a:moveTo>
                  <a:lnTo>
                    <a:pt x="141" y="11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38"/>
            <p:cNvSpPr/>
            <p:nvPr/>
          </p:nvSpPr>
          <p:spPr>
            <a:xfrm>
              <a:off x="3386647" y="802411"/>
              <a:ext cx="172336" cy="311450"/>
            </a:xfrm>
            <a:custGeom>
              <a:rect b="b" l="l" r="r" t="t"/>
              <a:pathLst>
                <a:path extrusionOk="0" h="301" w="165">
                  <a:moveTo>
                    <a:pt x="158" y="94"/>
                  </a:moveTo>
                  <a:lnTo>
                    <a:pt x="158" y="94"/>
                  </a:lnTo>
                  <a:lnTo>
                    <a:pt x="147" y="78"/>
                  </a:lnTo>
                  <a:lnTo>
                    <a:pt x="141" y="69"/>
                  </a:lnTo>
                  <a:lnTo>
                    <a:pt x="134" y="63"/>
                  </a:lnTo>
                  <a:lnTo>
                    <a:pt x="134" y="63"/>
                  </a:lnTo>
                  <a:lnTo>
                    <a:pt x="130" y="61"/>
                  </a:lnTo>
                  <a:lnTo>
                    <a:pt x="130" y="60"/>
                  </a:lnTo>
                  <a:lnTo>
                    <a:pt x="130" y="60"/>
                  </a:lnTo>
                  <a:lnTo>
                    <a:pt x="123" y="58"/>
                  </a:lnTo>
                  <a:lnTo>
                    <a:pt x="116" y="56"/>
                  </a:lnTo>
                  <a:lnTo>
                    <a:pt x="100" y="54"/>
                  </a:lnTo>
                  <a:lnTo>
                    <a:pt x="81" y="56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3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47" y="5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27" y="40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9" y="14"/>
                  </a:lnTo>
                  <a:lnTo>
                    <a:pt x="3" y="18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" y="45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14" y="70"/>
                  </a:lnTo>
                  <a:lnTo>
                    <a:pt x="16" y="74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40" y="81"/>
                  </a:lnTo>
                  <a:lnTo>
                    <a:pt x="49" y="83"/>
                  </a:lnTo>
                  <a:lnTo>
                    <a:pt x="60" y="83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181"/>
                  </a:lnTo>
                  <a:lnTo>
                    <a:pt x="60" y="286"/>
                  </a:lnTo>
                  <a:lnTo>
                    <a:pt x="60" y="286"/>
                  </a:lnTo>
                  <a:lnTo>
                    <a:pt x="61" y="292"/>
                  </a:lnTo>
                  <a:lnTo>
                    <a:pt x="63" y="295"/>
                  </a:lnTo>
                  <a:lnTo>
                    <a:pt x="69" y="299"/>
                  </a:lnTo>
                  <a:lnTo>
                    <a:pt x="74" y="301"/>
                  </a:lnTo>
                  <a:lnTo>
                    <a:pt x="74" y="301"/>
                  </a:lnTo>
                  <a:lnTo>
                    <a:pt x="80" y="299"/>
                  </a:lnTo>
                  <a:lnTo>
                    <a:pt x="85" y="295"/>
                  </a:lnTo>
                  <a:lnTo>
                    <a:pt x="89" y="292"/>
                  </a:lnTo>
                  <a:lnTo>
                    <a:pt x="89" y="286"/>
                  </a:lnTo>
                  <a:lnTo>
                    <a:pt x="89" y="185"/>
                  </a:lnTo>
                  <a:lnTo>
                    <a:pt x="89" y="185"/>
                  </a:lnTo>
                  <a:lnTo>
                    <a:pt x="90" y="181"/>
                  </a:lnTo>
                  <a:lnTo>
                    <a:pt x="90" y="179"/>
                  </a:lnTo>
                  <a:lnTo>
                    <a:pt x="94" y="179"/>
                  </a:lnTo>
                  <a:lnTo>
                    <a:pt x="94" y="179"/>
                  </a:lnTo>
                  <a:lnTo>
                    <a:pt x="98" y="179"/>
                  </a:lnTo>
                  <a:lnTo>
                    <a:pt x="100" y="181"/>
                  </a:lnTo>
                  <a:lnTo>
                    <a:pt x="100" y="185"/>
                  </a:lnTo>
                  <a:lnTo>
                    <a:pt x="100" y="286"/>
                  </a:lnTo>
                  <a:lnTo>
                    <a:pt x="100" y="286"/>
                  </a:lnTo>
                  <a:lnTo>
                    <a:pt x="101" y="292"/>
                  </a:lnTo>
                  <a:lnTo>
                    <a:pt x="103" y="295"/>
                  </a:lnTo>
                  <a:lnTo>
                    <a:pt x="109" y="299"/>
                  </a:lnTo>
                  <a:lnTo>
                    <a:pt x="114" y="301"/>
                  </a:lnTo>
                  <a:lnTo>
                    <a:pt x="114" y="301"/>
                  </a:lnTo>
                  <a:lnTo>
                    <a:pt x="119" y="299"/>
                  </a:lnTo>
                  <a:lnTo>
                    <a:pt x="125" y="295"/>
                  </a:lnTo>
                  <a:lnTo>
                    <a:pt x="127" y="292"/>
                  </a:lnTo>
                  <a:lnTo>
                    <a:pt x="129" y="286"/>
                  </a:lnTo>
                  <a:lnTo>
                    <a:pt x="129" y="188"/>
                  </a:lnTo>
                  <a:lnTo>
                    <a:pt x="129" y="174"/>
                  </a:lnTo>
                  <a:lnTo>
                    <a:pt x="129" y="174"/>
                  </a:lnTo>
                  <a:lnTo>
                    <a:pt x="136" y="167"/>
                  </a:lnTo>
                  <a:lnTo>
                    <a:pt x="143" y="159"/>
                  </a:lnTo>
                  <a:lnTo>
                    <a:pt x="150" y="152"/>
                  </a:lnTo>
                  <a:lnTo>
                    <a:pt x="156" y="143"/>
                  </a:lnTo>
                  <a:lnTo>
                    <a:pt x="156" y="143"/>
                  </a:lnTo>
                  <a:lnTo>
                    <a:pt x="161" y="130"/>
                  </a:lnTo>
                  <a:lnTo>
                    <a:pt x="163" y="125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65" y="112"/>
                  </a:lnTo>
                  <a:lnTo>
                    <a:pt x="161" y="107"/>
                  </a:lnTo>
                  <a:lnTo>
                    <a:pt x="158" y="94"/>
                  </a:lnTo>
                  <a:lnTo>
                    <a:pt x="158" y="94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38"/>
            <p:cNvSpPr/>
            <p:nvPr/>
          </p:nvSpPr>
          <p:spPr>
            <a:xfrm>
              <a:off x="3521609" y="897922"/>
              <a:ext cx="12458" cy="51909"/>
            </a:xfrm>
            <a:custGeom>
              <a:rect b="b" l="l" r="r" t="t"/>
              <a:pathLst>
                <a:path extrusionOk="0" h="49" w="12">
                  <a:moveTo>
                    <a:pt x="10" y="27"/>
                  </a:moveTo>
                  <a:lnTo>
                    <a:pt x="10" y="27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0" y="49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13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7"/>
                  </a:lnTo>
                  <a:lnTo>
                    <a:pt x="10" y="27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4" name="Google Shape;1404;p38"/>
            <p:cNvCxnSpPr/>
            <p:nvPr/>
          </p:nvCxnSpPr>
          <p:spPr>
            <a:xfrm>
              <a:off x="3534067" y="924914"/>
              <a:ext cx="2077" cy="2077"/>
            </a:xfrm>
            <a:prstGeom prst="straightConnector1">
              <a:avLst/>
            </a:prstGeom>
            <a:solidFill>
              <a:schemeClr val="dk2"/>
            </a:solidFill>
            <a:ln>
              <a:noFill/>
            </a:ln>
          </p:spPr>
        </p:cxnSp>
      </p:grpSp>
      <p:grpSp>
        <p:nvGrpSpPr>
          <p:cNvPr id="1405" name="Google Shape;1405;p38"/>
          <p:cNvGrpSpPr/>
          <p:nvPr/>
        </p:nvGrpSpPr>
        <p:grpSpPr>
          <a:xfrm>
            <a:off x="5908069" y="912452"/>
            <a:ext cx="474691" cy="462672"/>
            <a:chOff x="4080141" y="798258"/>
            <a:chExt cx="328062" cy="319755"/>
          </a:xfrm>
        </p:grpSpPr>
        <p:sp>
          <p:nvSpPr>
            <p:cNvPr id="1406" name="Google Shape;1406;p38"/>
            <p:cNvSpPr/>
            <p:nvPr/>
          </p:nvSpPr>
          <p:spPr>
            <a:xfrm>
              <a:off x="4080141" y="823174"/>
              <a:ext cx="294839" cy="294839"/>
            </a:xfrm>
            <a:custGeom>
              <a:rect b="b" l="l" r="r" t="t"/>
              <a:pathLst>
                <a:path extrusionOk="0" h="284" w="284">
                  <a:moveTo>
                    <a:pt x="141" y="141"/>
                  </a:moveTo>
                  <a:lnTo>
                    <a:pt x="284" y="141"/>
                  </a:lnTo>
                  <a:lnTo>
                    <a:pt x="284" y="141"/>
                  </a:lnTo>
                  <a:lnTo>
                    <a:pt x="283" y="156"/>
                  </a:lnTo>
                  <a:lnTo>
                    <a:pt x="281" y="170"/>
                  </a:lnTo>
                  <a:lnTo>
                    <a:pt x="277" y="185"/>
                  </a:lnTo>
                  <a:lnTo>
                    <a:pt x="274" y="197"/>
                  </a:lnTo>
                  <a:lnTo>
                    <a:pt x="266" y="210"/>
                  </a:lnTo>
                  <a:lnTo>
                    <a:pt x="259" y="221"/>
                  </a:lnTo>
                  <a:lnTo>
                    <a:pt x="252" y="232"/>
                  </a:lnTo>
                  <a:lnTo>
                    <a:pt x="243" y="243"/>
                  </a:lnTo>
                  <a:lnTo>
                    <a:pt x="232" y="252"/>
                  </a:lnTo>
                  <a:lnTo>
                    <a:pt x="221" y="259"/>
                  </a:lnTo>
                  <a:lnTo>
                    <a:pt x="210" y="266"/>
                  </a:lnTo>
                  <a:lnTo>
                    <a:pt x="197" y="273"/>
                  </a:lnTo>
                  <a:lnTo>
                    <a:pt x="185" y="277"/>
                  </a:lnTo>
                  <a:lnTo>
                    <a:pt x="170" y="281"/>
                  </a:lnTo>
                  <a:lnTo>
                    <a:pt x="156" y="283"/>
                  </a:lnTo>
                  <a:lnTo>
                    <a:pt x="141" y="284"/>
                  </a:lnTo>
                  <a:lnTo>
                    <a:pt x="141" y="284"/>
                  </a:lnTo>
                  <a:lnTo>
                    <a:pt x="127" y="283"/>
                  </a:lnTo>
                  <a:lnTo>
                    <a:pt x="112" y="281"/>
                  </a:lnTo>
                  <a:lnTo>
                    <a:pt x="100" y="277"/>
                  </a:lnTo>
                  <a:lnTo>
                    <a:pt x="87" y="273"/>
                  </a:lnTo>
                  <a:lnTo>
                    <a:pt x="74" y="266"/>
                  </a:lnTo>
                  <a:lnTo>
                    <a:pt x="62" y="259"/>
                  </a:lnTo>
                  <a:lnTo>
                    <a:pt x="51" y="252"/>
                  </a:lnTo>
                  <a:lnTo>
                    <a:pt x="42" y="243"/>
                  </a:lnTo>
                  <a:lnTo>
                    <a:pt x="33" y="232"/>
                  </a:lnTo>
                  <a:lnTo>
                    <a:pt x="23" y="221"/>
                  </a:lnTo>
                  <a:lnTo>
                    <a:pt x="16" y="210"/>
                  </a:lnTo>
                  <a:lnTo>
                    <a:pt x="11" y="197"/>
                  </a:lnTo>
                  <a:lnTo>
                    <a:pt x="5" y="185"/>
                  </a:lnTo>
                  <a:lnTo>
                    <a:pt x="2" y="170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27"/>
                  </a:lnTo>
                  <a:lnTo>
                    <a:pt x="2" y="114"/>
                  </a:lnTo>
                  <a:lnTo>
                    <a:pt x="5" y="99"/>
                  </a:lnTo>
                  <a:lnTo>
                    <a:pt x="11" y="87"/>
                  </a:lnTo>
                  <a:lnTo>
                    <a:pt x="16" y="74"/>
                  </a:lnTo>
                  <a:lnTo>
                    <a:pt x="23" y="63"/>
                  </a:lnTo>
                  <a:lnTo>
                    <a:pt x="33" y="52"/>
                  </a:lnTo>
                  <a:lnTo>
                    <a:pt x="42" y="41"/>
                  </a:lnTo>
                  <a:lnTo>
                    <a:pt x="51" y="32"/>
                  </a:lnTo>
                  <a:lnTo>
                    <a:pt x="62" y="23"/>
                  </a:lnTo>
                  <a:lnTo>
                    <a:pt x="74" y="16"/>
                  </a:lnTo>
                  <a:lnTo>
                    <a:pt x="87" y="11"/>
                  </a:lnTo>
                  <a:lnTo>
                    <a:pt x="100" y="7"/>
                  </a:lnTo>
                  <a:lnTo>
                    <a:pt x="112" y="3"/>
                  </a:lnTo>
                  <a:lnTo>
                    <a:pt x="127" y="0"/>
                  </a:lnTo>
                  <a:lnTo>
                    <a:pt x="141" y="0"/>
                  </a:lnTo>
                  <a:lnTo>
                    <a:pt x="141" y="14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38"/>
            <p:cNvSpPr/>
            <p:nvPr/>
          </p:nvSpPr>
          <p:spPr>
            <a:xfrm>
              <a:off x="4260783" y="798258"/>
              <a:ext cx="147420" cy="147420"/>
            </a:xfrm>
            <a:custGeom>
              <a:rect b="b" l="l" r="r" t="t"/>
              <a:pathLst>
                <a:path extrusionOk="0" h="142" w="141">
                  <a:moveTo>
                    <a:pt x="0" y="142"/>
                  </a:moveTo>
                  <a:lnTo>
                    <a:pt x="141" y="142"/>
                  </a:lnTo>
                  <a:lnTo>
                    <a:pt x="141" y="142"/>
                  </a:lnTo>
                  <a:lnTo>
                    <a:pt x="141" y="127"/>
                  </a:lnTo>
                  <a:lnTo>
                    <a:pt x="139" y="113"/>
                  </a:lnTo>
                  <a:lnTo>
                    <a:pt x="136" y="100"/>
                  </a:lnTo>
                  <a:lnTo>
                    <a:pt x="130" y="87"/>
                  </a:lnTo>
                  <a:lnTo>
                    <a:pt x="125" y="74"/>
                  </a:lnTo>
                  <a:lnTo>
                    <a:pt x="118" y="62"/>
                  </a:lnTo>
                  <a:lnTo>
                    <a:pt x="109" y="51"/>
                  </a:lnTo>
                  <a:lnTo>
                    <a:pt x="100" y="42"/>
                  </a:lnTo>
                  <a:lnTo>
                    <a:pt x="91" y="33"/>
                  </a:lnTo>
                  <a:lnTo>
                    <a:pt x="80" y="24"/>
                  </a:lnTo>
                  <a:lnTo>
                    <a:pt x="67" y="16"/>
                  </a:lnTo>
                  <a:lnTo>
                    <a:pt x="54" y="11"/>
                  </a:lnTo>
                  <a:lnTo>
                    <a:pt x="42" y="6"/>
                  </a:lnTo>
                  <a:lnTo>
                    <a:pt x="29" y="2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8" name="Google Shape;1408;p38"/>
          <p:cNvGrpSpPr/>
          <p:nvPr/>
        </p:nvGrpSpPr>
        <p:grpSpPr>
          <a:xfrm>
            <a:off x="3410641" y="915574"/>
            <a:ext cx="513747" cy="453656"/>
            <a:chOff x="2549886" y="800334"/>
            <a:chExt cx="355053" cy="313526"/>
          </a:xfrm>
        </p:grpSpPr>
        <p:sp>
          <p:nvSpPr>
            <p:cNvPr id="1409" name="Google Shape;1409;p38"/>
            <p:cNvSpPr/>
            <p:nvPr/>
          </p:nvSpPr>
          <p:spPr>
            <a:xfrm>
              <a:off x="2653702" y="1055723"/>
              <a:ext cx="58137" cy="58137"/>
            </a:xfrm>
            <a:custGeom>
              <a:rect b="b" l="l" r="r" t="t"/>
              <a:pathLst>
                <a:path extrusionOk="0" h="57" w="56">
                  <a:moveTo>
                    <a:pt x="27" y="0"/>
                  </a:moveTo>
                  <a:lnTo>
                    <a:pt x="27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9" y="10"/>
                  </a:lnTo>
                  <a:lnTo>
                    <a:pt x="54" y="19"/>
                  </a:lnTo>
                  <a:lnTo>
                    <a:pt x="56" y="24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5"/>
                  </a:lnTo>
                  <a:lnTo>
                    <a:pt x="54" y="40"/>
                  </a:lnTo>
                  <a:lnTo>
                    <a:pt x="49" y="49"/>
                  </a:lnTo>
                  <a:lnTo>
                    <a:pt x="40" y="55"/>
                  </a:lnTo>
                  <a:lnTo>
                    <a:pt x="34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2" y="57"/>
                  </a:lnTo>
                  <a:lnTo>
                    <a:pt x="16" y="55"/>
                  </a:lnTo>
                  <a:lnTo>
                    <a:pt x="7" y="49"/>
                  </a:lnTo>
                  <a:lnTo>
                    <a:pt x="2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7" y="10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38"/>
            <p:cNvSpPr/>
            <p:nvPr/>
          </p:nvSpPr>
          <p:spPr>
            <a:xfrm>
              <a:off x="2782435" y="1055723"/>
              <a:ext cx="60214" cy="58137"/>
            </a:xfrm>
            <a:custGeom>
              <a:rect b="b" l="l" r="r" t="t"/>
              <a:pathLst>
                <a:path extrusionOk="0" h="57" w="58">
                  <a:moveTo>
                    <a:pt x="29" y="0"/>
                  </a:moveTo>
                  <a:lnTo>
                    <a:pt x="29" y="0"/>
                  </a:lnTo>
                  <a:lnTo>
                    <a:pt x="35" y="0"/>
                  </a:lnTo>
                  <a:lnTo>
                    <a:pt x="40" y="2"/>
                  </a:lnTo>
                  <a:lnTo>
                    <a:pt x="49" y="10"/>
                  </a:lnTo>
                  <a:lnTo>
                    <a:pt x="55" y="19"/>
                  </a:lnTo>
                  <a:lnTo>
                    <a:pt x="56" y="2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6" y="35"/>
                  </a:lnTo>
                  <a:lnTo>
                    <a:pt x="55" y="40"/>
                  </a:lnTo>
                  <a:lnTo>
                    <a:pt x="49" y="49"/>
                  </a:lnTo>
                  <a:lnTo>
                    <a:pt x="40" y="55"/>
                  </a:lnTo>
                  <a:lnTo>
                    <a:pt x="35" y="57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24" y="57"/>
                  </a:lnTo>
                  <a:lnTo>
                    <a:pt x="18" y="55"/>
                  </a:lnTo>
                  <a:lnTo>
                    <a:pt x="9" y="49"/>
                  </a:lnTo>
                  <a:lnTo>
                    <a:pt x="4" y="40"/>
                  </a:lnTo>
                  <a:lnTo>
                    <a:pt x="2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4" y="19"/>
                  </a:lnTo>
                  <a:lnTo>
                    <a:pt x="9" y="10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38"/>
            <p:cNvSpPr/>
            <p:nvPr/>
          </p:nvSpPr>
          <p:spPr>
            <a:xfrm>
              <a:off x="2549886" y="800334"/>
              <a:ext cx="355053" cy="247084"/>
            </a:xfrm>
            <a:custGeom>
              <a:rect b="b" l="l" r="r" t="t"/>
              <a:pathLst>
                <a:path extrusionOk="0" h="237" w="343">
                  <a:moveTo>
                    <a:pt x="325" y="91"/>
                  </a:moveTo>
                  <a:lnTo>
                    <a:pt x="325" y="91"/>
                  </a:lnTo>
                  <a:lnTo>
                    <a:pt x="149" y="91"/>
                  </a:lnTo>
                  <a:lnTo>
                    <a:pt x="149" y="91"/>
                  </a:lnTo>
                  <a:lnTo>
                    <a:pt x="143" y="92"/>
                  </a:lnTo>
                  <a:lnTo>
                    <a:pt x="140" y="98"/>
                  </a:lnTo>
                  <a:lnTo>
                    <a:pt x="138" y="105"/>
                  </a:lnTo>
                  <a:lnTo>
                    <a:pt x="138" y="105"/>
                  </a:lnTo>
                  <a:lnTo>
                    <a:pt x="140" y="111"/>
                  </a:lnTo>
                  <a:lnTo>
                    <a:pt x="143" y="116"/>
                  </a:lnTo>
                  <a:lnTo>
                    <a:pt x="149" y="120"/>
                  </a:lnTo>
                  <a:lnTo>
                    <a:pt x="307" y="120"/>
                  </a:lnTo>
                  <a:lnTo>
                    <a:pt x="297" y="149"/>
                  </a:lnTo>
                  <a:lnTo>
                    <a:pt x="297" y="149"/>
                  </a:lnTo>
                  <a:lnTo>
                    <a:pt x="143" y="149"/>
                  </a:lnTo>
                  <a:lnTo>
                    <a:pt x="143" y="149"/>
                  </a:lnTo>
                  <a:lnTo>
                    <a:pt x="138" y="152"/>
                  </a:lnTo>
                  <a:lnTo>
                    <a:pt x="134" y="156"/>
                  </a:lnTo>
                  <a:lnTo>
                    <a:pt x="132" y="161"/>
                  </a:lnTo>
                  <a:lnTo>
                    <a:pt x="132" y="161"/>
                  </a:lnTo>
                  <a:lnTo>
                    <a:pt x="134" y="169"/>
                  </a:lnTo>
                  <a:lnTo>
                    <a:pt x="138" y="172"/>
                  </a:lnTo>
                  <a:lnTo>
                    <a:pt x="143" y="176"/>
                  </a:lnTo>
                  <a:lnTo>
                    <a:pt x="290" y="176"/>
                  </a:lnTo>
                  <a:lnTo>
                    <a:pt x="290" y="176"/>
                  </a:lnTo>
                  <a:lnTo>
                    <a:pt x="281" y="203"/>
                  </a:lnTo>
                  <a:lnTo>
                    <a:pt x="122" y="203"/>
                  </a:lnTo>
                  <a:lnTo>
                    <a:pt x="111" y="120"/>
                  </a:lnTo>
                  <a:lnTo>
                    <a:pt x="107" y="91"/>
                  </a:lnTo>
                  <a:lnTo>
                    <a:pt x="107" y="91"/>
                  </a:lnTo>
                  <a:lnTo>
                    <a:pt x="103" y="53"/>
                  </a:lnTo>
                  <a:lnTo>
                    <a:pt x="103" y="53"/>
                  </a:lnTo>
                  <a:lnTo>
                    <a:pt x="102" y="49"/>
                  </a:lnTo>
                  <a:lnTo>
                    <a:pt x="96" y="45"/>
                  </a:lnTo>
                  <a:lnTo>
                    <a:pt x="80" y="33"/>
                  </a:lnTo>
                  <a:lnTo>
                    <a:pt x="53" y="2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9" y="0"/>
                  </a:lnTo>
                  <a:lnTo>
                    <a:pt x="6" y="2"/>
                  </a:lnTo>
                  <a:lnTo>
                    <a:pt x="2" y="5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7" y="29"/>
                  </a:lnTo>
                  <a:lnTo>
                    <a:pt x="15" y="34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7" y="60"/>
                  </a:lnTo>
                  <a:lnTo>
                    <a:pt x="71" y="63"/>
                  </a:lnTo>
                  <a:lnTo>
                    <a:pt x="73" y="71"/>
                  </a:lnTo>
                  <a:lnTo>
                    <a:pt x="73" y="71"/>
                  </a:lnTo>
                  <a:lnTo>
                    <a:pt x="93" y="217"/>
                  </a:lnTo>
                  <a:lnTo>
                    <a:pt x="93" y="217"/>
                  </a:lnTo>
                  <a:lnTo>
                    <a:pt x="93" y="221"/>
                  </a:lnTo>
                  <a:lnTo>
                    <a:pt x="94" y="227"/>
                  </a:lnTo>
                  <a:lnTo>
                    <a:pt x="98" y="230"/>
                  </a:lnTo>
                  <a:lnTo>
                    <a:pt x="100" y="234"/>
                  </a:lnTo>
                  <a:lnTo>
                    <a:pt x="105" y="236"/>
                  </a:lnTo>
                  <a:lnTo>
                    <a:pt x="111" y="237"/>
                  </a:lnTo>
                  <a:lnTo>
                    <a:pt x="111" y="237"/>
                  </a:lnTo>
                  <a:lnTo>
                    <a:pt x="288" y="237"/>
                  </a:lnTo>
                  <a:lnTo>
                    <a:pt x="288" y="237"/>
                  </a:lnTo>
                  <a:lnTo>
                    <a:pt x="292" y="236"/>
                  </a:lnTo>
                  <a:lnTo>
                    <a:pt x="297" y="234"/>
                  </a:lnTo>
                  <a:lnTo>
                    <a:pt x="303" y="230"/>
                  </a:lnTo>
                  <a:lnTo>
                    <a:pt x="305" y="225"/>
                  </a:lnTo>
                  <a:lnTo>
                    <a:pt x="305" y="221"/>
                  </a:lnTo>
                  <a:lnTo>
                    <a:pt x="341" y="118"/>
                  </a:lnTo>
                  <a:lnTo>
                    <a:pt x="341" y="118"/>
                  </a:lnTo>
                  <a:lnTo>
                    <a:pt x="341" y="114"/>
                  </a:lnTo>
                  <a:lnTo>
                    <a:pt x="343" y="103"/>
                  </a:lnTo>
                  <a:lnTo>
                    <a:pt x="341" y="100"/>
                  </a:lnTo>
                  <a:lnTo>
                    <a:pt x="337" y="94"/>
                  </a:lnTo>
                  <a:lnTo>
                    <a:pt x="334" y="92"/>
                  </a:lnTo>
                  <a:lnTo>
                    <a:pt x="325" y="91"/>
                  </a:lnTo>
                  <a:lnTo>
                    <a:pt x="325" y="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2" name="Google Shape;1412;p38"/>
          <p:cNvSpPr/>
          <p:nvPr/>
        </p:nvSpPr>
        <p:spPr>
          <a:xfrm>
            <a:off x="2153829" y="1935068"/>
            <a:ext cx="492715" cy="435635"/>
          </a:xfrm>
          <a:custGeom>
            <a:rect b="b" l="l" r="r" t="t"/>
            <a:pathLst>
              <a:path extrusionOk="0" h="290" w="328">
                <a:moveTo>
                  <a:pt x="325" y="36"/>
                </a:moveTo>
                <a:lnTo>
                  <a:pt x="296" y="7"/>
                </a:lnTo>
                <a:lnTo>
                  <a:pt x="296" y="7"/>
                </a:lnTo>
                <a:lnTo>
                  <a:pt x="292" y="5"/>
                </a:lnTo>
                <a:lnTo>
                  <a:pt x="289" y="4"/>
                </a:lnTo>
                <a:lnTo>
                  <a:pt x="285" y="5"/>
                </a:lnTo>
                <a:lnTo>
                  <a:pt x="281" y="7"/>
                </a:lnTo>
                <a:lnTo>
                  <a:pt x="281" y="7"/>
                </a:lnTo>
                <a:lnTo>
                  <a:pt x="279" y="11"/>
                </a:lnTo>
                <a:lnTo>
                  <a:pt x="279" y="16"/>
                </a:lnTo>
                <a:lnTo>
                  <a:pt x="279" y="16"/>
                </a:lnTo>
                <a:lnTo>
                  <a:pt x="276" y="16"/>
                </a:lnTo>
                <a:lnTo>
                  <a:pt x="272" y="18"/>
                </a:lnTo>
                <a:lnTo>
                  <a:pt x="272" y="18"/>
                </a:lnTo>
                <a:lnTo>
                  <a:pt x="196" y="94"/>
                </a:lnTo>
                <a:lnTo>
                  <a:pt x="196" y="94"/>
                </a:lnTo>
                <a:lnTo>
                  <a:pt x="196" y="103"/>
                </a:lnTo>
                <a:lnTo>
                  <a:pt x="192" y="112"/>
                </a:lnTo>
                <a:lnTo>
                  <a:pt x="200" y="121"/>
                </a:lnTo>
                <a:lnTo>
                  <a:pt x="200" y="121"/>
                </a:lnTo>
                <a:lnTo>
                  <a:pt x="200" y="121"/>
                </a:lnTo>
                <a:lnTo>
                  <a:pt x="183" y="138"/>
                </a:lnTo>
                <a:lnTo>
                  <a:pt x="129" y="83"/>
                </a:lnTo>
                <a:lnTo>
                  <a:pt x="129" y="83"/>
                </a:lnTo>
                <a:lnTo>
                  <a:pt x="131" y="74"/>
                </a:lnTo>
                <a:lnTo>
                  <a:pt x="131" y="67"/>
                </a:lnTo>
                <a:lnTo>
                  <a:pt x="131" y="58"/>
                </a:lnTo>
                <a:lnTo>
                  <a:pt x="129" y="49"/>
                </a:lnTo>
                <a:lnTo>
                  <a:pt x="127" y="42"/>
                </a:lnTo>
                <a:lnTo>
                  <a:pt x="124" y="33"/>
                </a:lnTo>
                <a:lnTo>
                  <a:pt x="118" y="25"/>
                </a:lnTo>
                <a:lnTo>
                  <a:pt x="113" y="18"/>
                </a:lnTo>
                <a:lnTo>
                  <a:pt x="113" y="18"/>
                </a:lnTo>
                <a:lnTo>
                  <a:pt x="105" y="13"/>
                </a:lnTo>
                <a:lnTo>
                  <a:pt x="98" y="9"/>
                </a:lnTo>
                <a:lnTo>
                  <a:pt x="91" y="4"/>
                </a:lnTo>
                <a:lnTo>
                  <a:pt x="82" y="2"/>
                </a:lnTo>
                <a:lnTo>
                  <a:pt x="73" y="0"/>
                </a:lnTo>
                <a:lnTo>
                  <a:pt x="66" y="0"/>
                </a:lnTo>
                <a:lnTo>
                  <a:pt x="57" y="0"/>
                </a:lnTo>
                <a:lnTo>
                  <a:pt x="47" y="2"/>
                </a:lnTo>
                <a:lnTo>
                  <a:pt x="86" y="40"/>
                </a:lnTo>
                <a:lnTo>
                  <a:pt x="76" y="76"/>
                </a:lnTo>
                <a:lnTo>
                  <a:pt x="38" y="85"/>
                </a:lnTo>
                <a:lnTo>
                  <a:pt x="2" y="49"/>
                </a:lnTo>
                <a:lnTo>
                  <a:pt x="2" y="49"/>
                </a:lnTo>
                <a:lnTo>
                  <a:pt x="0" y="56"/>
                </a:lnTo>
                <a:lnTo>
                  <a:pt x="0" y="65"/>
                </a:lnTo>
                <a:lnTo>
                  <a:pt x="0" y="74"/>
                </a:lnTo>
                <a:lnTo>
                  <a:pt x="2" y="82"/>
                </a:lnTo>
                <a:lnTo>
                  <a:pt x="4" y="91"/>
                </a:lnTo>
                <a:lnTo>
                  <a:pt x="8" y="98"/>
                </a:lnTo>
                <a:lnTo>
                  <a:pt x="13" y="105"/>
                </a:lnTo>
                <a:lnTo>
                  <a:pt x="18" y="112"/>
                </a:lnTo>
                <a:lnTo>
                  <a:pt x="18" y="112"/>
                </a:lnTo>
                <a:lnTo>
                  <a:pt x="26" y="118"/>
                </a:lnTo>
                <a:lnTo>
                  <a:pt x="35" y="123"/>
                </a:lnTo>
                <a:lnTo>
                  <a:pt x="42" y="127"/>
                </a:lnTo>
                <a:lnTo>
                  <a:pt x="51" y="129"/>
                </a:lnTo>
                <a:lnTo>
                  <a:pt x="60" y="131"/>
                </a:lnTo>
                <a:lnTo>
                  <a:pt x="69" y="131"/>
                </a:lnTo>
                <a:lnTo>
                  <a:pt x="76" y="131"/>
                </a:lnTo>
                <a:lnTo>
                  <a:pt x="86" y="129"/>
                </a:lnTo>
                <a:lnTo>
                  <a:pt x="86" y="129"/>
                </a:lnTo>
                <a:lnTo>
                  <a:pt x="140" y="181"/>
                </a:lnTo>
                <a:lnTo>
                  <a:pt x="89" y="234"/>
                </a:lnTo>
                <a:lnTo>
                  <a:pt x="86" y="230"/>
                </a:lnTo>
                <a:lnTo>
                  <a:pt x="71" y="243"/>
                </a:lnTo>
                <a:lnTo>
                  <a:pt x="47" y="281"/>
                </a:lnTo>
                <a:lnTo>
                  <a:pt x="53" y="286"/>
                </a:lnTo>
                <a:lnTo>
                  <a:pt x="91" y="263"/>
                </a:lnTo>
                <a:lnTo>
                  <a:pt x="104" y="248"/>
                </a:lnTo>
                <a:lnTo>
                  <a:pt x="100" y="245"/>
                </a:lnTo>
                <a:lnTo>
                  <a:pt x="153" y="194"/>
                </a:lnTo>
                <a:lnTo>
                  <a:pt x="240" y="281"/>
                </a:lnTo>
                <a:lnTo>
                  <a:pt x="240" y="281"/>
                </a:lnTo>
                <a:lnTo>
                  <a:pt x="245" y="285"/>
                </a:lnTo>
                <a:lnTo>
                  <a:pt x="250" y="288"/>
                </a:lnTo>
                <a:lnTo>
                  <a:pt x="256" y="290"/>
                </a:lnTo>
                <a:lnTo>
                  <a:pt x="261" y="290"/>
                </a:lnTo>
                <a:lnTo>
                  <a:pt x="261" y="290"/>
                </a:lnTo>
                <a:lnTo>
                  <a:pt x="267" y="290"/>
                </a:lnTo>
                <a:lnTo>
                  <a:pt x="272" y="288"/>
                </a:lnTo>
                <a:lnTo>
                  <a:pt x="278" y="285"/>
                </a:lnTo>
                <a:lnTo>
                  <a:pt x="283" y="281"/>
                </a:lnTo>
                <a:lnTo>
                  <a:pt x="283" y="281"/>
                </a:lnTo>
                <a:lnTo>
                  <a:pt x="287" y="277"/>
                </a:lnTo>
                <a:lnTo>
                  <a:pt x="290" y="272"/>
                </a:lnTo>
                <a:lnTo>
                  <a:pt x="292" y="265"/>
                </a:lnTo>
                <a:lnTo>
                  <a:pt x="292" y="259"/>
                </a:lnTo>
                <a:lnTo>
                  <a:pt x="292" y="254"/>
                </a:lnTo>
                <a:lnTo>
                  <a:pt x="290" y="248"/>
                </a:lnTo>
                <a:lnTo>
                  <a:pt x="287" y="243"/>
                </a:lnTo>
                <a:lnTo>
                  <a:pt x="283" y="237"/>
                </a:lnTo>
                <a:lnTo>
                  <a:pt x="196" y="150"/>
                </a:lnTo>
                <a:lnTo>
                  <a:pt x="212" y="134"/>
                </a:lnTo>
                <a:lnTo>
                  <a:pt x="220" y="141"/>
                </a:lnTo>
                <a:lnTo>
                  <a:pt x="220" y="141"/>
                </a:lnTo>
                <a:lnTo>
                  <a:pt x="229" y="136"/>
                </a:lnTo>
                <a:lnTo>
                  <a:pt x="240" y="136"/>
                </a:lnTo>
                <a:lnTo>
                  <a:pt x="314" y="62"/>
                </a:lnTo>
                <a:lnTo>
                  <a:pt x="314" y="60"/>
                </a:lnTo>
                <a:lnTo>
                  <a:pt x="314" y="60"/>
                </a:lnTo>
                <a:lnTo>
                  <a:pt x="314" y="60"/>
                </a:lnTo>
                <a:lnTo>
                  <a:pt x="316" y="56"/>
                </a:lnTo>
                <a:lnTo>
                  <a:pt x="318" y="54"/>
                </a:lnTo>
                <a:lnTo>
                  <a:pt x="318" y="54"/>
                </a:lnTo>
                <a:lnTo>
                  <a:pt x="321" y="53"/>
                </a:lnTo>
                <a:lnTo>
                  <a:pt x="325" y="51"/>
                </a:lnTo>
                <a:lnTo>
                  <a:pt x="325" y="51"/>
                </a:lnTo>
                <a:lnTo>
                  <a:pt x="328" y="47"/>
                </a:lnTo>
                <a:lnTo>
                  <a:pt x="328" y="44"/>
                </a:lnTo>
                <a:lnTo>
                  <a:pt x="328" y="40"/>
                </a:lnTo>
                <a:lnTo>
                  <a:pt x="325" y="36"/>
                </a:lnTo>
                <a:lnTo>
                  <a:pt x="325" y="36"/>
                </a:lnTo>
                <a:close/>
                <a:moveTo>
                  <a:pt x="263" y="252"/>
                </a:moveTo>
                <a:lnTo>
                  <a:pt x="263" y="252"/>
                </a:lnTo>
                <a:lnTo>
                  <a:pt x="269" y="254"/>
                </a:lnTo>
                <a:lnTo>
                  <a:pt x="272" y="256"/>
                </a:lnTo>
                <a:lnTo>
                  <a:pt x="276" y="259"/>
                </a:lnTo>
                <a:lnTo>
                  <a:pt x="276" y="265"/>
                </a:lnTo>
                <a:lnTo>
                  <a:pt x="276" y="265"/>
                </a:lnTo>
                <a:lnTo>
                  <a:pt x="276" y="268"/>
                </a:lnTo>
                <a:lnTo>
                  <a:pt x="272" y="272"/>
                </a:lnTo>
                <a:lnTo>
                  <a:pt x="269" y="276"/>
                </a:lnTo>
                <a:lnTo>
                  <a:pt x="263" y="276"/>
                </a:lnTo>
                <a:lnTo>
                  <a:pt x="263" y="276"/>
                </a:lnTo>
                <a:lnTo>
                  <a:pt x="260" y="276"/>
                </a:lnTo>
                <a:lnTo>
                  <a:pt x="256" y="272"/>
                </a:lnTo>
                <a:lnTo>
                  <a:pt x="252" y="268"/>
                </a:lnTo>
                <a:lnTo>
                  <a:pt x="252" y="265"/>
                </a:lnTo>
                <a:lnTo>
                  <a:pt x="252" y="265"/>
                </a:lnTo>
                <a:lnTo>
                  <a:pt x="252" y="259"/>
                </a:lnTo>
                <a:lnTo>
                  <a:pt x="256" y="256"/>
                </a:lnTo>
                <a:lnTo>
                  <a:pt x="260" y="254"/>
                </a:lnTo>
                <a:lnTo>
                  <a:pt x="263" y="252"/>
                </a:lnTo>
                <a:lnTo>
                  <a:pt x="263" y="252"/>
                </a:lnTo>
                <a:close/>
                <a:moveTo>
                  <a:pt x="221" y="98"/>
                </a:moveTo>
                <a:lnTo>
                  <a:pt x="216" y="92"/>
                </a:lnTo>
                <a:lnTo>
                  <a:pt x="272" y="36"/>
                </a:lnTo>
                <a:lnTo>
                  <a:pt x="278" y="42"/>
                </a:lnTo>
                <a:lnTo>
                  <a:pt x="221" y="98"/>
                </a:lnTo>
                <a:close/>
                <a:moveTo>
                  <a:pt x="240" y="116"/>
                </a:moveTo>
                <a:lnTo>
                  <a:pt x="234" y="111"/>
                </a:lnTo>
                <a:lnTo>
                  <a:pt x="290" y="54"/>
                </a:lnTo>
                <a:lnTo>
                  <a:pt x="296" y="60"/>
                </a:lnTo>
                <a:lnTo>
                  <a:pt x="240" y="11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13" name="Google Shape;1413;p38"/>
          <p:cNvGrpSpPr/>
          <p:nvPr/>
        </p:nvGrpSpPr>
        <p:grpSpPr>
          <a:xfrm>
            <a:off x="8320463" y="1922525"/>
            <a:ext cx="525763" cy="402584"/>
            <a:chOff x="5552261" y="1554043"/>
            <a:chExt cx="363359" cy="278229"/>
          </a:xfrm>
        </p:grpSpPr>
        <p:sp>
          <p:nvSpPr>
            <p:cNvPr id="1414" name="Google Shape;1414;p38"/>
            <p:cNvSpPr/>
            <p:nvPr/>
          </p:nvSpPr>
          <p:spPr>
            <a:xfrm>
              <a:off x="5552261" y="1715997"/>
              <a:ext cx="363359" cy="116275"/>
            </a:xfrm>
            <a:custGeom>
              <a:rect b="b" l="l" r="r" t="t"/>
              <a:pathLst>
                <a:path extrusionOk="0" h="112" w="350">
                  <a:moveTo>
                    <a:pt x="211" y="31"/>
                  </a:moveTo>
                  <a:lnTo>
                    <a:pt x="140" y="31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02"/>
                  </a:lnTo>
                  <a:lnTo>
                    <a:pt x="4" y="107"/>
                  </a:lnTo>
                  <a:lnTo>
                    <a:pt x="9" y="111"/>
                  </a:lnTo>
                  <a:lnTo>
                    <a:pt x="17" y="112"/>
                  </a:lnTo>
                  <a:lnTo>
                    <a:pt x="334" y="112"/>
                  </a:lnTo>
                  <a:lnTo>
                    <a:pt x="334" y="112"/>
                  </a:lnTo>
                  <a:lnTo>
                    <a:pt x="341" y="111"/>
                  </a:lnTo>
                  <a:lnTo>
                    <a:pt x="347" y="107"/>
                  </a:lnTo>
                  <a:lnTo>
                    <a:pt x="350" y="102"/>
                  </a:lnTo>
                  <a:lnTo>
                    <a:pt x="350" y="96"/>
                  </a:lnTo>
                  <a:lnTo>
                    <a:pt x="350" y="0"/>
                  </a:lnTo>
                  <a:lnTo>
                    <a:pt x="211" y="0"/>
                  </a:lnTo>
                  <a:lnTo>
                    <a:pt x="211" y="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38"/>
            <p:cNvSpPr/>
            <p:nvPr/>
          </p:nvSpPr>
          <p:spPr>
            <a:xfrm>
              <a:off x="5552261" y="1554043"/>
              <a:ext cx="363359" cy="137038"/>
            </a:xfrm>
            <a:custGeom>
              <a:rect b="b" l="l" r="r" t="t"/>
              <a:pathLst>
                <a:path extrusionOk="0" h="130" w="350">
                  <a:moveTo>
                    <a:pt x="334" y="42"/>
                  </a:moveTo>
                  <a:lnTo>
                    <a:pt x="225" y="42"/>
                  </a:lnTo>
                  <a:lnTo>
                    <a:pt x="225" y="42"/>
                  </a:lnTo>
                  <a:lnTo>
                    <a:pt x="225" y="5"/>
                  </a:lnTo>
                  <a:lnTo>
                    <a:pt x="225" y="5"/>
                  </a:lnTo>
                  <a:lnTo>
                    <a:pt x="225" y="2"/>
                  </a:lnTo>
                  <a:lnTo>
                    <a:pt x="223" y="0"/>
                  </a:lnTo>
                  <a:lnTo>
                    <a:pt x="222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8" y="2"/>
                  </a:lnTo>
                  <a:lnTo>
                    <a:pt x="116" y="4"/>
                  </a:lnTo>
                  <a:lnTo>
                    <a:pt x="115" y="5"/>
                  </a:lnTo>
                  <a:lnTo>
                    <a:pt x="115" y="5"/>
                  </a:lnTo>
                  <a:lnTo>
                    <a:pt x="115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9" y="42"/>
                  </a:lnTo>
                  <a:lnTo>
                    <a:pt x="4" y="45"/>
                  </a:lnTo>
                  <a:lnTo>
                    <a:pt x="2" y="51"/>
                  </a:lnTo>
                  <a:lnTo>
                    <a:pt x="0" y="58"/>
                  </a:lnTo>
                  <a:lnTo>
                    <a:pt x="0" y="130"/>
                  </a:lnTo>
                  <a:lnTo>
                    <a:pt x="350" y="130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50" y="51"/>
                  </a:lnTo>
                  <a:lnTo>
                    <a:pt x="347" y="45"/>
                  </a:lnTo>
                  <a:lnTo>
                    <a:pt x="341" y="42"/>
                  </a:lnTo>
                  <a:lnTo>
                    <a:pt x="334" y="42"/>
                  </a:lnTo>
                  <a:lnTo>
                    <a:pt x="334" y="42"/>
                  </a:lnTo>
                  <a:close/>
                  <a:moveTo>
                    <a:pt x="133" y="42"/>
                  </a:moveTo>
                  <a:lnTo>
                    <a:pt x="133" y="13"/>
                  </a:lnTo>
                  <a:lnTo>
                    <a:pt x="209" y="13"/>
                  </a:lnTo>
                  <a:lnTo>
                    <a:pt x="209" y="42"/>
                  </a:lnTo>
                  <a:lnTo>
                    <a:pt x="133" y="4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38"/>
            <p:cNvSpPr/>
            <p:nvPr/>
          </p:nvSpPr>
          <p:spPr>
            <a:xfrm>
              <a:off x="5710062" y="1715997"/>
              <a:ext cx="45679" cy="1868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7" name="Google Shape;1417;p38"/>
          <p:cNvSpPr/>
          <p:nvPr/>
        </p:nvSpPr>
        <p:spPr>
          <a:xfrm>
            <a:off x="7188800" y="1897780"/>
            <a:ext cx="294427" cy="468683"/>
          </a:xfrm>
          <a:custGeom>
            <a:rect b="b" l="l" r="r" t="t"/>
            <a:pathLst>
              <a:path extrusionOk="0" h="311" w="196">
                <a:moveTo>
                  <a:pt x="98" y="0"/>
                </a:moveTo>
                <a:lnTo>
                  <a:pt x="98" y="0"/>
                </a:lnTo>
                <a:lnTo>
                  <a:pt x="78" y="1"/>
                </a:lnTo>
                <a:lnTo>
                  <a:pt x="60" y="7"/>
                </a:lnTo>
                <a:lnTo>
                  <a:pt x="44" y="16"/>
                </a:lnTo>
                <a:lnTo>
                  <a:pt x="29" y="27"/>
                </a:lnTo>
                <a:lnTo>
                  <a:pt x="16" y="41"/>
                </a:lnTo>
                <a:lnTo>
                  <a:pt x="7" y="59"/>
                </a:lnTo>
                <a:lnTo>
                  <a:pt x="2" y="78"/>
                </a:lnTo>
                <a:lnTo>
                  <a:pt x="0" y="98"/>
                </a:lnTo>
                <a:lnTo>
                  <a:pt x="0" y="98"/>
                </a:lnTo>
                <a:lnTo>
                  <a:pt x="0" y="116"/>
                </a:lnTo>
                <a:lnTo>
                  <a:pt x="4" y="134"/>
                </a:lnTo>
                <a:lnTo>
                  <a:pt x="9" y="154"/>
                </a:lnTo>
                <a:lnTo>
                  <a:pt x="15" y="172"/>
                </a:lnTo>
                <a:lnTo>
                  <a:pt x="31" y="208"/>
                </a:lnTo>
                <a:lnTo>
                  <a:pt x="49" y="241"/>
                </a:lnTo>
                <a:lnTo>
                  <a:pt x="67" y="270"/>
                </a:lnTo>
                <a:lnTo>
                  <a:pt x="82" y="291"/>
                </a:lnTo>
                <a:lnTo>
                  <a:pt x="98" y="311"/>
                </a:lnTo>
                <a:lnTo>
                  <a:pt x="98" y="311"/>
                </a:lnTo>
                <a:lnTo>
                  <a:pt x="112" y="291"/>
                </a:lnTo>
                <a:lnTo>
                  <a:pt x="129" y="270"/>
                </a:lnTo>
                <a:lnTo>
                  <a:pt x="147" y="241"/>
                </a:lnTo>
                <a:lnTo>
                  <a:pt x="165" y="208"/>
                </a:lnTo>
                <a:lnTo>
                  <a:pt x="180" y="172"/>
                </a:lnTo>
                <a:lnTo>
                  <a:pt x="187" y="154"/>
                </a:lnTo>
                <a:lnTo>
                  <a:pt x="190" y="134"/>
                </a:lnTo>
                <a:lnTo>
                  <a:pt x="194" y="116"/>
                </a:lnTo>
                <a:lnTo>
                  <a:pt x="196" y="98"/>
                </a:lnTo>
                <a:lnTo>
                  <a:pt x="196" y="98"/>
                </a:lnTo>
                <a:lnTo>
                  <a:pt x="194" y="78"/>
                </a:lnTo>
                <a:lnTo>
                  <a:pt x="187" y="59"/>
                </a:lnTo>
                <a:lnTo>
                  <a:pt x="178" y="41"/>
                </a:lnTo>
                <a:lnTo>
                  <a:pt x="167" y="27"/>
                </a:lnTo>
                <a:lnTo>
                  <a:pt x="152" y="16"/>
                </a:lnTo>
                <a:lnTo>
                  <a:pt x="136" y="7"/>
                </a:lnTo>
                <a:lnTo>
                  <a:pt x="118" y="1"/>
                </a:lnTo>
                <a:lnTo>
                  <a:pt x="98" y="0"/>
                </a:lnTo>
                <a:lnTo>
                  <a:pt x="98" y="0"/>
                </a:lnTo>
                <a:close/>
                <a:moveTo>
                  <a:pt x="98" y="157"/>
                </a:moveTo>
                <a:lnTo>
                  <a:pt x="98" y="157"/>
                </a:lnTo>
                <a:lnTo>
                  <a:pt x="85" y="156"/>
                </a:lnTo>
                <a:lnTo>
                  <a:pt x="74" y="152"/>
                </a:lnTo>
                <a:lnTo>
                  <a:pt x="64" y="146"/>
                </a:lnTo>
                <a:lnTo>
                  <a:pt x="54" y="139"/>
                </a:lnTo>
                <a:lnTo>
                  <a:pt x="47" y="130"/>
                </a:lnTo>
                <a:lnTo>
                  <a:pt x="42" y="119"/>
                </a:lnTo>
                <a:lnTo>
                  <a:pt x="38" y="108"/>
                </a:lnTo>
                <a:lnTo>
                  <a:pt x="38" y="98"/>
                </a:lnTo>
                <a:lnTo>
                  <a:pt x="38" y="98"/>
                </a:lnTo>
                <a:lnTo>
                  <a:pt x="38" y="85"/>
                </a:lnTo>
                <a:lnTo>
                  <a:pt x="42" y="74"/>
                </a:lnTo>
                <a:lnTo>
                  <a:pt x="47" y="63"/>
                </a:lnTo>
                <a:lnTo>
                  <a:pt x="54" y="54"/>
                </a:lnTo>
                <a:lnTo>
                  <a:pt x="64" y="47"/>
                </a:lnTo>
                <a:lnTo>
                  <a:pt x="74" y="41"/>
                </a:lnTo>
                <a:lnTo>
                  <a:pt x="85" y="38"/>
                </a:lnTo>
                <a:lnTo>
                  <a:pt x="98" y="36"/>
                </a:lnTo>
                <a:lnTo>
                  <a:pt x="98" y="36"/>
                </a:lnTo>
                <a:lnTo>
                  <a:pt x="109" y="38"/>
                </a:lnTo>
                <a:lnTo>
                  <a:pt x="122" y="41"/>
                </a:lnTo>
                <a:lnTo>
                  <a:pt x="131" y="47"/>
                </a:lnTo>
                <a:lnTo>
                  <a:pt x="140" y="54"/>
                </a:lnTo>
                <a:lnTo>
                  <a:pt x="147" y="63"/>
                </a:lnTo>
                <a:lnTo>
                  <a:pt x="152" y="74"/>
                </a:lnTo>
                <a:lnTo>
                  <a:pt x="156" y="85"/>
                </a:lnTo>
                <a:lnTo>
                  <a:pt x="158" y="98"/>
                </a:lnTo>
                <a:lnTo>
                  <a:pt x="158" y="98"/>
                </a:lnTo>
                <a:lnTo>
                  <a:pt x="156" y="108"/>
                </a:lnTo>
                <a:lnTo>
                  <a:pt x="152" y="119"/>
                </a:lnTo>
                <a:lnTo>
                  <a:pt x="147" y="130"/>
                </a:lnTo>
                <a:lnTo>
                  <a:pt x="140" y="139"/>
                </a:lnTo>
                <a:lnTo>
                  <a:pt x="131" y="146"/>
                </a:lnTo>
                <a:lnTo>
                  <a:pt x="122" y="152"/>
                </a:lnTo>
                <a:lnTo>
                  <a:pt x="109" y="156"/>
                </a:lnTo>
                <a:lnTo>
                  <a:pt x="98" y="157"/>
                </a:lnTo>
                <a:lnTo>
                  <a:pt x="98" y="157"/>
                </a:lnTo>
                <a:close/>
                <a:moveTo>
                  <a:pt x="60" y="98"/>
                </a:moveTo>
                <a:lnTo>
                  <a:pt x="60" y="98"/>
                </a:lnTo>
                <a:lnTo>
                  <a:pt x="60" y="105"/>
                </a:lnTo>
                <a:lnTo>
                  <a:pt x="62" y="112"/>
                </a:lnTo>
                <a:lnTo>
                  <a:pt x="65" y="117"/>
                </a:lnTo>
                <a:lnTo>
                  <a:pt x="71" y="123"/>
                </a:lnTo>
                <a:lnTo>
                  <a:pt x="76" y="128"/>
                </a:lnTo>
                <a:lnTo>
                  <a:pt x="83" y="132"/>
                </a:lnTo>
                <a:lnTo>
                  <a:pt x="89" y="134"/>
                </a:lnTo>
                <a:lnTo>
                  <a:pt x="98" y="134"/>
                </a:lnTo>
                <a:lnTo>
                  <a:pt x="98" y="134"/>
                </a:lnTo>
                <a:lnTo>
                  <a:pt x="105" y="134"/>
                </a:lnTo>
                <a:lnTo>
                  <a:pt x="112" y="132"/>
                </a:lnTo>
                <a:lnTo>
                  <a:pt x="118" y="128"/>
                </a:lnTo>
                <a:lnTo>
                  <a:pt x="125" y="123"/>
                </a:lnTo>
                <a:lnTo>
                  <a:pt x="129" y="117"/>
                </a:lnTo>
                <a:lnTo>
                  <a:pt x="132" y="112"/>
                </a:lnTo>
                <a:lnTo>
                  <a:pt x="134" y="105"/>
                </a:lnTo>
                <a:lnTo>
                  <a:pt x="136" y="98"/>
                </a:lnTo>
                <a:lnTo>
                  <a:pt x="136" y="98"/>
                </a:lnTo>
                <a:lnTo>
                  <a:pt x="134" y="88"/>
                </a:lnTo>
                <a:lnTo>
                  <a:pt x="132" y="81"/>
                </a:lnTo>
                <a:lnTo>
                  <a:pt x="129" y="76"/>
                </a:lnTo>
                <a:lnTo>
                  <a:pt x="125" y="70"/>
                </a:lnTo>
                <a:lnTo>
                  <a:pt x="118" y="65"/>
                </a:lnTo>
                <a:lnTo>
                  <a:pt x="112" y="61"/>
                </a:lnTo>
                <a:lnTo>
                  <a:pt x="105" y="59"/>
                </a:lnTo>
                <a:lnTo>
                  <a:pt x="98" y="59"/>
                </a:lnTo>
                <a:lnTo>
                  <a:pt x="98" y="59"/>
                </a:lnTo>
                <a:lnTo>
                  <a:pt x="89" y="59"/>
                </a:lnTo>
                <a:lnTo>
                  <a:pt x="83" y="61"/>
                </a:lnTo>
                <a:lnTo>
                  <a:pt x="76" y="65"/>
                </a:lnTo>
                <a:lnTo>
                  <a:pt x="71" y="70"/>
                </a:lnTo>
                <a:lnTo>
                  <a:pt x="65" y="76"/>
                </a:lnTo>
                <a:lnTo>
                  <a:pt x="62" y="81"/>
                </a:lnTo>
                <a:lnTo>
                  <a:pt x="60" y="88"/>
                </a:lnTo>
                <a:lnTo>
                  <a:pt x="60" y="98"/>
                </a:lnTo>
                <a:lnTo>
                  <a:pt x="60" y="9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8" name="Google Shape;1418;p38"/>
          <p:cNvSpPr/>
          <p:nvPr/>
        </p:nvSpPr>
        <p:spPr>
          <a:xfrm>
            <a:off x="7122705" y="3887818"/>
            <a:ext cx="426619" cy="480699"/>
          </a:xfrm>
          <a:custGeom>
            <a:rect b="b" l="l" r="r" t="t"/>
            <a:pathLst>
              <a:path extrusionOk="0" h="319" w="282">
                <a:moveTo>
                  <a:pt x="230" y="212"/>
                </a:moveTo>
                <a:lnTo>
                  <a:pt x="230" y="212"/>
                </a:lnTo>
                <a:lnTo>
                  <a:pt x="221" y="214"/>
                </a:lnTo>
                <a:lnTo>
                  <a:pt x="212" y="216"/>
                </a:lnTo>
                <a:lnTo>
                  <a:pt x="204" y="220"/>
                </a:lnTo>
                <a:lnTo>
                  <a:pt x="197" y="223"/>
                </a:lnTo>
                <a:lnTo>
                  <a:pt x="105" y="169"/>
                </a:lnTo>
                <a:lnTo>
                  <a:pt x="105" y="169"/>
                </a:lnTo>
                <a:lnTo>
                  <a:pt x="105" y="160"/>
                </a:lnTo>
                <a:lnTo>
                  <a:pt x="105" y="160"/>
                </a:lnTo>
                <a:lnTo>
                  <a:pt x="105" y="151"/>
                </a:lnTo>
                <a:lnTo>
                  <a:pt x="197" y="96"/>
                </a:lnTo>
                <a:lnTo>
                  <a:pt x="197" y="96"/>
                </a:lnTo>
                <a:lnTo>
                  <a:pt x="204" y="100"/>
                </a:lnTo>
                <a:lnTo>
                  <a:pt x="212" y="104"/>
                </a:lnTo>
                <a:lnTo>
                  <a:pt x="221" y="105"/>
                </a:lnTo>
                <a:lnTo>
                  <a:pt x="230" y="107"/>
                </a:lnTo>
                <a:lnTo>
                  <a:pt x="230" y="107"/>
                </a:lnTo>
                <a:lnTo>
                  <a:pt x="239" y="105"/>
                </a:lnTo>
                <a:lnTo>
                  <a:pt x="250" y="102"/>
                </a:lnTo>
                <a:lnTo>
                  <a:pt x="259" y="98"/>
                </a:lnTo>
                <a:lnTo>
                  <a:pt x="266" y="91"/>
                </a:lnTo>
                <a:lnTo>
                  <a:pt x="273" y="84"/>
                </a:lnTo>
                <a:lnTo>
                  <a:pt x="277" y="75"/>
                </a:lnTo>
                <a:lnTo>
                  <a:pt x="281" y="64"/>
                </a:lnTo>
                <a:lnTo>
                  <a:pt x="282" y="53"/>
                </a:lnTo>
                <a:lnTo>
                  <a:pt x="282" y="53"/>
                </a:lnTo>
                <a:lnTo>
                  <a:pt x="281" y="44"/>
                </a:lnTo>
                <a:lnTo>
                  <a:pt x="277" y="33"/>
                </a:lnTo>
                <a:lnTo>
                  <a:pt x="273" y="24"/>
                </a:lnTo>
                <a:lnTo>
                  <a:pt x="266" y="17"/>
                </a:lnTo>
                <a:lnTo>
                  <a:pt x="259" y="9"/>
                </a:lnTo>
                <a:lnTo>
                  <a:pt x="250" y="4"/>
                </a:lnTo>
                <a:lnTo>
                  <a:pt x="239" y="2"/>
                </a:lnTo>
                <a:lnTo>
                  <a:pt x="230" y="0"/>
                </a:lnTo>
                <a:lnTo>
                  <a:pt x="230" y="0"/>
                </a:lnTo>
                <a:lnTo>
                  <a:pt x="219" y="2"/>
                </a:lnTo>
                <a:lnTo>
                  <a:pt x="208" y="4"/>
                </a:lnTo>
                <a:lnTo>
                  <a:pt x="199" y="9"/>
                </a:lnTo>
                <a:lnTo>
                  <a:pt x="192" y="17"/>
                </a:lnTo>
                <a:lnTo>
                  <a:pt x="184" y="24"/>
                </a:lnTo>
                <a:lnTo>
                  <a:pt x="181" y="33"/>
                </a:lnTo>
                <a:lnTo>
                  <a:pt x="177" y="44"/>
                </a:lnTo>
                <a:lnTo>
                  <a:pt x="175" y="53"/>
                </a:lnTo>
                <a:lnTo>
                  <a:pt x="175" y="53"/>
                </a:lnTo>
                <a:lnTo>
                  <a:pt x="177" y="62"/>
                </a:lnTo>
                <a:lnTo>
                  <a:pt x="85" y="118"/>
                </a:lnTo>
                <a:lnTo>
                  <a:pt x="85" y="118"/>
                </a:lnTo>
                <a:lnTo>
                  <a:pt x="78" y="113"/>
                </a:lnTo>
                <a:lnTo>
                  <a:pt x="68" y="109"/>
                </a:lnTo>
                <a:lnTo>
                  <a:pt x="61" y="107"/>
                </a:lnTo>
                <a:lnTo>
                  <a:pt x="52" y="107"/>
                </a:lnTo>
                <a:lnTo>
                  <a:pt x="52" y="107"/>
                </a:lnTo>
                <a:lnTo>
                  <a:pt x="41" y="107"/>
                </a:lnTo>
                <a:lnTo>
                  <a:pt x="30" y="111"/>
                </a:lnTo>
                <a:lnTo>
                  <a:pt x="23" y="116"/>
                </a:lnTo>
                <a:lnTo>
                  <a:pt x="14" y="122"/>
                </a:lnTo>
                <a:lnTo>
                  <a:pt x="9" y="131"/>
                </a:lnTo>
                <a:lnTo>
                  <a:pt x="3" y="140"/>
                </a:lnTo>
                <a:lnTo>
                  <a:pt x="0" y="149"/>
                </a:lnTo>
                <a:lnTo>
                  <a:pt x="0" y="160"/>
                </a:lnTo>
                <a:lnTo>
                  <a:pt x="0" y="160"/>
                </a:lnTo>
                <a:lnTo>
                  <a:pt x="0" y="171"/>
                </a:lnTo>
                <a:lnTo>
                  <a:pt x="3" y="180"/>
                </a:lnTo>
                <a:lnTo>
                  <a:pt x="9" y="189"/>
                </a:lnTo>
                <a:lnTo>
                  <a:pt x="14" y="198"/>
                </a:lnTo>
                <a:lnTo>
                  <a:pt x="23" y="203"/>
                </a:lnTo>
                <a:lnTo>
                  <a:pt x="30" y="209"/>
                </a:lnTo>
                <a:lnTo>
                  <a:pt x="41" y="212"/>
                </a:lnTo>
                <a:lnTo>
                  <a:pt x="52" y="212"/>
                </a:lnTo>
                <a:lnTo>
                  <a:pt x="52" y="212"/>
                </a:lnTo>
                <a:lnTo>
                  <a:pt x="61" y="212"/>
                </a:lnTo>
                <a:lnTo>
                  <a:pt x="68" y="211"/>
                </a:lnTo>
                <a:lnTo>
                  <a:pt x="78" y="207"/>
                </a:lnTo>
                <a:lnTo>
                  <a:pt x="85" y="202"/>
                </a:lnTo>
                <a:lnTo>
                  <a:pt x="177" y="258"/>
                </a:lnTo>
                <a:lnTo>
                  <a:pt x="177" y="258"/>
                </a:lnTo>
                <a:lnTo>
                  <a:pt x="175" y="267"/>
                </a:lnTo>
                <a:lnTo>
                  <a:pt x="175" y="267"/>
                </a:lnTo>
                <a:lnTo>
                  <a:pt x="177" y="278"/>
                </a:lnTo>
                <a:lnTo>
                  <a:pt x="181" y="287"/>
                </a:lnTo>
                <a:lnTo>
                  <a:pt x="184" y="296"/>
                </a:lnTo>
                <a:lnTo>
                  <a:pt x="192" y="303"/>
                </a:lnTo>
                <a:lnTo>
                  <a:pt x="199" y="310"/>
                </a:lnTo>
                <a:lnTo>
                  <a:pt x="208" y="316"/>
                </a:lnTo>
                <a:lnTo>
                  <a:pt x="219" y="318"/>
                </a:lnTo>
                <a:lnTo>
                  <a:pt x="230" y="319"/>
                </a:lnTo>
                <a:lnTo>
                  <a:pt x="230" y="319"/>
                </a:lnTo>
                <a:lnTo>
                  <a:pt x="239" y="318"/>
                </a:lnTo>
                <a:lnTo>
                  <a:pt x="250" y="316"/>
                </a:lnTo>
                <a:lnTo>
                  <a:pt x="259" y="310"/>
                </a:lnTo>
                <a:lnTo>
                  <a:pt x="266" y="303"/>
                </a:lnTo>
                <a:lnTo>
                  <a:pt x="273" y="296"/>
                </a:lnTo>
                <a:lnTo>
                  <a:pt x="277" y="287"/>
                </a:lnTo>
                <a:lnTo>
                  <a:pt x="281" y="278"/>
                </a:lnTo>
                <a:lnTo>
                  <a:pt x="282" y="267"/>
                </a:lnTo>
                <a:lnTo>
                  <a:pt x="282" y="267"/>
                </a:lnTo>
                <a:lnTo>
                  <a:pt x="281" y="256"/>
                </a:lnTo>
                <a:lnTo>
                  <a:pt x="277" y="245"/>
                </a:lnTo>
                <a:lnTo>
                  <a:pt x="273" y="236"/>
                </a:lnTo>
                <a:lnTo>
                  <a:pt x="266" y="229"/>
                </a:lnTo>
                <a:lnTo>
                  <a:pt x="259" y="221"/>
                </a:lnTo>
                <a:lnTo>
                  <a:pt x="250" y="218"/>
                </a:lnTo>
                <a:lnTo>
                  <a:pt x="239" y="214"/>
                </a:lnTo>
                <a:lnTo>
                  <a:pt x="230" y="212"/>
                </a:lnTo>
                <a:lnTo>
                  <a:pt x="230" y="21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19" name="Google Shape;1419;p38"/>
          <p:cNvGrpSpPr/>
          <p:nvPr/>
        </p:nvGrpSpPr>
        <p:grpSpPr>
          <a:xfrm>
            <a:off x="8293421" y="934189"/>
            <a:ext cx="579843" cy="402587"/>
            <a:chOff x="5533573" y="812792"/>
            <a:chExt cx="400733" cy="278229"/>
          </a:xfrm>
        </p:grpSpPr>
        <p:sp>
          <p:nvSpPr>
            <p:cNvPr id="1420" name="Google Shape;1420;p38"/>
            <p:cNvSpPr/>
            <p:nvPr/>
          </p:nvSpPr>
          <p:spPr>
            <a:xfrm>
              <a:off x="5730826" y="962288"/>
              <a:ext cx="93436" cy="128733"/>
            </a:xfrm>
            <a:custGeom>
              <a:rect b="b" l="l" r="r" t="t"/>
              <a:pathLst>
                <a:path extrusionOk="0" h="123" w="90">
                  <a:moveTo>
                    <a:pt x="0" y="34"/>
                  </a:moveTo>
                  <a:lnTo>
                    <a:pt x="0" y="34"/>
                  </a:lnTo>
                  <a:lnTo>
                    <a:pt x="14" y="52"/>
                  </a:lnTo>
                  <a:lnTo>
                    <a:pt x="23" y="74"/>
                  </a:lnTo>
                  <a:lnTo>
                    <a:pt x="30" y="96"/>
                  </a:lnTo>
                  <a:lnTo>
                    <a:pt x="30" y="109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32" y="123"/>
                  </a:lnTo>
                  <a:lnTo>
                    <a:pt x="32" y="123"/>
                  </a:lnTo>
                  <a:lnTo>
                    <a:pt x="34" y="123"/>
                  </a:lnTo>
                  <a:lnTo>
                    <a:pt x="87" y="123"/>
                  </a:lnTo>
                  <a:lnTo>
                    <a:pt x="87" y="123"/>
                  </a:lnTo>
                  <a:lnTo>
                    <a:pt x="88" y="121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88" y="103"/>
                  </a:lnTo>
                  <a:lnTo>
                    <a:pt x="87" y="87"/>
                  </a:lnTo>
                  <a:lnTo>
                    <a:pt x="83" y="71"/>
                  </a:lnTo>
                  <a:lnTo>
                    <a:pt x="78" y="54"/>
                  </a:lnTo>
                  <a:lnTo>
                    <a:pt x="72" y="40"/>
                  </a:lnTo>
                  <a:lnTo>
                    <a:pt x="65" y="25"/>
                  </a:lnTo>
                  <a:lnTo>
                    <a:pt x="56" y="13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34" y="5"/>
                  </a:lnTo>
                  <a:lnTo>
                    <a:pt x="21" y="14"/>
                  </a:lnTo>
                  <a:lnTo>
                    <a:pt x="10" y="23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38"/>
            <p:cNvSpPr/>
            <p:nvPr/>
          </p:nvSpPr>
          <p:spPr>
            <a:xfrm>
              <a:off x="5533573" y="814869"/>
              <a:ext cx="182717" cy="151573"/>
            </a:xfrm>
            <a:custGeom>
              <a:rect b="b" l="l" r="r" t="t"/>
              <a:pathLst>
                <a:path extrusionOk="0" h="145" w="178">
                  <a:moveTo>
                    <a:pt x="178" y="71"/>
                  </a:moveTo>
                  <a:lnTo>
                    <a:pt x="178" y="71"/>
                  </a:lnTo>
                  <a:lnTo>
                    <a:pt x="154" y="58"/>
                  </a:lnTo>
                  <a:lnTo>
                    <a:pt x="131" y="49"/>
                  </a:lnTo>
                  <a:lnTo>
                    <a:pt x="104" y="44"/>
                  </a:lnTo>
                  <a:lnTo>
                    <a:pt x="76" y="4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0" y="73"/>
                  </a:lnTo>
                  <a:lnTo>
                    <a:pt x="2" y="75"/>
                  </a:lnTo>
                  <a:lnTo>
                    <a:pt x="73" y="145"/>
                  </a:lnTo>
                  <a:lnTo>
                    <a:pt x="73" y="145"/>
                  </a:lnTo>
                  <a:lnTo>
                    <a:pt x="75" y="145"/>
                  </a:lnTo>
                  <a:lnTo>
                    <a:pt x="75" y="145"/>
                  </a:lnTo>
                  <a:lnTo>
                    <a:pt x="76" y="144"/>
                  </a:lnTo>
                  <a:lnTo>
                    <a:pt x="76" y="100"/>
                  </a:lnTo>
                  <a:lnTo>
                    <a:pt x="76" y="100"/>
                  </a:lnTo>
                  <a:lnTo>
                    <a:pt x="91" y="100"/>
                  </a:lnTo>
                  <a:lnTo>
                    <a:pt x="105" y="102"/>
                  </a:lnTo>
                  <a:lnTo>
                    <a:pt x="118" y="107"/>
                  </a:lnTo>
                  <a:lnTo>
                    <a:pt x="133" y="113"/>
                  </a:lnTo>
                  <a:lnTo>
                    <a:pt x="133" y="113"/>
                  </a:lnTo>
                  <a:lnTo>
                    <a:pt x="142" y="100"/>
                  </a:lnTo>
                  <a:lnTo>
                    <a:pt x="153" y="89"/>
                  </a:lnTo>
                  <a:lnTo>
                    <a:pt x="165" y="80"/>
                  </a:lnTo>
                  <a:lnTo>
                    <a:pt x="178" y="71"/>
                  </a:lnTo>
                  <a:lnTo>
                    <a:pt x="178" y="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38"/>
            <p:cNvSpPr/>
            <p:nvPr/>
          </p:nvSpPr>
          <p:spPr>
            <a:xfrm>
              <a:off x="5620779" y="812792"/>
              <a:ext cx="313527" cy="278228"/>
            </a:xfrm>
            <a:custGeom>
              <a:rect b="b" l="l" r="r" t="t"/>
              <a:pathLst>
                <a:path extrusionOk="0" h="266" w="301">
                  <a:moveTo>
                    <a:pt x="300" y="79"/>
                  </a:moveTo>
                  <a:lnTo>
                    <a:pt x="220" y="1"/>
                  </a:lnTo>
                  <a:lnTo>
                    <a:pt x="220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6" y="3"/>
                  </a:lnTo>
                  <a:lnTo>
                    <a:pt x="216" y="47"/>
                  </a:lnTo>
                  <a:lnTo>
                    <a:pt x="216" y="47"/>
                  </a:lnTo>
                  <a:lnTo>
                    <a:pt x="200" y="49"/>
                  </a:lnTo>
                  <a:lnTo>
                    <a:pt x="185" y="50"/>
                  </a:lnTo>
                  <a:lnTo>
                    <a:pt x="155" y="56"/>
                  </a:lnTo>
                  <a:lnTo>
                    <a:pt x="127" y="67"/>
                  </a:lnTo>
                  <a:lnTo>
                    <a:pt x="102" y="81"/>
                  </a:lnTo>
                  <a:lnTo>
                    <a:pt x="102" y="81"/>
                  </a:lnTo>
                  <a:lnTo>
                    <a:pt x="87" y="90"/>
                  </a:lnTo>
                  <a:lnTo>
                    <a:pt x="75" y="101"/>
                  </a:lnTo>
                  <a:lnTo>
                    <a:pt x="62" y="114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39" y="141"/>
                  </a:lnTo>
                  <a:lnTo>
                    <a:pt x="29" y="157"/>
                  </a:lnTo>
                  <a:lnTo>
                    <a:pt x="20" y="172"/>
                  </a:lnTo>
                  <a:lnTo>
                    <a:pt x="15" y="190"/>
                  </a:lnTo>
                  <a:lnTo>
                    <a:pt x="10" y="206"/>
                  </a:lnTo>
                  <a:lnTo>
                    <a:pt x="4" y="224"/>
                  </a:lnTo>
                  <a:lnTo>
                    <a:pt x="2" y="244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2" y="266"/>
                  </a:lnTo>
                  <a:lnTo>
                    <a:pt x="4" y="266"/>
                  </a:lnTo>
                  <a:lnTo>
                    <a:pt x="64" y="266"/>
                  </a:lnTo>
                  <a:lnTo>
                    <a:pt x="64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8" y="250"/>
                  </a:lnTo>
                  <a:lnTo>
                    <a:pt x="69" y="237"/>
                  </a:lnTo>
                  <a:lnTo>
                    <a:pt x="71" y="223"/>
                  </a:lnTo>
                  <a:lnTo>
                    <a:pt x="77" y="212"/>
                  </a:lnTo>
                  <a:lnTo>
                    <a:pt x="80" y="199"/>
                  </a:lnTo>
                  <a:lnTo>
                    <a:pt x="87" y="188"/>
                  </a:lnTo>
                  <a:lnTo>
                    <a:pt x="102" y="166"/>
                  </a:lnTo>
                  <a:lnTo>
                    <a:pt x="102" y="166"/>
                  </a:lnTo>
                  <a:lnTo>
                    <a:pt x="113" y="154"/>
                  </a:lnTo>
                  <a:lnTo>
                    <a:pt x="126" y="145"/>
                  </a:lnTo>
                  <a:lnTo>
                    <a:pt x="138" y="134"/>
                  </a:lnTo>
                  <a:lnTo>
                    <a:pt x="153" y="127"/>
                  </a:lnTo>
                  <a:lnTo>
                    <a:pt x="153" y="127"/>
                  </a:lnTo>
                  <a:lnTo>
                    <a:pt x="167" y="121"/>
                  </a:lnTo>
                  <a:lnTo>
                    <a:pt x="184" y="116"/>
                  </a:lnTo>
                  <a:lnTo>
                    <a:pt x="198" y="114"/>
                  </a:lnTo>
                  <a:lnTo>
                    <a:pt x="216" y="112"/>
                  </a:lnTo>
                  <a:lnTo>
                    <a:pt x="216" y="161"/>
                  </a:lnTo>
                  <a:lnTo>
                    <a:pt x="216" y="161"/>
                  </a:lnTo>
                  <a:lnTo>
                    <a:pt x="218" y="165"/>
                  </a:lnTo>
                  <a:lnTo>
                    <a:pt x="218" y="165"/>
                  </a:lnTo>
                  <a:lnTo>
                    <a:pt x="220" y="165"/>
                  </a:lnTo>
                  <a:lnTo>
                    <a:pt x="300" y="85"/>
                  </a:lnTo>
                  <a:lnTo>
                    <a:pt x="300" y="85"/>
                  </a:lnTo>
                  <a:lnTo>
                    <a:pt x="301" y="83"/>
                  </a:lnTo>
                  <a:lnTo>
                    <a:pt x="300" y="79"/>
                  </a:lnTo>
                  <a:lnTo>
                    <a:pt x="300" y="7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3" name="Google Shape;1423;p38"/>
          <p:cNvSpPr/>
          <p:nvPr/>
        </p:nvSpPr>
        <p:spPr>
          <a:xfrm>
            <a:off x="8350504" y="2925461"/>
            <a:ext cx="465677" cy="453661"/>
          </a:xfrm>
          <a:custGeom>
            <a:rect b="b" l="l" r="r" t="t"/>
            <a:pathLst>
              <a:path extrusionOk="0" h="301" w="310">
                <a:moveTo>
                  <a:pt x="294" y="45"/>
                </a:moveTo>
                <a:lnTo>
                  <a:pt x="243" y="45"/>
                </a:lnTo>
                <a:lnTo>
                  <a:pt x="243" y="20"/>
                </a:lnTo>
                <a:lnTo>
                  <a:pt x="243" y="20"/>
                </a:lnTo>
                <a:lnTo>
                  <a:pt x="241" y="13"/>
                </a:lnTo>
                <a:lnTo>
                  <a:pt x="238" y="6"/>
                </a:lnTo>
                <a:lnTo>
                  <a:pt x="231" y="2"/>
                </a:lnTo>
                <a:lnTo>
                  <a:pt x="221" y="0"/>
                </a:lnTo>
                <a:lnTo>
                  <a:pt x="221" y="0"/>
                </a:lnTo>
                <a:lnTo>
                  <a:pt x="214" y="2"/>
                </a:lnTo>
                <a:lnTo>
                  <a:pt x="207" y="6"/>
                </a:lnTo>
                <a:lnTo>
                  <a:pt x="203" y="13"/>
                </a:lnTo>
                <a:lnTo>
                  <a:pt x="202" y="20"/>
                </a:lnTo>
                <a:lnTo>
                  <a:pt x="202" y="45"/>
                </a:lnTo>
                <a:lnTo>
                  <a:pt x="109" y="45"/>
                </a:lnTo>
                <a:lnTo>
                  <a:pt x="109" y="20"/>
                </a:lnTo>
                <a:lnTo>
                  <a:pt x="109" y="20"/>
                </a:lnTo>
                <a:lnTo>
                  <a:pt x="107" y="13"/>
                </a:lnTo>
                <a:lnTo>
                  <a:pt x="102" y="6"/>
                </a:lnTo>
                <a:lnTo>
                  <a:pt x="96" y="2"/>
                </a:lnTo>
                <a:lnTo>
                  <a:pt x="87" y="0"/>
                </a:lnTo>
                <a:lnTo>
                  <a:pt x="87" y="0"/>
                </a:lnTo>
                <a:lnTo>
                  <a:pt x="80" y="2"/>
                </a:lnTo>
                <a:lnTo>
                  <a:pt x="73" y="6"/>
                </a:lnTo>
                <a:lnTo>
                  <a:pt x="69" y="13"/>
                </a:lnTo>
                <a:lnTo>
                  <a:pt x="67" y="20"/>
                </a:lnTo>
                <a:lnTo>
                  <a:pt x="67" y="45"/>
                </a:lnTo>
                <a:lnTo>
                  <a:pt x="17" y="45"/>
                </a:lnTo>
                <a:lnTo>
                  <a:pt x="17" y="45"/>
                </a:lnTo>
                <a:lnTo>
                  <a:pt x="9" y="47"/>
                </a:lnTo>
                <a:lnTo>
                  <a:pt x="4" y="51"/>
                </a:lnTo>
                <a:lnTo>
                  <a:pt x="2" y="54"/>
                </a:lnTo>
                <a:lnTo>
                  <a:pt x="0" y="62"/>
                </a:lnTo>
                <a:lnTo>
                  <a:pt x="0" y="287"/>
                </a:lnTo>
                <a:lnTo>
                  <a:pt x="0" y="287"/>
                </a:lnTo>
                <a:lnTo>
                  <a:pt x="2" y="292"/>
                </a:lnTo>
                <a:lnTo>
                  <a:pt x="4" y="297"/>
                </a:lnTo>
                <a:lnTo>
                  <a:pt x="9" y="301"/>
                </a:lnTo>
                <a:lnTo>
                  <a:pt x="17" y="301"/>
                </a:lnTo>
                <a:lnTo>
                  <a:pt x="294" y="301"/>
                </a:lnTo>
                <a:lnTo>
                  <a:pt x="294" y="301"/>
                </a:lnTo>
                <a:lnTo>
                  <a:pt x="301" y="301"/>
                </a:lnTo>
                <a:lnTo>
                  <a:pt x="305" y="297"/>
                </a:lnTo>
                <a:lnTo>
                  <a:pt x="308" y="292"/>
                </a:lnTo>
                <a:lnTo>
                  <a:pt x="310" y="287"/>
                </a:lnTo>
                <a:lnTo>
                  <a:pt x="310" y="62"/>
                </a:lnTo>
                <a:lnTo>
                  <a:pt x="310" y="62"/>
                </a:lnTo>
                <a:lnTo>
                  <a:pt x="308" y="54"/>
                </a:lnTo>
                <a:lnTo>
                  <a:pt x="305" y="51"/>
                </a:lnTo>
                <a:lnTo>
                  <a:pt x="301" y="47"/>
                </a:lnTo>
                <a:lnTo>
                  <a:pt x="294" y="45"/>
                </a:lnTo>
                <a:lnTo>
                  <a:pt x="294" y="45"/>
                </a:lnTo>
                <a:close/>
                <a:moveTo>
                  <a:pt x="145" y="114"/>
                </a:moveTo>
                <a:lnTo>
                  <a:pt x="145" y="156"/>
                </a:lnTo>
                <a:lnTo>
                  <a:pt x="96" y="156"/>
                </a:lnTo>
                <a:lnTo>
                  <a:pt x="96" y="114"/>
                </a:lnTo>
                <a:lnTo>
                  <a:pt x="145" y="114"/>
                </a:lnTo>
                <a:close/>
                <a:moveTo>
                  <a:pt x="165" y="114"/>
                </a:moveTo>
                <a:lnTo>
                  <a:pt x="214" y="114"/>
                </a:lnTo>
                <a:lnTo>
                  <a:pt x="214" y="156"/>
                </a:lnTo>
                <a:lnTo>
                  <a:pt x="165" y="156"/>
                </a:lnTo>
                <a:lnTo>
                  <a:pt x="165" y="114"/>
                </a:lnTo>
                <a:close/>
                <a:moveTo>
                  <a:pt x="75" y="114"/>
                </a:moveTo>
                <a:lnTo>
                  <a:pt x="75" y="156"/>
                </a:lnTo>
                <a:lnTo>
                  <a:pt x="31" y="156"/>
                </a:lnTo>
                <a:lnTo>
                  <a:pt x="31" y="114"/>
                </a:lnTo>
                <a:lnTo>
                  <a:pt x="75" y="114"/>
                </a:lnTo>
                <a:close/>
                <a:moveTo>
                  <a:pt x="75" y="178"/>
                </a:moveTo>
                <a:lnTo>
                  <a:pt x="75" y="209"/>
                </a:lnTo>
                <a:lnTo>
                  <a:pt x="31" y="209"/>
                </a:lnTo>
                <a:lnTo>
                  <a:pt x="31" y="178"/>
                </a:lnTo>
                <a:lnTo>
                  <a:pt x="75" y="178"/>
                </a:lnTo>
                <a:close/>
                <a:moveTo>
                  <a:pt x="96" y="178"/>
                </a:moveTo>
                <a:lnTo>
                  <a:pt x="145" y="178"/>
                </a:lnTo>
                <a:lnTo>
                  <a:pt x="145" y="209"/>
                </a:lnTo>
                <a:lnTo>
                  <a:pt x="96" y="209"/>
                </a:lnTo>
                <a:lnTo>
                  <a:pt x="96" y="178"/>
                </a:lnTo>
                <a:close/>
                <a:moveTo>
                  <a:pt x="145" y="229"/>
                </a:moveTo>
                <a:lnTo>
                  <a:pt x="145" y="270"/>
                </a:lnTo>
                <a:lnTo>
                  <a:pt x="96" y="270"/>
                </a:lnTo>
                <a:lnTo>
                  <a:pt x="96" y="229"/>
                </a:lnTo>
                <a:lnTo>
                  <a:pt x="145" y="229"/>
                </a:lnTo>
                <a:close/>
                <a:moveTo>
                  <a:pt x="165" y="229"/>
                </a:moveTo>
                <a:lnTo>
                  <a:pt x="214" y="229"/>
                </a:lnTo>
                <a:lnTo>
                  <a:pt x="214" y="270"/>
                </a:lnTo>
                <a:lnTo>
                  <a:pt x="165" y="270"/>
                </a:lnTo>
                <a:lnTo>
                  <a:pt x="165" y="229"/>
                </a:lnTo>
                <a:close/>
                <a:moveTo>
                  <a:pt x="165" y="209"/>
                </a:moveTo>
                <a:lnTo>
                  <a:pt x="165" y="178"/>
                </a:lnTo>
                <a:lnTo>
                  <a:pt x="214" y="178"/>
                </a:lnTo>
                <a:lnTo>
                  <a:pt x="214" y="209"/>
                </a:lnTo>
                <a:lnTo>
                  <a:pt x="165" y="209"/>
                </a:lnTo>
                <a:close/>
                <a:moveTo>
                  <a:pt x="236" y="178"/>
                </a:moveTo>
                <a:lnTo>
                  <a:pt x="279" y="178"/>
                </a:lnTo>
                <a:lnTo>
                  <a:pt x="279" y="209"/>
                </a:lnTo>
                <a:lnTo>
                  <a:pt x="236" y="209"/>
                </a:lnTo>
                <a:lnTo>
                  <a:pt x="236" y="178"/>
                </a:lnTo>
                <a:close/>
                <a:moveTo>
                  <a:pt x="236" y="156"/>
                </a:moveTo>
                <a:lnTo>
                  <a:pt x="236" y="114"/>
                </a:lnTo>
                <a:lnTo>
                  <a:pt x="279" y="114"/>
                </a:lnTo>
                <a:lnTo>
                  <a:pt x="279" y="156"/>
                </a:lnTo>
                <a:lnTo>
                  <a:pt x="236" y="156"/>
                </a:lnTo>
                <a:close/>
                <a:moveTo>
                  <a:pt x="31" y="229"/>
                </a:moveTo>
                <a:lnTo>
                  <a:pt x="75" y="229"/>
                </a:lnTo>
                <a:lnTo>
                  <a:pt x="75" y="270"/>
                </a:lnTo>
                <a:lnTo>
                  <a:pt x="31" y="270"/>
                </a:lnTo>
                <a:lnTo>
                  <a:pt x="31" y="229"/>
                </a:lnTo>
                <a:close/>
                <a:moveTo>
                  <a:pt x="236" y="270"/>
                </a:moveTo>
                <a:lnTo>
                  <a:pt x="236" y="229"/>
                </a:lnTo>
                <a:lnTo>
                  <a:pt x="279" y="229"/>
                </a:lnTo>
                <a:lnTo>
                  <a:pt x="279" y="270"/>
                </a:lnTo>
                <a:lnTo>
                  <a:pt x="236" y="27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4" name="Google Shape;1424;p38"/>
          <p:cNvSpPr/>
          <p:nvPr/>
        </p:nvSpPr>
        <p:spPr>
          <a:xfrm>
            <a:off x="7137844" y="4929405"/>
            <a:ext cx="393573" cy="393573"/>
          </a:xfrm>
          <a:custGeom>
            <a:rect b="b" l="l" r="r" t="t"/>
            <a:pathLst>
              <a:path extrusionOk="0" h="263" w="262">
                <a:moveTo>
                  <a:pt x="181" y="132"/>
                </a:moveTo>
                <a:lnTo>
                  <a:pt x="255" y="58"/>
                </a:lnTo>
                <a:lnTo>
                  <a:pt x="255" y="58"/>
                </a:lnTo>
                <a:lnTo>
                  <a:pt x="257" y="53"/>
                </a:lnTo>
                <a:lnTo>
                  <a:pt x="261" y="49"/>
                </a:lnTo>
                <a:lnTo>
                  <a:pt x="262" y="38"/>
                </a:lnTo>
                <a:lnTo>
                  <a:pt x="261" y="27"/>
                </a:lnTo>
                <a:lnTo>
                  <a:pt x="257" y="24"/>
                </a:lnTo>
                <a:lnTo>
                  <a:pt x="255" y="18"/>
                </a:lnTo>
                <a:lnTo>
                  <a:pt x="244" y="9"/>
                </a:lnTo>
                <a:lnTo>
                  <a:pt x="244" y="9"/>
                </a:lnTo>
                <a:lnTo>
                  <a:pt x="241" y="5"/>
                </a:lnTo>
                <a:lnTo>
                  <a:pt x="235" y="2"/>
                </a:lnTo>
                <a:lnTo>
                  <a:pt x="224" y="0"/>
                </a:lnTo>
                <a:lnTo>
                  <a:pt x="214" y="2"/>
                </a:lnTo>
                <a:lnTo>
                  <a:pt x="210" y="5"/>
                </a:lnTo>
                <a:lnTo>
                  <a:pt x="204" y="9"/>
                </a:lnTo>
                <a:lnTo>
                  <a:pt x="132" y="82"/>
                </a:lnTo>
                <a:lnTo>
                  <a:pt x="58" y="9"/>
                </a:lnTo>
                <a:lnTo>
                  <a:pt x="58" y="9"/>
                </a:lnTo>
                <a:lnTo>
                  <a:pt x="54" y="5"/>
                </a:lnTo>
                <a:lnTo>
                  <a:pt x="49" y="2"/>
                </a:lnTo>
                <a:lnTo>
                  <a:pt x="38" y="0"/>
                </a:lnTo>
                <a:lnTo>
                  <a:pt x="27" y="2"/>
                </a:lnTo>
                <a:lnTo>
                  <a:pt x="23" y="5"/>
                </a:lnTo>
                <a:lnTo>
                  <a:pt x="18" y="9"/>
                </a:lnTo>
                <a:lnTo>
                  <a:pt x="9" y="18"/>
                </a:lnTo>
                <a:lnTo>
                  <a:pt x="9" y="18"/>
                </a:lnTo>
                <a:lnTo>
                  <a:pt x="5" y="24"/>
                </a:lnTo>
                <a:lnTo>
                  <a:pt x="3" y="27"/>
                </a:lnTo>
                <a:lnTo>
                  <a:pt x="0" y="38"/>
                </a:lnTo>
                <a:lnTo>
                  <a:pt x="3" y="49"/>
                </a:lnTo>
                <a:lnTo>
                  <a:pt x="5" y="53"/>
                </a:lnTo>
                <a:lnTo>
                  <a:pt x="9" y="58"/>
                </a:lnTo>
                <a:lnTo>
                  <a:pt x="83" y="132"/>
                </a:lnTo>
                <a:lnTo>
                  <a:pt x="9" y="205"/>
                </a:lnTo>
                <a:lnTo>
                  <a:pt x="9" y="205"/>
                </a:lnTo>
                <a:lnTo>
                  <a:pt x="5" y="210"/>
                </a:lnTo>
                <a:lnTo>
                  <a:pt x="3" y="214"/>
                </a:lnTo>
                <a:lnTo>
                  <a:pt x="0" y="225"/>
                </a:lnTo>
                <a:lnTo>
                  <a:pt x="3" y="236"/>
                </a:lnTo>
                <a:lnTo>
                  <a:pt x="5" y="241"/>
                </a:lnTo>
                <a:lnTo>
                  <a:pt x="9" y="245"/>
                </a:lnTo>
                <a:lnTo>
                  <a:pt x="18" y="254"/>
                </a:lnTo>
                <a:lnTo>
                  <a:pt x="18" y="254"/>
                </a:lnTo>
                <a:lnTo>
                  <a:pt x="23" y="257"/>
                </a:lnTo>
                <a:lnTo>
                  <a:pt x="27" y="261"/>
                </a:lnTo>
                <a:lnTo>
                  <a:pt x="38" y="263"/>
                </a:lnTo>
                <a:lnTo>
                  <a:pt x="49" y="261"/>
                </a:lnTo>
                <a:lnTo>
                  <a:pt x="54" y="257"/>
                </a:lnTo>
                <a:lnTo>
                  <a:pt x="58" y="254"/>
                </a:lnTo>
                <a:lnTo>
                  <a:pt x="132" y="181"/>
                </a:lnTo>
                <a:lnTo>
                  <a:pt x="204" y="254"/>
                </a:lnTo>
                <a:lnTo>
                  <a:pt x="204" y="254"/>
                </a:lnTo>
                <a:lnTo>
                  <a:pt x="210" y="257"/>
                </a:lnTo>
                <a:lnTo>
                  <a:pt x="214" y="261"/>
                </a:lnTo>
                <a:lnTo>
                  <a:pt x="224" y="263"/>
                </a:lnTo>
                <a:lnTo>
                  <a:pt x="235" y="261"/>
                </a:lnTo>
                <a:lnTo>
                  <a:pt x="241" y="257"/>
                </a:lnTo>
                <a:lnTo>
                  <a:pt x="244" y="254"/>
                </a:lnTo>
                <a:lnTo>
                  <a:pt x="255" y="245"/>
                </a:lnTo>
                <a:lnTo>
                  <a:pt x="255" y="245"/>
                </a:lnTo>
                <a:lnTo>
                  <a:pt x="257" y="241"/>
                </a:lnTo>
                <a:lnTo>
                  <a:pt x="261" y="236"/>
                </a:lnTo>
                <a:lnTo>
                  <a:pt x="262" y="225"/>
                </a:lnTo>
                <a:lnTo>
                  <a:pt x="261" y="214"/>
                </a:lnTo>
                <a:lnTo>
                  <a:pt x="257" y="210"/>
                </a:lnTo>
                <a:lnTo>
                  <a:pt x="255" y="205"/>
                </a:lnTo>
                <a:lnTo>
                  <a:pt x="181" y="13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5" name="Google Shape;1425;p38"/>
          <p:cNvSpPr/>
          <p:nvPr/>
        </p:nvSpPr>
        <p:spPr>
          <a:xfrm>
            <a:off x="2175033" y="3949732"/>
            <a:ext cx="516752" cy="384557"/>
          </a:xfrm>
          <a:custGeom>
            <a:rect b="b" l="l" r="r" t="t"/>
            <a:pathLst>
              <a:path extrusionOk="0" h="256" w="342">
                <a:moveTo>
                  <a:pt x="299" y="0"/>
                </a:moveTo>
                <a:lnTo>
                  <a:pt x="41" y="0"/>
                </a:lnTo>
                <a:lnTo>
                  <a:pt x="41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1"/>
                </a:lnTo>
                <a:lnTo>
                  <a:pt x="7" y="18"/>
                </a:lnTo>
                <a:lnTo>
                  <a:pt x="3" y="25"/>
                </a:lnTo>
                <a:lnTo>
                  <a:pt x="0" y="33"/>
                </a:lnTo>
                <a:lnTo>
                  <a:pt x="0" y="42"/>
                </a:lnTo>
                <a:lnTo>
                  <a:pt x="0" y="214"/>
                </a:lnTo>
                <a:lnTo>
                  <a:pt x="0" y="214"/>
                </a:lnTo>
                <a:lnTo>
                  <a:pt x="0" y="221"/>
                </a:lnTo>
                <a:lnTo>
                  <a:pt x="3" y="230"/>
                </a:lnTo>
                <a:lnTo>
                  <a:pt x="7" y="237"/>
                </a:lnTo>
                <a:lnTo>
                  <a:pt x="12" y="243"/>
                </a:lnTo>
                <a:lnTo>
                  <a:pt x="18" y="248"/>
                </a:lnTo>
                <a:lnTo>
                  <a:pt x="25" y="252"/>
                </a:lnTo>
                <a:lnTo>
                  <a:pt x="34" y="256"/>
                </a:lnTo>
                <a:lnTo>
                  <a:pt x="41" y="256"/>
                </a:lnTo>
                <a:lnTo>
                  <a:pt x="299" y="256"/>
                </a:lnTo>
                <a:lnTo>
                  <a:pt x="299" y="256"/>
                </a:lnTo>
                <a:lnTo>
                  <a:pt x="308" y="256"/>
                </a:lnTo>
                <a:lnTo>
                  <a:pt x="315" y="252"/>
                </a:lnTo>
                <a:lnTo>
                  <a:pt x="322" y="248"/>
                </a:lnTo>
                <a:lnTo>
                  <a:pt x="330" y="243"/>
                </a:lnTo>
                <a:lnTo>
                  <a:pt x="335" y="237"/>
                </a:lnTo>
                <a:lnTo>
                  <a:pt x="339" y="230"/>
                </a:lnTo>
                <a:lnTo>
                  <a:pt x="340" y="221"/>
                </a:lnTo>
                <a:lnTo>
                  <a:pt x="342" y="214"/>
                </a:lnTo>
                <a:lnTo>
                  <a:pt x="342" y="42"/>
                </a:lnTo>
                <a:lnTo>
                  <a:pt x="342" y="42"/>
                </a:lnTo>
                <a:lnTo>
                  <a:pt x="340" y="33"/>
                </a:lnTo>
                <a:lnTo>
                  <a:pt x="339" y="25"/>
                </a:lnTo>
                <a:lnTo>
                  <a:pt x="335" y="18"/>
                </a:lnTo>
                <a:lnTo>
                  <a:pt x="330" y="11"/>
                </a:lnTo>
                <a:lnTo>
                  <a:pt x="322" y="7"/>
                </a:lnTo>
                <a:lnTo>
                  <a:pt x="315" y="2"/>
                </a:lnTo>
                <a:lnTo>
                  <a:pt x="308" y="0"/>
                </a:lnTo>
                <a:lnTo>
                  <a:pt x="299" y="0"/>
                </a:lnTo>
                <a:lnTo>
                  <a:pt x="299" y="0"/>
                </a:lnTo>
                <a:close/>
                <a:moveTo>
                  <a:pt x="228" y="114"/>
                </a:moveTo>
                <a:lnTo>
                  <a:pt x="319" y="36"/>
                </a:lnTo>
                <a:lnTo>
                  <a:pt x="319" y="36"/>
                </a:lnTo>
                <a:lnTo>
                  <a:pt x="320" y="42"/>
                </a:lnTo>
                <a:lnTo>
                  <a:pt x="320" y="214"/>
                </a:lnTo>
                <a:lnTo>
                  <a:pt x="320" y="214"/>
                </a:lnTo>
                <a:lnTo>
                  <a:pt x="320" y="218"/>
                </a:lnTo>
                <a:lnTo>
                  <a:pt x="228" y="114"/>
                </a:lnTo>
                <a:close/>
                <a:moveTo>
                  <a:pt x="299" y="20"/>
                </a:moveTo>
                <a:lnTo>
                  <a:pt x="299" y="20"/>
                </a:lnTo>
                <a:lnTo>
                  <a:pt x="302" y="22"/>
                </a:lnTo>
                <a:lnTo>
                  <a:pt x="170" y="134"/>
                </a:lnTo>
                <a:lnTo>
                  <a:pt x="38" y="22"/>
                </a:lnTo>
                <a:lnTo>
                  <a:pt x="38" y="22"/>
                </a:lnTo>
                <a:lnTo>
                  <a:pt x="41" y="20"/>
                </a:lnTo>
                <a:lnTo>
                  <a:pt x="299" y="20"/>
                </a:lnTo>
                <a:close/>
                <a:moveTo>
                  <a:pt x="21" y="218"/>
                </a:moveTo>
                <a:lnTo>
                  <a:pt x="21" y="218"/>
                </a:lnTo>
                <a:lnTo>
                  <a:pt x="21" y="214"/>
                </a:lnTo>
                <a:lnTo>
                  <a:pt x="21" y="42"/>
                </a:lnTo>
                <a:lnTo>
                  <a:pt x="21" y="42"/>
                </a:lnTo>
                <a:lnTo>
                  <a:pt x="21" y="36"/>
                </a:lnTo>
                <a:lnTo>
                  <a:pt x="112" y="114"/>
                </a:lnTo>
                <a:lnTo>
                  <a:pt x="21" y="218"/>
                </a:lnTo>
                <a:close/>
                <a:moveTo>
                  <a:pt x="41" y="234"/>
                </a:moveTo>
                <a:lnTo>
                  <a:pt x="41" y="234"/>
                </a:lnTo>
                <a:lnTo>
                  <a:pt x="36" y="234"/>
                </a:lnTo>
                <a:lnTo>
                  <a:pt x="128" y="127"/>
                </a:lnTo>
                <a:lnTo>
                  <a:pt x="163" y="158"/>
                </a:lnTo>
                <a:lnTo>
                  <a:pt x="163" y="158"/>
                </a:lnTo>
                <a:lnTo>
                  <a:pt x="166" y="160"/>
                </a:lnTo>
                <a:lnTo>
                  <a:pt x="170" y="160"/>
                </a:lnTo>
                <a:lnTo>
                  <a:pt x="170" y="160"/>
                </a:lnTo>
                <a:lnTo>
                  <a:pt x="174" y="160"/>
                </a:lnTo>
                <a:lnTo>
                  <a:pt x="177" y="158"/>
                </a:lnTo>
                <a:lnTo>
                  <a:pt x="212" y="127"/>
                </a:lnTo>
                <a:lnTo>
                  <a:pt x="306" y="234"/>
                </a:lnTo>
                <a:lnTo>
                  <a:pt x="306" y="234"/>
                </a:lnTo>
                <a:lnTo>
                  <a:pt x="299" y="234"/>
                </a:lnTo>
                <a:lnTo>
                  <a:pt x="41" y="234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6" name="Google Shape;1426;p38"/>
          <p:cNvSpPr/>
          <p:nvPr/>
        </p:nvSpPr>
        <p:spPr>
          <a:xfrm>
            <a:off x="8326471" y="3905964"/>
            <a:ext cx="513747" cy="441640"/>
          </a:xfrm>
          <a:custGeom>
            <a:rect b="b" l="l" r="r" t="t"/>
            <a:pathLst>
              <a:path extrusionOk="0" h="294" w="343">
                <a:moveTo>
                  <a:pt x="337" y="165"/>
                </a:moveTo>
                <a:lnTo>
                  <a:pt x="170" y="0"/>
                </a:lnTo>
                <a:lnTo>
                  <a:pt x="5" y="165"/>
                </a:lnTo>
                <a:lnTo>
                  <a:pt x="5" y="165"/>
                </a:lnTo>
                <a:lnTo>
                  <a:pt x="0" y="172"/>
                </a:lnTo>
                <a:lnTo>
                  <a:pt x="0" y="181"/>
                </a:lnTo>
                <a:lnTo>
                  <a:pt x="0" y="189"/>
                </a:lnTo>
                <a:lnTo>
                  <a:pt x="5" y="196"/>
                </a:lnTo>
                <a:lnTo>
                  <a:pt x="5" y="196"/>
                </a:lnTo>
                <a:lnTo>
                  <a:pt x="13" y="201"/>
                </a:lnTo>
                <a:lnTo>
                  <a:pt x="20" y="201"/>
                </a:lnTo>
                <a:lnTo>
                  <a:pt x="29" y="201"/>
                </a:lnTo>
                <a:lnTo>
                  <a:pt x="36" y="196"/>
                </a:lnTo>
                <a:lnTo>
                  <a:pt x="42" y="189"/>
                </a:lnTo>
                <a:lnTo>
                  <a:pt x="42" y="294"/>
                </a:lnTo>
                <a:lnTo>
                  <a:pt x="301" y="294"/>
                </a:lnTo>
                <a:lnTo>
                  <a:pt x="301" y="189"/>
                </a:lnTo>
                <a:lnTo>
                  <a:pt x="306" y="196"/>
                </a:lnTo>
                <a:lnTo>
                  <a:pt x="306" y="196"/>
                </a:lnTo>
                <a:lnTo>
                  <a:pt x="314" y="201"/>
                </a:lnTo>
                <a:lnTo>
                  <a:pt x="321" y="201"/>
                </a:lnTo>
                <a:lnTo>
                  <a:pt x="321" y="201"/>
                </a:lnTo>
                <a:lnTo>
                  <a:pt x="330" y="201"/>
                </a:lnTo>
                <a:lnTo>
                  <a:pt x="337" y="196"/>
                </a:lnTo>
                <a:lnTo>
                  <a:pt x="337" y="196"/>
                </a:lnTo>
                <a:lnTo>
                  <a:pt x="341" y="189"/>
                </a:lnTo>
                <a:lnTo>
                  <a:pt x="343" y="181"/>
                </a:lnTo>
                <a:lnTo>
                  <a:pt x="341" y="172"/>
                </a:lnTo>
                <a:lnTo>
                  <a:pt x="337" y="165"/>
                </a:lnTo>
                <a:lnTo>
                  <a:pt x="337" y="165"/>
                </a:lnTo>
                <a:close/>
                <a:moveTo>
                  <a:pt x="279" y="272"/>
                </a:moveTo>
                <a:lnTo>
                  <a:pt x="214" y="272"/>
                </a:lnTo>
                <a:lnTo>
                  <a:pt x="214" y="187"/>
                </a:lnTo>
                <a:lnTo>
                  <a:pt x="129" y="187"/>
                </a:lnTo>
                <a:lnTo>
                  <a:pt x="129" y="272"/>
                </a:lnTo>
                <a:lnTo>
                  <a:pt x="63" y="272"/>
                </a:lnTo>
                <a:lnTo>
                  <a:pt x="63" y="169"/>
                </a:lnTo>
                <a:lnTo>
                  <a:pt x="170" y="60"/>
                </a:lnTo>
                <a:lnTo>
                  <a:pt x="279" y="169"/>
                </a:lnTo>
                <a:lnTo>
                  <a:pt x="279" y="27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27" name="Google Shape;1427;p38"/>
          <p:cNvGrpSpPr/>
          <p:nvPr/>
        </p:nvGrpSpPr>
        <p:grpSpPr>
          <a:xfrm>
            <a:off x="8353627" y="4821366"/>
            <a:ext cx="456661" cy="606883"/>
            <a:chOff x="5575100" y="3734191"/>
            <a:chExt cx="315602" cy="419419"/>
          </a:xfrm>
        </p:grpSpPr>
        <p:sp>
          <p:nvSpPr>
            <p:cNvPr id="1428" name="Google Shape;1428;p38"/>
            <p:cNvSpPr/>
            <p:nvPr/>
          </p:nvSpPr>
          <p:spPr>
            <a:xfrm>
              <a:off x="5575100" y="3734191"/>
              <a:ext cx="315602" cy="419419"/>
            </a:xfrm>
            <a:custGeom>
              <a:rect b="b" l="l" r="r" t="t"/>
              <a:pathLst>
                <a:path extrusionOk="0" h="405" w="303">
                  <a:moveTo>
                    <a:pt x="150" y="0"/>
                  </a:moveTo>
                  <a:lnTo>
                    <a:pt x="150" y="0"/>
                  </a:lnTo>
                  <a:lnTo>
                    <a:pt x="136" y="2"/>
                  </a:lnTo>
                  <a:lnTo>
                    <a:pt x="121" y="4"/>
                  </a:lnTo>
                  <a:lnTo>
                    <a:pt x="107" y="8"/>
                  </a:lnTo>
                  <a:lnTo>
                    <a:pt x="92" y="13"/>
                  </a:lnTo>
                  <a:lnTo>
                    <a:pt x="80" y="18"/>
                  </a:lnTo>
                  <a:lnTo>
                    <a:pt x="67" y="28"/>
                  </a:lnTo>
                  <a:lnTo>
                    <a:pt x="56" y="35"/>
                  </a:lnTo>
                  <a:lnTo>
                    <a:pt x="45" y="46"/>
                  </a:lnTo>
                  <a:lnTo>
                    <a:pt x="34" y="57"/>
                  </a:lnTo>
                  <a:lnTo>
                    <a:pt x="25" y="67"/>
                  </a:lnTo>
                  <a:lnTo>
                    <a:pt x="18" y="80"/>
                  </a:lnTo>
                  <a:lnTo>
                    <a:pt x="13" y="93"/>
                  </a:lnTo>
                  <a:lnTo>
                    <a:pt x="7" y="107"/>
                  </a:lnTo>
                  <a:lnTo>
                    <a:pt x="4" y="122"/>
                  </a:lnTo>
                  <a:lnTo>
                    <a:pt x="2" y="136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2" y="171"/>
                  </a:lnTo>
                  <a:lnTo>
                    <a:pt x="5" y="187"/>
                  </a:lnTo>
                  <a:lnTo>
                    <a:pt x="9" y="205"/>
                  </a:lnTo>
                  <a:lnTo>
                    <a:pt x="16" y="221"/>
                  </a:lnTo>
                  <a:lnTo>
                    <a:pt x="25" y="236"/>
                  </a:lnTo>
                  <a:lnTo>
                    <a:pt x="36" y="251"/>
                  </a:lnTo>
                  <a:lnTo>
                    <a:pt x="49" y="263"/>
                  </a:lnTo>
                  <a:lnTo>
                    <a:pt x="63" y="274"/>
                  </a:lnTo>
                  <a:lnTo>
                    <a:pt x="65" y="276"/>
                  </a:lnTo>
                  <a:lnTo>
                    <a:pt x="65" y="276"/>
                  </a:lnTo>
                  <a:lnTo>
                    <a:pt x="69" y="278"/>
                  </a:lnTo>
                  <a:lnTo>
                    <a:pt x="71" y="281"/>
                  </a:lnTo>
                  <a:lnTo>
                    <a:pt x="74" y="290"/>
                  </a:lnTo>
                  <a:lnTo>
                    <a:pt x="76" y="301"/>
                  </a:lnTo>
                  <a:lnTo>
                    <a:pt x="76" y="303"/>
                  </a:lnTo>
                  <a:lnTo>
                    <a:pt x="76" y="354"/>
                  </a:lnTo>
                  <a:lnTo>
                    <a:pt x="76" y="354"/>
                  </a:lnTo>
                  <a:lnTo>
                    <a:pt x="76" y="359"/>
                  </a:lnTo>
                  <a:lnTo>
                    <a:pt x="80" y="367"/>
                  </a:lnTo>
                  <a:lnTo>
                    <a:pt x="83" y="372"/>
                  </a:lnTo>
                  <a:lnTo>
                    <a:pt x="89" y="376"/>
                  </a:lnTo>
                  <a:lnTo>
                    <a:pt x="140" y="401"/>
                  </a:lnTo>
                  <a:lnTo>
                    <a:pt x="140" y="401"/>
                  </a:lnTo>
                  <a:lnTo>
                    <a:pt x="145" y="403"/>
                  </a:lnTo>
                  <a:lnTo>
                    <a:pt x="150" y="405"/>
                  </a:lnTo>
                  <a:lnTo>
                    <a:pt x="150" y="405"/>
                  </a:lnTo>
                  <a:lnTo>
                    <a:pt x="158" y="403"/>
                  </a:lnTo>
                  <a:lnTo>
                    <a:pt x="163" y="401"/>
                  </a:lnTo>
                  <a:lnTo>
                    <a:pt x="214" y="376"/>
                  </a:lnTo>
                  <a:lnTo>
                    <a:pt x="214" y="376"/>
                  </a:lnTo>
                  <a:lnTo>
                    <a:pt x="219" y="372"/>
                  </a:lnTo>
                  <a:lnTo>
                    <a:pt x="225" y="367"/>
                  </a:lnTo>
                  <a:lnTo>
                    <a:pt x="227" y="359"/>
                  </a:lnTo>
                  <a:lnTo>
                    <a:pt x="228" y="354"/>
                  </a:lnTo>
                  <a:lnTo>
                    <a:pt x="228" y="303"/>
                  </a:lnTo>
                  <a:lnTo>
                    <a:pt x="228" y="303"/>
                  </a:lnTo>
                  <a:lnTo>
                    <a:pt x="228" y="296"/>
                  </a:lnTo>
                  <a:lnTo>
                    <a:pt x="230" y="289"/>
                  </a:lnTo>
                  <a:lnTo>
                    <a:pt x="236" y="278"/>
                  </a:lnTo>
                  <a:lnTo>
                    <a:pt x="241" y="272"/>
                  </a:lnTo>
                  <a:lnTo>
                    <a:pt x="243" y="270"/>
                  </a:lnTo>
                  <a:lnTo>
                    <a:pt x="248" y="267"/>
                  </a:lnTo>
                  <a:lnTo>
                    <a:pt x="248" y="267"/>
                  </a:lnTo>
                  <a:lnTo>
                    <a:pt x="261" y="256"/>
                  </a:lnTo>
                  <a:lnTo>
                    <a:pt x="272" y="243"/>
                  </a:lnTo>
                  <a:lnTo>
                    <a:pt x="281" y="231"/>
                  </a:lnTo>
                  <a:lnTo>
                    <a:pt x="288" y="216"/>
                  </a:lnTo>
                  <a:lnTo>
                    <a:pt x="294" y="200"/>
                  </a:lnTo>
                  <a:lnTo>
                    <a:pt x="299" y="185"/>
                  </a:lnTo>
                  <a:lnTo>
                    <a:pt x="301" y="169"/>
                  </a:lnTo>
                  <a:lnTo>
                    <a:pt x="303" y="153"/>
                  </a:lnTo>
                  <a:lnTo>
                    <a:pt x="303" y="153"/>
                  </a:lnTo>
                  <a:lnTo>
                    <a:pt x="301" y="136"/>
                  </a:lnTo>
                  <a:lnTo>
                    <a:pt x="299" y="122"/>
                  </a:lnTo>
                  <a:lnTo>
                    <a:pt x="295" y="107"/>
                  </a:lnTo>
                  <a:lnTo>
                    <a:pt x="290" y="93"/>
                  </a:lnTo>
                  <a:lnTo>
                    <a:pt x="285" y="80"/>
                  </a:lnTo>
                  <a:lnTo>
                    <a:pt x="275" y="67"/>
                  </a:lnTo>
                  <a:lnTo>
                    <a:pt x="268" y="57"/>
                  </a:lnTo>
                  <a:lnTo>
                    <a:pt x="257" y="46"/>
                  </a:lnTo>
                  <a:lnTo>
                    <a:pt x="246" y="35"/>
                  </a:lnTo>
                  <a:lnTo>
                    <a:pt x="236" y="28"/>
                  </a:lnTo>
                  <a:lnTo>
                    <a:pt x="223" y="18"/>
                  </a:lnTo>
                  <a:lnTo>
                    <a:pt x="210" y="13"/>
                  </a:lnTo>
                  <a:lnTo>
                    <a:pt x="196" y="8"/>
                  </a:lnTo>
                  <a:lnTo>
                    <a:pt x="181" y="4"/>
                  </a:lnTo>
                  <a:lnTo>
                    <a:pt x="167" y="2"/>
                  </a:lnTo>
                  <a:lnTo>
                    <a:pt x="150" y="0"/>
                  </a:lnTo>
                  <a:lnTo>
                    <a:pt x="150" y="0"/>
                  </a:lnTo>
                  <a:close/>
                  <a:moveTo>
                    <a:pt x="150" y="379"/>
                  </a:moveTo>
                  <a:lnTo>
                    <a:pt x="100" y="354"/>
                  </a:lnTo>
                  <a:lnTo>
                    <a:pt x="203" y="354"/>
                  </a:lnTo>
                  <a:lnTo>
                    <a:pt x="150" y="379"/>
                  </a:lnTo>
                  <a:close/>
                  <a:moveTo>
                    <a:pt x="203" y="303"/>
                  </a:moveTo>
                  <a:lnTo>
                    <a:pt x="203" y="328"/>
                  </a:lnTo>
                  <a:lnTo>
                    <a:pt x="100" y="328"/>
                  </a:lnTo>
                  <a:lnTo>
                    <a:pt x="100" y="303"/>
                  </a:lnTo>
                  <a:lnTo>
                    <a:pt x="100" y="303"/>
                  </a:lnTo>
                  <a:lnTo>
                    <a:pt x="203" y="303"/>
                  </a:lnTo>
                  <a:lnTo>
                    <a:pt x="203" y="303"/>
                  </a:lnTo>
                  <a:close/>
                  <a:moveTo>
                    <a:pt x="232" y="249"/>
                  </a:moveTo>
                  <a:lnTo>
                    <a:pt x="232" y="249"/>
                  </a:lnTo>
                  <a:lnTo>
                    <a:pt x="230" y="249"/>
                  </a:lnTo>
                  <a:lnTo>
                    <a:pt x="223" y="254"/>
                  </a:lnTo>
                  <a:lnTo>
                    <a:pt x="214" y="263"/>
                  </a:lnTo>
                  <a:lnTo>
                    <a:pt x="210" y="270"/>
                  </a:lnTo>
                  <a:lnTo>
                    <a:pt x="207" y="278"/>
                  </a:lnTo>
                  <a:lnTo>
                    <a:pt x="96" y="278"/>
                  </a:lnTo>
                  <a:lnTo>
                    <a:pt x="96" y="278"/>
                  </a:lnTo>
                  <a:lnTo>
                    <a:pt x="94" y="270"/>
                  </a:lnTo>
                  <a:lnTo>
                    <a:pt x="91" y="265"/>
                  </a:lnTo>
                  <a:lnTo>
                    <a:pt x="85" y="260"/>
                  </a:lnTo>
                  <a:lnTo>
                    <a:pt x="78" y="254"/>
                  </a:lnTo>
                  <a:lnTo>
                    <a:pt x="78" y="254"/>
                  </a:lnTo>
                  <a:lnTo>
                    <a:pt x="67" y="245"/>
                  </a:lnTo>
                  <a:lnTo>
                    <a:pt x="56" y="234"/>
                  </a:lnTo>
                  <a:lnTo>
                    <a:pt x="47" y="223"/>
                  </a:lnTo>
                  <a:lnTo>
                    <a:pt x="40" y="211"/>
                  </a:lnTo>
                  <a:lnTo>
                    <a:pt x="34" y="196"/>
                  </a:lnTo>
                  <a:lnTo>
                    <a:pt x="29" y="182"/>
                  </a:lnTo>
                  <a:lnTo>
                    <a:pt x="27" y="167"/>
                  </a:lnTo>
                  <a:lnTo>
                    <a:pt x="25" y="153"/>
                  </a:lnTo>
                  <a:lnTo>
                    <a:pt x="25" y="153"/>
                  </a:lnTo>
                  <a:lnTo>
                    <a:pt x="25" y="140"/>
                  </a:lnTo>
                  <a:lnTo>
                    <a:pt x="27" y="127"/>
                  </a:lnTo>
                  <a:lnTo>
                    <a:pt x="31" y="115"/>
                  </a:lnTo>
                  <a:lnTo>
                    <a:pt x="36" y="104"/>
                  </a:lnTo>
                  <a:lnTo>
                    <a:pt x="40" y="93"/>
                  </a:lnTo>
                  <a:lnTo>
                    <a:pt x="47" y="82"/>
                  </a:lnTo>
                  <a:lnTo>
                    <a:pt x="54" y="71"/>
                  </a:lnTo>
                  <a:lnTo>
                    <a:pt x="62" y="64"/>
                  </a:lnTo>
                  <a:lnTo>
                    <a:pt x="71" y="55"/>
                  </a:lnTo>
                  <a:lnTo>
                    <a:pt x="82" y="47"/>
                  </a:lnTo>
                  <a:lnTo>
                    <a:pt x="91" y="42"/>
                  </a:lnTo>
                  <a:lnTo>
                    <a:pt x="101" y="37"/>
                  </a:lnTo>
                  <a:lnTo>
                    <a:pt x="114" y="31"/>
                  </a:lnTo>
                  <a:lnTo>
                    <a:pt x="125" y="29"/>
                  </a:lnTo>
                  <a:lnTo>
                    <a:pt x="138" y="28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65" y="28"/>
                  </a:lnTo>
                  <a:lnTo>
                    <a:pt x="176" y="29"/>
                  </a:lnTo>
                  <a:lnTo>
                    <a:pt x="188" y="31"/>
                  </a:lnTo>
                  <a:lnTo>
                    <a:pt x="199" y="37"/>
                  </a:lnTo>
                  <a:lnTo>
                    <a:pt x="212" y="42"/>
                  </a:lnTo>
                  <a:lnTo>
                    <a:pt x="221" y="47"/>
                  </a:lnTo>
                  <a:lnTo>
                    <a:pt x="232" y="55"/>
                  </a:lnTo>
                  <a:lnTo>
                    <a:pt x="239" y="64"/>
                  </a:lnTo>
                  <a:lnTo>
                    <a:pt x="248" y="71"/>
                  </a:lnTo>
                  <a:lnTo>
                    <a:pt x="256" y="82"/>
                  </a:lnTo>
                  <a:lnTo>
                    <a:pt x="261" y="93"/>
                  </a:lnTo>
                  <a:lnTo>
                    <a:pt x="266" y="104"/>
                  </a:lnTo>
                  <a:lnTo>
                    <a:pt x="272" y="115"/>
                  </a:lnTo>
                  <a:lnTo>
                    <a:pt x="274" y="127"/>
                  </a:lnTo>
                  <a:lnTo>
                    <a:pt x="275" y="140"/>
                  </a:lnTo>
                  <a:lnTo>
                    <a:pt x="277" y="153"/>
                  </a:lnTo>
                  <a:lnTo>
                    <a:pt x="277" y="153"/>
                  </a:lnTo>
                  <a:lnTo>
                    <a:pt x="275" y="165"/>
                  </a:lnTo>
                  <a:lnTo>
                    <a:pt x="274" y="180"/>
                  </a:lnTo>
                  <a:lnTo>
                    <a:pt x="270" y="192"/>
                  </a:lnTo>
                  <a:lnTo>
                    <a:pt x="265" y="205"/>
                  </a:lnTo>
                  <a:lnTo>
                    <a:pt x="259" y="218"/>
                  </a:lnTo>
                  <a:lnTo>
                    <a:pt x="250" y="229"/>
                  </a:lnTo>
                  <a:lnTo>
                    <a:pt x="243" y="240"/>
                  </a:lnTo>
                  <a:lnTo>
                    <a:pt x="232" y="249"/>
                  </a:lnTo>
                  <a:lnTo>
                    <a:pt x="232" y="2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38"/>
            <p:cNvSpPr/>
            <p:nvPr/>
          </p:nvSpPr>
          <p:spPr>
            <a:xfrm>
              <a:off x="5732901" y="3788176"/>
              <a:ext cx="103817" cy="103817"/>
            </a:xfrm>
            <a:custGeom>
              <a:rect b="b" l="l" r="r" t="t"/>
              <a:pathLst>
                <a:path extrusionOk="0" h="102" w="102">
                  <a:moveTo>
                    <a:pt x="13" y="0"/>
                  </a:moveTo>
                  <a:lnTo>
                    <a:pt x="13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9" y="24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24" y="27"/>
                  </a:lnTo>
                  <a:lnTo>
                    <a:pt x="35" y="31"/>
                  </a:lnTo>
                  <a:lnTo>
                    <a:pt x="46" y="36"/>
                  </a:lnTo>
                  <a:lnTo>
                    <a:pt x="57" y="44"/>
                  </a:lnTo>
                  <a:lnTo>
                    <a:pt x="64" y="53"/>
                  </a:lnTo>
                  <a:lnTo>
                    <a:pt x="71" y="64"/>
                  </a:lnTo>
                  <a:lnTo>
                    <a:pt x="75" y="76"/>
                  </a:lnTo>
                  <a:lnTo>
                    <a:pt x="77" y="89"/>
                  </a:lnTo>
                  <a:lnTo>
                    <a:pt x="77" y="89"/>
                  </a:lnTo>
                  <a:lnTo>
                    <a:pt x="78" y="94"/>
                  </a:lnTo>
                  <a:lnTo>
                    <a:pt x="80" y="98"/>
                  </a:lnTo>
                  <a:lnTo>
                    <a:pt x="84" y="102"/>
                  </a:lnTo>
                  <a:lnTo>
                    <a:pt x="89" y="102"/>
                  </a:lnTo>
                  <a:lnTo>
                    <a:pt x="89" y="102"/>
                  </a:lnTo>
                  <a:lnTo>
                    <a:pt x="95" y="102"/>
                  </a:lnTo>
                  <a:lnTo>
                    <a:pt x="98" y="98"/>
                  </a:lnTo>
                  <a:lnTo>
                    <a:pt x="100" y="94"/>
                  </a:lnTo>
                  <a:lnTo>
                    <a:pt x="102" y="89"/>
                  </a:lnTo>
                  <a:lnTo>
                    <a:pt x="102" y="89"/>
                  </a:lnTo>
                  <a:lnTo>
                    <a:pt x="100" y="69"/>
                  </a:lnTo>
                  <a:lnTo>
                    <a:pt x="95" y="51"/>
                  </a:lnTo>
                  <a:lnTo>
                    <a:pt x="86" y="36"/>
                  </a:lnTo>
                  <a:lnTo>
                    <a:pt x="75" y="24"/>
                  </a:lnTo>
                  <a:lnTo>
                    <a:pt x="60" y="13"/>
                  </a:lnTo>
                  <a:lnTo>
                    <a:pt x="46" y="6"/>
                  </a:lnTo>
                  <a:lnTo>
                    <a:pt x="29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30" name="Google Shape;1430;p38"/>
          <p:cNvSpPr/>
          <p:nvPr/>
        </p:nvSpPr>
        <p:spPr>
          <a:xfrm>
            <a:off x="7080644" y="894308"/>
            <a:ext cx="510739" cy="501728"/>
          </a:xfrm>
          <a:custGeom>
            <a:rect b="b" l="l" r="r" t="t"/>
            <a:pathLst>
              <a:path extrusionOk="0" h="334" w="340">
                <a:moveTo>
                  <a:pt x="293" y="129"/>
                </a:moveTo>
                <a:lnTo>
                  <a:pt x="284" y="107"/>
                </a:lnTo>
                <a:lnTo>
                  <a:pt x="284" y="107"/>
                </a:lnTo>
                <a:lnTo>
                  <a:pt x="295" y="86"/>
                </a:lnTo>
                <a:lnTo>
                  <a:pt x="300" y="69"/>
                </a:lnTo>
                <a:lnTo>
                  <a:pt x="302" y="60"/>
                </a:lnTo>
                <a:lnTo>
                  <a:pt x="277" y="35"/>
                </a:lnTo>
                <a:lnTo>
                  <a:pt x="277" y="35"/>
                </a:lnTo>
                <a:lnTo>
                  <a:pt x="268" y="37"/>
                </a:lnTo>
                <a:lnTo>
                  <a:pt x="252" y="44"/>
                </a:lnTo>
                <a:lnTo>
                  <a:pt x="230" y="55"/>
                </a:lnTo>
                <a:lnTo>
                  <a:pt x="208" y="46"/>
                </a:lnTo>
                <a:lnTo>
                  <a:pt x="208" y="46"/>
                </a:lnTo>
                <a:lnTo>
                  <a:pt x="199" y="22"/>
                </a:lnTo>
                <a:lnTo>
                  <a:pt x="192" y="8"/>
                </a:lnTo>
                <a:lnTo>
                  <a:pt x="188" y="0"/>
                </a:lnTo>
                <a:lnTo>
                  <a:pt x="150" y="0"/>
                </a:lnTo>
                <a:lnTo>
                  <a:pt x="150" y="0"/>
                </a:lnTo>
                <a:lnTo>
                  <a:pt x="146" y="8"/>
                </a:lnTo>
                <a:lnTo>
                  <a:pt x="139" y="22"/>
                </a:lnTo>
                <a:lnTo>
                  <a:pt x="130" y="46"/>
                </a:lnTo>
                <a:lnTo>
                  <a:pt x="110" y="55"/>
                </a:lnTo>
                <a:lnTo>
                  <a:pt x="110" y="55"/>
                </a:lnTo>
                <a:lnTo>
                  <a:pt x="87" y="44"/>
                </a:lnTo>
                <a:lnTo>
                  <a:pt x="70" y="39"/>
                </a:lnTo>
                <a:lnTo>
                  <a:pt x="61" y="37"/>
                </a:lnTo>
                <a:lnTo>
                  <a:pt x="36" y="62"/>
                </a:lnTo>
                <a:lnTo>
                  <a:pt x="36" y="62"/>
                </a:lnTo>
                <a:lnTo>
                  <a:pt x="38" y="71"/>
                </a:lnTo>
                <a:lnTo>
                  <a:pt x="45" y="86"/>
                </a:lnTo>
                <a:lnTo>
                  <a:pt x="54" y="109"/>
                </a:lnTo>
                <a:lnTo>
                  <a:pt x="45" y="129"/>
                </a:lnTo>
                <a:lnTo>
                  <a:pt x="45" y="129"/>
                </a:lnTo>
                <a:lnTo>
                  <a:pt x="23" y="138"/>
                </a:lnTo>
                <a:lnTo>
                  <a:pt x="7" y="145"/>
                </a:lnTo>
                <a:lnTo>
                  <a:pt x="0" y="149"/>
                </a:lnTo>
                <a:lnTo>
                  <a:pt x="0" y="185"/>
                </a:lnTo>
                <a:lnTo>
                  <a:pt x="0" y="185"/>
                </a:lnTo>
                <a:lnTo>
                  <a:pt x="7" y="191"/>
                </a:lnTo>
                <a:lnTo>
                  <a:pt x="23" y="196"/>
                </a:lnTo>
                <a:lnTo>
                  <a:pt x="47" y="205"/>
                </a:lnTo>
                <a:lnTo>
                  <a:pt x="54" y="225"/>
                </a:lnTo>
                <a:lnTo>
                  <a:pt x="54" y="225"/>
                </a:lnTo>
                <a:lnTo>
                  <a:pt x="45" y="249"/>
                </a:lnTo>
                <a:lnTo>
                  <a:pt x="38" y="265"/>
                </a:lnTo>
                <a:lnTo>
                  <a:pt x="36" y="272"/>
                </a:lnTo>
                <a:lnTo>
                  <a:pt x="63" y="298"/>
                </a:lnTo>
                <a:lnTo>
                  <a:pt x="63" y="298"/>
                </a:lnTo>
                <a:lnTo>
                  <a:pt x="70" y="296"/>
                </a:lnTo>
                <a:lnTo>
                  <a:pt x="87" y="291"/>
                </a:lnTo>
                <a:lnTo>
                  <a:pt x="110" y="280"/>
                </a:lnTo>
                <a:lnTo>
                  <a:pt x="130" y="289"/>
                </a:lnTo>
                <a:lnTo>
                  <a:pt x="130" y="289"/>
                </a:lnTo>
                <a:lnTo>
                  <a:pt x="141" y="310"/>
                </a:lnTo>
                <a:lnTo>
                  <a:pt x="146" y="327"/>
                </a:lnTo>
                <a:lnTo>
                  <a:pt x="152" y="334"/>
                </a:lnTo>
                <a:lnTo>
                  <a:pt x="188" y="334"/>
                </a:lnTo>
                <a:lnTo>
                  <a:pt x="188" y="334"/>
                </a:lnTo>
                <a:lnTo>
                  <a:pt x="194" y="327"/>
                </a:lnTo>
                <a:lnTo>
                  <a:pt x="199" y="310"/>
                </a:lnTo>
                <a:lnTo>
                  <a:pt x="208" y="289"/>
                </a:lnTo>
                <a:lnTo>
                  <a:pt x="230" y="280"/>
                </a:lnTo>
                <a:lnTo>
                  <a:pt x="230" y="280"/>
                </a:lnTo>
                <a:lnTo>
                  <a:pt x="253" y="289"/>
                </a:lnTo>
                <a:lnTo>
                  <a:pt x="270" y="296"/>
                </a:lnTo>
                <a:lnTo>
                  <a:pt x="277" y="298"/>
                </a:lnTo>
                <a:lnTo>
                  <a:pt x="304" y="271"/>
                </a:lnTo>
                <a:lnTo>
                  <a:pt x="304" y="271"/>
                </a:lnTo>
                <a:lnTo>
                  <a:pt x="302" y="263"/>
                </a:lnTo>
                <a:lnTo>
                  <a:pt x="295" y="247"/>
                </a:lnTo>
                <a:lnTo>
                  <a:pt x="284" y="225"/>
                </a:lnTo>
                <a:lnTo>
                  <a:pt x="293" y="205"/>
                </a:lnTo>
                <a:lnTo>
                  <a:pt x="293" y="205"/>
                </a:lnTo>
                <a:lnTo>
                  <a:pt x="317" y="196"/>
                </a:lnTo>
                <a:lnTo>
                  <a:pt x="333" y="189"/>
                </a:lnTo>
                <a:lnTo>
                  <a:pt x="340" y="184"/>
                </a:lnTo>
                <a:lnTo>
                  <a:pt x="340" y="147"/>
                </a:lnTo>
                <a:lnTo>
                  <a:pt x="340" y="147"/>
                </a:lnTo>
                <a:lnTo>
                  <a:pt x="333" y="144"/>
                </a:lnTo>
                <a:lnTo>
                  <a:pt x="317" y="136"/>
                </a:lnTo>
                <a:lnTo>
                  <a:pt x="293" y="129"/>
                </a:lnTo>
                <a:lnTo>
                  <a:pt x="293" y="129"/>
                </a:lnTo>
                <a:close/>
                <a:moveTo>
                  <a:pt x="224" y="167"/>
                </a:moveTo>
                <a:lnTo>
                  <a:pt x="224" y="167"/>
                </a:lnTo>
                <a:lnTo>
                  <a:pt x="223" y="178"/>
                </a:lnTo>
                <a:lnTo>
                  <a:pt x="219" y="187"/>
                </a:lnTo>
                <a:lnTo>
                  <a:pt x="215" y="196"/>
                </a:lnTo>
                <a:lnTo>
                  <a:pt x="208" y="205"/>
                </a:lnTo>
                <a:lnTo>
                  <a:pt x="201" y="211"/>
                </a:lnTo>
                <a:lnTo>
                  <a:pt x="190" y="216"/>
                </a:lnTo>
                <a:lnTo>
                  <a:pt x="181" y="220"/>
                </a:lnTo>
                <a:lnTo>
                  <a:pt x="170" y="220"/>
                </a:lnTo>
                <a:lnTo>
                  <a:pt x="170" y="220"/>
                </a:lnTo>
                <a:lnTo>
                  <a:pt x="159" y="220"/>
                </a:lnTo>
                <a:lnTo>
                  <a:pt x="148" y="216"/>
                </a:lnTo>
                <a:lnTo>
                  <a:pt x="139" y="211"/>
                </a:lnTo>
                <a:lnTo>
                  <a:pt x="130" y="205"/>
                </a:lnTo>
                <a:lnTo>
                  <a:pt x="125" y="196"/>
                </a:lnTo>
                <a:lnTo>
                  <a:pt x="119" y="187"/>
                </a:lnTo>
                <a:lnTo>
                  <a:pt x="116" y="178"/>
                </a:lnTo>
                <a:lnTo>
                  <a:pt x="116" y="167"/>
                </a:lnTo>
                <a:lnTo>
                  <a:pt x="116" y="167"/>
                </a:lnTo>
                <a:lnTo>
                  <a:pt x="116" y="156"/>
                </a:lnTo>
                <a:lnTo>
                  <a:pt x="119" y="145"/>
                </a:lnTo>
                <a:lnTo>
                  <a:pt x="125" y="136"/>
                </a:lnTo>
                <a:lnTo>
                  <a:pt x="130" y="129"/>
                </a:lnTo>
                <a:lnTo>
                  <a:pt x="139" y="122"/>
                </a:lnTo>
                <a:lnTo>
                  <a:pt x="148" y="118"/>
                </a:lnTo>
                <a:lnTo>
                  <a:pt x="159" y="115"/>
                </a:lnTo>
                <a:lnTo>
                  <a:pt x="170" y="113"/>
                </a:lnTo>
                <a:lnTo>
                  <a:pt x="170" y="113"/>
                </a:lnTo>
                <a:lnTo>
                  <a:pt x="181" y="115"/>
                </a:lnTo>
                <a:lnTo>
                  <a:pt x="190" y="118"/>
                </a:lnTo>
                <a:lnTo>
                  <a:pt x="201" y="122"/>
                </a:lnTo>
                <a:lnTo>
                  <a:pt x="208" y="129"/>
                </a:lnTo>
                <a:lnTo>
                  <a:pt x="215" y="136"/>
                </a:lnTo>
                <a:lnTo>
                  <a:pt x="219" y="145"/>
                </a:lnTo>
                <a:lnTo>
                  <a:pt x="223" y="156"/>
                </a:lnTo>
                <a:lnTo>
                  <a:pt x="224" y="167"/>
                </a:lnTo>
                <a:lnTo>
                  <a:pt x="224" y="16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1" name="Google Shape;1431;p38"/>
          <p:cNvSpPr/>
          <p:nvPr/>
        </p:nvSpPr>
        <p:spPr>
          <a:xfrm>
            <a:off x="2175033" y="2918336"/>
            <a:ext cx="420611" cy="423619"/>
          </a:xfrm>
          <a:custGeom>
            <a:rect b="b" l="l" r="r" t="t"/>
            <a:pathLst>
              <a:path extrusionOk="0" h="281" w="281">
                <a:moveTo>
                  <a:pt x="262" y="0"/>
                </a:moveTo>
                <a:lnTo>
                  <a:pt x="36" y="0"/>
                </a:lnTo>
                <a:lnTo>
                  <a:pt x="36" y="38"/>
                </a:lnTo>
                <a:lnTo>
                  <a:pt x="9" y="38"/>
                </a:lnTo>
                <a:lnTo>
                  <a:pt x="9" y="38"/>
                </a:lnTo>
                <a:lnTo>
                  <a:pt x="5" y="38"/>
                </a:lnTo>
                <a:lnTo>
                  <a:pt x="1" y="40"/>
                </a:lnTo>
                <a:lnTo>
                  <a:pt x="0" y="41"/>
                </a:lnTo>
                <a:lnTo>
                  <a:pt x="0" y="45"/>
                </a:lnTo>
                <a:lnTo>
                  <a:pt x="0" y="65"/>
                </a:lnTo>
                <a:lnTo>
                  <a:pt x="0" y="65"/>
                </a:lnTo>
                <a:lnTo>
                  <a:pt x="0" y="69"/>
                </a:lnTo>
                <a:lnTo>
                  <a:pt x="1" y="72"/>
                </a:lnTo>
                <a:lnTo>
                  <a:pt x="5" y="74"/>
                </a:lnTo>
                <a:lnTo>
                  <a:pt x="9" y="74"/>
                </a:lnTo>
                <a:lnTo>
                  <a:pt x="36" y="74"/>
                </a:lnTo>
                <a:lnTo>
                  <a:pt x="36" y="94"/>
                </a:lnTo>
                <a:lnTo>
                  <a:pt x="9" y="94"/>
                </a:lnTo>
                <a:lnTo>
                  <a:pt x="9" y="94"/>
                </a:lnTo>
                <a:lnTo>
                  <a:pt x="5" y="94"/>
                </a:lnTo>
                <a:lnTo>
                  <a:pt x="1" y="96"/>
                </a:lnTo>
                <a:lnTo>
                  <a:pt x="0" y="99"/>
                </a:lnTo>
                <a:lnTo>
                  <a:pt x="0" y="103"/>
                </a:lnTo>
                <a:lnTo>
                  <a:pt x="0" y="121"/>
                </a:lnTo>
                <a:lnTo>
                  <a:pt x="0" y="121"/>
                </a:lnTo>
                <a:lnTo>
                  <a:pt x="0" y="125"/>
                </a:lnTo>
                <a:lnTo>
                  <a:pt x="1" y="128"/>
                </a:lnTo>
                <a:lnTo>
                  <a:pt x="5" y="130"/>
                </a:lnTo>
                <a:lnTo>
                  <a:pt x="9" y="130"/>
                </a:lnTo>
                <a:lnTo>
                  <a:pt x="36" y="130"/>
                </a:lnTo>
                <a:lnTo>
                  <a:pt x="36" y="150"/>
                </a:lnTo>
                <a:lnTo>
                  <a:pt x="9" y="150"/>
                </a:lnTo>
                <a:lnTo>
                  <a:pt x="9" y="150"/>
                </a:lnTo>
                <a:lnTo>
                  <a:pt x="5" y="150"/>
                </a:lnTo>
                <a:lnTo>
                  <a:pt x="1" y="152"/>
                </a:lnTo>
                <a:lnTo>
                  <a:pt x="0" y="156"/>
                </a:lnTo>
                <a:lnTo>
                  <a:pt x="0" y="159"/>
                </a:lnTo>
                <a:lnTo>
                  <a:pt x="0" y="177"/>
                </a:lnTo>
                <a:lnTo>
                  <a:pt x="0" y="177"/>
                </a:lnTo>
                <a:lnTo>
                  <a:pt x="0" y="181"/>
                </a:lnTo>
                <a:lnTo>
                  <a:pt x="1" y="185"/>
                </a:lnTo>
                <a:lnTo>
                  <a:pt x="5" y="186"/>
                </a:lnTo>
                <a:lnTo>
                  <a:pt x="9" y="186"/>
                </a:lnTo>
                <a:lnTo>
                  <a:pt x="36" y="186"/>
                </a:lnTo>
                <a:lnTo>
                  <a:pt x="36" y="206"/>
                </a:lnTo>
                <a:lnTo>
                  <a:pt x="9" y="206"/>
                </a:lnTo>
                <a:lnTo>
                  <a:pt x="9" y="206"/>
                </a:lnTo>
                <a:lnTo>
                  <a:pt x="5" y="206"/>
                </a:lnTo>
                <a:lnTo>
                  <a:pt x="1" y="208"/>
                </a:lnTo>
                <a:lnTo>
                  <a:pt x="0" y="212"/>
                </a:lnTo>
                <a:lnTo>
                  <a:pt x="0" y="215"/>
                </a:lnTo>
                <a:lnTo>
                  <a:pt x="0" y="234"/>
                </a:lnTo>
                <a:lnTo>
                  <a:pt x="0" y="234"/>
                </a:lnTo>
                <a:lnTo>
                  <a:pt x="0" y="237"/>
                </a:lnTo>
                <a:lnTo>
                  <a:pt x="1" y="241"/>
                </a:lnTo>
                <a:lnTo>
                  <a:pt x="5" y="243"/>
                </a:lnTo>
                <a:lnTo>
                  <a:pt x="9" y="243"/>
                </a:lnTo>
                <a:lnTo>
                  <a:pt x="36" y="243"/>
                </a:lnTo>
                <a:lnTo>
                  <a:pt x="36" y="281"/>
                </a:lnTo>
                <a:lnTo>
                  <a:pt x="262" y="281"/>
                </a:lnTo>
                <a:lnTo>
                  <a:pt x="262" y="281"/>
                </a:lnTo>
                <a:lnTo>
                  <a:pt x="270" y="279"/>
                </a:lnTo>
                <a:lnTo>
                  <a:pt x="275" y="275"/>
                </a:lnTo>
                <a:lnTo>
                  <a:pt x="279" y="270"/>
                </a:lnTo>
                <a:lnTo>
                  <a:pt x="281" y="261"/>
                </a:lnTo>
                <a:lnTo>
                  <a:pt x="281" y="18"/>
                </a:lnTo>
                <a:lnTo>
                  <a:pt x="281" y="18"/>
                </a:lnTo>
                <a:lnTo>
                  <a:pt x="279" y="11"/>
                </a:lnTo>
                <a:lnTo>
                  <a:pt x="275" y="5"/>
                </a:lnTo>
                <a:lnTo>
                  <a:pt x="270" y="1"/>
                </a:lnTo>
                <a:lnTo>
                  <a:pt x="262" y="0"/>
                </a:lnTo>
                <a:lnTo>
                  <a:pt x="262" y="0"/>
                </a:lnTo>
                <a:close/>
                <a:moveTo>
                  <a:pt x="92" y="263"/>
                </a:moveTo>
                <a:lnTo>
                  <a:pt x="56" y="263"/>
                </a:lnTo>
                <a:lnTo>
                  <a:pt x="56" y="243"/>
                </a:lnTo>
                <a:lnTo>
                  <a:pt x="65" y="243"/>
                </a:lnTo>
                <a:lnTo>
                  <a:pt x="65" y="243"/>
                </a:lnTo>
                <a:lnTo>
                  <a:pt x="69" y="243"/>
                </a:lnTo>
                <a:lnTo>
                  <a:pt x="72" y="241"/>
                </a:lnTo>
                <a:lnTo>
                  <a:pt x="74" y="237"/>
                </a:lnTo>
                <a:lnTo>
                  <a:pt x="74" y="234"/>
                </a:lnTo>
                <a:lnTo>
                  <a:pt x="74" y="215"/>
                </a:lnTo>
                <a:lnTo>
                  <a:pt x="74" y="215"/>
                </a:lnTo>
                <a:lnTo>
                  <a:pt x="74" y="212"/>
                </a:lnTo>
                <a:lnTo>
                  <a:pt x="72" y="208"/>
                </a:lnTo>
                <a:lnTo>
                  <a:pt x="69" y="206"/>
                </a:lnTo>
                <a:lnTo>
                  <a:pt x="65" y="206"/>
                </a:lnTo>
                <a:lnTo>
                  <a:pt x="56" y="206"/>
                </a:lnTo>
                <a:lnTo>
                  <a:pt x="56" y="186"/>
                </a:lnTo>
                <a:lnTo>
                  <a:pt x="65" y="186"/>
                </a:lnTo>
                <a:lnTo>
                  <a:pt x="65" y="186"/>
                </a:lnTo>
                <a:lnTo>
                  <a:pt x="69" y="186"/>
                </a:lnTo>
                <a:lnTo>
                  <a:pt x="72" y="185"/>
                </a:lnTo>
                <a:lnTo>
                  <a:pt x="74" y="181"/>
                </a:lnTo>
                <a:lnTo>
                  <a:pt x="74" y="177"/>
                </a:lnTo>
                <a:lnTo>
                  <a:pt x="74" y="159"/>
                </a:lnTo>
                <a:lnTo>
                  <a:pt x="74" y="159"/>
                </a:lnTo>
                <a:lnTo>
                  <a:pt x="74" y="156"/>
                </a:lnTo>
                <a:lnTo>
                  <a:pt x="72" y="152"/>
                </a:lnTo>
                <a:lnTo>
                  <a:pt x="69" y="150"/>
                </a:lnTo>
                <a:lnTo>
                  <a:pt x="65" y="150"/>
                </a:lnTo>
                <a:lnTo>
                  <a:pt x="56" y="150"/>
                </a:lnTo>
                <a:lnTo>
                  <a:pt x="56" y="130"/>
                </a:lnTo>
                <a:lnTo>
                  <a:pt x="65" y="130"/>
                </a:lnTo>
                <a:lnTo>
                  <a:pt x="65" y="130"/>
                </a:lnTo>
                <a:lnTo>
                  <a:pt x="69" y="130"/>
                </a:lnTo>
                <a:lnTo>
                  <a:pt x="72" y="128"/>
                </a:lnTo>
                <a:lnTo>
                  <a:pt x="74" y="125"/>
                </a:lnTo>
                <a:lnTo>
                  <a:pt x="74" y="121"/>
                </a:lnTo>
                <a:lnTo>
                  <a:pt x="74" y="103"/>
                </a:lnTo>
                <a:lnTo>
                  <a:pt x="74" y="103"/>
                </a:lnTo>
                <a:lnTo>
                  <a:pt x="74" y="99"/>
                </a:lnTo>
                <a:lnTo>
                  <a:pt x="72" y="96"/>
                </a:lnTo>
                <a:lnTo>
                  <a:pt x="69" y="94"/>
                </a:lnTo>
                <a:lnTo>
                  <a:pt x="65" y="94"/>
                </a:lnTo>
                <a:lnTo>
                  <a:pt x="56" y="94"/>
                </a:lnTo>
                <a:lnTo>
                  <a:pt x="56" y="74"/>
                </a:lnTo>
                <a:lnTo>
                  <a:pt x="65" y="74"/>
                </a:lnTo>
                <a:lnTo>
                  <a:pt x="65" y="74"/>
                </a:lnTo>
                <a:lnTo>
                  <a:pt x="69" y="74"/>
                </a:lnTo>
                <a:lnTo>
                  <a:pt x="72" y="72"/>
                </a:lnTo>
                <a:lnTo>
                  <a:pt x="74" y="69"/>
                </a:lnTo>
                <a:lnTo>
                  <a:pt x="74" y="65"/>
                </a:lnTo>
                <a:lnTo>
                  <a:pt x="74" y="45"/>
                </a:lnTo>
                <a:lnTo>
                  <a:pt x="74" y="45"/>
                </a:lnTo>
                <a:lnTo>
                  <a:pt x="74" y="41"/>
                </a:lnTo>
                <a:lnTo>
                  <a:pt x="72" y="40"/>
                </a:lnTo>
                <a:lnTo>
                  <a:pt x="69" y="38"/>
                </a:lnTo>
                <a:lnTo>
                  <a:pt x="65" y="38"/>
                </a:lnTo>
                <a:lnTo>
                  <a:pt x="56" y="38"/>
                </a:lnTo>
                <a:lnTo>
                  <a:pt x="56" y="18"/>
                </a:lnTo>
                <a:lnTo>
                  <a:pt x="92" y="18"/>
                </a:lnTo>
                <a:lnTo>
                  <a:pt x="92" y="26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2" name="Google Shape;1432;p38"/>
          <p:cNvGrpSpPr/>
          <p:nvPr/>
        </p:nvGrpSpPr>
        <p:grpSpPr>
          <a:xfrm>
            <a:off x="9571252" y="1827431"/>
            <a:ext cx="646533" cy="541333"/>
            <a:chOff x="2951142" y="2589225"/>
            <a:chExt cx="468313" cy="392113"/>
          </a:xfrm>
        </p:grpSpPr>
        <p:sp>
          <p:nvSpPr>
            <p:cNvPr id="1433" name="Google Shape;1433;p38"/>
            <p:cNvSpPr/>
            <p:nvPr/>
          </p:nvSpPr>
          <p:spPr>
            <a:xfrm>
              <a:off x="2951142" y="2646375"/>
              <a:ext cx="284163" cy="284163"/>
            </a:xfrm>
            <a:custGeom>
              <a:rect b="b" l="l" r="r" t="t"/>
              <a:pathLst>
                <a:path extrusionOk="0" h="358" w="359">
                  <a:moveTo>
                    <a:pt x="179" y="358"/>
                  </a:moveTo>
                  <a:lnTo>
                    <a:pt x="208" y="358"/>
                  </a:lnTo>
                  <a:lnTo>
                    <a:pt x="208" y="331"/>
                  </a:lnTo>
                  <a:lnTo>
                    <a:pt x="208" y="331"/>
                  </a:lnTo>
                  <a:lnTo>
                    <a:pt x="224" y="327"/>
                  </a:lnTo>
                  <a:lnTo>
                    <a:pt x="239" y="322"/>
                  </a:lnTo>
                  <a:lnTo>
                    <a:pt x="254" y="315"/>
                  </a:lnTo>
                  <a:lnTo>
                    <a:pt x="267" y="307"/>
                  </a:lnTo>
                  <a:lnTo>
                    <a:pt x="286" y="326"/>
                  </a:lnTo>
                  <a:lnTo>
                    <a:pt x="326" y="286"/>
                  </a:lnTo>
                  <a:lnTo>
                    <a:pt x="307" y="267"/>
                  </a:lnTo>
                  <a:lnTo>
                    <a:pt x="307" y="267"/>
                  </a:lnTo>
                  <a:lnTo>
                    <a:pt x="315" y="253"/>
                  </a:lnTo>
                  <a:lnTo>
                    <a:pt x="323" y="238"/>
                  </a:lnTo>
                  <a:lnTo>
                    <a:pt x="328" y="223"/>
                  </a:lnTo>
                  <a:lnTo>
                    <a:pt x="331" y="207"/>
                  </a:lnTo>
                  <a:lnTo>
                    <a:pt x="359" y="207"/>
                  </a:lnTo>
                  <a:lnTo>
                    <a:pt x="359" y="150"/>
                  </a:lnTo>
                  <a:lnTo>
                    <a:pt x="331" y="150"/>
                  </a:lnTo>
                  <a:lnTo>
                    <a:pt x="331" y="150"/>
                  </a:lnTo>
                  <a:lnTo>
                    <a:pt x="328" y="136"/>
                  </a:lnTo>
                  <a:lnTo>
                    <a:pt x="323" y="119"/>
                  </a:lnTo>
                  <a:lnTo>
                    <a:pt x="315" y="105"/>
                  </a:lnTo>
                  <a:lnTo>
                    <a:pt x="307" y="91"/>
                  </a:lnTo>
                  <a:lnTo>
                    <a:pt x="326" y="72"/>
                  </a:lnTo>
                  <a:lnTo>
                    <a:pt x="286" y="33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54" y="43"/>
                  </a:lnTo>
                  <a:lnTo>
                    <a:pt x="239" y="37"/>
                  </a:lnTo>
                  <a:lnTo>
                    <a:pt x="224" y="30"/>
                  </a:lnTo>
                  <a:lnTo>
                    <a:pt x="208" y="27"/>
                  </a:lnTo>
                  <a:lnTo>
                    <a:pt x="208" y="0"/>
                  </a:lnTo>
                  <a:lnTo>
                    <a:pt x="179" y="0"/>
                  </a:lnTo>
                  <a:lnTo>
                    <a:pt x="179" y="65"/>
                  </a:lnTo>
                  <a:lnTo>
                    <a:pt x="179" y="65"/>
                  </a:lnTo>
                  <a:lnTo>
                    <a:pt x="190" y="65"/>
                  </a:lnTo>
                  <a:lnTo>
                    <a:pt x="203" y="68"/>
                  </a:lnTo>
                  <a:lnTo>
                    <a:pt x="213" y="70"/>
                  </a:lnTo>
                  <a:lnTo>
                    <a:pt x="224" y="74"/>
                  </a:lnTo>
                  <a:lnTo>
                    <a:pt x="234" y="79"/>
                  </a:lnTo>
                  <a:lnTo>
                    <a:pt x="244" y="85"/>
                  </a:lnTo>
                  <a:lnTo>
                    <a:pt x="252" y="91"/>
                  </a:lnTo>
                  <a:lnTo>
                    <a:pt x="260" y="98"/>
                  </a:lnTo>
                  <a:lnTo>
                    <a:pt x="267" y="106"/>
                  </a:lnTo>
                  <a:lnTo>
                    <a:pt x="275" y="116"/>
                  </a:lnTo>
                  <a:lnTo>
                    <a:pt x="279" y="124"/>
                  </a:lnTo>
                  <a:lnTo>
                    <a:pt x="284" y="134"/>
                  </a:lnTo>
                  <a:lnTo>
                    <a:pt x="288" y="145"/>
                  </a:lnTo>
                  <a:lnTo>
                    <a:pt x="292" y="157"/>
                  </a:lnTo>
                  <a:lnTo>
                    <a:pt x="293" y="168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293" y="191"/>
                  </a:lnTo>
                  <a:lnTo>
                    <a:pt x="292" y="202"/>
                  </a:lnTo>
                  <a:lnTo>
                    <a:pt x="288" y="213"/>
                  </a:lnTo>
                  <a:lnTo>
                    <a:pt x="284" y="223"/>
                  </a:lnTo>
                  <a:lnTo>
                    <a:pt x="279" y="233"/>
                  </a:lnTo>
                  <a:lnTo>
                    <a:pt x="275" y="243"/>
                  </a:lnTo>
                  <a:lnTo>
                    <a:pt x="267" y="252"/>
                  </a:lnTo>
                  <a:lnTo>
                    <a:pt x="260" y="260"/>
                  </a:lnTo>
                  <a:lnTo>
                    <a:pt x="252" y="268"/>
                  </a:lnTo>
                  <a:lnTo>
                    <a:pt x="244" y="274"/>
                  </a:lnTo>
                  <a:lnTo>
                    <a:pt x="234" y="280"/>
                  </a:lnTo>
                  <a:lnTo>
                    <a:pt x="224" y="285"/>
                  </a:lnTo>
                  <a:lnTo>
                    <a:pt x="213" y="289"/>
                  </a:lnTo>
                  <a:lnTo>
                    <a:pt x="203" y="291"/>
                  </a:lnTo>
                  <a:lnTo>
                    <a:pt x="190" y="293"/>
                  </a:lnTo>
                  <a:lnTo>
                    <a:pt x="179" y="294"/>
                  </a:lnTo>
                  <a:lnTo>
                    <a:pt x="179" y="358"/>
                  </a:lnTo>
                  <a:close/>
                  <a:moveTo>
                    <a:pt x="52" y="267"/>
                  </a:moveTo>
                  <a:lnTo>
                    <a:pt x="32" y="286"/>
                  </a:lnTo>
                  <a:lnTo>
                    <a:pt x="73" y="326"/>
                  </a:lnTo>
                  <a:lnTo>
                    <a:pt x="92" y="307"/>
                  </a:lnTo>
                  <a:lnTo>
                    <a:pt x="92" y="307"/>
                  </a:lnTo>
                  <a:lnTo>
                    <a:pt x="105" y="315"/>
                  </a:lnTo>
                  <a:lnTo>
                    <a:pt x="120" y="322"/>
                  </a:lnTo>
                  <a:lnTo>
                    <a:pt x="135" y="327"/>
                  </a:lnTo>
                  <a:lnTo>
                    <a:pt x="151" y="331"/>
                  </a:lnTo>
                  <a:lnTo>
                    <a:pt x="151" y="358"/>
                  </a:lnTo>
                  <a:lnTo>
                    <a:pt x="179" y="358"/>
                  </a:lnTo>
                  <a:lnTo>
                    <a:pt x="179" y="294"/>
                  </a:lnTo>
                  <a:lnTo>
                    <a:pt x="179" y="294"/>
                  </a:lnTo>
                  <a:lnTo>
                    <a:pt x="179" y="294"/>
                  </a:lnTo>
                  <a:lnTo>
                    <a:pt x="168" y="293"/>
                  </a:lnTo>
                  <a:lnTo>
                    <a:pt x="156" y="291"/>
                  </a:lnTo>
                  <a:lnTo>
                    <a:pt x="145" y="289"/>
                  </a:lnTo>
                  <a:lnTo>
                    <a:pt x="135" y="285"/>
                  </a:lnTo>
                  <a:lnTo>
                    <a:pt x="125" y="280"/>
                  </a:lnTo>
                  <a:lnTo>
                    <a:pt x="115" y="274"/>
                  </a:lnTo>
                  <a:lnTo>
                    <a:pt x="106" y="268"/>
                  </a:lnTo>
                  <a:lnTo>
                    <a:pt x="99" y="260"/>
                  </a:lnTo>
                  <a:lnTo>
                    <a:pt x="92" y="252"/>
                  </a:lnTo>
                  <a:lnTo>
                    <a:pt x="84" y="243"/>
                  </a:lnTo>
                  <a:lnTo>
                    <a:pt x="79" y="233"/>
                  </a:lnTo>
                  <a:lnTo>
                    <a:pt x="74" y="223"/>
                  </a:lnTo>
                  <a:lnTo>
                    <a:pt x="71" y="213"/>
                  </a:lnTo>
                  <a:lnTo>
                    <a:pt x="67" y="202"/>
                  </a:lnTo>
                  <a:lnTo>
                    <a:pt x="66" y="191"/>
                  </a:lnTo>
                  <a:lnTo>
                    <a:pt x="64" y="179"/>
                  </a:lnTo>
                  <a:lnTo>
                    <a:pt x="64" y="179"/>
                  </a:lnTo>
                  <a:lnTo>
                    <a:pt x="66" y="168"/>
                  </a:lnTo>
                  <a:lnTo>
                    <a:pt x="67" y="157"/>
                  </a:lnTo>
                  <a:lnTo>
                    <a:pt x="71" y="145"/>
                  </a:lnTo>
                  <a:lnTo>
                    <a:pt x="74" y="134"/>
                  </a:lnTo>
                  <a:lnTo>
                    <a:pt x="79" y="124"/>
                  </a:lnTo>
                  <a:lnTo>
                    <a:pt x="84" y="116"/>
                  </a:lnTo>
                  <a:lnTo>
                    <a:pt x="92" y="106"/>
                  </a:lnTo>
                  <a:lnTo>
                    <a:pt x="99" y="98"/>
                  </a:lnTo>
                  <a:lnTo>
                    <a:pt x="106" y="91"/>
                  </a:lnTo>
                  <a:lnTo>
                    <a:pt x="115" y="85"/>
                  </a:lnTo>
                  <a:lnTo>
                    <a:pt x="125" y="79"/>
                  </a:lnTo>
                  <a:lnTo>
                    <a:pt x="135" y="74"/>
                  </a:lnTo>
                  <a:lnTo>
                    <a:pt x="145" y="70"/>
                  </a:lnTo>
                  <a:lnTo>
                    <a:pt x="156" y="68"/>
                  </a:lnTo>
                  <a:lnTo>
                    <a:pt x="168" y="65"/>
                  </a:lnTo>
                  <a:lnTo>
                    <a:pt x="179" y="65"/>
                  </a:lnTo>
                  <a:lnTo>
                    <a:pt x="179" y="65"/>
                  </a:lnTo>
                  <a:lnTo>
                    <a:pt x="179" y="65"/>
                  </a:lnTo>
                  <a:lnTo>
                    <a:pt x="179" y="0"/>
                  </a:lnTo>
                  <a:lnTo>
                    <a:pt x="151" y="0"/>
                  </a:lnTo>
                  <a:lnTo>
                    <a:pt x="151" y="27"/>
                  </a:lnTo>
                  <a:lnTo>
                    <a:pt x="151" y="27"/>
                  </a:lnTo>
                  <a:lnTo>
                    <a:pt x="135" y="30"/>
                  </a:lnTo>
                  <a:lnTo>
                    <a:pt x="120" y="37"/>
                  </a:lnTo>
                  <a:lnTo>
                    <a:pt x="105" y="43"/>
                  </a:lnTo>
                  <a:lnTo>
                    <a:pt x="92" y="51"/>
                  </a:lnTo>
                  <a:lnTo>
                    <a:pt x="73" y="33"/>
                  </a:lnTo>
                  <a:lnTo>
                    <a:pt x="32" y="72"/>
                  </a:lnTo>
                  <a:lnTo>
                    <a:pt x="52" y="91"/>
                  </a:lnTo>
                  <a:lnTo>
                    <a:pt x="52" y="91"/>
                  </a:lnTo>
                  <a:lnTo>
                    <a:pt x="43" y="105"/>
                  </a:lnTo>
                  <a:lnTo>
                    <a:pt x="36" y="119"/>
                  </a:lnTo>
                  <a:lnTo>
                    <a:pt x="31" y="136"/>
                  </a:lnTo>
                  <a:lnTo>
                    <a:pt x="27" y="150"/>
                  </a:lnTo>
                  <a:lnTo>
                    <a:pt x="0" y="150"/>
                  </a:lnTo>
                  <a:lnTo>
                    <a:pt x="0" y="207"/>
                  </a:lnTo>
                  <a:lnTo>
                    <a:pt x="27" y="207"/>
                  </a:lnTo>
                  <a:lnTo>
                    <a:pt x="27" y="207"/>
                  </a:lnTo>
                  <a:lnTo>
                    <a:pt x="31" y="223"/>
                  </a:lnTo>
                  <a:lnTo>
                    <a:pt x="36" y="238"/>
                  </a:lnTo>
                  <a:lnTo>
                    <a:pt x="43" y="253"/>
                  </a:lnTo>
                  <a:lnTo>
                    <a:pt x="52" y="267"/>
                  </a:lnTo>
                  <a:lnTo>
                    <a:pt x="52" y="26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38"/>
            <p:cNvSpPr/>
            <p:nvPr/>
          </p:nvSpPr>
          <p:spPr>
            <a:xfrm>
              <a:off x="3233717" y="2798775"/>
              <a:ext cx="182563" cy="182563"/>
            </a:xfrm>
            <a:custGeom>
              <a:rect b="b" l="l" r="r" t="t"/>
              <a:pathLst>
                <a:path extrusionOk="0" h="231" w="231">
                  <a:moveTo>
                    <a:pt x="115" y="19"/>
                  </a:moveTo>
                  <a:lnTo>
                    <a:pt x="115" y="19"/>
                  </a:lnTo>
                  <a:lnTo>
                    <a:pt x="131" y="20"/>
                  </a:lnTo>
                  <a:lnTo>
                    <a:pt x="146" y="24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63" y="10"/>
                  </a:lnTo>
                  <a:lnTo>
                    <a:pt x="173" y="15"/>
                  </a:lnTo>
                  <a:lnTo>
                    <a:pt x="183" y="21"/>
                  </a:lnTo>
                  <a:lnTo>
                    <a:pt x="192" y="29"/>
                  </a:lnTo>
                  <a:lnTo>
                    <a:pt x="179" y="42"/>
                  </a:lnTo>
                  <a:lnTo>
                    <a:pt x="179" y="42"/>
                  </a:lnTo>
                  <a:lnTo>
                    <a:pt x="187" y="48"/>
                  </a:lnTo>
                  <a:lnTo>
                    <a:pt x="193" y="56"/>
                  </a:lnTo>
                  <a:lnTo>
                    <a:pt x="198" y="64"/>
                  </a:lnTo>
                  <a:lnTo>
                    <a:pt x="203" y="72"/>
                  </a:lnTo>
                  <a:lnTo>
                    <a:pt x="219" y="64"/>
                  </a:lnTo>
                  <a:lnTo>
                    <a:pt x="219" y="64"/>
                  </a:lnTo>
                  <a:lnTo>
                    <a:pt x="224" y="74"/>
                  </a:lnTo>
                  <a:lnTo>
                    <a:pt x="228" y="85"/>
                  </a:lnTo>
                  <a:lnTo>
                    <a:pt x="230" y="97"/>
                  </a:lnTo>
                  <a:lnTo>
                    <a:pt x="231" y="108"/>
                  </a:lnTo>
                  <a:lnTo>
                    <a:pt x="213" y="109"/>
                  </a:lnTo>
                  <a:lnTo>
                    <a:pt x="213" y="109"/>
                  </a:lnTo>
                  <a:lnTo>
                    <a:pt x="213" y="119"/>
                  </a:lnTo>
                  <a:lnTo>
                    <a:pt x="213" y="127"/>
                  </a:lnTo>
                  <a:lnTo>
                    <a:pt x="210" y="137"/>
                  </a:lnTo>
                  <a:lnTo>
                    <a:pt x="208" y="147"/>
                  </a:lnTo>
                  <a:lnTo>
                    <a:pt x="225" y="152"/>
                  </a:lnTo>
                  <a:lnTo>
                    <a:pt x="225" y="152"/>
                  </a:lnTo>
                  <a:lnTo>
                    <a:pt x="221" y="163"/>
                  </a:lnTo>
                  <a:lnTo>
                    <a:pt x="217" y="173"/>
                  </a:lnTo>
                  <a:lnTo>
                    <a:pt x="210" y="183"/>
                  </a:lnTo>
                  <a:lnTo>
                    <a:pt x="203" y="192"/>
                  </a:lnTo>
                  <a:lnTo>
                    <a:pt x="189" y="179"/>
                  </a:lnTo>
                  <a:lnTo>
                    <a:pt x="189" y="179"/>
                  </a:lnTo>
                  <a:lnTo>
                    <a:pt x="183" y="187"/>
                  </a:lnTo>
                  <a:lnTo>
                    <a:pt x="176" y="193"/>
                  </a:lnTo>
                  <a:lnTo>
                    <a:pt x="167" y="198"/>
                  </a:lnTo>
                  <a:lnTo>
                    <a:pt x="160" y="203"/>
                  </a:lnTo>
                  <a:lnTo>
                    <a:pt x="167" y="220"/>
                  </a:lnTo>
                  <a:lnTo>
                    <a:pt x="167" y="220"/>
                  </a:lnTo>
                  <a:lnTo>
                    <a:pt x="157" y="224"/>
                  </a:lnTo>
                  <a:lnTo>
                    <a:pt x="146" y="228"/>
                  </a:lnTo>
                  <a:lnTo>
                    <a:pt x="135" y="230"/>
                  </a:lnTo>
                  <a:lnTo>
                    <a:pt x="124" y="231"/>
                  </a:lnTo>
                  <a:lnTo>
                    <a:pt x="123" y="213"/>
                  </a:lnTo>
                  <a:lnTo>
                    <a:pt x="123" y="213"/>
                  </a:lnTo>
                  <a:lnTo>
                    <a:pt x="115" y="213"/>
                  </a:lnTo>
                  <a:lnTo>
                    <a:pt x="115" y="163"/>
                  </a:lnTo>
                  <a:lnTo>
                    <a:pt x="115" y="163"/>
                  </a:lnTo>
                  <a:lnTo>
                    <a:pt x="123" y="162"/>
                  </a:lnTo>
                  <a:lnTo>
                    <a:pt x="130" y="161"/>
                  </a:lnTo>
                  <a:lnTo>
                    <a:pt x="136" y="158"/>
                  </a:lnTo>
                  <a:lnTo>
                    <a:pt x="144" y="155"/>
                  </a:lnTo>
                  <a:lnTo>
                    <a:pt x="149" y="150"/>
                  </a:lnTo>
                  <a:lnTo>
                    <a:pt x="153" y="144"/>
                  </a:lnTo>
                  <a:lnTo>
                    <a:pt x="157" y="137"/>
                  </a:lnTo>
                  <a:lnTo>
                    <a:pt x="161" y="131"/>
                  </a:lnTo>
                  <a:lnTo>
                    <a:pt x="161" y="131"/>
                  </a:lnTo>
                  <a:lnTo>
                    <a:pt x="162" y="121"/>
                  </a:lnTo>
                  <a:lnTo>
                    <a:pt x="162" y="113"/>
                  </a:lnTo>
                  <a:lnTo>
                    <a:pt x="161" y="103"/>
                  </a:lnTo>
                  <a:lnTo>
                    <a:pt x="158" y="94"/>
                  </a:lnTo>
                  <a:lnTo>
                    <a:pt x="153" y="87"/>
                  </a:lnTo>
                  <a:lnTo>
                    <a:pt x="147" y="80"/>
                  </a:lnTo>
                  <a:lnTo>
                    <a:pt x="140" y="74"/>
                  </a:lnTo>
                  <a:lnTo>
                    <a:pt x="130" y="71"/>
                  </a:lnTo>
                  <a:lnTo>
                    <a:pt x="130" y="71"/>
                  </a:lnTo>
                  <a:lnTo>
                    <a:pt x="123" y="69"/>
                  </a:lnTo>
                  <a:lnTo>
                    <a:pt x="115" y="68"/>
                  </a:lnTo>
                  <a:lnTo>
                    <a:pt x="115" y="19"/>
                  </a:lnTo>
                  <a:close/>
                  <a:moveTo>
                    <a:pt x="29" y="160"/>
                  </a:moveTo>
                  <a:lnTo>
                    <a:pt x="11" y="167"/>
                  </a:lnTo>
                  <a:lnTo>
                    <a:pt x="11" y="167"/>
                  </a:lnTo>
                  <a:lnTo>
                    <a:pt x="8" y="157"/>
                  </a:lnTo>
                  <a:lnTo>
                    <a:pt x="4" y="146"/>
                  </a:lnTo>
                  <a:lnTo>
                    <a:pt x="1" y="135"/>
                  </a:lnTo>
                  <a:lnTo>
                    <a:pt x="0" y="124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17" y="114"/>
                  </a:lnTo>
                  <a:lnTo>
                    <a:pt x="19" y="104"/>
                  </a:lnTo>
                  <a:lnTo>
                    <a:pt x="20" y="94"/>
                  </a:lnTo>
                  <a:lnTo>
                    <a:pt x="24" y="85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10" y="68"/>
                  </a:lnTo>
                  <a:lnTo>
                    <a:pt x="15" y="58"/>
                  </a:lnTo>
                  <a:lnTo>
                    <a:pt x="21" y="48"/>
                  </a:lnTo>
                  <a:lnTo>
                    <a:pt x="29" y="40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8" y="45"/>
                  </a:lnTo>
                  <a:lnTo>
                    <a:pt x="56" y="38"/>
                  </a:lnTo>
                  <a:lnTo>
                    <a:pt x="63" y="34"/>
                  </a:lnTo>
                  <a:lnTo>
                    <a:pt x="72" y="29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74" y="8"/>
                  </a:lnTo>
                  <a:lnTo>
                    <a:pt x="85" y="4"/>
                  </a:lnTo>
                  <a:lnTo>
                    <a:pt x="97" y="1"/>
                  </a:lnTo>
                  <a:lnTo>
                    <a:pt x="108" y="0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15" y="19"/>
                  </a:lnTo>
                  <a:lnTo>
                    <a:pt x="115" y="68"/>
                  </a:lnTo>
                  <a:lnTo>
                    <a:pt x="115" y="68"/>
                  </a:lnTo>
                  <a:lnTo>
                    <a:pt x="108" y="69"/>
                  </a:lnTo>
                  <a:lnTo>
                    <a:pt x="102" y="71"/>
                  </a:lnTo>
                  <a:lnTo>
                    <a:pt x="94" y="73"/>
                  </a:lnTo>
                  <a:lnTo>
                    <a:pt x="88" y="77"/>
                  </a:lnTo>
                  <a:lnTo>
                    <a:pt x="83" y="82"/>
                  </a:lnTo>
                  <a:lnTo>
                    <a:pt x="78" y="88"/>
                  </a:lnTo>
                  <a:lnTo>
                    <a:pt x="74" y="94"/>
                  </a:lnTo>
                  <a:lnTo>
                    <a:pt x="71" y="100"/>
                  </a:lnTo>
                  <a:lnTo>
                    <a:pt x="71" y="100"/>
                  </a:lnTo>
                  <a:lnTo>
                    <a:pt x="68" y="110"/>
                  </a:lnTo>
                  <a:lnTo>
                    <a:pt x="68" y="120"/>
                  </a:lnTo>
                  <a:lnTo>
                    <a:pt x="71" y="129"/>
                  </a:lnTo>
                  <a:lnTo>
                    <a:pt x="73" y="137"/>
                  </a:lnTo>
                  <a:lnTo>
                    <a:pt x="78" y="145"/>
                  </a:lnTo>
                  <a:lnTo>
                    <a:pt x="84" y="151"/>
                  </a:lnTo>
                  <a:lnTo>
                    <a:pt x="92" y="157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108" y="162"/>
                  </a:lnTo>
                  <a:lnTo>
                    <a:pt x="115" y="163"/>
                  </a:lnTo>
                  <a:lnTo>
                    <a:pt x="115" y="213"/>
                  </a:lnTo>
                  <a:lnTo>
                    <a:pt x="115" y="213"/>
                  </a:lnTo>
                  <a:lnTo>
                    <a:pt x="100" y="212"/>
                  </a:lnTo>
                  <a:lnTo>
                    <a:pt x="84" y="208"/>
                  </a:lnTo>
                  <a:lnTo>
                    <a:pt x="79" y="226"/>
                  </a:lnTo>
                  <a:lnTo>
                    <a:pt x="79" y="226"/>
                  </a:lnTo>
                  <a:lnTo>
                    <a:pt x="68" y="221"/>
                  </a:lnTo>
                  <a:lnTo>
                    <a:pt x="58" y="216"/>
                  </a:lnTo>
                  <a:lnTo>
                    <a:pt x="48" y="210"/>
                  </a:lnTo>
                  <a:lnTo>
                    <a:pt x="40" y="203"/>
                  </a:lnTo>
                  <a:lnTo>
                    <a:pt x="52" y="189"/>
                  </a:lnTo>
                  <a:lnTo>
                    <a:pt x="52" y="189"/>
                  </a:lnTo>
                  <a:lnTo>
                    <a:pt x="45" y="183"/>
                  </a:lnTo>
                  <a:lnTo>
                    <a:pt x="38" y="176"/>
                  </a:lnTo>
                  <a:lnTo>
                    <a:pt x="34" y="168"/>
                  </a:lnTo>
                  <a:lnTo>
                    <a:pt x="29" y="160"/>
                  </a:lnTo>
                  <a:lnTo>
                    <a:pt x="29" y="16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38"/>
            <p:cNvSpPr/>
            <p:nvPr/>
          </p:nvSpPr>
          <p:spPr>
            <a:xfrm>
              <a:off x="3228955" y="2589225"/>
              <a:ext cx="190500" cy="190500"/>
            </a:xfrm>
            <a:custGeom>
              <a:rect b="b" l="l" r="r" t="t"/>
              <a:pathLst>
                <a:path extrusionOk="0" h="240" w="240">
                  <a:moveTo>
                    <a:pt x="128" y="36"/>
                  </a:moveTo>
                  <a:lnTo>
                    <a:pt x="131" y="0"/>
                  </a:lnTo>
                  <a:lnTo>
                    <a:pt x="131" y="0"/>
                  </a:lnTo>
                  <a:lnTo>
                    <a:pt x="145" y="1"/>
                  </a:lnTo>
                  <a:lnTo>
                    <a:pt x="157" y="5"/>
                  </a:lnTo>
                  <a:lnTo>
                    <a:pt x="170" y="10"/>
                  </a:lnTo>
                  <a:lnTo>
                    <a:pt x="182" y="16"/>
                  </a:lnTo>
                  <a:lnTo>
                    <a:pt x="163" y="47"/>
                  </a:lnTo>
                  <a:lnTo>
                    <a:pt x="163" y="47"/>
                  </a:lnTo>
                  <a:lnTo>
                    <a:pt x="172" y="52"/>
                  </a:lnTo>
                  <a:lnTo>
                    <a:pt x="178" y="58"/>
                  </a:lnTo>
                  <a:lnTo>
                    <a:pt x="186" y="65"/>
                  </a:lnTo>
                  <a:lnTo>
                    <a:pt x="191" y="73"/>
                  </a:lnTo>
                  <a:lnTo>
                    <a:pt x="222" y="53"/>
                  </a:lnTo>
                  <a:lnTo>
                    <a:pt x="222" y="53"/>
                  </a:lnTo>
                  <a:lnTo>
                    <a:pt x="228" y="64"/>
                  </a:lnTo>
                  <a:lnTo>
                    <a:pt x="234" y="76"/>
                  </a:lnTo>
                  <a:lnTo>
                    <a:pt x="234" y="76"/>
                  </a:lnTo>
                  <a:lnTo>
                    <a:pt x="238" y="90"/>
                  </a:lnTo>
                  <a:lnTo>
                    <a:pt x="240" y="102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5" y="117"/>
                  </a:lnTo>
                  <a:lnTo>
                    <a:pt x="205" y="127"/>
                  </a:lnTo>
                  <a:lnTo>
                    <a:pt x="204" y="136"/>
                  </a:lnTo>
                  <a:lnTo>
                    <a:pt x="202" y="146"/>
                  </a:lnTo>
                  <a:lnTo>
                    <a:pt x="236" y="157"/>
                  </a:lnTo>
                  <a:lnTo>
                    <a:pt x="236" y="157"/>
                  </a:lnTo>
                  <a:lnTo>
                    <a:pt x="231" y="169"/>
                  </a:lnTo>
                  <a:lnTo>
                    <a:pt x="225" y="180"/>
                  </a:lnTo>
                  <a:lnTo>
                    <a:pt x="218" y="193"/>
                  </a:lnTo>
                  <a:lnTo>
                    <a:pt x="208" y="203"/>
                  </a:lnTo>
                  <a:lnTo>
                    <a:pt x="182" y="178"/>
                  </a:lnTo>
                  <a:lnTo>
                    <a:pt x="182" y="178"/>
                  </a:lnTo>
                  <a:lnTo>
                    <a:pt x="176" y="184"/>
                  </a:lnTo>
                  <a:lnTo>
                    <a:pt x="168" y="190"/>
                  </a:lnTo>
                  <a:lnTo>
                    <a:pt x="160" y="195"/>
                  </a:lnTo>
                  <a:lnTo>
                    <a:pt x="151" y="199"/>
                  </a:lnTo>
                  <a:lnTo>
                    <a:pt x="151" y="199"/>
                  </a:lnTo>
                  <a:lnTo>
                    <a:pt x="163" y="232"/>
                  </a:lnTo>
                  <a:lnTo>
                    <a:pt x="163" y="232"/>
                  </a:lnTo>
                  <a:lnTo>
                    <a:pt x="154" y="236"/>
                  </a:lnTo>
                  <a:lnTo>
                    <a:pt x="142" y="238"/>
                  </a:lnTo>
                  <a:lnTo>
                    <a:pt x="131" y="240"/>
                  </a:lnTo>
                  <a:lnTo>
                    <a:pt x="121" y="240"/>
                  </a:lnTo>
                  <a:lnTo>
                    <a:pt x="121" y="190"/>
                  </a:lnTo>
                  <a:lnTo>
                    <a:pt x="121" y="190"/>
                  </a:lnTo>
                  <a:lnTo>
                    <a:pt x="134" y="189"/>
                  </a:lnTo>
                  <a:lnTo>
                    <a:pt x="146" y="185"/>
                  </a:lnTo>
                  <a:lnTo>
                    <a:pt x="146" y="185"/>
                  </a:lnTo>
                  <a:lnTo>
                    <a:pt x="158" y="179"/>
                  </a:lnTo>
                  <a:lnTo>
                    <a:pt x="170" y="170"/>
                  </a:lnTo>
                  <a:lnTo>
                    <a:pt x="178" y="161"/>
                  </a:lnTo>
                  <a:lnTo>
                    <a:pt x="184" y="148"/>
                  </a:lnTo>
                  <a:lnTo>
                    <a:pt x="189" y="136"/>
                  </a:lnTo>
                  <a:lnTo>
                    <a:pt x="191" y="122"/>
                  </a:lnTo>
                  <a:lnTo>
                    <a:pt x="191" y="109"/>
                  </a:lnTo>
                  <a:lnTo>
                    <a:pt x="187" y="95"/>
                  </a:lnTo>
                  <a:lnTo>
                    <a:pt x="187" y="95"/>
                  </a:lnTo>
                  <a:lnTo>
                    <a:pt x="182" y="85"/>
                  </a:lnTo>
                  <a:lnTo>
                    <a:pt x="176" y="75"/>
                  </a:lnTo>
                  <a:lnTo>
                    <a:pt x="168" y="68"/>
                  </a:lnTo>
                  <a:lnTo>
                    <a:pt x="160" y="62"/>
                  </a:lnTo>
                  <a:lnTo>
                    <a:pt x="151" y="57"/>
                  </a:lnTo>
                  <a:lnTo>
                    <a:pt x="141" y="53"/>
                  </a:lnTo>
                  <a:lnTo>
                    <a:pt x="131" y="50"/>
                  </a:lnTo>
                  <a:lnTo>
                    <a:pt x="121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8" y="36"/>
                  </a:lnTo>
                  <a:lnTo>
                    <a:pt x="128" y="36"/>
                  </a:lnTo>
                  <a:close/>
                  <a:moveTo>
                    <a:pt x="121" y="240"/>
                  </a:moveTo>
                  <a:lnTo>
                    <a:pt x="121" y="240"/>
                  </a:lnTo>
                  <a:lnTo>
                    <a:pt x="110" y="240"/>
                  </a:lnTo>
                  <a:lnTo>
                    <a:pt x="114" y="204"/>
                  </a:lnTo>
                  <a:lnTo>
                    <a:pt x="114" y="204"/>
                  </a:lnTo>
                  <a:lnTo>
                    <a:pt x="104" y="203"/>
                  </a:lnTo>
                  <a:lnTo>
                    <a:pt x="95" y="200"/>
                  </a:lnTo>
                  <a:lnTo>
                    <a:pt x="87" y="196"/>
                  </a:lnTo>
                  <a:lnTo>
                    <a:pt x="78" y="193"/>
                  </a:lnTo>
                  <a:lnTo>
                    <a:pt x="60" y="224"/>
                  </a:lnTo>
                  <a:lnTo>
                    <a:pt x="60" y="224"/>
                  </a:lnTo>
                  <a:lnTo>
                    <a:pt x="48" y="216"/>
                  </a:lnTo>
                  <a:lnTo>
                    <a:pt x="39" y="208"/>
                  </a:lnTo>
                  <a:lnTo>
                    <a:pt x="29" y="198"/>
                  </a:lnTo>
                  <a:lnTo>
                    <a:pt x="20" y="186"/>
                  </a:lnTo>
                  <a:lnTo>
                    <a:pt x="51" y="167"/>
                  </a:lnTo>
                  <a:lnTo>
                    <a:pt x="51" y="167"/>
                  </a:lnTo>
                  <a:lnTo>
                    <a:pt x="46" y="158"/>
                  </a:lnTo>
                  <a:lnTo>
                    <a:pt x="42" y="149"/>
                  </a:lnTo>
                  <a:lnTo>
                    <a:pt x="42" y="149"/>
                  </a:lnTo>
                  <a:lnTo>
                    <a:pt x="39" y="141"/>
                  </a:lnTo>
                  <a:lnTo>
                    <a:pt x="37" y="131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3" y="96"/>
                  </a:lnTo>
                  <a:lnTo>
                    <a:pt x="6" y="83"/>
                  </a:lnTo>
                  <a:lnTo>
                    <a:pt x="40" y="94"/>
                  </a:lnTo>
                  <a:lnTo>
                    <a:pt x="40" y="94"/>
                  </a:lnTo>
                  <a:lnTo>
                    <a:pt x="43" y="85"/>
                  </a:lnTo>
                  <a:lnTo>
                    <a:pt x="48" y="76"/>
                  </a:lnTo>
                  <a:lnTo>
                    <a:pt x="53" y="69"/>
                  </a:lnTo>
                  <a:lnTo>
                    <a:pt x="60" y="62"/>
                  </a:lnTo>
                  <a:lnTo>
                    <a:pt x="34" y="37"/>
                  </a:lnTo>
                  <a:lnTo>
                    <a:pt x="34" y="37"/>
                  </a:lnTo>
                  <a:lnTo>
                    <a:pt x="42" y="27"/>
                  </a:lnTo>
                  <a:lnTo>
                    <a:pt x="53" y="20"/>
                  </a:lnTo>
                  <a:lnTo>
                    <a:pt x="64" y="12"/>
                  </a:lnTo>
                  <a:lnTo>
                    <a:pt x="78" y="7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105" y="37"/>
                  </a:lnTo>
                  <a:lnTo>
                    <a:pt x="121" y="34"/>
                  </a:lnTo>
                  <a:lnTo>
                    <a:pt x="121" y="49"/>
                  </a:lnTo>
                  <a:lnTo>
                    <a:pt x="121" y="49"/>
                  </a:lnTo>
                  <a:lnTo>
                    <a:pt x="108" y="50"/>
                  </a:lnTo>
                  <a:lnTo>
                    <a:pt x="95" y="54"/>
                  </a:lnTo>
                  <a:lnTo>
                    <a:pt x="95" y="54"/>
                  </a:lnTo>
                  <a:lnTo>
                    <a:pt x="83" y="60"/>
                  </a:lnTo>
                  <a:lnTo>
                    <a:pt x="72" y="69"/>
                  </a:lnTo>
                  <a:lnTo>
                    <a:pt x="63" y="79"/>
                  </a:lnTo>
                  <a:lnTo>
                    <a:pt x="57" y="91"/>
                  </a:lnTo>
                  <a:lnTo>
                    <a:pt x="52" y="104"/>
                  </a:lnTo>
                  <a:lnTo>
                    <a:pt x="51" y="117"/>
                  </a:lnTo>
                  <a:lnTo>
                    <a:pt x="51" y="131"/>
                  </a:lnTo>
                  <a:lnTo>
                    <a:pt x="55" y="144"/>
                  </a:lnTo>
                  <a:lnTo>
                    <a:pt x="55" y="144"/>
                  </a:lnTo>
                  <a:lnTo>
                    <a:pt x="60" y="154"/>
                  </a:lnTo>
                  <a:lnTo>
                    <a:pt x="66" y="163"/>
                  </a:lnTo>
                  <a:lnTo>
                    <a:pt x="73" y="172"/>
                  </a:lnTo>
                  <a:lnTo>
                    <a:pt x="82" y="178"/>
                  </a:lnTo>
                  <a:lnTo>
                    <a:pt x="90" y="183"/>
                  </a:lnTo>
                  <a:lnTo>
                    <a:pt x="100" y="186"/>
                  </a:lnTo>
                  <a:lnTo>
                    <a:pt x="110" y="189"/>
                  </a:lnTo>
                  <a:lnTo>
                    <a:pt x="121" y="190"/>
                  </a:lnTo>
                  <a:lnTo>
                    <a:pt x="121" y="24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6" name="Google Shape;1436;p38"/>
          <p:cNvGrpSpPr/>
          <p:nvPr/>
        </p:nvGrpSpPr>
        <p:grpSpPr>
          <a:xfrm>
            <a:off x="9653995" y="2871323"/>
            <a:ext cx="525995" cy="504077"/>
            <a:chOff x="1168380" y="3486162"/>
            <a:chExt cx="381000" cy="365126"/>
          </a:xfrm>
        </p:grpSpPr>
        <p:sp>
          <p:nvSpPr>
            <p:cNvPr id="1437" name="Google Shape;1437;p38"/>
            <p:cNvSpPr/>
            <p:nvPr/>
          </p:nvSpPr>
          <p:spPr>
            <a:xfrm>
              <a:off x="1223942" y="3643325"/>
              <a:ext cx="146050" cy="207963"/>
            </a:xfrm>
            <a:custGeom>
              <a:rect b="b" l="l" r="r" t="t"/>
              <a:pathLst>
                <a:path extrusionOk="0" h="263" w="184">
                  <a:moveTo>
                    <a:pt x="125" y="101"/>
                  </a:moveTo>
                  <a:lnTo>
                    <a:pt x="125" y="231"/>
                  </a:lnTo>
                  <a:lnTo>
                    <a:pt x="125" y="231"/>
                  </a:lnTo>
                  <a:lnTo>
                    <a:pt x="124" y="237"/>
                  </a:lnTo>
                  <a:lnTo>
                    <a:pt x="122" y="243"/>
                  </a:lnTo>
                  <a:lnTo>
                    <a:pt x="119" y="248"/>
                  </a:lnTo>
                  <a:lnTo>
                    <a:pt x="115" y="253"/>
                  </a:lnTo>
                  <a:lnTo>
                    <a:pt x="110" y="257"/>
                  </a:lnTo>
                  <a:lnTo>
                    <a:pt x="105" y="260"/>
                  </a:lnTo>
                  <a:lnTo>
                    <a:pt x="99" y="262"/>
                  </a:lnTo>
                  <a:lnTo>
                    <a:pt x="93" y="263"/>
                  </a:lnTo>
                  <a:lnTo>
                    <a:pt x="93" y="263"/>
                  </a:lnTo>
                  <a:lnTo>
                    <a:pt x="93" y="263"/>
                  </a:lnTo>
                  <a:lnTo>
                    <a:pt x="87" y="262"/>
                  </a:lnTo>
                  <a:lnTo>
                    <a:pt x="80" y="260"/>
                  </a:lnTo>
                  <a:lnTo>
                    <a:pt x="74" y="257"/>
                  </a:lnTo>
                  <a:lnTo>
                    <a:pt x="69" y="253"/>
                  </a:lnTo>
                  <a:lnTo>
                    <a:pt x="66" y="248"/>
                  </a:lnTo>
                  <a:lnTo>
                    <a:pt x="63" y="243"/>
                  </a:lnTo>
                  <a:lnTo>
                    <a:pt x="61" y="237"/>
                  </a:lnTo>
                  <a:lnTo>
                    <a:pt x="61" y="231"/>
                  </a:lnTo>
                  <a:lnTo>
                    <a:pt x="61" y="101"/>
                  </a:lnTo>
                  <a:lnTo>
                    <a:pt x="16" y="101"/>
                  </a:lnTo>
                  <a:lnTo>
                    <a:pt x="16" y="101"/>
                  </a:lnTo>
                  <a:lnTo>
                    <a:pt x="10" y="100"/>
                  </a:lnTo>
                  <a:lnTo>
                    <a:pt x="5" y="99"/>
                  </a:lnTo>
                  <a:lnTo>
                    <a:pt x="1" y="95"/>
                  </a:lnTo>
                  <a:lnTo>
                    <a:pt x="0" y="91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3" y="77"/>
                  </a:lnTo>
                  <a:lnTo>
                    <a:pt x="7" y="73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75" y="6"/>
                  </a:lnTo>
                  <a:lnTo>
                    <a:pt x="80" y="2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0" y="6"/>
                  </a:lnTo>
                  <a:lnTo>
                    <a:pt x="115" y="11"/>
                  </a:lnTo>
                  <a:lnTo>
                    <a:pt x="178" y="73"/>
                  </a:lnTo>
                  <a:lnTo>
                    <a:pt x="178" y="73"/>
                  </a:lnTo>
                  <a:lnTo>
                    <a:pt x="182" y="77"/>
                  </a:lnTo>
                  <a:lnTo>
                    <a:pt x="184" y="82"/>
                  </a:lnTo>
                  <a:lnTo>
                    <a:pt x="184" y="86"/>
                  </a:lnTo>
                  <a:lnTo>
                    <a:pt x="184" y="91"/>
                  </a:lnTo>
                  <a:lnTo>
                    <a:pt x="182" y="95"/>
                  </a:lnTo>
                  <a:lnTo>
                    <a:pt x="178" y="97"/>
                  </a:lnTo>
                  <a:lnTo>
                    <a:pt x="173" y="100"/>
                  </a:lnTo>
                  <a:lnTo>
                    <a:pt x="166" y="101"/>
                  </a:lnTo>
                  <a:lnTo>
                    <a:pt x="125" y="10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38"/>
            <p:cNvSpPr/>
            <p:nvPr/>
          </p:nvSpPr>
          <p:spPr>
            <a:xfrm>
              <a:off x="1168380" y="3486162"/>
              <a:ext cx="381000" cy="266700"/>
            </a:xfrm>
            <a:custGeom>
              <a:rect b="b" l="l" r="r" t="t"/>
              <a:pathLst>
                <a:path extrusionOk="0" h="336" w="480">
                  <a:moveTo>
                    <a:pt x="381" y="122"/>
                  </a:moveTo>
                  <a:lnTo>
                    <a:pt x="381" y="122"/>
                  </a:lnTo>
                  <a:lnTo>
                    <a:pt x="392" y="125"/>
                  </a:lnTo>
                  <a:lnTo>
                    <a:pt x="402" y="127"/>
                  </a:lnTo>
                  <a:lnTo>
                    <a:pt x="412" y="132"/>
                  </a:lnTo>
                  <a:lnTo>
                    <a:pt x="420" y="136"/>
                  </a:lnTo>
                  <a:lnTo>
                    <a:pt x="429" y="141"/>
                  </a:lnTo>
                  <a:lnTo>
                    <a:pt x="438" y="147"/>
                  </a:lnTo>
                  <a:lnTo>
                    <a:pt x="445" y="153"/>
                  </a:lnTo>
                  <a:lnTo>
                    <a:pt x="451" y="161"/>
                  </a:lnTo>
                  <a:lnTo>
                    <a:pt x="457" y="167"/>
                  </a:lnTo>
                  <a:lnTo>
                    <a:pt x="463" y="175"/>
                  </a:lnTo>
                  <a:lnTo>
                    <a:pt x="468" y="183"/>
                  </a:lnTo>
                  <a:lnTo>
                    <a:pt x="472" y="191"/>
                  </a:lnTo>
                  <a:lnTo>
                    <a:pt x="476" y="200"/>
                  </a:lnTo>
                  <a:lnTo>
                    <a:pt x="478" y="209"/>
                  </a:lnTo>
                  <a:lnTo>
                    <a:pt x="480" y="219"/>
                  </a:lnTo>
                  <a:lnTo>
                    <a:pt x="480" y="227"/>
                  </a:lnTo>
                  <a:lnTo>
                    <a:pt x="480" y="227"/>
                  </a:lnTo>
                  <a:lnTo>
                    <a:pt x="480" y="227"/>
                  </a:lnTo>
                  <a:lnTo>
                    <a:pt x="480" y="237"/>
                  </a:lnTo>
                  <a:lnTo>
                    <a:pt x="478" y="247"/>
                  </a:lnTo>
                  <a:lnTo>
                    <a:pt x="476" y="256"/>
                  </a:lnTo>
                  <a:lnTo>
                    <a:pt x="472" y="264"/>
                  </a:lnTo>
                  <a:lnTo>
                    <a:pt x="467" y="273"/>
                  </a:lnTo>
                  <a:lnTo>
                    <a:pt x="462" y="282"/>
                  </a:lnTo>
                  <a:lnTo>
                    <a:pt x="457" y="289"/>
                  </a:lnTo>
                  <a:lnTo>
                    <a:pt x="450" y="297"/>
                  </a:lnTo>
                  <a:lnTo>
                    <a:pt x="442" y="304"/>
                  </a:lnTo>
                  <a:lnTo>
                    <a:pt x="435" y="310"/>
                  </a:lnTo>
                  <a:lnTo>
                    <a:pt x="426" y="315"/>
                  </a:lnTo>
                  <a:lnTo>
                    <a:pt x="418" y="320"/>
                  </a:lnTo>
                  <a:lnTo>
                    <a:pt x="408" y="325"/>
                  </a:lnTo>
                  <a:lnTo>
                    <a:pt x="398" y="329"/>
                  </a:lnTo>
                  <a:lnTo>
                    <a:pt x="387" y="331"/>
                  </a:lnTo>
                  <a:lnTo>
                    <a:pt x="376" y="334"/>
                  </a:lnTo>
                  <a:lnTo>
                    <a:pt x="376" y="230"/>
                  </a:lnTo>
                  <a:lnTo>
                    <a:pt x="376" y="230"/>
                  </a:lnTo>
                  <a:lnTo>
                    <a:pt x="376" y="220"/>
                  </a:lnTo>
                  <a:lnTo>
                    <a:pt x="372" y="211"/>
                  </a:lnTo>
                  <a:lnTo>
                    <a:pt x="368" y="203"/>
                  </a:lnTo>
                  <a:lnTo>
                    <a:pt x="362" y="195"/>
                  </a:lnTo>
                  <a:lnTo>
                    <a:pt x="362" y="195"/>
                  </a:lnTo>
                  <a:lnTo>
                    <a:pt x="355" y="190"/>
                  </a:lnTo>
                  <a:lnTo>
                    <a:pt x="347" y="185"/>
                  </a:lnTo>
                  <a:lnTo>
                    <a:pt x="337" y="183"/>
                  </a:lnTo>
                  <a:lnTo>
                    <a:pt x="329" y="182"/>
                  </a:lnTo>
                  <a:lnTo>
                    <a:pt x="329" y="182"/>
                  </a:lnTo>
                  <a:lnTo>
                    <a:pt x="319" y="183"/>
                  </a:lnTo>
                  <a:lnTo>
                    <a:pt x="309" y="185"/>
                  </a:lnTo>
                  <a:lnTo>
                    <a:pt x="301" y="190"/>
                  </a:lnTo>
                  <a:lnTo>
                    <a:pt x="294" y="195"/>
                  </a:lnTo>
                  <a:lnTo>
                    <a:pt x="294" y="195"/>
                  </a:lnTo>
                  <a:lnTo>
                    <a:pt x="288" y="203"/>
                  </a:lnTo>
                  <a:lnTo>
                    <a:pt x="284" y="211"/>
                  </a:lnTo>
                  <a:lnTo>
                    <a:pt x="280" y="220"/>
                  </a:lnTo>
                  <a:lnTo>
                    <a:pt x="280" y="230"/>
                  </a:lnTo>
                  <a:lnTo>
                    <a:pt x="280" y="336"/>
                  </a:lnTo>
                  <a:lnTo>
                    <a:pt x="210" y="336"/>
                  </a:lnTo>
                  <a:lnTo>
                    <a:pt x="210" y="315"/>
                  </a:lnTo>
                  <a:lnTo>
                    <a:pt x="235" y="315"/>
                  </a:lnTo>
                  <a:lnTo>
                    <a:pt x="235" y="315"/>
                  </a:lnTo>
                  <a:lnTo>
                    <a:pt x="246" y="313"/>
                  </a:lnTo>
                  <a:lnTo>
                    <a:pt x="255" y="310"/>
                  </a:lnTo>
                  <a:lnTo>
                    <a:pt x="255" y="310"/>
                  </a:lnTo>
                  <a:lnTo>
                    <a:pt x="259" y="306"/>
                  </a:lnTo>
                  <a:lnTo>
                    <a:pt x="263" y="303"/>
                  </a:lnTo>
                  <a:lnTo>
                    <a:pt x="266" y="299"/>
                  </a:lnTo>
                  <a:lnTo>
                    <a:pt x="268" y="295"/>
                  </a:lnTo>
                  <a:lnTo>
                    <a:pt x="268" y="295"/>
                  </a:lnTo>
                  <a:lnTo>
                    <a:pt x="269" y="285"/>
                  </a:lnTo>
                  <a:lnTo>
                    <a:pt x="268" y="277"/>
                  </a:lnTo>
                  <a:lnTo>
                    <a:pt x="268" y="277"/>
                  </a:lnTo>
                  <a:lnTo>
                    <a:pt x="264" y="268"/>
                  </a:lnTo>
                  <a:lnTo>
                    <a:pt x="258" y="259"/>
                  </a:lnTo>
                  <a:lnTo>
                    <a:pt x="195" y="198"/>
                  </a:lnTo>
                  <a:lnTo>
                    <a:pt x="195" y="198"/>
                  </a:lnTo>
                  <a:lnTo>
                    <a:pt x="188" y="190"/>
                  </a:lnTo>
                  <a:lnTo>
                    <a:pt x="179" y="185"/>
                  </a:lnTo>
                  <a:lnTo>
                    <a:pt x="170" y="183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52" y="183"/>
                  </a:lnTo>
                  <a:lnTo>
                    <a:pt x="143" y="185"/>
                  </a:lnTo>
                  <a:lnTo>
                    <a:pt x="136" y="190"/>
                  </a:lnTo>
                  <a:lnTo>
                    <a:pt x="127" y="198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58" y="26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3" y="287"/>
                  </a:lnTo>
                  <a:lnTo>
                    <a:pt x="54" y="295"/>
                  </a:lnTo>
                  <a:lnTo>
                    <a:pt x="54" y="295"/>
                  </a:lnTo>
                  <a:lnTo>
                    <a:pt x="57" y="300"/>
                  </a:lnTo>
                  <a:lnTo>
                    <a:pt x="59" y="304"/>
                  </a:lnTo>
                  <a:lnTo>
                    <a:pt x="63" y="306"/>
                  </a:lnTo>
                  <a:lnTo>
                    <a:pt x="67" y="310"/>
                  </a:lnTo>
                  <a:lnTo>
                    <a:pt x="67" y="310"/>
                  </a:lnTo>
                  <a:lnTo>
                    <a:pt x="75" y="314"/>
                  </a:lnTo>
                  <a:lnTo>
                    <a:pt x="85" y="315"/>
                  </a:lnTo>
                  <a:lnTo>
                    <a:pt x="114" y="315"/>
                  </a:lnTo>
                  <a:lnTo>
                    <a:pt x="114" y="335"/>
                  </a:lnTo>
                  <a:lnTo>
                    <a:pt x="114" y="335"/>
                  </a:lnTo>
                  <a:lnTo>
                    <a:pt x="101" y="334"/>
                  </a:lnTo>
                  <a:lnTo>
                    <a:pt x="90" y="331"/>
                  </a:lnTo>
                  <a:lnTo>
                    <a:pt x="79" y="327"/>
                  </a:lnTo>
                  <a:lnTo>
                    <a:pt x="69" y="324"/>
                  </a:lnTo>
                  <a:lnTo>
                    <a:pt x="59" y="319"/>
                  </a:lnTo>
                  <a:lnTo>
                    <a:pt x="49" y="313"/>
                  </a:lnTo>
                  <a:lnTo>
                    <a:pt x="41" y="306"/>
                  </a:lnTo>
                  <a:lnTo>
                    <a:pt x="33" y="300"/>
                  </a:lnTo>
                  <a:lnTo>
                    <a:pt x="26" y="292"/>
                  </a:lnTo>
                  <a:lnTo>
                    <a:pt x="20" y="284"/>
                  </a:lnTo>
                  <a:lnTo>
                    <a:pt x="13" y="275"/>
                  </a:lnTo>
                  <a:lnTo>
                    <a:pt x="8" y="267"/>
                  </a:lnTo>
                  <a:lnTo>
                    <a:pt x="5" y="257"/>
                  </a:lnTo>
                  <a:lnTo>
                    <a:pt x="2" y="248"/>
                  </a:lnTo>
                  <a:lnTo>
                    <a:pt x="1" y="237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1" y="219"/>
                  </a:lnTo>
                  <a:lnTo>
                    <a:pt x="2" y="209"/>
                  </a:lnTo>
                  <a:lnTo>
                    <a:pt x="5" y="200"/>
                  </a:lnTo>
                  <a:lnTo>
                    <a:pt x="7" y="191"/>
                  </a:lnTo>
                  <a:lnTo>
                    <a:pt x="12" y="183"/>
                  </a:lnTo>
                  <a:lnTo>
                    <a:pt x="16" y="175"/>
                  </a:lnTo>
                  <a:lnTo>
                    <a:pt x="22" y="167"/>
                  </a:lnTo>
                  <a:lnTo>
                    <a:pt x="28" y="161"/>
                  </a:lnTo>
                  <a:lnTo>
                    <a:pt x="36" y="153"/>
                  </a:lnTo>
                  <a:lnTo>
                    <a:pt x="43" y="147"/>
                  </a:lnTo>
                  <a:lnTo>
                    <a:pt x="50" y="141"/>
                  </a:lnTo>
                  <a:lnTo>
                    <a:pt x="59" y="136"/>
                  </a:lnTo>
                  <a:lnTo>
                    <a:pt x="69" y="132"/>
                  </a:lnTo>
                  <a:lnTo>
                    <a:pt x="79" y="127"/>
                  </a:lnTo>
                  <a:lnTo>
                    <a:pt x="89" y="125"/>
                  </a:lnTo>
                  <a:lnTo>
                    <a:pt x="99" y="122"/>
                  </a:lnTo>
                  <a:lnTo>
                    <a:pt x="99" y="122"/>
                  </a:lnTo>
                  <a:lnTo>
                    <a:pt x="99" y="118"/>
                  </a:lnTo>
                  <a:lnTo>
                    <a:pt x="99" y="118"/>
                  </a:lnTo>
                  <a:lnTo>
                    <a:pt x="100" y="107"/>
                  </a:lnTo>
                  <a:lnTo>
                    <a:pt x="101" y="95"/>
                  </a:lnTo>
                  <a:lnTo>
                    <a:pt x="105" y="84"/>
                  </a:lnTo>
                  <a:lnTo>
                    <a:pt x="110" y="73"/>
                  </a:lnTo>
                  <a:lnTo>
                    <a:pt x="116" y="63"/>
                  </a:lnTo>
                  <a:lnTo>
                    <a:pt x="123" y="53"/>
                  </a:lnTo>
                  <a:lnTo>
                    <a:pt x="131" y="43"/>
                  </a:lnTo>
                  <a:lnTo>
                    <a:pt x="141" y="36"/>
                  </a:lnTo>
                  <a:lnTo>
                    <a:pt x="151" y="27"/>
                  </a:lnTo>
                  <a:lnTo>
                    <a:pt x="161" y="21"/>
                  </a:lnTo>
                  <a:lnTo>
                    <a:pt x="173" y="15"/>
                  </a:lnTo>
                  <a:lnTo>
                    <a:pt x="185" y="10"/>
                  </a:lnTo>
                  <a:lnTo>
                    <a:pt x="198" y="6"/>
                  </a:lnTo>
                  <a:lnTo>
                    <a:pt x="211" y="2"/>
                  </a:lnTo>
                  <a:lnTo>
                    <a:pt x="226" y="1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55" y="1"/>
                  </a:lnTo>
                  <a:lnTo>
                    <a:pt x="268" y="2"/>
                  </a:lnTo>
                  <a:lnTo>
                    <a:pt x="282" y="6"/>
                  </a:lnTo>
                  <a:lnTo>
                    <a:pt x="295" y="10"/>
                  </a:lnTo>
                  <a:lnTo>
                    <a:pt x="308" y="15"/>
                  </a:lnTo>
                  <a:lnTo>
                    <a:pt x="319" y="21"/>
                  </a:lnTo>
                  <a:lnTo>
                    <a:pt x="330" y="27"/>
                  </a:lnTo>
                  <a:lnTo>
                    <a:pt x="340" y="36"/>
                  </a:lnTo>
                  <a:lnTo>
                    <a:pt x="348" y="43"/>
                  </a:lnTo>
                  <a:lnTo>
                    <a:pt x="357" y="53"/>
                  </a:lnTo>
                  <a:lnTo>
                    <a:pt x="365" y="63"/>
                  </a:lnTo>
                  <a:lnTo>
                    <a:pt x="369" y="73"/>
                  </a:lnTo>
                  <a:lnTo>
                    <a:pt x="374" y="84"/>
                  </a:lnTo>
                  <a:lnTo>
                    <a:pt x="378" y="95"/>
                  </a:lnTo>
                  <a:lnTo>
                    <a:pt x="381" y="107"/>
                  </a:lnTo>
                  <a:lnTo>
                    <a:pt x="381" y="118"/>
                  </a:lnTo>
                  <a:lnTo>
                    <a:pt x="381" y="118"/>
                  </a:lnTo>
                  <a:lnTo>
                    <a:pt x="381" y="122"/>
                  </a:lnTo>
                  <a:lnTo>
                    <a:pt x="381" y="1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38"/>
            <p:cNvSpPr/>
            <p:nvPr/>
          </p:nvSpPr>
          <p:spPr>
            <a:xfrm>
              <a:off x="1355705" y="3643325"/>
              <a:ext cx="147638" cy="207963"/>
            </a:xfrm>
            <a:custGeom>
              <a:rect b="b" l="l" r="r" t="t"/>
              <a:pathLst>
                <a:path extrusionOk="0" h="263" w="185">
                  <a:moveTo>
                    <a:pt x="126" y="162"/>
                  </a:moveTo>
                  <a:lnTo>
                    <a:pt x="126" y="32"/>
                  </a:lnTo>
                  <a:lnTo>
                    <a:pt x="126" y="32"/>
                  </a:lnTo>
                  <a:lnTo>
                    <a:pt x="125" y="26"/>
                  </a:lnTo>
                  <a:lnTo>
                    <a:pt x="123" y="19"/>
                  </a:lnTo>
                  <a:lnTo>
                    <a:pt x="120" y="13"/>
                  </a:lnTo>
                  <a:lnTo>
                    <a:pt x="116" y="8"/>
                  </a:lnTo>
                  <a:lnTo>
                    <a:pt x="111" y="5"/>
                  </a:lnTo>
                  <a:lnTo>
                    <a:pt x="106" y="2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86" y="0"/>
                  </a:lnTo>
                  <a:lnTo>
                    <a:pt x="80" y="2"/>
                  </a:lnTo>
                  <a:lnTo>
                    <a:pt x="75" y="5"/>
                  </a:lnTo>
                  <a:lnTo>
                    <a:pt x="70" y="8"/>
                  </a:lnTo>
                  <a:lnTo>
                    <a:pt x="66" y="13"/>
                  </a:lnTo>
                  <a:lnTo>
                    <a:pt x="64" y="19"/>
                  </a:lnTo>
                  <a:lnTo>
                    <a:pt x="62" y="26"/>
                  </a:lnTo>
                  <a:lnTo>
                    <a:pt x="62" y="32"/>
                  </a:lnTo>
                  <a:lnTo>
                    <a:pt x="62" y="162"/>
                  </a:lnTo>
                  <a:lnTo>
                    <a:pt x="17" y="162"/>
                  </a:lnTo>
                  <a:lnTo>
                    <a:pt x="17" y="162"/>
                  </a:lnTo>
                  <a:lnTo>
                    <a:pt x="11" y="162"/>
                  </a:lnTo>
                  <a:lnTo>
                    <a:pt x="6" y="164"/>
                  </a:lnTo>
                  <a:lnTo>
                    <a:pt x="2" y="167"/>
                  </a:lnTo>
                  <a:lnTo>
                    <a:pt x="1" y="170"/>
                  </a:lnTo>
                  <a:lnTo>
                    <a:pt x="0" y="175"/>
                  </a:lnTo>
                  <a:lnTo>
                    <a:pt x="1" y="179"/>
                  </a:lnTo>
                  <a:lnTo>
                    <a:pt x="3" y="184"/>
                  </a:lnTo>
                  <a:lnTo>
                    <a:pt x="7" y="189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76" y="256"/>
                  </a:lnTo>
                  <a:lnTo>
                    <a:pt x="81" y="259"/>
                  </a:lnTo>
                  <a:lnTo>
                    <a:pt x="88" y="262"/>
                  </a:lnTo>
                  <a:lnTo>
                    <a:pt x="92" y="263"/>
                  </a:lnTo>
                  <a:lnTo>
                    <a:pt x="99" y="262"/>
                  </a:lnTo>
                  <a:lnTo>
                    <a:pt x="105" y="259"/>
                  </a:lnTo>
                  <a:lnTo>
                    <a:pt x="110" y="256"/>
                  </a:lnTo>
                  <a:lnTo>
                    <a:pt x="116" y="251"/>
                  </a:lnTo>
                  <a:lnTo>
                    <a:pt x="179" y="189"/>
                  </a:lnTo>
                  <a:lnTo>
                    <a:pt x="179" y="189"/>
                  </a:lnTo>
                  <a:lnTo>
                    <a:pt x="183" y="185"/>
                  </a:lnTo>
                  <a:lnTo>
                    <a:pt x="184" y="180"/>
                  </a:lnTo>
                  <a:lnTo>
                    <a:pt x="185" y="175"/>
                  </a:lnTo>
                  <a:lnTo>
                    <a:pt x="185" y="171"/>
                  </a:lnTo>
                  <a:lnTo>
                    <a:pt x="183" y="168"/>
                  </a:lnTo>
                  <a:lnTo>
                    <a:pt x="179" y="164"/>
                  </a:lnTo>
                  <a:lnTo>
                    <a:pt x="173" y="162"/>
                  </a:lnTo>
                  <a:lnTo>
                    <a:pt x="165" y="162"/>
                  </a:lnTo>
                  <a:lnTo>
                    <a:pt x="126" y="1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0" name="Google Shape;1440;p38"/>
          <p:cNvGrpSpPr/>
          <p:nvPr/>
        </p:nvGrpSpPr>
        <p:grpSpPr>
          <a:xfrm>
            <a:off x="9576256" y="1034727"/>
            <a:ext cx="694744" cy="245461"/>
            <a:chOff x="1441430" y="4357700"/>
            <a:chExt cx="503238" cy="177800"/>
          </a:xfrm>
        </p:grpSpPr>
        <p:sp>
          <p:nvSpPr>
            <p:cNvPr id="1441" name="Google Shape;1441;p38"/>
            <p:cNvSpPr/>
            <p:nvPr/>
          </p:nvSpPr>
          <p:spPr>
            <a:xfrm>
              <a:off x="1441430" y="4357700"/>
              <a:ext cx="231775" cy="177800"/>
            </a:xfrm>
            <a:custGeom>
              <a:rect b="b" l="l" r="r" t="t"/>
              <a:pathLst>
                <a:path extrusionOk="0" h="222" w="292">
                  <a:moveTo>
                    <a:pt x="112" y="0"/>
                  </a:moveTo>
                  <a:lnTo>
                    <a:pt x="192" y="0"/>
                  </a:lnTo>
                  <a:lnTo>
                    <a:pt x="192" y="0"/>
                  </a:lnTo>
                  <a:lnTo>
                    <a:pt x="203" y="0"/>
                  </a:lnTo>
                  <a:lnTo>
                    <a:pt x="214" y="2"/>
                  </a:lnTo>
                  <a:lnTo>
                    <a:pt x="225" y="5"/>
                  </a:lnTo>
                  <a:lnTo>
                    <a:pt x="235" y="9"/>
                  </a:lnTo>
                  <a:lnTo>
                    <a:pt x="245" y="13"/>
                  </a:lnTo>
                  <a:lnTo>
                    <a:pt x="254" y="18"/>
                  </a:lnTo>
                  <a:lnTo>
                    <a:pt x="262" y="26"/>
                  </a:lnTo>
                  <a:lnTo>
                    <a:pt x="271" y="32"/>
                  </a:lnTo>
                  <a:lnTo>
                    <a:pt x="271" y="32"/>
                  </a:lnTo>
                  <a:lnTo>
                    <a:pt x="277" y="39"/>
                  </a:lnTo>
                  <a:lnTo>
                    <a:pt x="282" y="47"/>
                  </a:lnTo>
                  <a:lnTo>
                    <a:pt x="288" y="56"/>
                  </a:lnTo>
                  <a:lnTo>
                    <a:pt x="292" y="63"/>
                  </a:lnTo>
                  <a:lnTo>
                    <a:pt x="232" y="63"/>
                  </a:lnTo>
                  <a:lnTo>
                    <a:pt x="232" y="63"/>
                  </a:lnTo>
                  <a:lnTo>
                    <a:pt x="223" y="58"/>
                  </a:lnTo>
                  <a:lnTo>
                    <a:pt x="213" y="53"/>
                  </a:lnTo>
                  <a:lnTo>
                    <a:pt x="203" y="51"/>
                  </a:lnTo>
                  <a:lnTo>
                    <a:pt x="192" y="49"/>
                  </a:lnTo>
                  <a:lnTo>
                    <a:pt x="112" y="49"/>
                  </a:lnTo>
                  <a:lnTo>
                    <a:pt x="112" y="49"/>
                  </a:lnTo>
                  <a:lnTo>
                    <a:pt x="99" y="51"/>
                  </a:lnTo>
                  <a:lnTo>
                    <a:pt x="88" y="54"/>
                  </a:lnTo>
                  <a:lnTo>
                    <a:pt x="77" y="60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1" y="77"/>
                  </a:lnTo>
                  <a:lnTo>
                    <a:pt x="55" y="86"/>
                  </a:lnTo>
                  <a:lnTo>
                    <a:pt x="51" y="99"/>
                  </a:lnTo>
                  <a:lnTo>
                    <a:pt x="50" y="111"/>
                  </a:lnTo>
                  <a:lnTo>
                    <a:pt x="50" y="111"/>
                  </a:lnTo>
                  <a:lnTo>
                    <a:pt x="50" y="111"/>
                  </a:lnTo>
                  <a:lnTo>
                    <a:pt x="51" y="124"/>
                  </a:lnTo>
                  <a:lnTo>
                    <a:pt x="55" y="135"/>
                  </a:lnTo>
                  <a:lnTo>
                    <a:pt x="61" y="146"/>
                  </a:lnTo>
                  <a:lnTo>
                    <a:pt x="68" y="154"/>
                  </a:lnTo>
                  <a:lnTo>
                    <a:pt x="68" y="154"/>
                  </a:lnTo>
                  <a:lnTo>
                    <a:pt x="77" y="162"/>
                  </a:lnTo>
                  <a:lnTo>
                    <a:pt x="88" y="168"/>
                  </a:lnTo>
                  <a:lnTo>
                    <a:pt x="99" y="172"/>
                  </a:lnTo>
                  <a:lnTo>
                    <a:pt x="112" y="173"/>
                  </a:lnTo>
                  <a:lnTo>
                    <a:pt x="192" y="173"/>
                  </a:lnTo>
                  <a:lnTo>
                    <a:pt x="192" y="173"/>
                  </a:lnTo>
                  <a:lnTo>
                    <a:pt x="203" y="172"/>
                  </a:lnTo>
                  <a:lnTo>
                    <a:pt x="213" y="169"/>
                  </a:lnTo>
                  <a:lnTo>
                    <a:pt x="223" y="164"/>
                  </a:lnTo>
                  <a:lnTo>
                    <a:pt x="232" y="158"/>
                  </a:lnTo>
                  <a:lnTo>
                    <a:pt x="292" y="158"/>
                  </a:lnTo>
                  <a:lnTo>
                    <a:pt x="292" y="158"/>
                  </a:lnTo>
                  <a:lnTo>
                    <a:pt x="288" y="167"/>
                  </a:lnTo>
                  <a:lnTo>
                    <a:pt x="282" y="175"/>
                  </a:lnTo>
                  <a:lnTo>
                    <a:pt x="277" y="183"/>
                  </a:lnTo>
                  <a:lnTo>
                    <a:pt x="271" y="189"/>
                  </a:lnTo>
                  <a:lnTo>
                    <a:pt x="271" y="189"/>
                  </a:lnTo>
                  <a:lnTo>
                    <a:pt x="262" y="196"/>
                  </a:lnTo>
                  <a:lnTo>
                    <a:pt x="254" y="203"/>
                  </a:lnTo>
                  <a:lnTo>
                    <a:pt x="245" y="209"/>
                  </a:lnTo>
                  <a:lnTo>
                    <a:pt x="235" y="214"/>
                  </a:lnTo>
                  <a:lnTo>
                    <a:pt x="225" y="217"/>
                  </a:lnTo>
                  <a:lnTo>
                    <a:pt x="214" y="220"/>
                  </a:lnTo>
                  <a:lnTo>
                    <a:pt x="203" y="221"/>
                  </a:lnTo>
                  <a:lnTo>
                    <a:pt x="192" y="222"/>
                  </a:lnTo>
                  <a:lnTo>
                    <a:pt x="112" y="222"/>
                  </a:lnTo>
                  <a:lnTo>
                    <a:pt x="112" y="222"/>
                  </a:lnTo>
                  <a:lnTo>
                    <a:pt x="100" y="221"/>
                  </a:lnTo>
                  <a:lnTo>
                    <a:pt x="89" y="220"/>
                  </a:lnTo>
                  <a:lnTo>
                    <a:pt x="78" y="217"/>
                  </a:lnTo>
                  <a:lnTo>
                    <a:pt x="68" y="214"/>
                  </a:lnTo>
                  <a:lnTo>
                    <a:pt x="58" y="209"/>
                  </a:lnTo>
                  <a:lnTo>
                    <a:pt x="50" y="203"/>
                  </a:lnTo>
                  <a:lnTo>
                    <a:pt x="41" y="196"/>
                  </a:lnTo>
                  <a:lnTo>
                    <a:pt x="34" y="189"/>
                  </a:lnTo>
                  <a:lnTo>
                    <a:pt x="34" y="189"/>
                  </a:lnTo>
                  <a:lnTo>
                    <a:pt x="26" y="182"/>
                  </a:lnTo>
                  <a:lnTo>
                    <a:pt x="20" y="173"/>
                  </a:lnTo>
                  <a:lnTo>
                    <a:pt x="14" y="164"/>
                  </a:lnTo>
                  <a:lnTo>
                    <a:pt x="9" y="154"/>
                  </a:lnTo>
                  <a:lnTo>
                    <a:pt x="5" y="143"/>
                  </a:lnTo>
                  <a:lnTo>
                    <a:pt x="3" y="133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2" y="100"/>
                  </a:lnTo>
                  <a:lnTo>
                    <a:pt x="3" y="89"/>
                  </a:lnTo>
                  <a:lnTo>
                    <a:pt x="5" y="78"/>
                  </a:lnTo>
                  <a:lnTo>
                    <a:pt x="9" y="68"/>
                  </a:lnTo>
                  <a:lnTo>
                    <a:pt x="14" y="58"/>
                  </a:lnTo>
                  <a:lnTo>
                    <a:pt x="20" y="49"/>
                  </a:lnTo>
                  <a:lnTo>
                    <a:pt x="26" y="41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41" y="26"/>
                  </a:lnTo>
                  <a:lnTo>
                    <a:pt x="50" y="18"/>
                  </a:lnTo>
                  <a:lnTo>
                    <a:pt x="58" y="13"/>
                  </a:lnTo>
                  <a:lnTo>
                    <a:pt x="68" y="9"/>
                  </a:lnTo>
                  <a:lnTo>
                    <a:pt x="78" y="5"/>
                  </a:lnTo>
                  <a:lnTo>
                    <a:pt x="89" y="2"/>
                  </a:lnTo>
                  <a:lnTo>
                    <a:pt x="100" y="0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38"/>
            <p:cNvSpPr/>
            <p:nvPr/>
          </p:nvSpPr>
          <p:spPr>
            <a:xfrm>
              <a:off x="1714480" y="4357700"/>
              <a:ext cx="230188" cy="177800"/>
            </a:xfrm>
            <a:custGeom>
              <a:rect b="b" l="l" r="r" t="t"/>
              <a:pathLst>
                <a:path extrusionOk="0" h="222" w="292">
                  <a:moveTo>
                    <a:pt x="100" y="0"/>
                  </a:moveTo>
                  <a:lnTo>
                    <a:pt x="181" y="0"/>
                  </a:lnTo>
                  <a:lnTo>
                    <a:pt x="181" y="0"/>
                  </a:lnTo>
                  <a:lnTo>
                    <a:pt x="192" y="0"/>
                  </a:lnTo>
                  <a:lnTo>
                    <a:pt x="203" y="2"/>
                  </a:lnTo>
                  <a:lnTo>
                    <a:pt x="213" y="5"/>
                  </a:lnTo>
                  <a:lnTo>
                    <a:pt x="224" y="9"/>
                  </a:lnTo>
                  <a:lnTo>
                    <a:pt x="234" y="13"/>
                  </a:lnTo>
                  <a:lnTo>
                    <a:pt x="242" y="18"/>
                  </a:lnTo>
                  <a:lnTo>
                    <a:pt x="251" y="26"/>
                  </a:lnTo>
                  <a:lnTo>
                    <a:pt x="258" y="32"/>
                  </a:lnTo>
                  <a:lnTo>
                    <a:pt x="258" y="32"/>
                  </a:lnTo>
                  <a:lnTo>
                    <a:pt x="266" y="41"/>
                  </a:lnTo>
                  <a:lnTo>
                    <a:pt x="272" y="49"/>
                  </a:lnTo>
                  <a:lnTo>
                    <a:pt x="278" y="58"/>
                  </a:lnTo>
                  <a:lnTo>
                    <a:pt x="283" y="68"/>
                  </a:lnTo>
                  <a:lnTo>
                    <a:pt x="287" y="78"/>
                  </a:lnTo>
                  <a:lnTo>
                    <a:pt x="289" y="89"/>
                  </a:lnTo>
                  <a:lnTo>
                    <a:pt x="291" y="100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1" y="122"/>
                  </a:lnTo>
                  <a:lnTo>
                    <a:pt x="289" y="133"/>
                  </a:lnTo>
                  <a:lnTo>
                    <a:pt x="287" y="143"/>
                  </a:lnTo>
                  <a:lnTo>
                    <a:pt x="283" y="154"/>
                  </a:lnTo>
                  <a:lnTo>
                    <a:pt x="278" y="164"/>
                  </a:lnTo>
                  <a:lnTo>
                    <a:pt x="272" y="173"/>
                  </a:lnTo>
                  <a:lnTo>
                    <a:pt x="266" y="182"/>
                  </a:lnTo>
                  <a:lnTo>
                    <a:pt x="258" y="189"/>
                  </a:lnTo>
                  <a:lnTo>
                    <a:pt x="258" y="189"/>
                  </a:lnTo>
                  <a:lnTo>
                    <a:pt x="251" y="196"/>
                  </a:lnTo>
                  <a:lnTo>
                    <a:pt x="242" y="203"/>
                  </a:lnTo>
                  <a:lnTo>
                    <a:pt x="234" y="209"/>
                  </a:lnTo>
                  <a:lnTo>
                    <a:pt x="224" y="214"/>
                  </a:lnTo>
                  <a:lnTo>
                    <a:pt x="213" y="217"/>
                  </a:lnTo>
                  <a:lnTo>
                    <a:pt x="203" y="220"/>
                  </a:lnTo>
                  <a:lnTo>
                    <a:pt x="192" y="221"/>
                  </a:lnTo>
                  <a:lnTo>
                    <a:pt x="181" y="222"/>
                  </a:lnTo>
                  <a:lnTo>
                    <a:pt x="100" y="222"/>
                  </a:lnTo>
                  <a:lnTo>
                    <a:pt x="100" y="222"/>
                  </a:lnTo>
                  <a:lnTo>
                    <a:pt x="89" y="221"/>
                  </a:lnTo>
                  <a:lnTo>
                    <a:pt x="78" y="220"/>
                  </a:lnTo>
                  <a:lnTo>
                    <a:pt x="67" y="217"/>
                  </a:lnTo>
                  <a:lnTo>
                    <a:pt x="57" y="214"/>
                  </a:lnTo>
                  <a:lnTo>
                    <a:pt x="47" y="209"/>
                  </a:lnTo>
                  <a:lnTo>
                    <a:pt x="38" y="203"/>
                  </a:lnTo>
                  <a:lnTo>
                    <a:pt x="30" y="196"/>
                  </a:lnTo>
                  <a:lnTo>
                    <a:pt x="21" y="189"/>
                  </a:lnTo>
                  <a:lnTo>
                    <a:pt x="21" y="189"/>
                  </a:lnTo>
                  <a:lnTo>
                    <a:pt x="15" y="183"/>
                  </a:lnTo>
                  <a:lnTo>
                    <a:pt x="9" y="175"/>
                  </a:lnTo>
                  <a:lnTo>
                    <a:pt x="4" y="167"/>
                  </a:lnTo>
                  <a:lnTo>
                    <a:pt x="0" y="158"/>
                  </a:lnTo>
                  <a:lnTo>
                    <a:pt x="61" y="158"/>
                  </a:lnTo>
                  <a:lnTo>
                    <a:pt x="61" y="158"/>
                  </a:lnTo>
                  <a:lnTo>
                    <a:pt x="69" y="164"/>
                  </a:lnTo>
                  <a:lnTo>
                    <a:pt x="79" y="169"/>
                  </a:lnTo>
                  <a:lnTo>
                    <a:pt x="89" y="172"/>
                  </a:lnTo>
                  <a:lnTo>
                    <a:pt x="100" y="173"/>
                  </a:lnTo>
                  <a:lnTo>
                    <a:pt x="181" y="173"/>
                  </a:lnTo>
                  <a:lnTo>
                    <a:pt x="181" y="173"/>
                  </a:lnTo>
                  <a:lnTo>
                    <a:pt x="193" y="172"/>
                  </a:lnTo>
                  <a:lnTo>
                    <a:pt x="204" y="168"/>
                  </a:lnTo>
                  <a:lnTo>
                    <a:pt x="215" y="162"/>
                  </a:lnTo>
                  <a:lnTo>
                    <a:pt x="224" y="154"/>
                  </a:lnTo>
                  <a:lnTo>
                    <a:pt x="224" y="154"/>
                  </a:lnTo>
                  <a:lnTo>
                    <a:pt x="231" y="146"/>
                  </a:lnTo>
                  <a:lnTo>
                    <a:pt x="237" y="135"/>
                  </a:lnTo>
                  <a:lnTo>
                    <a:pt x="241" y="124"/>
                  </a:lnTo>
                  <a:lnTo>
                    <a:pt x="242" y="111"/>
                  </a:lnTo>
                  <a:lnTo>
                    <a:pt x="242" y="111"/>
                  </a:lnTo>
                  <a:lnTo>
                    <a:pt x="242" y="111"/>
                  </a:lnTo>
                  <a:lnTo>
                    <a:pt x="241" y="99"/>
                  </a:lnTo>
                  <a:lnTo>
                    <a:pt x="237" y="86"/>
                  </a:lnTo>
                  <a:lnTo>
                    <a:pt x="231" y="77"/>
                  </a:lnTo>
                  <a:lnTo>
                    <a:pt x="224" y="68"/>
                  </a:lnTo>
                  <a:lnTo>
                    <a:pt x="224" y="68"/>
                  </a:lnTo>
                  <a:lnTo>
                    <a:pt x="215" y="60"/>
                  </a:lnTo>
                  <a:lnTo>
                    <a:pt x="204" y="54"/>
                  </a:lnTo>
                  <a:lnTo>
                    <a:pt x="193" y="51"/>
                  </a:lnTo>
                  <a:lnTo>
                    <a:pt x="181" y="49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89" y="51"/>
                  </a:lnTo>
                  <a:lnTo>
                    <a:pt x="79" y="53"/>
                  </a:lnTo>
                  <a:lnTo>
                    <a:pt x="69" y="58"/>
                  </a:lnTo>
                  <a:lnTo>
                    <a:pt x="61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4" y="56"/>
                  </a:lnTo>
                  <a:lnTo>
                    <a:pt x="9" y="47"/>
                  </a:lnTo>
                  <a:lnTo>
                    <a:pt x="15" y="39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30" y="26"/>
                  </a:lnTo>
                  <a:lnTo>
                    <a:pt x="38" y="18"/>
                  </a:lnTo>
                  <a:lnTo>
                    <a:pt x="47" y="13"/>
                  </a:lnTo>
                  <a:lnTo>
                    <a:pt x="57" y="9"/>
                  </a:lnTo>
                  <a:lnTo>
                    <a:pt x="67" y="5"/>
                  </a:lnTo>
                  <a:lnTo>
                    <a:pt x="78" y="2"/>
                  </a:lnTo>
                  <a:lnTo>
                    <a:pt x="89" y="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38"/>
            <p:cNvSpPr/>
            <p:nvPr/>
          </p:nvSpPr>
          <p:spPr>
            <a:xfrm>
              <a:off x="1601767" y="4427550"/>
              <a:ext cx="195263" cy="36513"/>
            </a:xfrm>
            <a:custGeom>
              <a:rect b="b" l="l" r="r" t="t"/>
              <a:pathLst>
                <a:path extrusionOk="0" h="45" w="246">
                  <a:moveTo>
                    <a:pt x="24" y="0"/>
                  </a:moveTo>
                  <a:lnTo>
                    <a:pt x="224" y="0"/>
                  </a:lnTo>
                  <a:lnTo>
                    <a:pt x="224" y="0"/>
                  </a:lnTo>
                  <a:lnTo>
                    <a:pt x="229" y="1"/>
                  </a:lnTo>
                  <a:lnTo>
                    <a:pt x="233" y="2"/>
                  </a:lnTo>
                  <a:lnTo>
                    <a:pt x="236" y="5"/>
                  </a:lnTo>
                  <a:lnTo>
                    <a:pt x="240" y="7"/>
                  </a:lnTo>
                  <a:lnTo>
                    <a:pt x="242" y="11"/>
                  </a:lnTo>
                  <a:lnTo>
                    <a:pt x="245" y="14"/>
                  </a:lnTo>
                  <a:lnTo>
                    <a:pt x="246" y="18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46" y="28"/>
                  </a:lnTo>
                  <a:lnTo>
                    <a:pt x="245" y="32"/>
                  </a:lnTo>
                  <a:lnTo>
                    <a:pt x="242" y="36"/>
                  </a:lnTo>
                  <a:lnTo>
                    <a:pt x="240" y="39"/>
                  </a:lnTo>
                  <a:lnTo>
                    <a:pt x="236" y="42"/>
                  </a:lnTo>
                  <a:lnTo>
                    <a:pt x="233" y="44"/>
                  </a:lnTo>
                  <a:lnTo>
                    <a:pt x="229" y="45"/>
                  </a:lnTo>
                  <a:lnTo>
                    <a:pt x="224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19" y="45"/>
                  </a:lnTo>
                  <a:lnTo>
                    <a:pt x="14" y="44"/>
                  </a:lnTo>
                  <a:lnTo>
                    <a:pt x="10" y="42"/>
                  </a:lnTo>
                  <a:lnTo>
                    <a:pt x="6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3" y="14"/>
                  </a:lnTo>
                  <a:lnTo>
                    <a:pt x="4" y="11"/>
                  </a:lnTo>
                  <a:lnTo>
                    <a:pt x="6" y="7"/>
                  </a:lnTo>
                  <a:lnTo>
                    <a:pt x="10" y="5"/>
                  </a:lnTo>
                  <a:lnTo>
                    <a:pt x="14" y="2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4" name="Google Shape;1444;p38"/>
          <p:cNvGrpSpPr/>
          <p:nvPr/>
        </p:nvGrpSpPr>
        <p:grpSpPr>
          <a:xfrm>
            <a:off x="9572388" y="3911802"/>
            <a:ext cx="657499" cy="433947"/>
            <a:chOff x="2141517" y="2373325"/>
            <a:chExt cx="476251" cy="314325"/>
          </a:xfrm>
        </p:grpSpPr>
        <p:sp>
          <p:nvSpPr>
            <p:cNvPr id="1445" name="Google Shape;1445;p38"/>
            <p:cNvSpPr/>
            <p:nvPr/>
          </p:nvSpPr>
          <p:spPr>
            <a:xfrm>
              <a:off x="2200255" y="2678125"/>
              <a:ext cx="387350" cy="952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38"/>
            <p:cNvSpPr/>
            <p:nvPr/>
          </p:nvSpPr>
          <p:spPr>
            <a:xfrm>
              <a:off x="2517755" y="2468575"/>
              <a:ext cx="69850" cy="20955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38"/>
            <p:cNvSpPr/>
            <p:nvPr/>
          </p:nvSpPr>
          <p:spPr>
            <a:xfrm>
              <a:off x="2438380" y="2547950"/>
              <a:ext cx="69850" cy="13017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38"/>
            <p:cNvSpPr/>
            <p:nvPr/>
          </p:nvSpPr>
          <p:spPr>
            <a:xfrm>
              <a:off x="2359005" y="2592400"/>
              <a:ext cx="69850" cy="8572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38"/>
            <p:cNvSpPr/>
            <p:nvPr/>
          </p:nvSpPr>
          <p:spPr>
            <a:xfrm>
              <a:off x="2279630" y="2551125"/>
              <a:ext cx="69850" cy="127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38"/>
            <p:cNvSpPr/>
            <p:nvPr/>
          </p:nvSpPr>
          <p:spPr>
            <a:xfrm>
              <a:off x="2200255" y="2587637"/>
              <a:ext cx="68263" cy="9048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38"/>
            <p:cNvSpPr/>
            <p:nvPr/>
          </p:nvSpPr>
          <p:spPr>
            <a:xfrm>
              <a:off x="2141517" y="2559062"/>
              <a:ext cx="36513" cy="38100"/>
            </a:xfrm>
            <a:custGeom>
              <a:rect b="b" l="l" r="r" t="t"/>
              <a:pathLst>
                <a:path extrusionOk="0" h="47" w="46">
                  <a:moveTo>
                    <a:pt x="22" y="0"/>
                  </a:moveTo>
                  <a:lnTo>
                    <a:pt x="22" y="0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36" y="3"/>
                  </a:lnTo>
                  <a:lnTo>
                    <a:pt x="40" y="7"/>
                  </a:lnTo>
                  <a:lnTo>
                    <a:pt x="42" y="10"/>
                  </a:lnTo>
                  <a:lnTo>
                    <a:pt x="45" y="15"/>
                  </a:lnTo>
                  <a:lnTo>
                    <a:pt x="46" y="18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6" y="28"/>
                  </a:lnTo>
                  <a:lnTo>
                    <a:pt x="45" y="32"/>
                  </a:lnTo>
                  <a:lnTo>
                    <a:pt x="42" y="36"/>
                  </a:lnTo>
                  <a:lnTo>
                    <a:pt x="40" y="39"/>
                  </a:lnTo>
                  <a:lnTo>
                    <a:pt x="36" y="43"/>
                  </a:lnTo>
                  <a:lnTo>
                    <a:pt x="32" y="44"/>
                  </a:lnTo>
                  <a:lnTo>
                    <a:pt x="27" y="45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19" y="45"/>
                  </a:lnTo>
                  <a:lnTo>
                    <a:pt x="14" y="44"/>
                  </a:lnTo>
                  <a:lnTo>
                    <a:pt x="10" y="43"/>
                  </a:lnTo>
                  <a:lnTo>
                    <a:pt x="6" y="39"/>
                  </a:lnTo>
                  <a:lnTo>
                    <a:pt x="4" y="36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4" y="10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38"/>
            <p:cNvSpPr/>
            <p:nvPr/>
          </p:nvSpPr>
          <p:spPr>
            <a:xfrm>
              <a:off x="2568555" y="2373325"/>
              <a:ext cx="49213" cy="47625"/>
            </a:xfrm>
            <a:custGeom>
              <a:rect b="b" l="l" r="r" t="t"/>
              <a:pathLst>
                <a:path extrusionOk="0" h="59" w="62">
                  <a:moveTo>
                    <a:pt x="62" y="0"/>
                  </a:moveTo>
                  <a:lnTo>
                    <a:pt x="0" y="1"/>
                  </a:lnTo>
                  <a:lnTo>
                    <a:pt x="22" y="29"/>
                  </a:lnTo>
                  <a:lnTo>
                    <a:pt x="43" y="59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38"/>
            <p:cNvSpPr/>
            <p:nvPr/>
          </p:nvSpPr>
          <p:spPr>
            <a:xfrm>
              <a:off x="2176442" y="2397137"/>
              <a:ext cx="404813" cy="169863"/>
            </a:xfrm>
            <a:custGeom>
              <a:rect b="b" l="l" r="r" t="t"/>
              <a:pathLst>
                <a:path extrusionOk="0" h="216" w="511">
                  <a:moveTo>
                    <a:pt x="0" y="204"/>
                  </a:moveTo>
                  <a:lnTo>
                    <a:pt x="176" y="73"/>
                  </a:lnTo>
                  <a:lnTo>
                    <a:pt x="182" y="70"/>
                  </a:lnTo>
                  <a:lnTo>
                    <a:pt x="186" y="75"/>
                  </a:lnTo>
                  <a:lnTo>
                    <a:pt x="270" y="174"/>
                  </a:lnTo>
                  <a:lnTo>
                    <a:pt x="502" y="0"/>
                  </a:lnTo>
                  <a:lnTo>
                    <a:pt x="507" y="7"/>
                  </a:lnTo>
                  <a:lnTo>
                    <a:pt x="511" y="12"/>
                  </a:lnTo>
                  <a:lnTo>
                    <a:pt x="274" y="190"/>
                  </a:lnTo>
                  <a:lnTo>
                    <a:pt x="268" y="193"/>
                  </a:lnTo>
                  <a:lnTo>
                    <a:pt x="263" y="188"/>
                  </a:lnTo>
                  <a:lnTo>
                    <a:pt x="180" y="89"/>
                  </a:lnTo>
                  <a:lnTo>
                    <a:pt x="9" y="216"/>
                  </a:lnTo>
                  <a:lnTo>
                    <a:pt x="9" y="216"/>
                  </a:lnTo>
                  <a:lnTo>
                    <a:pt x="5" y="20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4" name="Google Shape;1454;p38"/>
          <p:cNvGrpSpPr/>
          <p:nvPr/>
        </p:nvGrpSpPr>
        <p:grpSpPr>
          <a:xfrm>
            <a:off x="11031433" y="1778117"/>
            <a:ext cx="289296" cy="624619"/>
            <a:chOff x="3328967" y="3373450"/>
            <a:chExt cx="209550" cy="452438"/>
          </a:xfrm>
        </p:grpSpPr>
        <p:sp>
          <p:nvSpPr>
            <p:cNvPr id="1455" name="Google Shape;1455;p38"/>
            <p:cNvSpPr/>
            <p:nvPr/>
          </p:nvSpPr>
          <p:spPr>
            <a:xfrm>
              <a:off x="3328967" y="3373450"/>
              <a:ext cx="209550" cy="211138"/>
            </a:xfrm>
            <a:custGeom>
              <a:rect b="b" l="l" r="r" t="t"/>
              <a:pathLst>
                <a:path extrusionOk="0" h="266" w="266">
                  <a:moveTo>
                    <a:pt x="134" y="0"/>
                  </a:moveTo>
                  <a:lnTo>
                    <a:pt x="134" y="0"/>
                  </a:lnTo>
                  <a:lnTo>
                    <a:pt x="146" y="1"/>
                  </a:lnTo>
                  <a:lnTo>
                    <a:pt x="160" y="4"/>
                  </a:lnTo>
                  <a:lnTo>
                    <a:pt x="172" y="6"/>
                  </a:lnTo>
                  <a:lnTo>
                    <a:pt x="184" y="11"/>
                  </a:lnTo>
                  <a:lnTo>
                    <a:pt x="197" y="16"/>
                  </a:lnTo>
                  <a:lnTo>
                    <a:pt x="208" y="23"/>
                  </a:lnTo>
                  <a:lnTo>
                    <a:pt x="218" y="31"/>
                  </a:lnTo>
                  <a:lnTo>
                    <a:pt x="226" y="39"/>
                  </a:lnTo>
                  <a:lnTo>
                    <a:pt x="235" y="49"/>
                  </a:lnTo>
                  <a:lnTo>
                    <a:pt x="244" y="59"/>
                  </a:lnTo>
                  <a:lnTo>
                    <a:pt x="250" y="70"/>
                  </a:lnTo>
                  <a:lnTo>
                    <a:pt x="256" y="81"/>
                  </a:lnTo>
                  <a:lnTo>
                    <a:pt x="260" y="94"/>
                  </a:lnTo>
                  <a:lnTo>
                    <a:pt x="263" y="106"/>
                  </a:lnTo>
                  <a:lnTo>
                    <a:pt x="265" y="120"/>
                  </a:lnTo>
                  <a:lnTo>
                    <a:pt x="266" y="133"/>
                  </a:lnTo>
                  <a:lnTo>
                    <a:pt x="266" y="133"/>
                  </a:lnTo>
                  <a:lnTo>
                    <a:pt x="265" y="147"/>
                  </a:lnTo>
                  <a:lnTo>
                    <a:pt x="263" y="161"/>
                  </a:lnTo>
                  <a:lnTo>
                    <a:pt x="260" y="173"/>
                  </a:lnTo>
                  <a:lnTo>
                    <a:pt x="256" y="185"/>
                  </a:lnTo>
                  <a:lnTo>
                    <a:pt x="250" y="196"/>
                  </a:lnTo>
                  <a:lnTo>
                    <a:pt x="244" y="208"/>
                  </a:lnTo>
                  <a:lnTo>
                    <a:pt x="235" y="217"/>
                  </a:lnTo>
                  <a:lnTo>
                    <a:pt x="226" y="227"/>
                  </a:lnTo>
                  <a:lnTo>
                    <a:pt x="218" y="236"/>
                  </a:lnTo>
                  <a:lnTo>
                    <a:pt x="208" y="243"/>
                  </a:lnTo>
                  <a:lnTo>
                    <a:pt x="197" y="250"/>
                  </a:lnTo>
                  <a:lnTo>
                    <a:pt x="184" y="256"/>
                  </a:lnTo>
                  <a:lnTo>
                    <a:pt x="172" y="261"/>
                  </a:lnTo>
                  <a:lnTo>
                    <a:pt x="160" y="263"/>
                  </a:lnTo>
                  <a:lnTo>
                    <a:pt x="146" y="266"/>
                  </a:lnTo>
                  <a:lnTo>
                    <a:pt x="134" y="266"/>
                  </a:lnTo>
                  <a:lnTo>
                    <a:pt x="134" y="266"/>
                  </a:lnTo>
                  <a:lnTo>
                    <a:pt x="120" y="266"/>
                  </a:lnTo>
                  <a:lnTo>
                    <a:pt x="106" y="263"/>
                  </a:lnTo>
                  <a:lnTo>
                    <a:pt x="94" y="261"/>
                  </a:lnTo>
                  <a:lnTo>
                    <a:pt x="82" y="256"/>
                  </a:lnTo>
                  <a:lnTo>
                    <a:pt x="69" y="250"/>
                  </a:lnTo>
                  <a:lnTo>
                    <a:pt x="58" y="243"/>
                  </a:lnTo>
                  <a:lnTo>
                    <a:pt x="48" y="236"/>
                  </a:lnTo>
                  <a:lnTo>
                    <a:pt x="40" y="227"/>
                  </a:lnTo>
                  <a:lnTo>
                    <a:pt x="31" y="217"/>
                  </a:lnTo>
                  <a:lnTo>
                    <a:pt x="22" y="208"/>
                  </a:lnTo>
                  <a:lnTo>
                    <a:pt x="16" y="196"/>
                  </a:lnTo>
                  <a:lnTo>
                    <a:pt x="10" y="185"/>
                  </a:lnTo>
                  <a:lnTo>
                    <a:pt x="6" y="173"/>
                  </a:lnTo>
                  <a:lnTo>
                    <a:pt x="3" y="161"/>
                  </a:lnTo>
                  <a:lnTo>
                    <a:pt x="1" y="147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1" y="120"/>
                  </a:lnTo>
                  <a:lnTo>
                    <a:pt x="3" y="106"/>
                  </a:lnTo>
                  <a:lnTo>
                    <a:pt x="6" y="94"/>
                  </a:lnTo>
                  <a:lnTo>
                    <a:pt x="10" y="81"/>
                  </a:lnTo>
                  <a:lnTo>
                    <a:pt x="16" y="70"/>
                  </a:lnTo>
                  <a:lnTo>
                    <a:pt x="22" y="59"/>
                  </a:lnTo>
                  <a:lnTo>
                    <a:pt x="31" y="49"/>
                  </a:lnTo>
                  <a:lnTo>
                    <a:pt x="40" y="39"/>
                  </a:lnTo>
                  <a:lnTo>
                    <a:pt x="48" y="31"/>
                  </a:lnTo>
                  <a:lnTo>
                    <a:pt x="58" y="23"/>
                  </a:lnTo>
                  <a:lnTo>
                    <a:pt x="69" y="16"/>
                  </a:lnTo>
                  <a:lnTo>
                    <a:pt x="82" y="11"/>
                  </a:lnTo>
                  <a:lnTo>
                    <a:pt x="94" y="6"/>
                  </a:lnTo>
                  <a:lnTo>
                    <a:pt x="106" y="4"/>
                  </a:lnTo>
                  <a:lnTo>
                    <a:pt x="120" y="1"/>
                  </a:lnTo>
                  <a:lnTo>
                    <a:pt x="134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38"/>
            <p:cNvSpPr/>
            <p:nvPr/>
          </p:nvSpPr>
          <p:spPr>
            <a:xfrm>
              <a:off x="3400405" y="3563950"/>
              <a:ext cx="66675" cy="261938"/>
            </a:xfrm>
            <a:custGeom>
              <a:rect b="b" l="l" r="r" t="t"/>
              <a:pathLst>
                <a:path extrusionOk="0" h="329" w="82">
                  <a:moveTo>
                    <a:pt x="82" y="0"/>
                  </a:moveTo>
                  <a:lnTo>
                    <a:pt x="82" y="288"/>
                  </a:lnTo>
                  <a:lnTo>
                    <a:pt x="82" y="288"/>
                  </a:lnTo>
                  <a:lnTo>
                    <a:pt x="81" y="296"/>
                  </a:lnTo>
                  <a:lnTo>
                    <a:pt x="79" y="304"/>
                  </a:lnTo>
                  <a:lnTo>
                    <a:pt x="75" y="311"/>
                  </a:lnTo>
                  <a:lnTo>
                    <a:pt x="70" y="316"/>
                  </a:lnTo>
                  <a:lnTo>
                    <a:pt x="64" y="322"/>
                  </a:lnTo>
                  <a:lnTo>
                    <a:pt x="56" y="326"/>
                  </a:lnTo>
                  <a:lnTo>
                    <a:pt x="49" y="329"/>
                  </a:lnTo>
                  <a:lnTo>
                    <a:pt x="42" y="329"/>
                  </a:lnTo>
                  <a:lnTo>
                    <a:pt x="42" y="329"/>
                  </a:lnTo>
                  <a:lnTo>
                    <a:pt x="42" y="329"/>
                  </a:lnTo>
                  <a:lnTo>
                    <a:pt x="33" y="329"/>
                  </a:lnTo>
                  <a:lnTo>
                    <a:pt x="26" y="326"/>
                  </a:lnTo>
                  <a:lnTo>
                    <a:pt x="18" y="322"/>
                  </a:lnTo>
                  <a:lnTo>
                    <a:pt x="12" y="316"/>
                  </a:lnTo>
                  <a:lnTo>
                    <a:pt x="7" y="311"/>
                  </a:lnTo>
                  <a:lnTo>
                    <a:pt x="3" y="304"/>
                  </a:lnTo>
                  <a:lnTo>
                    <a:pt x="1" y="296"/>
                  </a:lnTo>
                  <a:lnTo>
                    <a:pt x="0" y="288"/>
                  </a:lnTo>
                  <a:lnTo>
                    <a:pt x="0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38"/>
            <p:cNvSpPr/>
            <p:nvPr/>
          </p:nvSpPr>
          <p:spPr>
            <a:xfrm>
              <a:off x="3375005" y="3421075"/>
              <a:ext cx="117475" cy="117475"/>
            </a:xfrm>
            <a:custGeom>
              <a:rect b="b" l="l" r="r" t="t"/>
              <a:pathLst>
                <a:path extrusionOk="0" h="149" w="150">
                  <a:moveTo>
                    <a:pt x="76" y="0"/>
                  </a:moveTo>
                  <a:lnTo>
                    <a:pt x="76" y="0"/>
                  </a:lnTo>
                  <a:lnTo>
                    <a:pt x="83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6" y="13"/>
                  </a:lnTo>
                  <a:lnTo>
                    <a:pt x="128" y="21"/>
                  </a:lnTo>
                  <a:lnTo>
                    <a:pt x="136" y="32"/>
                  </a:lnTo>
                  <a:lnTo>
                    <a:pt x="144" y="45"/>
                  </a:lnTo>
                  <a:lnTo>
                    <a:pt x="149" y="60"/>
                  </a:lnTo>
                  <a:lnTo>
                    <a:pt x="149" y="67"/>
                  </a:lnTo>
                  <a:lnTo>
                    <a:pt x="150" y="74"/>
                  </a:lnTo>
                  <a:lnTo>
                    <a:pt x="150" y="74"/>
                  </a:lnTo>
                  <a:lnTo>
                    <a:pt x="149" y="82"/>
                  </a:lnTo>
                  <a:lnTo>
                    <a:pt x="149" y="89"/>
                  </a:lnTo>
                  <a:lnTo>
                    <a:pt x="144" y="103"/>
                  </a:lnTo>
                  <a:lnTo>
                    <a:pt x="136" y="116"/>
                  </a:lnTo>
                  <a:lnTo>
                    <a:pt x="128" y="128"/>
                  </a:lnTo>
                  <a:lnTo>
                    <a:pt x="116" y="136"/>
                  </a:lnTo>
                  <a:lnTo>
                    <a:pt x="104" y="142"/>
                  </a:lnTo>
                  <a:lnTo>
                    <a:pt x="90" y="147"/>
                  </a:lnTo>
                  <a:lnTo>
                    <a:pt x="83" y="149"/>
                  </a:lnTo>
                  <a:lnTo>
                    <a:pt x="76" y="149"/>
                  </a:lnTo>
                  <a:lnTo>
                    <a:pt x="76" y="149"/>
                  </a:lnTo>
                  <a:lnTo>
                    <a:pt x="67" y="149"/>
                  </a:lnTo>
                  <a:lnTo>
                    <a:pt x="60" y="147"/>
                  </a:lnTo>
                  <a:lnTo>
                    <a:pt x="46" y="142"/>
                  </a:lnTo>
                  <a:lnTo>
                    <a:pt x="34" y="136"/>
                  </a:lnTo>
                  <a:lnTo>
                    <a:pt x="22" y="128"/>
                  </a:lnTo>
                  <a:lnTo>
                    <a:pt x="14" y="116"/>
                  </a:lnTo>
                  <a:lnTo>
                    <a:pt x="6" y="103"/>
                  </a:lnTo>
                  <a:lnTo>
                    <a:pt x="1" y="89"/>
                  </a:lnTo>
                  <a:lnTo>
                    <a:pt x="1" y="8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1" y="67"/>
                  </a:lnTo>
                  <a:lnTo>
                    <a:pt x="1" y="60"/>
                  </a:lnTo>
                  <a:lnTo>
                    <a:pt x="6" y="45"/>
                  </a:lnTo>
                  <a:lnTo>
                    <a:pt x="14" y="32"/>
                  </a:lnTo>
                  <a:lnTo>
                    <a:pt x="22" y="21"/>
                  </a:lnTo>
                  <a:lnTo>
                    <a:pt x="34" y="13"/>
                  </a:lnTo>
                  <a:lnTo>
                    <a:pt x="46" y="5"/>
                  </a:lnTo>
                  <a:lnTo>
                    <a:pt x="60" y="1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38"/>
            <p:cNvSpPr/>
            <p:nvPr/>
          </p:nvSpPr>
          <p:spPr>
            <a:xfrm>
              <a:off x="3428980" y="3716350"/>
              <a:ext cx="88900" cy="65088"/>
            </a:xfrm>
            <a:custGeom>
              <a:rect b="b" l="l" r="r" t="t"/>
              <a:pathLst>
                <a:path extrusionOk="0" h="83" w="114">
                  <a:moveTo>
                    <a:pt x="25" y="0"/>
                  </a:moveTo>
                  <a:lnTo>
                    <a:pt x="88" y="0"/>
                  </a:lnTo>
                  <a:lnTo>
                    <a:pt x="88" y="0"/>
                  </a:lnTo>
                  <a:lnTo>
                    <a:pt x="93" y="1"/>
                  </a:lnTo>
                  <a:lnTo>
                    <a:pt x="98" y="3"/>
                  </a:lnTo>
                  <a:lnTo>
                    <a:pt x="103" y="5"/>
                  </a:lnTo>
                  <a:lnTo>
                    <a:pt x="107" y="8"/>
                  </a:lnTo>
                  <a:lnTo>
                    <a:pt x="109" y="11"/>
                  </a:lnTo>
                  <a:lnTo>
                    <a:pt x="111" y="16"/>
                  </a:lnTo>
                  <a:lnTo>
                    <a:pt x="113" y="21"/>
                  </a:lnTo>
                  <a:lnTo>
                    <a:pt x="114" y="26"/>
                  </a:lnTo>
                  <a:lnTo>
                    <a:pt x="114" y="57"/>
                  </a:lnTo>
                  <a:lnTo>
                    <a:pt x="114" y="57"/>
                  </a:lnTo>
                  <a:lnTo>
                    <a:pt x="113" y="62"/>
                  </a:lnTo>
                  <a:lnTo>
                    <a:pt x="111" y="67"/>
                  </a:lnTo>
                  <a:lnTo>
                    <a:pt x="109" y="72"/>
                  </a:lnTo>
                  <a:lnTo>
                    <a:pt x="107" y="76"/>
                  </a:lnTo>
                  <a:lnTo>
                    <a:pt x="103" y="78"/>
                  </a:lnTo>
                  <a:lnTo>
                    <a:pt x="98" y="80"/>
                  </a:lnTo>
                  <a:lnTo>
                    <a:pt x="93" y="82"/>
                  </a:lnTo>
                  <a:lnTo>
                    <a:pt x="88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0" y="82"/>
                  </a:lnTo>
                  <a:lnTo>
                    <a:pt x="15" y="80"/>
                  </a:lnTo>
                  <a:lnTo>
                    <a:pt x="11" y="78"/>
                  </a:lnTo>
                  <a:lnTo>
                    <a:pt x="8" y="76"/>
                  </a:lnTo>
                  <a:lnTo>
                    <a:pt x="4" y="72"/>
                  </a:lnTo>
                  <a:lnTo>
                    <a:pt x="3" y="67"/>
                  </a:lnTo>
                  <a:lnTo>
                    <a:pt x="0" y="62"/>
                  </a:lnTo>
                  <a:lnTo>
                    <a:pt x="0" y="5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3" y="16"/>
                  </a:lnTo>
                  <a:lnTo>
                    <a:pt x="4" y="11"/>
                  </a:lnTo>
                  <a:lnTo>
                    <a:pt x="8" y="8"/>
                  </a:lnTo>
                  <a:lnTo>
                    <a:pt x="11" y="5"/>
                  </a:lnTo>
                  <a:lnTo>
                    <a:pt x="15" y="3"/>
                  </a:lnTo>
                  <a:lnTo>
                    <a:pt x="20" y="1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38"/>
            <p:cNvSpPr/>
            <p:nvPr/>
          </p:nvSpPr>
          <p:spPr>
            <a:xfrm>
              <a:off x="3428980" y="3640150"/>
              <a:ext cx="88900" cy="65088"/>
            </a:xfrm>
            <a:custGeom>
              <a:rect b="b" l="l" r="r" t="t"/>
              <a:pathLst>
                <a:path extrusionOk="0" h="81" w="114">
                  <a:moveTo>
                    <a:pt x="25" y="0"/>
                  </a:moveTo>
                  <a:lnTo>
                    <a:pt x="88" y="0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98" y="1"/>
                  </a:lnTo>
                  <a:lnTo>
                    <a:pt x="103" y="4"/>
                  </a:lnTo>
                  <a:lnTo>
                    <a:pt x="107" y="7"/>
                  </a:lnTo>
                  <a:lnTo>
                    <a:pt x="109" y="11"/>
                  </a:lnTo>
                  <a:lnTo>
                    <a:pt x="111" y="15"/>
                  </a:lnTo>
                  <a:lnTo>
                    <a:pt x="113" y="20"/>
                  </a:lnTo>
                  <a:lnTo>
                    <a:pt x="114" y="25"/>
                  </a:lnTo>
                  <a:lnTo>
                    <a:pt x="114" y="57"/>
                  </a:lnTo>
                  <a:lnTo>
                    <a:pt x="114" y="57"/>
                  </a:lnTo>
                  <a:lnTo>
                    <a:pt x="113" y="62"/>
                  </a:lnTo>
                  <a:lnTo>
                    <a:pt x="111" y="65"/>
                  </a:lnTo>
                  <a:lnTo>
                    <a:pt x="109" y="70"/>
                  </a:lnTo>
                  <a:lnTo>
                    <a:pt x="107" y="74"/>
                  </a:lnTo>
                  <a:lnTo>
                    <a:pt x="103" y="77"/>
                  </a:lnTo>
                  <a:lnTo>
                    <a:pt x="98" y="79"/>
                  </a:lnTo>
                  <a:lnTo>
                    <a:pt x="93" y="80"/>
                  </a:lnTo>
                  <a:lnTo>
                    <a:pt x="88" y="81"/>
                  </a:lnTo>
                  <a:lnTo>
                    <a:pt x="25" y="81"/>
                  </a:lnTo>
                  <a:lnTo>
                    <a:pt x="25" y="81"/>
                  </a:lnTo>
                  <a:lnTo>
                    <a:pt x="20" y="80"/>
                  </a:lnTo>
                  <a:lnTo>
                    <a:pt x="15" y="79"/>
                  </a:lnTo>
                  <a:lnTo>
                    <a:pt x="11" y="77"/>
                  </a:lnTo>
                  <a:lnTo>
                    <a:pt x="8" y="74"/>
                  </a:lnTo>
                  <a:lnTo>
                    <a:pt x="4" y="70"/>
                  </a:lnTo>
                  <a:lnTo>
                    <a:pt x="3" y="65"/>
                  </a:lnTo>
                  <a:lnTo>
                    <a:pt x="0" y="62"/>
                  </a:lnTo>
                  <a:lnTo>
                    <a:pt x="0" y="5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3" y="15"/>
                  </a:lnTo>
                  <a:lnTo>
                    <a:pt x="4" y="11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0" name="Google Shape;1460;p38"/>
          <p:cNvSpPr/>
          <p:nvPr/>
        </p:nvSpPr>
        <p:spPr>
          <a:xfrm>
            <a:off x="9661544" y="4831730"/>
            <a:ext cx="494168" cy="505211"/>
          </a:xfrm>
          <a:custGeom>
            <a:rect b="b" l="l" r="r" t="t"/>
            <a:pathLst>
              <a:path extrusionOk="0" h="368" w="360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1" name="Google Shape;1461;p38"/>
          <p:cNvSpPr/>
          <p:nvPr/>
        </p:nvSpPr>
        <p:spPr>
          <a:xfrm>
            <a:off x="1040035" y="5860938"/>
            <a:ext cx="378645" cy="426288"/>
          </a:xfrm>
          <a:custGeom>
            <a:rect b="b" l="l" r="r" t="t"/>
            <a:pathLst>
              <a:path extrusionOk="0" h="360" w="320">
                <a:moveTo>
                  <a:pt x="300" y="0"/>
                </a:moveTo>
                <a:cubicBezTo>
                  <a:pt x="256" y="0"/>
                  <a:pt x="256" y="0"/>
                  <a:pt x="256" y="0"/>
                </a:cubicBezTo>
                <a:cubicBezTo>
                  <a:pt x="245" y="0"/>
                  <a:pt x="240" y="9"/>
                  <a:pt x="240" y="20"/>
                </a:cubicBezTo>
                <a:cubicBezTo>
                  <a:pt x="240" y="360"/>
                  <a:pt x="240" y="360"/>
                  <a:pt x="240" y="360"/>
                </a:cubicBezTo>
                <a:cubicBezTo>
                  <a:pt x="320" y="360"/>
                  <a:pt x="320" y="360"/>
                  <a:pt x="320" y="360"/>
                </a:cubicBezTo>
                <a:cubicBezTo>
                  <a:pt x="320" y="20"/>
                  <a:pt x="320" y="20"/>
                  <a:pt x="320" y="20"/>
                </a:cubicBezTo>
                <a:cubicBezTo>
                  <a:pt x="320" y="9"/>
                  <a:pt x="311" y="0"/>
                  <a:pt x="300" y="0"/>
                </a:cubicBezTo>
                <a:close/>
                <a:moveTo>
                  <a:pt x="180" y="120"/>
                </a:moveTo>
                <a:cubicBezTo>
                  <a:pt x="136" y="120"/>
                  <a:pt x="136" y="120"/>
                  <a:pt x="136" y="120"/>
                </a:cubicBezTo>
                <a:cubicBezTo>
                  <a:pt x="125" y="120"/>
                  <a:pt x="120" y="129"/>
                  <a:pt x="120" y="140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200" y="360"/>
                  <a:pt x="200" y="360"/>
                  <a:pt x="200" y="360"/>
                </a:cubicBezTo>
                <a:cubicBezTo>
                  <a:pt x="200" y="140"/>
                  <a:pt x="200" y="140"/>
                  <a:pt x="200" y="140"/>
                </a:cubicBezTo>
                <a:cubicBezTo>
                  <a:pt x="200" y="129"/>
                  <a:pt x="191" y="120"/>
                  <a:pt x="180" y="120"/>
                </a:cubicBezTo>
                <a:close/>
                <a:moveTo>
                  <a:pt x="60" y="240"/>
                </a:moveTo>
                <a:cubicBezTo>
                  <a:pt x="16" y="240"/>
                  <a:pt x="16" y="240"/>
                  <a:pt x="16" y="240"/>
                </a:cubicBezTo>
                <a:cubicBezTo>
                  <a:pt x="5" y="240"/>
                  <a:pt x="0" y="249"/>
                  <a:pt x="0" y="260"/>
                </a:cubicBezTo>
                <a:cubicBezTo>
                  <a:pt x="0" y="360"/>
                  <a:pt x="0" y="360"/>
                  <a:pt x="0" y="360"/>
                </a:cubicBezTo>
                <a:cubicBezTo>
                  <a:pt x="80" y="360"/>
                  <a:pt x="80" y="360"/>
                  <a:pt x="80" y="360"/>
                </a:cubicBezTo>
                <a:cubicBezTo>
                  <a:pt x="80" y="260"/>
                  <a:pt x="80" y="260"/>
                  <a:pt x="80" y="260"/>
                </a:cubicBezTo>
                <a:cubicBezTo>
                  <a:pt x="80" y="249"/>
                  <a:pt x="71" y="240"/>
                  <a:pt x="60" y="24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62" name="Google Shape;1462;p38"/>
          <p:cNvGrpSpPr/>
          <p:nvPr/>
        </p:nvGrpSpPr>
        <p:grpSpPr>
          <a:xfrm>
            <a:off x="2337563" y="5848816"/>
            <a:ext cx="172085" cy="437700"/>
            <a:chOff x="6141009" y="3540977"/>
            <a:chExt cx="85046" cy="216315"/>
          </a:xfrm>
        </p:grpSpPr>
        <p:sp>
          <p:nvSpPr>
            <p:cNvPr id="1463" name="Google Shape;1463;p38"/>
            <p:cNvSpPr/>
            <p:nvPr/>
          </p:nvSpPr>
          <p:spPr>
            <a:xfrm>
              <a:off x="6141009" y="3577954"/>
              <a:ext cx="85046" cy="179338"/>
            </a:xfrm>
            <a:custGeom>
              <a:rect b="b" l="l" r="r" t="t"/>
              <a:pathLst>
                <a:path extrusionOk="0" h="164" w="78">
                  <a:moveTo>
                    <a:pt x="59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6" y="0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7"/>
                    <a:pt x="3" y="80"/>
                    <a:pt x="7" y="80"/>
                  </a:cubicBezTo>
                  <a:cubicBezTo>
                    <a:pt x="10" y="80"/>
                    <a:pt x="13" y="77"/>
                    <a:pt x="13" y="7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3"/>
                    <a:pt x="19" y="73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9"/>
                    <a:pt x="23" y="164"/>
                    <a:pt x="28" y="164"/>
                  </a:cubicBezTo>
                  <a:cubicBezTo>
                    <a:pt x="33" y="164"/>
                    <a:pt x="37" y="159"/>
                    <a:pt x="37" y="154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9"/>
                    <a:pt x="45" y="164"/>
                    <a:pt x="50" y="164"/>
                  </a:cubicBezTo>
                  <a:cubicBezTo>
                    <a:pt x="55" y="164"/>
                    <a:pt x="59" y="159"/>
                    <a:pt x="59" y="154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77"/>
                    <a:pt x="67" y="80"/>
                    <a:pt x="71" y="80"/>
                  </a:cubicBezTo>
                  <a:cubicBezTo>
                    <a:pt x="75" y="80"/>
                    <a:pt x="78" y="77"/>
                    <a:pt x="78" y="74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0"/>
                    <a:pt x="72" y="0"/>
                    <a:pt x="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38"/>
            <p:cNvSpPr/>
            <p:nvPr/>
          </p:nvSpPr>
          <p:spPr>
            <a:xfrm>
              <a:off x="6166893" y="3540977"/>
              <a:ext cx="33741" cy="33741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5" name="Google Shape;1465;p38"/>
          <p:cNvGrpSpPr/>
          <p:nvPr/>
        </p:nvGrpSpPr>
        <p:grpSpPr>
          <a:xfrm>
            <a:off x="3561484" y="5860441"/>
            <a:ext cx="203241" cy="438321"/>
            <a:chOff x="6138760" y="4271257"/>
            <a:chExt cx="97227" cy="209688"/>
          </a:xfrm>
        </p:grpSpPr>
        <p:sp>
          <p:nvSpPr>
            <p:cNvPr id="1466" name="Google Shape;1466;p38"/>
            <p:cNvSpPr/>
            <p:nvPr/>
          </p:nvSpPr>
          <p:spPr>
            <a:xfrm>
              <a:off x="6171468" y="4271257"/>
              <a:ext cx="30916" cy="31812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38"/>
            <p:cNvSpPr/>
            <p:nvPr/>
          </p:nvSpPr>
          <p:spPr>
            <a:xfrm>
              <a:off x="6138760" y="4309341"/>
              <a:ext cx="97227" cy="171604"/>
            </a:xfrm>
            <a:custGeom>
              <a:rect b="b" l="l" r="r" t="t"/>
              <a:pathLst>
                <a:path extrusionOk="0" h="162" w="92">
                  <a:moveTo>
                    <a:pt x="91" y="6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74" y="4"/>
                    <a:pt x="70" y="0"/>
                    <a:pt x="6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1" y="2"/>
                    <a:pt x="19" y="5"/>
                  </a:cubicBezTo>
                  <a:cubicBezTo>
                    <a:pt x="18" y="5"/>
                    <a:pt x="18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7" y="8"/>
                    <a:pt x="17" y="8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0" y="63"/>
                    <a:pt x="2" y="67"/>
                    <a:pt x="5" y="68"/>
                  </a:cubicBezTo>
                  <a:cubicBezTo>
                    <a:pt x="9" y="69"/>
                    <a:pt x="13" y="67"/>
                    <a:pt x="14" y="6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3"/>
                    <a:pt x="27" y="23"/>
                    <a:pt x="28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154"/>
                    <a:pt x="29" y="154"/>
                    <a:pt x="29" y="154"/>
                  </a:cubicBezTo>
                  <a:cubicBezTo>
                    <a:pt x="29" y="159"/>
                    <a:pt x="33" y="162"/>
                    <a:pt x="37" y="162"/>
                  </a:cubicBezTo>
                  <a:cubicBezTo>
                    <a:pt x="41" y="162"/>
                    <a:pt x="44" y="159"/>
                    <a:pt x="44" y="154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9" y="154"/>
                    <a:pt x="49" y="154"/>
                    <a:pt x="49" y="154"/>
                  </a:cubicBezTo>
                  <a:cubicBezTo>
                    <a:pt x="49" y="159"/>
                    <a:pt x="52" y="162"/>
                    <a:pt x="56" y="162"/>
                  </a:cubicBezTo>
                  <a:cubicBezTo>
                    <a:pt x="60" y="162"/>
                    <a:pt x="64" y="159"/>
                    <a:pt x="64" y="154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0" y="67"/>
                    <a:pt x="84" y="69"/>
                    <a:pt x="87" y="68"/>
                  </a:cubicBezTo>
                  <a:cubicBezTo>
                    <a:pt x="91" y="67"/>
                    <a:pt x="92" y="63"/>
                    <a:pt x="91" y="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8" name="Google Shape;1468;p38"/>
          <p:cNvSpPr/>
          <p:nvPr/>
        </p:nvSpPr>
        <p:spPr>
          <a:xfrm>
            <a:off x="5862770" y="5889369"/>
            <a:ext cx="485929" cy="390899"/>
          </a:xfrm>
          <a:custGeom>
            <a:rect b="b" l="l" r="r" t="t"/>
            <a:pathLst>
              <a:path extrusionOk="0" h="322" w="400">
                <a:moveTo>
                  <a:pt x="393" y="61"/>
                </a:moveTo>
                <a:cubicBezTo>
                  <a:pt x="300" y="3"/>
                  <a:pt x="300" y="3"/>
                  <a:pt x="300" y="3"/>
                </a:cubicBezTo>
                <a:cubicBezTo>
                  <a:pt x="296" y="0"/>
                  <a:pt x="291" y="0"/>
                  <a:pt x="286" y="3"/>
                </a:cubicBezTo>
                <a:cubicBezTo>
                  <a:pt x="200" y="57"/>
                  <a:pt x="200" y="57"/>
                  <a:pt x="200" y="57"/>
                </a:cubicBezTo>
                <a:cubicBezTo>
                  <a:pt x="113" y="3"/>
                  <a:pt x="113" y="3"/>
                  <a:pt x="113" y="3"/>
                </a:cubicBezTo>
                <a:cubicBezTo>
                  <a:pt x="109" y="0"/>
                  <a:pt x="104" y="0"/>
                  <a:pt x="100" y="3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4"/>
                  <a:pt x="0" y="68"/>
                  <a:pt x="0" y="73"/>
                </a:cubicBezTo>
                <a:cubicBezTo>
                  <a:pt x="0" y="307"/>
                  <a:pt x="0" y="307"/>
                  <a:pt x="0" y="307"/>
                </a:cubicBezTo>
                <a:cubicBezTo>
                  <a:pt x="0" y="312"/>
                  <a:pt x="2" y="317"/>
                  <a:pt x="6" y="319"/>
                </a:cubicBezTo>
                <a:cubicBezTo>
                  <a:pt x="11" y="322"/>
                  <a:pt x="16" y="321"/>
                  <a:pt x="20" y="319"/>
                </a:cubicBezTo>
                <a:cubicBezTo>
                  <a:pt x="106" y="265"/>
                  <a:pt x="106" y="265"/>
                  <a:pt x="106" y="265"/>
                </a:cubicBezTo>
                <a:cubicBezTo>
                  <a:pt x="193" y="319"/>
                  <a:pt x="193" y="319"/>
                  <a:pt x="193" y="319"/>
                </a:cubicBezTo>
                <a:cubicBezTo>
                  <a:pt x="197" y="322"/>
                  <a:pt x="202" y="322"/>
                  <a:pt x="207" y="31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380" y="319"/>
                  <a:pt x="380" y="319"/>
                  <a:pt x="380" y="319"/>
                </a:cubicBezTo>
                <a:cubicBezTo>
                  <a:pt x="382" y="320"/>
                  <a:pt x="384" y="321"/>
                  <a:pt x="387" y="321"/>
                </a:cubicBezTo>
                <a:cubicBezTo>
                  <a:pt x="389" y="321"/>
                  <a:pt x="391" y="320"/>
                  <a:pt x="393" y="319"/>
                </a:cubicBezTo>
                <a:cubicBezTo>
                  <a:pt x="397" y="317"/>
                  <a:pt x="400" y="312"/>
                  <a:pt x="400" y="307"/>
                </a:cubicBezTo>
                <a:cubicBezTo>
                  <a:pt x="400" y="73"/>
                  <a:pt x="400" y="73"/>
                  <a:pt x="400" y="73"/>
                </a:cubicBezTo>
                <a:cubicBezTo>
                  <a:pt x="400" y="68"/>
                  <a:pt x="397" y="64"/>
                  <a:pt x="393" y="61"/>
                </a:cubicBezTo>
                <a:close/>
                <a:moveTo>
                  <a:pt x="93" y="241"/>
                </a:moveTo>
                <a:cubicBezTo>
                  <a:pt x="26" y="283"/>
                  <a:pt x="26" y="283"/>
                  <a:pt x="26" y="283"/>
                </a:cubicBezTo>
                <a:cubicBezTo>
                  <a:pt x="26" y="81"/>
                  <a:pt x="26" y="81"/>
                  <a:pt x="26" y="81"/>
                </a:cubicBezTo>
                <a:cubicBezTo>
                  <a:pt x="93" y="39"/>
                  <a:pt x="93" y="39"/>
                  <a:pt x="93" y="39"/>
                </a:cubicBezTo>
                <a:lnTo>
                  <a:pt x="93" y="241"/>
                </a:lnTo>
                <a:close/>
                <a:moveTo>
                  <a:pt x="187" y="283"/>
                </a:moveTo>
                <a:cubicBezTo>
                  <a:pt x="119" y="241"/>
                  <a:pt x="119" y="241"/>
                  <a:pt x="119" y="241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87" y="81"/>
                  <a:pt x="187" y="81"/>
                  <a:pt x="187" y="81"/>
                </a:cubicBezTo>
                <a:lnTo>
                  <a:pt x="187" y="283"/>
                </a:lnTo>
                <a:close/>
                <a:moveTo>
                  <a:pt x="280" y="241"/>
                </a:moveTo>
                <a:cubicBezTo>
                  <a:pt x="213" y="283"/>
                  <a:pt x="213" y="283"/>
                  <a:pt x="213" y="283"/>
                </a:cubicBezTo>
                <a:cubicBezTo>
                  <a:pt x="213" y="81"/>
                  <a:pt x="213" y="81"/>
                  <a:pt x="213" y="81"/>
                </a:cubicBezTo>
                <a:cubicBezTo>
                  <a:pt x="280" y="39"/>
                  <a:pt x="280" y="39"/>
                  <a:pt x="280" y="39"/>
                </a:cubicBezTo>
                <a:lnTo>
                  <a:pt x="280" y="241"/>
                </a:lnTo>
                <a:close/>
                <a:moveTo>
                  <a:pt x="374" y="283"/>
                </a:moveTo>
                <a:cubicBezTo>
                  <a:pt x="306" y="241"/>
                  <a:pt x="306" y="241"/>
                  <a:pt x="306" y="241"/>
                </a:cubicBezTo>
                <a:cubicBezTo>
                  <a:pt x="306" y="39"/>
                  <a:pt x="306" y="39"/>
                  <a:pt x="306" y="39"/>
                </a:cubicBezTo>
                <a:cubicBezTo>
                  <a:pt x="374" y="81"/>
                  <a:pt x="374" y="81"/>
                  <a:pt x="374" y="81"/>
                </a:cubicBezTo>
                <a:lnTo>
                  <a:pt x="374" y="28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9" name="Google Shape;1469;p38"/>
          <p:cNvSpPr/>
          <p:nvPr/>
        </p:nvSpPr>
        <p:spPr>
          <a:xfrm>
            <a:off x="4588182" y="5840515"/>
            <a:ext cx="426927" cy="426436"/>
          </a:xfrm>
          <a:custGeom>
            <a:rect b="b" l="l" r="r" t="t"/>
            <a:pathLst>
              <a:path extrusionOk="0" h="370" w="371">
                <a:moveTo>
                  <a:pt x="183" y="1"/>
                </a:moveTo>
                <a:cubicBezTo>
                  <a:pt x="82" y="2"/>
                  <a:pt x="0" y="86"/>
                  <a:pt x="2" y="187"/>
                </a:cubicBezTo>
                <a:cubicBezTo>
                  <a:pt x="3" y="289"/>
                  <a:pt x="87" y="370"/>
                  <a:pt x="188" y="369"/>
                </a:cubicBezTo>
                <a:cubicBezTo>
                  <a:pt x="290" y="368"/>
                  <a:pt x="371" y="284"/>
                  <a:pt x="370" y="182"/>
                </a:cubicBezTo>
                <a:cubicBezTo>
                  <a:pt x="368" y="81"/>
                  <a:pt x="285" y="0"/>
                  <a:pt x="183" y="1"/>
                </a:cubicBezTo>
                <a:close/>
                <a:moveTo>
                  <a:pt x="184" y="25"/>
                </a:moveTo>
                <a:cubicBezTo>
                  <a:pt x="211" y="25"/>
                  <a:pt x="237" y="31"/>
                  <a:pt x="260" y="43"/>
                </a:cubicBezTo>
                <a:cubicBezTo>
                  <a:pt x="235" y="84"/>
                  <a:pt x="235" y="84"/>
                  <a:pt x="235" y="84"/>
                </a:cubicBezTo>
                <a:cubicBezTo>
                  <a:pt x="220" y="77"/>
                  <a:pt x="203" y="73"/>
                  <a:pt x="186" y="73"/>
                </a:cubicBezTo>
                <a:cubicBezTo>
                  <a:pt x="168" y="73"/>
                  <a:pt x="151" y="77"/>
                  <a:pt x="137" y="84"/>
                </a:cubicBezTo>
                <a:cubicBezTo>
                  <a:pt x="112" y="43"/>
                  <a:pt x="112" y="43"/>
                  <a:pt x="112" y="43"/>
                </a:cubicBezTo>
                <a:cubicBezTo>
                  <a:pt x="133" y="32"/>
                  <a:pt x="158" y="25"/>
                  <a:pt x="184" y="25"/>
                </a:cubicBezTo>
                <a:close/>
                <a:moveTo>
                  <a:pt x="85" y="234"/>
                </a:moveTo>
                <a:cubicBezTo>
                  <a:pt x="44" y="259"/>
                  <a:pt x="44" y="259"/>
                  <a:pt x="44" y="259"/>
                </a:cubicBezTo>
                <a:cubicBezTo>
                  <a:pt x="33" y="237"/>
                  <a:pt x="26" y="213"/>
                  <a:pt x="26" y="187"/>
                </a:cubicBezTo>
                <a:cubicBezTo>
                  <a:pt x="25" y="160"/>
                  <a:pt x="32" y="134"/>
                  <a:pt x="44" y="111"/>
                </a:cubicBezTo>
                <a:cubicBezTo>
                  <a:pt x="85" y="136"/>
                  <a:pt x="85" y="136"/>
                  <a:pt x="85" y="136"/>
                </a:cubicBezTo>
                <a:cubicBezTo>
                  <a:pt x="78" y="151"/>
                  <a:pt x="74" y="167"/>
                  <a:pt x="74" y="185"/>
                </a:cubicBezTo>
                <a:cubicBezTo>
                  <a:pt x="74" y="203"/>
                  <a:pt x="78" y="219"/>
                  <a:pt x="85" y="234"/>
                </a:cubicBezTo>
                <a:close/>
                <a:moveTo>
                  <a:pt x="188" y="345"/>
                </a:moveTo>
                <a:cubicBezTo>
                  <a:pt x="161" y="345"/>
                  <a:pt x="135" y="339"/>
                  <a:pt x="112" y="327"/>
                </a:cubicBezTo>
                <a:cubicBezTo>
                  <a:pt x="137" y="286"/>
                  <a:pt x="137" y="286"/>
                  <a:pt x="137" y="286"/>
                </a:cubicBezTo>
                <a:cubicBezTo>
                  <a:pt x="151" y="293"/>
                  <a:pt x="168" y="297"/>
                  <a:pt x="186" y="297"/>
                </a:cubicBezTo>
                <a:cubicBezTo>
                  <a:pt x="203" y="297"/>
                  <a:pt x="220" y="293"/>
                  <a:pt x="235" y="286"/>
                </a:cubicBezTo>
                <a:cubicBezTo>
                  <a:pt x="260" y="327"/>
                  <a:pt x="260" y="327"/>
                  <a:pt x="260" y="327"/>
                </a:cubicBezTo>
                <a:cubicBezTo>
                  <a:pt x="238" y="338"/>
                  <a:pt x="214" y="345"/>
                  <a:pt x="188" y="345"/>
                </a:cubicBezTo>
                <a:close/>
                <a:moveTo>
                  <a:pt x="186" y="273"/>
                </a:moveTo>
                <a:cubicBezTo>
                  <a:pt x="137" y="273"/>
                  <a:pt x="98" y="233"/>
                  <a:pt x="98" y="185"/>
                </a:cubicBezTo>
                <a:cubicBezTo>
                  <a:pt x="98" y="136"/>
                  <a:pt x="137" y="97"/>
                  <a:pt x="186" y="97"/>
                </a:cubicBezTo>
                <a:cubicBezTo>
                  <a:pt x="234" y="97"/>
                  <a:pt x="274" y="136"/>
                  <a:pt x="274" y="185"/>
                </a:cubicBezTo>
                <a:cubicBezTo>
                  <a:pt x="274" y="233"/>
                  <a:pt x="234" y="273"/>
                  <a:pt x="186" y="273"/>
                </a:cubicBezTo>
                <a:close/>
                <a:moveTo>
                  <a:pt x="286" y="234"/>
                </a:moveTo>
                <a:cubicBezTo>
                  <a:pt x="294" y="219"/>
                  <a:pt x="298" y="203"/>
                  <a:pt x="298" y="185"/>
                </a:cubicBezTo>
                <a:cubicBezTo>
                  <a:pt x="298" y="167"/>
                  <a:pt x="294" y="151"/>
                  <a:pt x="286" y="136"/>
                </a:cubicBezTo>
                <a:cubicBezTo>
                  <a:pt x="328" y="111"/>
                  <a:pt x="328" y="111"/>
                  <a:pt x="328" y="111"/>
                </a:cubicBezTo>
                <a:cubicBezTo>
                  <a:pt x="339" y="133"/>
                  <a:pt x="345" y="157"/>
                  <a:pt x="346" y="183"/>
                </a:cubicBezTo>
                <a:cubicBezTo>
                  <a:pt x="346" y="210"/>
                  <a:pt x="340" y="236"/>
                  <a:pt x="328" y="259"/>
                </a:cubicBezTo>
                <a:lnTo>
                  <a:pt x="286" y="234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0" name="Google Shape;1470;p38"/>
          <p:cNvSpPr/>
          <p:nvPr/>
        </p:nvSpPr>
        <p:spPr>
          <a:xfrm>
            <a:off x="7087561" y="5818275"/>
            <a:ext cx="448279" cy="450639"/>
          </a:xfrm>
          <a:custGeom>
            <a:rect b="b" l="l" r="r" t="t"/>
            <a:pathLst>
              <a:path extrusionOk="0" h="404" w="402">
                <a:moveTo>
                  <a:pt x="381" y="10"/>
                </a:moveTo>
                <a:cubicBezTo>
                  <a:pt x="378" y="4"/>
                  <a:pt x="372" y="0"/>
                  <a:pt x="365" y="3"/>
                </a:cubicBezTo>
                <a:cubicBezTo>
                  <a:pt x="359" y="5"/>
                  <a:pt x="356" y="12"/>
                  <a:pt x="358" y="18"/>
                </a:cubicBezTo>
                <a:cubicBezTo>
                  <a:pt x="376" y="71"/>
                  <a:pt x="340" y="111"/>
                  <a:pt x="312" y="133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297" y="111"/>
                  <a:pt x="289" y="106"/>
                  <a:pt x="282" y="106"/>
                </a:cubicBezTo>
                <a:cubicBezTo>
                  <a:pt x="219" y="107"/>
                  <a:pt x="219" y="107"/>
                  <a:pt x="219" y="107"/>
                </a:cubicBezTo>
                <a:cubicBezTo>
                  <a:pt x="212" y="106"/>
                  <a:pt x="203" y="109"/>
                  <a:pt x="197" y="113"/>
                </a:cubicBezTo>
                <a:cubicBezTo>
                  <a:pt x="11" y="245"/>
                  <a:pt x="11" y="245"/>
                  <a:pt x="11" y="245"/>
                </a:cubicBezTo>
                <a:cubicBezTo>
                  <a:pt x="2" y="251"/>
                  <a:pt x="0" y="264"/>
                  <a:pt x="6" y="273"/>
                </a:cubicBezTo>
                <a:cubicBezTo>
                  <a:pt x="91" y="395"/>
                  <a:pt x="91" y="395"/>
                  <a:pt x="91" y="395"/>
                </a:cubicBezTo>
                <a:cubicBezTo>
                  <a:pt x="97" y="404"/>
                  <a:pt x="107" y="403"/>
                  <a:pt x="116" y="397"/>
                </a:cubicBezTo>
                <a:cubicBezTo>
                  <a:pt x="302" y="265"/>
                  <a:pt x="302" y="265"/>
                  <a:pt x="302" y="265"/>
                </a:cubicBezTo>
                <a:cubicBezTo>
                  <a:pt x="308" y="261"/>
                  <a:pt x="314" y="253"/>
                  <a:pt x="316" y="247"/>
                </a:cubicBezTo>
                <a:cubicBezTo>
                  <a:pt x="336" y="184"/>
                  <a:pt x="336" y="184"/>
                  <a:pt x="336" y="184"/>
                </a:cubicBezTo>
                <a:cubicBezTo>
                  <a:pt x="338" y="178"/>
                  <a:pt x="337" y="168"/>
                  <a:pt x="333" y="163"/>
                </a:cubicBezTo>
                <a:cubicBezTo>
                  <a:pt x="326" y="153"/>
                  <a:pt x="326" y="153"/>
                  <a:pt x="326" y="153"/>
                </a:cubicBezTo>
                <a:cubicBezTo>
                  <a:pt x="363" y="124"/>
                  <a:pt x="402" y="73"/>
                  <a:pt x="381" y="10"/>
                </a:cubicBezTo>
                <a:close/>
                <a:moveTo>
                  <a:pt x="294" y="197"/>
                </a:moveTo>
                <a:cubicBezTo>
                  <a:pt x="280" y="207"/>
                  <a:pt x="260" y="204"/>
                  <a:pt x="250" y="189"/>
                </a:cubicBezTo>
                <a:cubicBezTo>
                  <a:pt x="240" y="175"/>
                  <a:pt x="243" y="155"/>
                  <a:pt x="258" y="144"/>
                </a:cubicBezTo>
                <a:cubicBezTo>
                  <a:pt x="269" y="136"/>
                  <a:pt x="284" y="137"/>
                  <a:pt x="295" y="145"/>
                </a:cubicBezTo>
                <a:cubicBezTo>
                  <a:pt x="289" y="148"/>
                  <a:pt x="285" y="150"/>
                  <a:pt x="285" y="150"/>
                </a:cubicBezTo>
                <a:cubicBezTo>
                  <a:pt x="279" y="153"/>
                  <a:pt x="276" y="160"/>
                  <a:pt x="279" y="166"/>
                </a:cubicBezTo>
                <a:cubicBezTo>
                  <a:pt x="281" y="171"/>
                  <a:pt x="285" y="173"/>
                  <a:pt x="290" y="173"/>
                </a:cubicBezTo>
                <a:cubicBezTo>
                  <a:pt x="292" y="173"/>
                  <a:pt x="293" y="173"/>
                  <a:pt x="295" y="172"/>
                </a:cubicBezTo>
                <a:cubicBezTo>
                  <a:pt x="299" y="170"/>
                  <a:pt x="303" y="168"/>
                  <a:pt x="307" y="165"/>
                </a:cubicBezTo>
                <a:cubicBezTo>
                  <a:pt x="309" y="177"/>
                  <a:pt x="304" y="190"/>
                  <a:pt x="294" y="1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1" name="Google Shape;1471;p38"/>
          <p:cNvSpPr/>
          <p:nvPr/>
        </p:nvSpPr>
        <p:spPr>
          <a:xfrm>
            <a:off x="8361714" y="5815930"/>
            <a:ext cx="487045" cy="488583"/>
          </a:xfrm>
          <a:custGeom>
            <a:rect b="b" l="l" r="r" t="t"/>
            <a:pathLst>
              <a:path extrusionOk="0" h="404" w="403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2" name="Google Shape;1472;p38"/>
          <p:cNvSpPr/>
          <p:nvPr/>
        </p:nvSpPr>
        <p:spPr>
          <a:xfrm>
            <a:off x="9814616" y="5862018"/>
            <a:ext cx="400937" cy="415811"/>
          </a:xfrm>
          <a:custGeom>
            <a:rect b="b" l="l" r="r" t="t"/>
            <a:pathLst>
              <a:path extrusionOk="0" h="284" w="27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73" name="Google Shape;1473;p38"/>
          <p:cNvGrpSpPr/>
          <p:nvPr/>
        </p:nvGrpSpPr>
        <p:grpSpPr>
          <a:xfrm>
            <a:off x="10922049" y="937067"/>
            <a:ext cx="550924" cy="434041"/>
            <a:chOff x="1058564" y="1781841"/>
            <a:chExt cx="649993" cy="512092"/>
          </a:xfrm>
        </p:grpSpPr>
        <p:sp>
          <p:nvSpPr>
            <p:cNvPr id="1474" name="Google Shape;1474;p38"/>
            <p:cNvSpPr/>
            <p:nvPr/>
          </p:nvSpPr>
          <p:spPr>
            <a:xfrm>
              <a:off x="1058564" y="1823776"/>
              <a:ext cx="457253" cy="470157"/>
            </a:xfrm>
            <a:custGeom>
              <a:rect b="b" l="l" r="r" t="t"/>
              <a:pathLst>
                <a:path extrusionOk="0" h="247" w="240">
                  <a:moveTo>
                    <a:pt x="191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6"/>
                    <a:pt x="22" y="178"/>
                    <a:pt x="49" y="178"/>
                  </a:cubicBezTo>
                  <a:cubicBezTo>
                    <a:pt x="57" y="178"/>
                    <a:pt x="57" y="178"/>
                    <a:pt x="57" y="178"/>
                  </a:cubicBezTo>
                  <a:cubicBezTo>
                    <a:pt x="49" y="198"/>
                    <a:pt x="31" y="247"/>
                    <a:pt x="32" y="245"/>
                  </a:cubicBezTo>
                  <a:cubicBezTo>
                    <a:pt x="32" y="244"/>
                    <a:pt x="97" y="196"/>
                    <a:pt x="121" y="178"/>
                  </a:cubicBezTo>
                  <a:cubicBezTo>
                    <a:pt x="191" y="178"/>
                    <a:pt x="191" y="178"/>
                    <a:pt x="191" y="178"/>
                  </a:cubicBezTo>
                  <a:cubicBezTo>
                    <a:pt x="218" y="178"/>
                    <a:pt x="240" y="156"/>
                    <a:pt x="240" y="129"/>
                  </a:cubicBezTo>
                  <a:cubicBezTo>
                    <a:pt x="240" y="49"/>
                    <a:pt x="240" y="49"/>
                    <a:pt x="240" y="49"/>
                  </a:cubicBezTo>
                  <a:cubicBezTo>
                    <a:pt x="240" y="22"/>
                    <a:pt x="218" y="0"/>
                    <a:pt x="1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38"/>
            <p:cNvSpPr/>
            <p:nvPr/>
          </p:nvSpPr>
          <p:spPr>
            <a:xfrm>
              <a:off x="1378722" y="1781841"/>
              <a:ext cx="329835" cy="384674"/>
            </a:xfrm>
            <a:custGeom>
              <a:rect b="b" l="l" r="r" t="t"/>
              <a:pathLst>
                <a:path extrusionOk="0" h="202" w="173">
                  <a:moveTo>
                    <a:pt x="133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1" y="0"/>
                    <a:pt x="5" y="2"/>
                    <a:pt x="0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64" y="5"/>
                    <a:pt x="89" y="30"/>
                    <a:pt x="89" y="61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89" y="153"/>
                    <a:pt x="89" y="154"/>
                    <a:pt x="89" y="156"/>
                  </a:cubicBezTo>
                  <a:cubicBezTo>
                    <a:pt x="113" y="174"/>
                    <a:pt x="148" y="200"/>
                    <a:pt x="148" y="201"/>
                  </a:cubicBezTo>
                  <a:cubicBezTo>
                    <a:pt x="148" y="202"/>
                    <a:pt x="133" y="162"/>
                    <a:pt x="127" y="145"/>
                  </a:cubicBezTo>
                  <a:cubicBezTo>
                    <a:pt x="133" y="145"/>
                    <a:pt x="133" y="145"/>
                    <a:pt x="133" y="145"/>
                  </a:cubicBezTo>
                  <a:cubicBezTo>
                    <a:pt x="155" y="145"/>
                    <a:pt x="173" y="127"/>
                    <a:pt x="173" y="105"/>
                  </a:cubicBezTo>
                  <a:cubicBezTo>
                    <a:pt x="173" y="41"/>
                    <a:pt x="173" y="41"/>
                    <a:pt x="173" y="41"/>
                  </a:cubicBezTo>
                  <a:cubicBezTo>
                    <a:pt x="173" y="18"/>
                    <a:pt x="155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6" name="Google Shape;1476;p38"/>
          <p:cNvGrpSpPr/>
          <p:nvPr/>
        </p:nvGrpSpPr>
        <p:grpSpPr>
          <a:xfrm>
            <a:off x="10963557" y="3990664"/>
            <a:ext cx="440495" cy="335405"/>
            <a:chOff x="2070649" y="1631036"/>
            <a:chExt cx="723379" cy="550800"/>
          </a:xfrm>
        </p:grpSpPr>
        <p:sp>
          <p:nvSpPr>
            <p:cNvPr id="1477" name="Google Shape;1477;p38"/>
            <p:cNvSpPr/>
            <p:nvPr/>
          </p:nvSpPr>
          <p:spPr>
            <a:xfrm>
              <a:off x="2344840" y="2015709"/>
              <a:ext cx="165321" cy="16612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38"/>
            <p:cNvSpPr/>
            <p:nvPr/>
          </p:nvSpPr>
          <p:spPr>
            <a:xfrm>
              <a:off x="2228712" y="1861679"/>
              <a:ext cx="405641" cy="169353"/>
            </a:xfrm>
            <a:custGeom>
              <a:rect b="b" l="l" r="r" t="t"/>
              <a:pathLst>
                <a:path extrusionOk="0" h="89" w="213">
                  <a:moveTo>
                    <a:pt x="105" y="31"/>
                  </a:moveTo>
                  <a:cubicBezTo>
                    <a:pt x="144" y="31"/>
                    <a:pt x="177" y="54"/>
                    <a:pt x="191" y="89"/>
                  </a:cubicBezTo>
                  <a:cubicBezTo>
                    <a:pt x="213" y="64"/>
                    <a:pt x="213" y="64"/>
                    <a:pt x="213" y="64"/>
                  </a:cubicBezTo>
                  <a:cubicBezTo>
                    <a:pt x="192" y="26"/>
                    <a:pt x="152" y="0"/>
                    <a:pt x="105" y="0"/>
                  </a:cubicBezTo>
                  <a:cubicBezTo>
                    <a:pt x="61" y="0"/>
                    <a:pt x="22" y="23"/>
                    <a:pt x="0" y="58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37" y="51"/>
                    <a:pt x="68" y="31"/>
                    <a:pt x="105" y="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38"/>
            <p:cNvSpPr/>
            <p:nvPr/>
          </p:nvSpPr>
          <p:spPr>
            <a:xfrm>
              <a:off x="2157745" y="1749583"/>
              <a:ext cx="549187" cy="195966"/>
            </a:xfrm>
            <a:custGeom>
              <a:rect b="b" l="l" r="r" t="t"/>
              <a:pathLst>
                <a:path extrusionOk="0" h="103" w="288">
                  <a:moveTo>
                    <a:pt x="142" y="34"/>
                  </a:moveTo>
                  <a:cubicBezTo>
                    <a:pt x="194" y="34"/>
                    <a:pt x="239" y="62"/>
                    <a:pt x="264" y="103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56" y="30"/>
                    <a:pt x="202" y="0"/>
                    <a:pt x="142" y="0"/>
                  </a:cubicBezTo>
                  <a:cubicBezTo>
                    <a:pt x="84" y="0"/>
                    <a:pt x="32" y="28"/>
                    <a:pt x="0" y="71"/>
                  </a:cubicBezTo>
                  <a:cubicBezTo>
                    <a:pt x="23" y="97"/>
                    <a:pt x="23" y="97"/>
                    <a:pt x="23" y="97"/>
                  </a:cubicBezTo>
                  <a:cubicBezTo>
                    <a:pt x="49" y="59"/>
                    <a:pt x="93" y="34"/>
                    <a:pt x="142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38"/>
            <p:cNvSpPr/>
            <p:nvPr/>
          </p:nvSpPr>
          <p:spPr>
            <a:xfrm>
              <a:off x="2070649" y="1631036"/>
              <a:ext cx="723379" cy="229030"/>
            </a:xfrm>
            <a:custGeom>
              <a:rect b="b" l="l" r="r" t="t"/>
              <a:pathLst>
                <a:path extrusionOk="0" h="120" w="380">
                  <a:moveTo>
                    <a:pt x="188" y="36"/>
                  </a:moveTo>
                  <a:cubicBezTo>
                    <a:pt x="256" y="36"/>
                    <a:pt x="317" y="69"/>
                    <a:pt x="355" y="120"/>
                  </a:cubicBezTo>
                  <a:cubicBezTo>
                    <a:pt x="380" y="93"/>
                    <a:pt x="380" y="93"/>
                    <a:pt x="380" y="93"/>
                  </a:cubicBezTo>
                  <a:cubicBezTo>
                    <a:pt x="335" y="36"/>
                    <a:pt x="266" y="0"/>
                    <a:pt x="188" y="0"/>
                  </a:cubicBezTo>
                  <a:cubicBezTo>
                    <a:pt x="113" y="0"/>
                    <a:pt x="45" y="34"/>
                    <a:pt x="0" y="88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63" y="67"/>
                    <a:pt x="122" y="36"/>
                    <a:pt x="188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1" name="Google Shape;1481;p38"/>
          <p:cNvGrpSpPr/>
          <p:nvPr/>
        </p:nvGrpSpPr>
        <p:grpSpPr>
          <a:xfrm>
            <a:off x="10964845" y="4865232"/>
            <a:ext cx="440281" cy="340572"/>
            <a:chOff x="3727889" y="-113301"/>
            <a:chExt cx="548381" cy="424189"/>
          </a:xfrm>
        </p:grpSpPr>
        <p:sp>
          <p:nvSpPr>
            <p:cNvPr id="1482" name="Google Shape;1482;p38"/>
            <p:cNvSpPr/>
            <p:nvPr/>
          </p:nvSpPr>
          <p:spPr>
            <a:xfrm>
              <a:off x="3954500" y="47987"/>
              <a:ext cx="96773" cy="9758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38"/>
            <p:cNvSpPr/>
            <p:nvPr/>
          </p:nvSpPr>
          <p:spPr>
            <a:xfrm>
              <a:off x="4042402" y="-20560"/>
              <a:ext cx="98386" cy="238707"/>
            </a:xfrm>
            <a:custGeom>
              <a:rect b="b" l="l" r="r" t="t"/>
              <a:pathLst>
                <a:path extrusionOk="0" h="125" w="52">
                  <a:moveTo>
                    <a:pt x="34" y="61"/>
                  </a:moveTo>
                  <a:cubicBezTo>
                    <a:pt x="34" y="84"/>
                    <a:pt x="20" y="104"/>
                    <a:pt x="0" y="112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37" y="113"/>
                    <a:pt x="52" y="89"/>
                    <a:pt x="52" y="61"/>
                  </a:cubicBezTo>
                  <a:cubicBezTo>
                    <a:pt x="52" y="35"/>
                    <a:pt x="39" y="13"/>
                    <a:pt x="18" y="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2" y="21"/>
                    <a:pt x="34" y="40"/>
                    <a:pt x="34" y="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38"/>
            <p:cNvSpPr/>
            <p:nvPr/>
          </p:nvSpPr>
          <p:spPr>
            <a:xfrm>
              <a:off x="4093208" y="-62495"/>
              <a:ext cx="114515" cy="322577"/>
            </a:xfrm>
            <a:custGeom>
              <a:rect b="b" l="l" r="r" t="t"/>
              <a:pathLst>
                <a:path extrusionOk="0" h="169" w="60">
                  <a:moveTo>
                    <a:pt x="40" y="83"/>
                  </a:moveTo>
                  <a:cubicBezTo>
                    <a:pt x="40" y="114"/>
                    <a:pt x="24" y="140"/>
                    <a:pt x="0" y="155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42" y="150"/>
                    <a:pt x="60" y="119"/>
                    <a:pt x="60" y="83"/>
                  </a:cubicBezTo>
                  <a:cubicBezTo>
                    <a:pt x="60" y="49"/>
                    <a:pt x="44" y="19"/>
                    <a:pt x="19" y="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5" y="29"/>
                    <a:pt x="40" y="54"/>
                    <a:pt x="40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38"/>
            <p:cNvSpPr/>
            <p:nvPr/>
          </p:nvSpPr>
          <p:spPr>
            <a:xfrm>
              <a:off x="4143207" y="-113301"/>
              <a:ext cx="133063" cy="424189"/>
            </a:xfrm>
            <a:custGeom>
              <a:rect b="b" l="l" r="r" t="t"/>
              <a:pathLst>
                <a:path extrusionOk="0" h="223" w="70">
                  <a:moveTo>
                    <a:pt x="49" y="110"/>
                  </a:moveTo>
                  <a:cubicBezTo>
                    <a:pt x="49" y="151"/>
                    <a:pt x="30" y="186"/>
                    <a:pt x="0" y="209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49" y="197"/>
                    <a:pt x="70" y="156"/>
                    <a:pt x="70" y="110"/>
                  </a:cubicBezTo>
                  <a:cubicBezTo>
                    <a:pt x="70" y="66"/>
                    <a:pt x="50" y="26"/>
                    <a:pt x="19" y="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1" y="37"/>
                    <a:pt x="49" y="71"/>
                    <a:pt x="49" y="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38"/>
            <p:cNvSpPr/>
            <p:nvPr/>
          </p:nvSpPr>
          <p:spPr>
            <a:xfrm>
              <a:off x="3952887" y="52019"/>
              <a:ext cx="96773" cy="9758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38"/>
            <p:cNvSpPr/>
            <p:nvPr/>
          </p:nvSpPr>
          <p:spPr>
            <a:xfrm>
              <a:off x="3863371" y="-20560"/>
              <a:ext cx="98386" cy="238707"/>
            </a:xfrm>
            <a:custGeom>
              <a:rect b="b" l="l" r="r" t="t"/>
              <a:pathLst>
                <a:path extrusionOk="0" h="125" w="52">
                  <a:moveTo>
                    <a:pt x="18" y="64"/>
                  </a:moveTo>
                  <a:cubicBezTo>
                    <a:pt x="18" y="41"/>
                    <a:pt x="32" y="21"/>
                    <a:pt x="52" y="1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5" y="12"/>
                    <a:pt x="0" y="36"/>
                    <a:pt x="0" y="64"/>
                  </a:cubicBezTo>
                  <a:cubicBezTo>
                    <a:pt x="0" y="90"/>
                    <a:pt x="14" y="113"/>
                    <a:pt x="34" y="125"/>
                  </a:cubicBezTo>
                  <a:cubicBezTo>
                    <a:pt x="48" y="113"/>
                    <a:pt x="48" y="113"/>
                    <a:pt x="48" y="113"/>
                  </a:cubicBezTo>
                  <a:cubicBezTo>
                    <a:pt x="30" y="104"/>
                    <a:pt x="18" y="85"/>
                    <a:pt x="18" y="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38"/>
            <p:cNvSpPr/>
            <p:nvPr/>
          </p:nvSpPr>
          <p:spPr>
            <a:xfrm>
              <a:off x="3796437" y="-62495"/>
              <a:ext cx="116128" cy="322577"/>
            </a:xfrm>
            <a:custGeom>
              <a:rect b="b" l="l" r="r" t="t"/>
              <a:pathLst>
                <a:path extrusionOk="0" h="169" w="61">
                  <a:moveTo>
                    <a:pt x="20" y="86"/>
                  </a:moveTo>
                  <a:cubicBezTo>
                    <a:pt x="20" y="55"/>
                    <a:pt x="36" y="29"/>
                    <a:pt x="61" y="1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18" y="19"/>
                    <a:pt x="0" y="50"/>
                    <a:pt x="0" y="86"/>
                  </a:cubicBezTo>
                  <a:cubicBezTo>
                    <a:pt x="0" y="120"/>
                    <a:pt x="16" y="150"/>
                    <a:pt x="42" y="169"/>
                  </a:cubicBezTo>
                  <a:cubicBezTo>
                    <a:pt x="57" y="155"/>
                    <a:pt x="57" y="155"/>
                    <a:pt x="57" y="155"/>
                  </a:cubicBezTo>
                  <a:cubicBezTo>
                    <a:pt x="35" y="140"/>
                    <a:pt x="20" y="115"/>
                    <a:pt x="20" y="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38"/>
            <p:cNvSpPr/>
            <p:nvPr/>
          </p:nvSpPr>
          <p:spPr>
            <a:xfrm>
              <a:off x="3727889" y="-113301"/>
              <a:ext cx="133063" cy="424189"/>
            </a:xfrm>
            <a:custGeom>
              <a:rect b="b" l="l" r="r" t="t"/>
              <a:pathLst>
                <a:path extrusionOk="0" h="223" w="70">
                  <a:moveTo>
                    <a:pt x="21" y="113"/>
                  </a:moveTo>
                  <a:cubicBezTo>
                    <a:pt x="21" y="73"/>
                    <a:pt x="40" y="37"/>
                    <a:pt x="70" y="14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21" y="26"/>
                    <a:pt x="0" y="67"/>
                    <a:pt x="0" y="113"/>
                  </a:cubicBezTo>
                  <a:cubicBezTo>
                    <a:pt x="0" y="157"/>
                    <a:pt x="20" y="197"/>
                    <a:pt x="51" y="223"/>
                  </a:cubicBezTo>
                  <a:cubicBezTo>
                    <a:pt x="67" y="209"/>
                    <a:pt x="67" y="209"/>
                    <a:pt x="67" y="209"/>
                  </a:cubicBezTo>
                  <a:cubicBezTo>
                    <a:pt x="39" y="186"/>
                    <a:pt x="21" y="152"/>
                    <a:pt x="21" y="1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0" name="Google Shape;1490;p38"/>
          <p:cNvGrpSpPr/>
          <p:nvPr/>
        </p:nvGrpSpPr>
        <p:grpSpPr>
          <a:xfrm>
            <a:off x="10964875" y="2924916"/>
            <a:ext cx="514463" cy="427173"/>
            <a:chOff x="3965790" y="1735873"/>
            <a:chExt cx="537091" cy="445963"/>
          </a:xfrm>
        </p:grpSpPr>
        <p:sp>
          <p:nvSpPr>
            <p:cNvPr id="1491" name="Google Shape;1491;p38"/>
            <p:cNvSpPr/>
            <p:nvPr/>
          </p:nvSpPr>
          <p:spPr>
            <a:xfrm>
              <a:off x="3965790" y="1905226"/>
              <a:ext cx="366125" cy="276610"/>
            </a:xfrm>
            <a:custGeom>
              <a:rect b="b" l="l" r="r" t="t"/>
              <a:pathLst>
                <a:path extrusionOk="0" h="343" w="454">
                  <a:moveTo>
                    <a:pt x="76" y="0"/>
                  </a:moveTo>
                  <a:lnTo>
                    <a:pt x="0" y="343"/>
                  </a:lnTo>
                  <a:lnTo>
                    <a:pt x="454" y="343"/>
                  </a:lnTo>
                  <a:lnTo>
                    <a:pt x="37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38"/>
            <p:cNvSpPr/>
            <p:nvPr/>
          </p:nvSpPr>
          <p:spPr>
            <a:xfrm>
              <a:off x="4223045" y="1869743"/>
              <a:ext cx="279836" cy="247578"/>
            </a:xfrm>
            <a:custGeom>
              <a:rect b="b" l="l" r="r" t="t"/>
              <a:pathLst>
                <a:path extrusionOk="0" h="307" w="347">
                  <a:moveTo>
                    <a:pt x="137" y="307"/>
                  </a:moveTo>
                  <a:lnTo>
                    <a:pt x="347" y="307"/>
                  </a:lnTo>
                  <a:lnTo>
                    <a:pt x="274" y="0"/>
                  </a:lnTo>
                  <a:lnTo>
                    <a:pt x="5" y="0"/>
                  </a:lnTo>
                  <a:lnTo>
                    <a:pt x="0" y="26"/>
                  </a:lnTo>
                  <a:lnTo>
                    <a:pt x="71" y="26"/>
                  </a:lnTo>
                  <a:lnTo>
                    <a:pt x="137" y="3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38"/>
            <p:cNvSpPr/>
            <p:nvPr/>
          </p:nvSpPr>
          <p:spPr>
            <a:xfrm>
              <a:off x="4055305" y="1777808"/>
              <a:ext cx="173385" cy="142740"/>
            </a:xfrm>
            <a:custGeom>
              <a:rect b="b" l="l" r="r" t="t"/>
              <a:pathLst>
                <a:path extrusionOk="0" h="75" w="91">
                  <a:moveTo>
                    <a:pt x="91" y="75"/>
                  </a:moveTo>
                  <a:cubicBezTo>
                    <a:pt x="81" y="75"/>
                    <a:pt x="81" y="75"/>
                    <a:pt x="81" y="75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1" y="19"/>
                    <a:pt x="65" y="7"/>
                    <a:pt x="46" y="7"/>
                  </a:cubicBezTo>
                  <a:cubicBezTo>
                    <a:pt x="26" y="7"/>
                    <a:pt x="11" y="19"/>
                    <a:pt x="11" y="33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21" y="0"/>
                    <a:pt x="46" y="0"/>
                  </a:cubicBezTo>
                  <a:cubicBezTo>
                    <a:pt x="71" y="0"/>
                    <a:pt x="91" y="15"/>
                    <a:pt x="91" y="33"/>
                  </a:cubicBezTo>
                  <a:lnTo>
                    <a:pt x="91" y="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38"/>
            <p:cNvSpPr/>
            <p:nvPr/>
          </p:nvSpPr>
          <p:spPr>
            <a:xfrm>
              <a:off x="4236754" y="1735873"/>
              <a:ext cx="172579" cy="142740"/>
            </a:xfrm>
            <a:custGeom>
              <a:rect b="b" l="l" r="r" t="t"/>
              <a:pathLst>
                <a:path extrusionOk="0" h="75" w="91">
                  <a:moveTo>
                    <a:pt x="91" y="75"/>
                  </a:moveTo>
                  <a:cubicBezTo>
                    <a:pt x="81" y="75"/>
                    <a:pt x="81" y="75"/>
                    <a:pt x="81" y="75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1" y="19"/>
                    <a:pt x="65" y="8"/>
                    <a:pt x="46" y="8"/>
                  </a:cubicBezTo>
                  <a:cubicBezTo>
                    <a:pt x="27" y="8"/>
                    <a:pt x="11" y="19"/>
                    <a:pt x="11" y="33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21" y="0"/>
                    <a:pt x="46" y="0"/>
                  </a:cubicBezTo>
                  <a:cubicBezTo>
                    <a:pt x="71" y="0"/>
                    <a:pt x="91" y="15"/>
                    <a:pt x="91" y="33"/>
                  </a:cubicBezTo>
                  <a:lnTo>
                    <a:pt x="91" y="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5" name="Google Shape;1495;p38"/>
          <p:cNvSpPr/>
          <p:nvPr/>
        </p:nvSpPr>
        <p:spPr>
          <a:xfrm>
            <a:off x="10930562" y="5800002"/>
            <a:ext cx="500588" cy="507951"/>
          </a:xfrm>
          <a:custGeom>
            <a:rect b="b" l="l" r="r" t="t"/>
            <a:pathLst>
              <a:path extrusionOk="0" h="278" w="272">
                <a:moveTo>
                  <a:pt x="135" y="0"/>
                </a:moveTo>
                <a:lnTo>
                  <a:pt x="135" y="0"/>
                </a:lnTo>
                <a:lnTo>
                  <a:pt x="122" y="0"/>
                </a:lnTo>
                <a:lnTo>
                  <a:pt x="109" y="4"/>
                </a:lnTo>
                <a:lnTo>
                  <a:pt x="96" y="6"/>
                </a:lnTo>
                <a:lnTo>
                  <a:pt x="83" y="11"/>
                </a:lnTo>
                <a:lnTo>
                  <a:pt x="72" y="17"/>
                </a:lnTo>
                <a:lnTo>
                  <a:pt x="61" y="24"/>
                </a:lnTo>
                <a:lnTo>
                  <a:pt x="50" y="32"/>
                </a:lnTo>
                <a:lnTo>
                  <a:pt x="40" y="41"/>
                </a:lnTo>
                <a:lnTo>
                  <a:pt x="31" y="50"/>
                </a:lnTo>
                <a:lnTo>
                  <a:pt x="24" y="61"/>
                </a:lnTo>
                <a:lnTo>
                  <a:pt x="16" y="72"/>
                </a:lnTo>
                <a:lnTo>
                  <a:pt x="11" y="85"/>
                </a:lnTo>
                <a:lnTo>
                  <a:pt x="7" y="98"/>
                </a:lnTo>
                <a:lnTo>
                  <a:pt x="3" y="111"/>
                </a:lnTo>
                <a:lnTo>
                  <a:pt x="2" y="124"/>
                </a:lnTo>
                <a:lnTo>
                  <a:pt x="0" y="139"/>
                </a:lnTo>
                <a:lnTo>
                  <a:pt x="0" y="139"/>
                </a:lnTo>
                <a:lnTo>
                  <a:pt x="2" y="154"/>
                </a:lnTo>
                <a:lnTo>
                  <a:pt x="3" y="167"/>
                </a:lnTo>
                <a:lnTo>
                  <a:pt x="7" y="180"/>
                </a:lnTo>
                <a:lnTo>
                  <a:pt x="11" y="193"/>
                </a:lnTo>
                <a:lnTo>
                  <a:pt x="16" y="206"/>
                </a:lnTo>
                <a:lnTo>
                  <a:pt x="24" y="217"/>
                </a:lnTo>
                <a:lnTo>
                  <a:pt x="31" y="228"/>
                </a:lnTo>
                <a:lnTo>
                  <a:pt x="40" y="237"/>
                </a:lnTo>
                <a:lnTo>
                  <a:pt x="50" y="246"/>
                </a:lnTo>
                <a:lnTo>
                  <a:pt x="61" y="254"/>
                </a:lnTo>
                <a:lnTo>
                  <a:pt x="72" y="261"/>
                </a:lnTo>
                <a:lnTo>
                  <a:pt x="83" y="267"/>
                </a:lnTo>
                <a:lnTo>
                  <a:pt x="96" y="272"/>
                </a:lnTo>
                <a:lnTo>
                  <a:pt x="109" y="276"/>
                </a:lnTo>
                <a:lnTo>
                  <a:pt x="122" y="278"/>
                </a:lnTo>
                <a:lnTo>
                  <a:pt x="135" y="278"/>
                </a:lnTo>
                <a:lnTo>
                  <a:pt x="135" y="278"/>
                </a:lnTo>
                <a:lnTo>
                  <a:pt x="150" y="278"/>
                </a:lnTo>
                <a:lnTo>
                  <a:pt x="163" y="276"/>
                </a:lnTo>
                <a:lnTo>
                  <a:pt x="176" y="272"/>
                </a:lnTo>
                <a:lnTo>
                  <a:pt x="189" y="267"/>
                </a:lnTo>
                <a:lnTo>
                  <a:pt x="200" y="261"/>
                </a:lnTo>
                <a:lnTo>
                  <a:pt x="211" y="254"/>
                </a:lnTo>
                <a:lnTo>
                  <a:pt x="222" y="246"/>
                </a:lnTo>
                <a:lnTo>
                  <a:pt x="231" y="237"/>
                </a:lnTo>
                <a:lnTo>
                  <a:pt x="240" y="228"/>
                </a:lnTo>
                <a:lnTo>
                  <a:pt x="248" y="217"/>
                </a:lnTo>
                <a:lnTo>
                  <a:pt x="255" y="206"/>
                </a:lnTo>
                <a:lnTo>
                  <a:pt x="261" y="193"/>
                </a:lnTo>
                <a:lnTo>
                  <a:pt x="264" y="180"/>
                </a:lnTo>
                <a:lnTo>
                  <a:pt x="268" y="167"/>
                </a:lnTo>
                <a:lnTo>
                  <a:pt x="270" y="154"/>
                </a:lnTo>
                <a:lnTo>
                  <a:pt x="272" y="139"/>
                </a:lnTo>
                <a:lnTo>
                  <a:pt x="272" y="139"/>
                </a:lnTo>
                <a:lnTo>
                  <a:pt x="270" y="124"/>
                </a:lnTo>
                <a:lnTo>
                  <a:pt x="268" y="111"/>
                </a:lnTo>
                <a:lnTo>
                  <a:pt x="264" y="98"/>
                </a:lnTo>
                <a:lnTo>
                  <a:pt x="261" y="85"/>
                </a:lnTo>
                <a:lnTo>
                  <a:pt x="255" y="72"/>
                </a:lnTo>
                <a:lnTo>
                  <a:pt x="248" y="61"/>
                </a:lnTo>
                <a:lnTo>
                  <a:pt x="240" y="50"/>
                </a:lnTo>
                <a:lnTo>
                  <a:pt x="231" y="41"/>
                </a:lnTo>
                <a:lnTo>
                  <a:pt x="222" y="32"/>
                </a:lnTo>
                <a:lnTo>
                  <a:pt x="211" y="24"/>
                </a:lnTo>
                <a:lnTo>
                  <a:pt x="200" y="17"/>
                </a:lnTo>
                <a:lnTo>
                  <a:pt x="189" y="11"/>
                </a:lnTo>
                <a:lnTo>
                  <a:pt x="176" y="6"/>
                </a:lnTo>
                <a:lnTo>
                  <a:pt x="163" y="4"/>
                </a:lnTo>
                <a:lnTo>
                  <a:pt x="150" y="0"/>
                </a:lnTo>
                <a:lnTo>
                  <a:pt x="135" y="0"/>
                </a:lnTo>
                <a:lnTo>
                  <a:pt x="135" y="0"/>
                </a:lnTo>
                <a:close/>
                <a:moveTo>
                  <a:pt x="135" y="215"/>
                </a:moveTo>
                <a:lnTo>
                  <a:pt x="135" y="215"/>
                </a:lnTo>
                <a:lnTo>
                  <a:pt x="122" y="213"/>
                </a:lnTo>
                <a:lnTo>
                  <a:pt x="107" y="209"/>
                </a:lnTo>
                <a:lnTo>
                  <a:pt x="96" y="202"/>
                </a:lnTo>
                <a:lnTo>
                  <a:pt x="85" y="193"/>
                </a:lnTo>
                <a:lnTo>
                  <a:pt x="76" y="182"/>
                </a:lnTo>
                <a:lnTo>
                  <a:pt x="70" y="169"/>
                </a:lnTo>
                <a:lnTo>
                  <a:pt x="64" y="154"/>
                </a:lnTo>
                <a:lnTo>
                  <a:pt x="64" y="139"/>
                </a:lnTo>
                <a:lnTo>
                  <a:pt x="64" y="139"/>
                </a:lnTo>
                <a:lnTo>
                  <a:pt x="64" y="124"/>
                </a:lnTo>
                <a:lnTo>
                  <a:pt x="70" y="109"/>
                </a:lnTo>
                <a:lnTo>
                  <a:pt x="76" y="96"/>
                </a:lnTo>
                <a:lnTo>
                  <a:pt x="85" y="85"/>
                </a:lnTo>
                <a:lnTo>
                  <a:pt x="96" y="76"/>
                </a:lnTo>
                <a:lnTo>
                  <a:pt x="107" y="70"/>
                </a:lnTo>
                <a:lnTo>
                  <a:pt x="122" y="65"/>
                </a:lnTo>
                <a:lnTo>
                  <a:pt x="135" y="63"/>
                </a:lnTo>
                <a:lnTo>
                  <a:pt x="135" y="63"/>
                </a:lnTo>
                <a:lnTo>
                  <a:pt x="150" y="65"/>
                </a:lnTo>
                <a:lnTo>
                  <a:pt x="163" y="70"/>
                </a:lnTo>
                <a:lnTo>
                  <a:pt x="176" y="76"/>
                </a:lnTo>
                <a:lnTo>
                  <a:pt x="187" y="85"/>
                </a:lnTo>
                <a:lnTo>
                  <a:pt x="196" y="96"/>
                </a:lnTo>
                <a:lnTo>
                  <a:pt x="201" y="109"/>
                </a:lnTo>
                <a:lnTo>
                  <a:pt x="205" y="124"/>
                </a:lnTo>
                <a:lnTo>
                  <a:pt x="207" y="139"/>
                </a:lnTo>
                <a:lnTo>
                  <a:pt x="207" y="139"/>
                </a:lnTo>
                <a:lnTo>
                  <a:pt x="205" y="154"/>
                </a:lnTo>
                <a:lnTo>
                  <a:pt x="201" y="169"/>
                </a:lnTo>
                <a:lnTo>
                  <a:pt x="196" y="182"/>
                </a:lnTo>
                <a:lnTo>
                  <a:pt x="187" y="193"/>
                </a:lnTo>
                <a:lnTo>
                  <a:pt x="176" y="202"/>
                </a:lnTo>
                <a:lnTo>
                  <a:pt x="163" y="209"/>
                </a:lnTo>
                <a:lnTo>
                  <a:pt x="150" y="213"/>
                </a:lnTo>
                <a:lnTo>
                  <a:pt x="135" y="215"/>
                </a:lnTo>
                <a:lnTo>
                  <a:pt x="135" y="21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6" name="Google Shape;1496;p38"/>
          <p:cNvSpPr/>
          <p:nvPr/>
        </p:nvSpPr>
        <p:spPr>
          <a:xfrm>
            <a:off x="7120274" y="2963284"/>
            <a:ext cx="456661" cy="453661"/>
          </a:xfrm>
          <a:custGeom>
            <a:rect b="b" l="l" r="r" t="t"/>
            <a:pathLst>
              <a:path extrusionOk="0" h="303" w="302">
                <a:moveTo>
                  <a:pt x="150" y="0"/>
                </a:moveTo>
                <a:lnTo>
                  <a:pt x="150" y="0"/>
                </a:lnTo>
                <a:lnTo>
                  <a:pt x="136" y="2"/>
                </a:lnTo>
                <a:lnTo>
                  <a:pt x="119" y="4"/>
                </a:lnTo>
                <a:lnTo>
                  <a:pt x="105" y="7"/>
                </a:lnTo>
                <a:lnTo>
                  <a:pt x="92" y="13"/>
                </a:lnTo>
                <a:lnTo>
                  <a:pt x="78" y="18"/>
                </a:lnTo>
                <a:lnTo>
                  <a:pt x="67" y="27"/>
                </a:lnTo>
                <a:lnTo>
                  <a:pt x="54" y="34"/>
                </a:lnTo>
                <a:lnTo>
                  <a:pt x="43" y="45"/>
                </a:lnTo>
                <a:lnTo>
                  <a:pt x="34" y="56"/>
                </a:lnTo>
                <a:lnTo>
                  <a:pt x="25" y="67"/>
                </a:lnTo>
                <a:lnTo>
                  <a:pt x="18" y="80"/>
                </a:lnTo>
                <a:lnTo>
                  <a:pt x="11" y="92"/>
                </a:lnTo>
                <a:lnTo>
                  <a:pt x="5" y="107"/>
                </a:lnTo>
                <a:lnTo>
                  <a:pt x="2" y="121"/>
                </a:lnTo>
                <a:lnTo>
                  <a:pt x="0" y="136"/>
                </a:lnTo>
                <a:lnTo>
                  <a:pt x="0" y="152"/>
                </a:lnTo>
                <a:lnTo>
                  <a:pt x="0" y="152"/>
                </a:lnTo>
                <a:lnTo>
                  <a:pt x="0" y="167"/>
                </a:lnTo>
                <a:lnTo>
                  <a:pt x="2" y="183"/>
                </a:lnTo>
                <a:lnTo>
                  <a:pt x="5" y="198"/>
                </a:lnTo>
                <a:lnTo>
                  <a:pt x="11" y="210"/>
                </a:lnTo>
                <a:lnTo>
                  <a:pt x="18" y="225"/>
                </a:lnTo>
                <a:lnTo>
                  <a:pt x="25" y="236"/>
                </a:lnTo>
                <a:lnTo>
                  <a:pt x="34" y="248"/>
                </a:lnTo>
                <a:lnTo>
                  <a:pt x="43" y="259"/>
                </a:lnTo>
                <a:lnTo>
                  <a:pt x="54" y="268"/>
                </a:lnTo>
                <a:lnTo>
                  <a:pt x="67" y="277"/>
                </a:lnTo>
                <a:lnTo>
                  <a:pt x="78" y="285"/>
                </a:lnTo>
                <a:lnTo>
                  <a:pt x="92" y="292"/>
                </a:lnTo>
                <a:lnTo>
                  <a:pt x="105" y="295"/>
                </a:lnTo>
                <a:lnTo>
                  <a:pt x="119" y="301"/>
                </a:lnTo>
                <a:lnTo>
                  <a:pt x="136" y="303"/>
                </a:lnTo>
                <a:lnTo>
                  <a:pt x="150" y="303"/>
                </a:lnTo>
                <a:lnTo>
                  <a:pt x="150" y="303"/>
                </a:lnTo>
                <a:lnTo>
                  <a:pt x="167" y="303"/>
                </a:lnTo>
                <a:lnTo>
                  <a:pt x="181" y="301"/>
                </a:lnTo>
                <a:lnTo>
                  <a:pt x="196" y="295"/>
                </a:lnTo>
                <a:lnTo>
                  <a:pt x="210" y="292"/>
                </a:lnTo>
                <a:lnTo>
                  <a:pt x="223" y="285"/>
                </a:lnTo>
                <a:lnTo>
                  <a:pt x="235" y="277"/>
                </a:lnTo>
                <a:lnTo>
                  <a:pt x="246" y="268"/>
                </a:lnTo>
                <a:lnTo>
                  <a:pt x="257" y="259"/>
                </a:lnTo>
                <a:lnTo>
                  <a:pt x="268" y="248"/>
                </a:lnTo>
                <a:lnTo>
                  <a:pt x="275" y="236"/>
                </a:lnTo>
                <a:lnTo>
                  <a:pt x="283" y="225"/>
                </a:lnTo>
                <a:lnTo>
                  <a:pt x="290" y="210"/>
                </a:lnTo>
                <a:lnTo>
                  <a:pt x="295" y="198"/>
                </a:lnTo>
                <a:lnTo>
                  <a:pt x="299" y="183"/>
                </a:lnTo>
                <a:lnTo>
                  <a:pt x="301" y="167"/>
                </a:lnTo>
                <a:lnTo>
                  <a:pt x="302" y="152"/>
                </a:lnTo>
                <a:lnTo>
                  <a:pt x="302" y="152"/>
                </a:lnTo>
                <a:lnTo>
                  <a:pt x="301" y="136"/>
                </a:lnTo>
                <a:lnTo>
                  <a:pt x="299" y="121"/>
                </a:lnTo>
                <a:lnTo>
                  <a:pt x="295" y="107"/>
                </a:lnTo>
                <a:lnTo>
                  <a:pt x="290" y="92"/>
                </a:lnTo>
                <a:lnTo>
                  <a:pt x="283" y="80"/>
                </a:lnTo>
                <a:lnTo>
                  <a:pt x="275" y="67"/>
                </a:lnTo>
                <a:lnTo>
                  <a:pt x="268" y="56"/>
                </a:lnTo>
                <a:lnTo>
                  <a:pt x="257" y="45"/>
                </a:lnTo>
                <a:lnTo>
                  <a:pt x="246" y="34"/>
                </a:lnTo>
                <a:lnTo>
                  <a:pt x="235" y="27"/>
                </a:lnTo>
                <a:lnTo>
                  <a:pt x="223" y="18"/>
                </a:lnTo>
                <a:lnTo>
                  <a:pt x="210" y="13"/>
                </a:lnTo>
                <a:lnTo>
                  <a:pt x="196" y="7"/>
                </a:lnTo>
                <a:lnTo>
                  <a:pt x="181" y="4"/>
                </a:lnTo>
                <a:lnTo>
                  <a:pt x="167" y="2"/>
                </a:lnTo>
                <a:lnTo>
                  <a:pt x="150" y="0"/>
                </a:lnTo>
                <a:lnTo>
                  <a:pt x="150" y="0"/>
                </a:lnTo>
                <a:close/>
                <a:moveTo>
                  <a:pt x="132" y="227"/>
                </a:moveTo>
                <a:lnTo>
                  <a:pt x="94" y="227"/>
                </a:lnTo>
                <a:lnTo>
                  <a:pt x="94" y="152"/>
                </a:lnTo>
                <a:lnTo>
                  <a:pt x="94" y="76"/>
                </a:lnTo>
                <a:lnTo>
                  <a:pt x="132" y="76"/>
                </a:lnTo>
                <a:lnTo>
                  <a:pt x="132" y="227"/>
                </a:lnTo>
                <a:close/>
                <a:moveTo>
                  <a:pt x="206" y="227"/>
                </a:moveTo>
                <a:lnTo>
                  <a:pt x="170" y="227"/>
                </a:lnTo>
                <a:lnTo>
                  <a:pt x="170" y="152"/>
                </a:lnTo>
                <a:lnTo>
                  <a:pt x="170" y="76"/>
                </a:lnTo>
                <a:lnTo>
                  <a:pt x="206" y="76"/>
                </a:lnTo>
                <a:lnTo>
                  <a:pt x="206" y="22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0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1" name="Google Shape;1501;p39"/>
          <p:cNvGrpSpPr/>
          <p:nvPr/>
        </p:nvGrpSpPr>
        <p:grpSpPr>
          <a:xfrm>
            <a:off x="934403" y="461907"/>
            <a:ext cx="10323193" cy="5857986"/>
            <a:chOff x="455613" y="207963"/>
            <a:chExt cx="8283575" cy="4700587"/>
          </a:xfrm>
        </p:grpSpPr>
        <p:sp>
          <p:nvSpPr>
            <p:cNvPr id="1502" name="Google Shape;1502;p39"/>
            <p:cNvSpPr/>
            <p:nvPr/>
          </p:nvSpPr>
          <p:spPr>
            <a:xfrm>
              <a:off x="8323263" y="4610100"/>
              <a:ext cx="409575" cy="192088"/>
            </a:xfrm>
            <a:custGeom>
              <a:rect b="b" l="l" r="r" t="t"/>
              <a:pathLst>
                <a:path extrusionOk="0" h="120" w="256">
                  <a:moveTo>
                    <a:pt x="244" y="84"/>
                  </a:moveTo>
                  <a:cubicBezTo>
                    <a:pt x="244" y="108"/>
                    <a:pt x="244" y="108"/>
                    <a:pt x="244" y="108"/>
                  </a:cubicBezTo>
                  <a:cubicBezTo>
                    <a:pt x="244" y="115"/>
                    <a:pt x="239" y="120"/>
                    <a:pt x="232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5" y="120"/>
                    <a:pt x="0" y="115"/>
                    <a:pt x="0" y="10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9" y="0"/>
                    <a:pt x="244" y="5"/>
                    <a:pt x="244" y="12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51" y="36"/>
                    <a:pt x="256" y="41"/>
                    <a:pt x="256" y="48"/>
                  </a:cubicBezTo>
                  <a:cubicBezTo>
                    <a:pt x="256" y="72"/>
                    <a:pt x="256" y="72"/>
                    <a:pt x="256" y="72"/>
                  </a:cubicBezTo>
                  <a:cubicBezTo>
                    <a:pt x="256" y="79"/>
                    <a:pt x="251" y="84"/>
                    <a:pt x="244" y="84"/>
                  </a:cubicBezTo>
                  <a:moveTo>
                    <a:pt x="220" y="72"/>
                  </a:moveTo>
                  <a:cubicBezTo>
                    <a:pt x="220" y="48"/>
                    <a:pt x="220" y="48"/>
                    <a:pt x="220" y="48"/>
                  </a:cubicBezTo>
                  <a:cubicBezTo>
                    <a:pt x="220" y="24"/>
                    <a:pt x="220" y="24"/>
                    <a:pt x="22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20" y="96"/>
                    <a:pt x="220" y="96"/>
                    <a:pt x="220" y="96"/>
                  </a:cubicBezTo>
                  <a:lnTo>
                    <a:pt x="220" y="72"/>
                  </a:lnTo>
                  <a:close/>
                  <a:moveTo>
                    <a:pt x="208" y="84"/>
                  </a:moveTo>
                  <a:cubicBezTo>
                    <a:pt x="36" y="84"/>
                    <a:pt x="36" y="84"/>
                    <a:pt x="36" y="84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08" y="36"/>
                    <a:pt x="208" y="36"/>
                    <a:pt x="208" y="36"/>
                  </a:cubicBezTo>
                  <a:lnTo>
                    <a:pt x="208" y="8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39"/>
            <p:cNvSpPr/>
            <p:nvPr/>
          </p:nvSpPr>
          <p:spPr>
            <a:xfrm>
              <a:off x="7608888" y="4610100"/>
              <a:ext cx="407987" cy="192088"/>
            </a:xfrm>
            <a:custGeom>
              <a:rect b="b" l="l" r="r" t="t"/>
              <a:pathLst>
                <a:path extrusionOk="0" h="120" w="256">
                  <a:moveTo>
                    <a:pt x="244" y="84"/>
                  </a:moveTo>
                  <a:cubicBezTo>
                    <a:pt x="244" y="108"/>
                    <a:pt x="244" y="108"/>
                    <a:pt x="244" y="108"/>
                  </a:cubicBezTo>
                  <a:cubicBezTo>
                    <a:pt x="244" y="115"/>
                    <a:pt x="239" y="120"/>
                    <a:pt x="232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5" y="120"/>
                    <a:pt x="0" y="115"/>
                    <a:pt x="0" y="10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9" y="0"/>
                    <a:pt x="244" y="5"/>
                    <a:pt x="244" y="12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51" y="36"/>
                    <a:pt x="256" y="41"/>
                    <a:pt x="256" y="48"/>
                  </a:cubicBezTo>
                  <a:cubicBezTo>
                    <a:pt x="256" y="72"/>
                    <a:pt x="256" y="72"/>
                    <a:pt x="256" y="72"/>
                  </a:cubicBezTo>
                  <a:cubicBezTo>
                    <a:pt x="256" y="79"/>
                    <a:pt x="251" y="84"/>
                    <a:pt x="244" y="84"/>
                  </a:cubicBezTo>
                  <a:moveTo>
                    <a:pt x="220" y="72"/>
                  </a:moveTo>
                  <a:cubicBezTo>
                    <a:pt x="220" y="48"/>
                    <a:pt x="220" y="48"/>
                    <a:pt x="220" y="48"/>
                  </a:cubicBezTo>
                  <a:cubicBezTo>
                    <a:pt x="220" y="24"/>
                    <a:pt x="220" y="24"/>
                    <a:pt x="22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20" y="96"/>
                    <a:pt x="220" y="96"/>
                    <a:pt x="220" y="96"/>
                  </a:cubicBezTo>
                  <a:lnTo>
                    <a:pt x="220" y="72"/>
                  </a:lnTo>
                  <a:close/>
                  <a:moveTo>
                    <a:pt x="148" y="84"/>
                  </a:moveTo>
                  <a:cubicBezTo>
                    <a:pt x="148" y="84"/>
                    <a:pt x="148" y="84"/>
                    <a:pt x="148" y="84"/>
                  </a:cubicBezTo>
                  <a:cubicBezTo>
                    <a:pt x="36" y="84"/>
                    <a:pt x="36" y="84"/>
                    <a:pt x="36" y="84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148" y="36"/>
                    <a:pt x="148" y="36"/>
                    <a:pt x="148" y="36"/>
                  </a:cubicBezTo>
                  <a:lnTo>
                    <a:pt x="148" y="8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39"/>
            <p:cNvSpPr/>
            <p:nvPr/>
          </p:nvSpPr>
          <p:spPr>
            <a:xfrm>
              <a:off x="6892925" y="4610100"/>
              <a:ext cx="409575" cy="192088"/>
            </a:xfrm>
            <a:custGeom>
              <a:rect b="b" l="l" r="r" t="t"/>
              <a:pathLst>
                <a:path extrusionOk="0" h="120" w="256">
                  <a:moveTo>
                    <a:pt x="244" y="84"/>
                  </a:moveTo>
                  <a:cubicBezTo>
                    <a:pt x="244" y="108"/>
                    <a:pt x="244" y="108"/>
                    <a:pt x="244" y="108"/>
                  </a:cubicBezTo>
                  <a:cubicBezTo>
                    <a:pt x="244" y="115"/>
                    <a:pt x="239" y="120"/>
                    <a:pt x="232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5" y="120"/>
                    <a:pt x="0" y="115"/>
                    <a:pt x="0" y="10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9" y="0"/>
                    <a:pt x="244" y="5"/>
                    <a:pt x="244" y="12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51" y="36"/>
                    <a:pt x="256" y="41"/>
                    <a:pt x="256" y="48"/>
                  </a:cubicBezTo>
                  <a:cubicBezTo>
                    <a:pt x="256" y="72"/>
                    <a:pt x="256" y="72"/>
                    <a:pt x="256" y="72"/>
                  </a:cubicBezTo>
                  <a:cubicBezTo>
                    <a:pt x="256" y="79"/>
                    <a:pt x="251" y="84"/>
                    <a:pt x="244" y="84"/>
                  </a:cubicBezTo>
                  <a:moveTo>
                    <a:pt x="220" y="72"/>
                  </a:moveTo>
                  <a:cubicBezTo>
                    <a:pt x="220" y="48"/>
                    <a:pt x="220" y="48"/>
                    <a:pt x="220" y="48"/>
                  </a:cubicBezTo>
                  <a:cubicBezTo>
                    <a:pt x="220" y="24"/>
                    <a:pt x="220" y="24"/>
                    <a:pt x="220" y="24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20" y="96"/>
                    <a:pt x="220" y="96"/>
                    <a:pt x="220" y="96"/>
                  </a:cubicBezTo>
                  <a:lnTo>
                    <a:pt x="220" y="72"/>
                  </a:lnTo>
                  <a:close/>
                  <a:moveTo>
                    <a:pt x="88" y="84"/>
                  </a:moveTo>
                  <a:cubicBezTo>
                    <a:pt x="36" y="84"/>
                    <a:pt x="36" y="84"/>
                    <a:pt x="36" y="84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88" y="36"/>
                    <a:pt x="88" y="36"/>
                    <a:pt x="88" y="36"/>
                  </a:cubicBezTo>
                  <a:lnTo>
                    <a:pt x="88" y="8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39"/>
            <p:cNvSpPr/>
            <p:nvPr/>
          </p:nvSpPr>
          <p:spPr>
            <a:xfrm>
              <a:off x="6178550" y="4610100"/>
              <a:ext cx="407988" cy="192088"/>
            </a:xfrm>
            <a:custGeom>
              <a:rect b="b" l="l" r="r" t="t"/>
              <a:pathLst>
                <a:path extrusionOk="0" h="120" w="256">
                  <a:moveTo>
                    <a:pt x="244" y="84"/>
                  </a:moveTo>
                  <a:cubicBezTo>
                    <a:pt x="244" y="108"/>
                    <a:pt x="244" y="108"/>
                    <a:pt x="244" y="108"/>
                  </a:cubicBezTo>
                  <a:cubicBezTo>
                    <a:pt x="244" y="115"/>
                    <a:pt x="239" y="120"/>
                    <a:pt x="232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5" y="120"/>
                    <a:pt x="0" y="115"/>
                    <a:pt x="0" y="10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9" y="0"/>
                    <a:pt x="244" y="5"/>
                    <a:pt x="244" y="12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51" y="36"/>
                    <a:pt x="256" y="41"/>
                    <a:pt x="256" y="48"/>
                  </a:cubicBezTo>
                  <a:cubicBezTo>
                    <a:pt x="256" y="72"/>
                    <a:pt x="256" y="72"/>
                    <a:pt x="256" y="72"/>
                  </a:cubicBezTo>
                  <a:cubicBezTo>
                    <a:pt x="256" y="79"/>
                    <a:pt x="251" y="84"/>
                    <a:pt x="244" y="84"/>
                  </a:cubicBezTo>
                  <a:moveTo>
                    <a:pt x="220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20" y="96"/>
                    <a:pt x="220" y="96"/>
                    <a:pt x="220" y="96"/>
                  </a:cubicBezTo>
                  <a:lnTo>
                    <a:pt x="220" y="2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39"/>
            <p:cNvSpPr/>
            <p:nvPr/>
          </p:nvSpPr>
          <p:spPr>
            <a:xfrm>
              <a:off x="5462588" y="4514850"/>
              <a:ext cx="409575" cy="388938"/>
            </a:xfrm>
            <a:custGeom>
              <a:rect b="b" l="l" r="r" t="t"/>
              <a:pathLst>
                <a:path extrusionOk="0" h="244" w="256">
                  <a:moveTo>
                    <a:pt x="251" y="106"/>
                  </a:moveTo>
                  <a:cubicBezTo>
                    <a:pt x="251" y="106"/>
                    <a:pt x="251" y="106"/>
                    <a:pt x="251" y="106"/>
                  </a:cubicBezTo>
                  <a:cubicBezTo>
                    <a:pt x="187" y="152"/>
                    <a:pt x="187" y="152"/>
                    <a:pt x="187" y="152"/>
                  </a:cubicBezTo>
                  <a:cubicBezTo>
                    <a:pt x="211" y="228"/>
                    <a:pt x="211" y="228"/>
                    <a:pt x="211" y="228"/>
                  </a:cubicBezTo>
                  <a:cubicBezTo>
                    <a:pt x="212" y="229"/>
                    <a:pt x="212" y="231"/>
                    <a:pt x="212" y="232"/>
                  </a:cubicBezTo>
                  <a:cubicBezTo>
                    <a:pt x="212" y="239"/>
                    <a:pt x="207" y="244"/>
                    <a:pt x="200" y="244"/>
                  </a:cubicBezTo>
                  <a:cubicBezTo>
                    <a:pt x="197" y="244"/>
                    <a:pt x="195" y="243"/>
                    <a:pt x="193" y="242"/>
                  </a:cubicBezTo>
                  <a:cubicBezTo>
                    <a:pt x="193" y="242"/>
                    <a:pt x="193" y="242"/>
                    <a:pt x="193" y="242"/>
                  </a:cubicBezTo>
                  <a:cubicBezTo>
                    <a:pt x="128" y="195"/>
                    <a:pt x="128" y="195"/>
                    <a:pt x="128" y="195"/>
                  </a:cubicBezTo>
                  <a:cubicBezTo>
                    <a:pt x="63" y="242"/>
                    <a:pt x="63" y="242"/>
                    <a:pt x="63" y="242"/>
                  </a:cubicBezTo>
                  <a:cubicBezTo>
                    <a:pt x="63" y="242"/>
                    <a:pt x="63" y="242"/>
                    <a:pt x="63" y="242"/>
                  </a:cubicBezTo>
                  <a:cubicBezTo>
                    <a:pt x="61" y="243"/>
                    <a:pt x="59" y="244"/>
                    <a:pt x="56" y="244"/>
                  </a:cubicBezTo>
                  <a:cubicBezTo>
                    <a:pt x="49" y="244"/>
                    <a:pt x="44" y="239"/>
                    <a:pt x="44" y="232"/>
                  </a:cubicBezTo>
                  <a:cubicBezTo>
                    <a:pt x="44" y="231"/>
                    <a:pt x="44" y="229"/>
                    <a:pt x="45" y="228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2" y="104"/>
                    <a:pt x="0" y="100"/>
                    <a:pt x="0" y="96"/>
                  </a:cubicBezTo>
                  <a:cubicBezTo>
                    <a:pt x="0" y="89"/>
                    <a:pt x="5" y="84"/>
                    <a:pt x="12" y="84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8" y="4"/>
                    <a:pt x="123" y="0"/>
                    <a:pt x="128" y="0"/>
                  </a:cubicBezTo>
                  <a:cubicBezTo>
                    <a:pt x="133" y="0"/>
                    <a:pt x="138" y="4"/>
                    <a:pt x="139" y="8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244" y="84"/>
                    <a:pt x="244" y="84"/>
                    <a:pt x="244" y="84"/>
                  </a:cubicBezTo>
                  <a:cubicBezTo>
                    <a:pt x="251" y="84"/>
                    <a:pt x="256" y="89"/>
                    <a:pt x="256" y="96"/>
                  </a:cubicBezTo>
                  <a:cubicBezTo>
                    <a:pt x="256" y="100"/>
                    <a:pt x="254" y="104"/>
                    <a:pt x="251" y="10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39"/>
            <p:cNvSpPr/>
            <p:nvPr/>
          </p:nvSpPr>
          <p:spPr>
            <a:xfrm>
              <a:off x="4748213" y="4514850"/>
              <a:ext cx="401637" cy="388938"/>
            </a:xfrm>
            <a:custGeom>
              <a:rect b="b" l="l" r="r" t="t"/>
              <a:pathLst>
                <a:path extrusionOk="0" h="244" w="252">
                  <a:moveTo>
                    <a:pt x="240" y="144"/>
                  </a:moveTo>
                  <a:cubicBezTo>
                    <a:pt x="236" y="144"/>
                    <a:pt x="236" y="144"/>
                    <a:pt x="236" y="144"/>
                  </a:cubicBezTo>
                  <a:cubicBezTo>
                    <a:pt x="232" y="144"/>
                    <a:pt x="232" y="144"/>
                    <a:pt x="232" y="144"/>
                  </a:cubicBezTo>
                  <a:cubicBezTo>
                    <a:pt x="232" y="164"/>
                    <a:pt x="232" y="164"/>
                    <a:pt x="232" y="164"/>
                  </a:cubicBezTo>
                  <a:cubicBezTo>
                    <a:pt x="232" y="165"/>
                    <a:pt x="232" y="166"/>
                    <a:pt x="232" y="166"/>
                  </a:cubicBezTo>
                  <a:cubicBezTo>
                    <a:pt x="232" y="167"/>
                    <a:pt x="231" y="167"/>
                    <a:pt x="231" y="168"/>
                  </a:cubicBezTo>
                  <a:cubicBezTo>
                    <a:pt x="231" y="168"/>
                    <a:pt x="231" y="168"/>
                    <a:pt x="231" y="169"/>
                  </a:cubicBezTo>
                  <a:cubicBezTo>
                    <a:pt x="231" y="169"/>
                    <a:pt x="231" y="170"/>
                    <a:pt x="230" y="170"/>
                  </a:cubicBezTo>
                  <a:cubicBezTo>
                    <a:pt x="230" y="170"/>
                    <a:pt x="230" y="170"/>
                    <a:pt x="230" y="171"/>
                  </a:cubicBezTo>
                  <a:cubicBezTo>
                    <a:pt x="230" y="171"/>
                    <a:pt x="229" y="172"/>
                    <a:pt x="229" y="172"/>
                  </a:cubicBezTo>
                  <a:cubicBezTo>
                    <a:pt x="229" y="172"/>
                    <a:pt x="229" y="172"/>
                    <a:pt x="228" y="172"/>
                  </a:cubicBezTo>
                  <a:cubicBezTo>
                    <a:pt x="226" y="175"/>
                    <a:pt x="223" y="176"/>
                    <a:pt x="220" y="176"/>
                  </a:cubicBezTo>
                  <a:cubicBezTo>
                    <a:pt x="220" y="176"/>
                    <a:pt x="220" y="176"/>
                    <a:pt x="220" y="176"/>
                  </a:cubicBezTo>
                  <a:cubicBezTo>
                    <a:pt x="217" y="176"/>
                    <a:pt x="214" y="175"/>
                    <a:pt x="212" y="172"/>
                  </a:cubicBezTo>
                  <a:cubicBezTo>
                    <a:pt x="183" y="144"/>
                    <a:pt x="183" y="144"/>
                    <a:pt x="183" y="144"/>
                  </a:cubicBezTo>
                  <a:cubicBezTo>
                    <a:pt x="182" y="144"/>
                    <a:pt x="182" y="144"/>
                    <a:pt x="182" y="144"/>
                  </a:cubicBezTo>
                  <a:cubicBezTo>
                    <a:pt x="72" y="144"/>
                    <a:pt x="72" y="144"/>
                    <a:pt x="72" y="144"/>
                  </a:cubicBezTo>
                  <a:cubicBezTo>
                    <a:pt x="65" y="144"/>
                    <a:pt x="60" y="139"/>
                    <a:pt x="60" y="13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5"/>
                    <a:pt x="65" y="0"/>
                    <a:pt x="72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7" y="0"/>
                    <a:pt x="252" y="5"/>
                    <a:pt x="252" y="12"/>
                  </a:cubicBezTo>
                  <a:cubicBezTo>
                    <a:pt x="252" y="132"/>
                    <a:pt x="252" y="132"/>
                    <a:pt x="252" y="132"/>
                  </a:cubicBezTo>
                  <a:cubicBezTo>
                    <a:pt x="252" y="139"/>
                    <a:pt x="247" y="144"/>
                    <a:pt x="240" y="144"/>
                  </a:cubicBezTo>
                  <a:moveTo>
                    <a:pt x="178" y="156"/>
                  </a:moveTo>
                  <a:cubicBezTo>
                    <a:pt x="203" y="181"/>
                    <a:pt x="203" y="181"/>
                    <a:pt x="203" y="181"/>
                  </a:cubicBezTo>
                  <a:cubicBezTo>
                    <a:pt x="203" y="181"/>
                    <a:pt x="203" y="181"/>
                    <a:pt x="203" y="181"/>
                  </a:cubicBezTo>
                  <a:cubicBezTo>
                    <a:pt x="208" y="185"/>
                    <a:pt x="214" y="188"/>
                    <a:pt x="220" y="188"/>
                  </a:cubicBezTo>
                  <a:cubicBezTo>
                    <a:pt x="220" y="196"/>
                    <a:pt x="220" y="196"/>
                    <a:pt x="220" y="196"/>
                  </a:cubicBezTo>
                  <a:cubicBezTo>
                    <a:pt x="220" y="203"/>
                    <a:pt x="215" y="208"/>
                    <a:pt x="208" y="208"/>
                  </a:cubicBezTo>
                  <a:cubicBezTo>
                    <a:pt x="124" y="208"/>
                    <a:pt x="124" y="208"/>
                    <a:pt x="124" y="208"/>
                  </a:cubicBezTo>
                  <a:cubicBezTo>
                    <a:pt x="96" y="208"/>
                    <a:pt x="96" y="208"/>
                    <a:pt x="96" y="208"/>
                  </a:cubicBezTo>
                  <a:cubicBezTo>
                    <a:pt x="84" y="208"/>
                    <a:pt x="84" y="208"/>
                    <a:pt x="84" y="208"/>
                  </a:cubicBezTo>
                  <a:cubicBezTo>
                    <a:pt x="81" y="208"/>
                    <a:pt x="81" y="208"/>
                    <a:pt x="81" y="208"/>
                  </a:cubicBezTo>
                  <a:cubicBezTo>
                    <a:pt x="48" y="240"/>
                    <a:pt x="48" y="240"/>
                    <a:pt x="48" y="240"/>
                  </a:cubicBezTo>
                  <a:cubicBezTo>
                    <a:pt x="46" y="243"/>
                    <a:pt x="43" y="244"/>
                    <a:pt x="40" y="244"/>
                  </a:cubicBezTo>
                  <a:cubicBezTo>
                    <a:pt x="40" y="244"/>
                    <a:pt x="40" y="244"/>
                    <a:pt x="40" y="244"/>
                  </a:cubicBezTo>
                  <a:cubicBezTo>
                    <a:pt x="37" y="244"/>
                    <a:pt x="34" y="243"/>
                    <a:pt x="32" y="240"/>
                  </a:cubicBezTo>
                  <a:cubicBezTo>
                    <a:pt x="31" y="240"/>
                    <a:pt x="31" y="240"/>
                    <a:pt x="31" y="240"/>
                  </a:cubicBezTo>
                  <a:cubicBezTo>
                    <a:pt x="31" y="240"/>
                    <a:pt x="30" y="239"/>
                    <a:pt x="30" y="239"/>
                  </a:cubicBezTo>
                  <a:cubicBezTo>
                    <a:pt x="30" y="238"/>
                    <a:pt x="30" y="238"/>
                    <a:pt x="30" y="238"/>
                  </a:cubicBezTo>
                  <a:cubicBezTo>
                    <a:pt x="29" y="238"/>
                    <a:pt x="29" y="237"/>
                    <a:pt x="29" y="237"/>
                  </a:cubicBezTo>
                  <a:cubicBezTo>
                    <a:pt x="29" y="236"/>
                    <a:pt x="29" y="236"/>
                    <a:pt x="29" y="236"/>
                  </a:cubicBezTo>
                  <a:cubicBezTo>
                    <a:pt x="29" y="235"/>
                    <a:pt x="28" y="235"/>
                    <a:pt x="28" y="234"/>
                  </a:cubicBezTo>
                  <a:cubicBezTo>
                    <a:pt x="28" y="234"/>
                    <a:pt x="28" y="233"/>
                    <a:pt x="28" y="232"/>
                  </a:cubicBezTo>
                  <a:cubicBezTo>
                    <a:pt x="28" y="208"/>
                    <a:pt x="28" y="208"/>
                    <a:pt x="28" y="208"/>
                  </a:cubicBezTo>
                  <a:cubicBezTo>
                    <a:pt x="26" y="208"/>
                    <a:pt x="26" y="208"/>
                    <a:pt x="26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5" y="208"/>
                    <a:pt x="0" y="203"/>
                    <a:pt x="0" y="196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3"/>
                    <a:pt x="5" y="48"/>
                    <a:pt x="12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132"/>
                    <a:pt x="48" y="132"/>
                    <a:pt x="48" y="132"/>
                  </a:cubicBezTo>
                  <a:cubicBezTo>
                    <a:pt x="48" y="145"/>
                    <a:pt x="59" y="156"/>
                    <a:pt x="72" y="156"/>
                  </a:cubicBezTo>
                  <a:lnTo>
                    <a:pt x="178" y="15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39"/>
            <p:cNvSpPr/>
            <p:nvPr/>
          </p:nvSpPr>
          <p:spPr>
            <a:xfrm>
              <a:off x="4032250" y="4521200"/>
              <a:ext cx="407988" cy="369888"/>
            </a:xfrm>
            <a:custGeom>
              <a:rect b="b" l="l" r="r" t="t"/>
              <a:pathLst>
                <a:path extrusionOk="0" h="232" w="256">
                  <a:moveTo>
                    <a:pt x="244" y="196"/>
                  </a:moveTo>
                  <a:cubicBezTo>
                    <a:pt x="188" y="196"/>
                    <a:pt x="188" y="196"/>
                    <a:pt x="188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84" y="196"/>
                    <a:pt x="84" y="196"/>
                    <a:pt x="84" y="196"/>
                  </a:cubicBezTo>
                  <a:cubicBezTo>
                    <a:pt x="81" y="196"/>
                    <a:pt x="81" y="196"/>
                    <a:pt x="81" y="196"/>
                  </a:cubicBezTo>
                  <a:cubicBezTo>
                    <a:pt x="48" y="228"/>
                    <a:pt x="48" y="228"/>
                    <a:pt x="48" y="228"/>
                  </a:cubicBezTo>
                  <a:cubicBezTo>
                    <a:pt x="46" y="231"/>
                    <a:pt x="43" y="232"/>
                    <a:pt x="40" y="232"/>
                  </a:cubicBezTo>
                  <a:cubicBezTo>
                    <a:pt x="40" y="232"/>
                    <a:pt x="40" y="232"/>
                    <a:pt x="40" y="232"/>
                  </a:cubicBezTo>
                  <a:cubicBezTo>
                    <a:pt x="37" y="232"/>
                    <a:pt x="34" y="231"/>
                    <a:pt x="32" y="228"/>
                  </a:cubicBezTo>
                  <a:cubicBezTo>
                    <a:pt x="31" y="228"/>
                    <a:pt x="31" y="228"/>
                    <a:pt x="31" y="228"/>
                  </a:cubicBezTo>
                  <a:cubicBezTo>
                    <a:pt x="31" y="228"/>
                    <a:pt x="30" y="227"/>
                    <a:pt x="30" y="227"/>
                  </a:cubicBezTo>
                  <a:cubicBezTo>
                    <a:pt x="30" y="226"/>
                    <a:pt x="30" y="226"/>
                    <a:pt x="30" y="226"/>
                  </a:cubicBezTo>
                  <a:cubicBezTo>
                    <a:pt x="29" y="226"/>
                    <a:pt x="29" y="225"/>
                    <a:pt x="29" y="225"/>
                  </a:cubicBezTo>
                  <a:cubicBezTo>
                    <a:pt x="29" y="224"/>
                    <a:pt x="29" y="224"/>
                    <a:pt x="29" y="224"/>
                  </a:cubicBezTo>
                  <a:cubicBezTo>
                    <a:pt x="29" y="223"/>
                    <a:pt x="28" y="223"/>
                    <a:pt x="28" y="222"/>
                  </a:cubicBezTo>
                  <a:cubicBezTo>
                    <a:pt x="28" y="222"/>
                    <a:pt x="28" y="221"/>
                    <a:pt x="28" y="220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26" y="196"/>
                    <a:pt x="26" y="196"/>
                    <a:pt x="26" y="196"/>
                  </a:cubicBezTo>
                  <a:cubicBezTo>
                    <a:pt x="12" y="196"/>
                    <a:pt x="12" y="196"/>
                    <a:pt x="12" y="196"/>
                  </a:cubicBezTo>
                  <a:cubicBezTo>
                    <a:pt x="5" y="196"/>
                    <a:pt x="0" y="191"/>
                    <a:pt x="0" y="18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184"/>
                    <a:pt x="256" y="184"/>
                    <a:pt x="256" y="184"/>
                  </a:cubicBezTo>
                  <a:cubicBezTo>
                    <a:pt x="256" y="191"/>
                    <a:pt x="251" y="196"/>
                    <a:pt x="244" y="196"/>
                  </a:cubicBezTo>
                  <a:moveTo>
                    <a:pt x="68" y="76"/>
                  </a:moveTo>
                  <a:cubicBezTo>
                    <a:pt x="55" y="76"/>
                    <a:pt x="44" y="87"/>
                    <a:pt x="44" y="100"/>
                  </a:cubicBezTo>
                  <a:cubicBezTo>
                    <a:pt x="44" y="113"/>
                    <a:pt x="55" y="124"/>
                    <a:pt x="68" y="124"/>
                  </a:cubicBezTo>
                  <a:cubicBezTo>
                    <a:pt x="81" y="124"/>
                    <a:pt x="92" y="113"/>
                    <a:pt x="92" y="100"/>
                  </a:cubicBezTo>
                  <a:cubicBezTo>
                    <a:pt x="92" y="87"/>
                    <a:pt x="81" y="76"/>
                    <a:pt x="68" y="76"/>
                  </a:cubicBezTo>
                  <a:moveTo>
                    <a:pt x="128" y="76"/>
                  </a:moveTo>
                  <a:cubicBezTo>
                    <a:pt x="115" y="76"/>
                    <a:pt x="104" y="87"/>
                    <a:pt x="104" y="100"/>
                  </a:cubicBezTo>
                  <a:cubicBezTo>
                    <a:pt x="104" y="113"/>
                    <a:pt x="115" y="124"/>
                    <a:pt x="128" y="124"/>
                  </a:cubicBezTo>
                  <a:cubicBezTo>
                    <a:pt x="141" y="124"/>
                    <a:pt x="152" y="113"/>
                    <a:pt x="152" y="100"/>
                  </a:cubicBezTo>
                  <a:cubicBezTo>
                    <a:pt x="152" y="87"/>
                    <a:pt x="141" y="76"/>
                    <a:pt x="128" y="76"/>
                  </a:cubicBezTo>
                  <a:moveTo>
                    <a:pt x="188" y="76"/>
                  </a:moveTo>
                  <a:cubicBezTo>
                    <a:pt x="175" y="76"/>
                    <a:pt x="164" y="87"/>
                    <a:pt x="164" y="100"/>
                  </a:cubicBezTo>
                  <a:cubicBezTo>
                    <a:pt x="164" y="113"/>
                    <a:pt x="175" y="124"/>
                    <a:pt x="188" y="124"/>
                  </a:cubicBezTo>
                  <a:cubicBezTo>
                    <a:pt x="201" y="124"/>
                    <a:pt x="212" y="113"/>
                    <a:pt x="212" y="100"/>
                  </a:cubicBezTo>
                  <a:cubicBezTo>
                    <a:pt x="212" y="87"/>
                    <a:pt x="201" y="76"/>
                    <a:pt x="188" y="7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39"/>
            <p:cNvSpPr/>
            <p:nvPr/>
          </p:nvSpPr>
          <p:spPr>
            <a:xfrm>
              <a:off x="3316288" y="4521200"/>
              <a:ext cx="409575" cy="369888"/>
            </a:xfrm>
            <a:custGeom>
              <a:rect b="b" l="l" r="r" t="t"/>
              <a:pathLst>
                <a:path extrusionOk="0" h="232" w="256">
                  <a:moveTo>
                    <a:pt x="244" y="196"/>
                  </a:moveTo>
                  <a:cubicBezTo>
                    <a:pt x="144" y="196"/>
                    <a:pt x="144" y="196"/>
                    <a:pt x="144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84" y="196"/>
                    <a:pt x="84" y="196"/>
                    <a:pt x="84" y="196"/>
                  </a:cubicBezTo>
                  <a:cubicBezTo>
                    <a:pt x="81" y="196"/>
                    <a:pt x="81" y="196"/>
                    <a:pt x="81" y="196"/>
                  </a:cubicBezTo>
                  <a:cubicBezTo>
                    <a:pt x="48" y="228"/>
                    <a:pt x="48" y="228"/>
                    <a:pt x="48" y="228"/>
                  </a:cubicBezTo>
                  <a:cubicBezTo>
                    <a:pt x="46" y="231"/>
                    <a:pt x="43" y="232"/>
                    <a:pt x="40" y="232"/>
                  </a:cubicBezTo>
                  <a:cubicBezTo>
                    <a:pt x="40" y="232"/>
                    <a:pt x="40" y="232"/>
                    <a:pt x="40" y="232"/>
                  </a:cubicBezTo>
                  <a:cubicBezTo>
                    <a:pt x="37" y="232"/>
                    <a:pt x="34" y="231"/>
                    <a:pt x="32" y="228"/>
                  </a:cubicBezTo>
                  <a:cubicBezTo>
                    <a:pt x="31" y="228"/>
                    <a:pt x="31" y="228"/>
                    <a:pt x="31" y="228"/>
                  </a:cubicBezTo>
                  <a:cubicBezTo>
                    <a:pt x="31" y="228"/>
                    <a:pt x="30" y="227"/>
                    <a:pt x="30" y="227"/>
                  </a:cubicBezTo>
                  <a:cubicBezTo>
                    <a:pt x="30" y="226"/>
                    <a:pt x="30" y="226"/>
                    <a:pt x="30" y="226"/>
                  </a:cubicBezTo>
                  <a:cubicBezTo>
                    <a:pt x="29" y="226"/>
                    <a:pt x="29" y="225"/>
                    <a:pt x="29" y="225"/>
                  </a:cubicBezTo>
                  <a:cubicBezTo>
                    <a:pt x="29" y="224"/>
                    <a:pt x="29" y="224"/>
                    <a:pt x="29" y="224"/>
                  </a:cubicBezTo>
                  <a:cubicBezTo>
                    <a:pt x="29" y="223"/>
                    <a:pt x="28" y="223"/>
                    <a:pt x="28" y="222"/>
                  </a:cubicBezTo>
                  <a:cubicBezTo>
                    <a:pt x="28" y="222"/>
                    <a:pt x="28" y="221"/>
                    <a:pt x="28" y="220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26" y="196"/>
                    <a:pt x="26" y="196"/>
                    <a:pt x="26" y="196"/>
                  </a:cubicBezTo>
                  <a:cubicBezTo>
                    <a:pt x="12" y="196"/>
                    <a:pt x="12" y="196"/>
                    <a:pt x="12" y="196"/>
                  </a:cubicBezTo>
                  <a:cubicBezTo>
                    <a:pt x="5" y="196"/>
                    <a:pt x="0" y="191"/>
                    <a:pt x="0" y="18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184"/>
                    <a:pt x="256" y="184"/>
                    <a:pt x="256" y="184"/>
                  </a:cubicBezTo>
                  <a:cubicBezTo>
                    <a:pt x="256" y="191"/>
                    <a:pt x="251" y="196"/>
                    <a:pt x="244" y="19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39"/>
            <p:cNvSpPr/>
            <p:nvPr/>
          </p:nvSpPr>
          <p:spPr>
            <a:xfrm>
              <a:off x="2601913" y="4521200"/>
              <a:ext cx="407987" cy="369888"/>
            </a:xfrm>
            <a:custGeom>
              <a:rect b="b" l="l" r="r" t="t"/>
              <a:pathLst>
                <a:path extrusionOk="0" h="232" w="256">
                  <a:moveTo>
                    <a:pt x="244" y="196"/>
                  </a:moveTo>
                  <a:cubicBezTo>
                    <a:pt x="84" y="196"/>
                    <a:pt x="84" y="196"/>
                    <a:pt x="84" y="196"/>
                  </a:cubicBezTo>
                  <a:cubicBezTo>
                    <a:pt x="81" y="196"/>
                    <a:pt x="81" y="196"/>
                    <a:pt x="81" y="196"/>
                  </a:cubicBezTo>
                  <a:cubicBezTo>
                    <a:pt x="48" y="228"/>
                    <a:pt x="48" y="228"/>
                    <a:pt x="48" y="228"/>
                  </a:cubicBezTo>
                  <a:cubicBezTo>
                    <a:pt x="46" y="231"/>
                    <a:pt x="43" y="232"/>
                    <a:pt x="40" y="232"/>
                  </a:cubicBezTo>
                  <a:cubicBezTo>
                    <a:pt x="40" y="232"/>
                    <a:pt x="40" y="232"/>
                    <a:pt x="40" y="232"/>
                  </a:cubicBezTo>
                  <a:cubicBezTo>
                    <a:pt x="37" y="232"/>
                    <a:pt x="34" y="231"/>
                    <a:pt x="32" y="228"/>
                  </a:cubicBezTo>
                  <a:cubicBezTo>
                    <a:pt x="31" y="228"/>
                    <a:pt x="31" y="228"/>
                    <a:pt x="31" y="228"/>
                  </a:cubicBezTo>
                  <a:cubicBezTo>
                    <a:pt x="31" y="228"/>
                    <a:pt x="30" y="227"/>
                    <a:pt x="30" y="227"/>
                  </a:cubicBezTo>
                  <a:cubicBezTo>
                    <a:pt x="30" y="226"/>
                    <a:pt x="30" y="226"/>
                    <a:pt x="30" y="226"/>
                  </a:cubicBezTo>
                  <a:cubicBezTo>
                    <a:pt x="29" y="226"/>
                    <a:pt x="29" y="225"/>
                    <a:pt x="29" y="225"/>
                  </a:cubicBezTo>
                  <a:cubicBezTo>
                    <a:pt x="29" y="224"/>
                    <a:pt x="29" y="224"/>
                    <a:pt x="29" y="224"/>
                  </a:cubicBezTo>
                  <a:cubicBezTo>
                    <a:pt x="29" y="223"/>
                    <a:pt x="28" y="223"/>
                    <a:pt x="28" y="222"/>
                  </a:cubicBezTo>
                  <a:cubicBezTo>
                    <a:pt x="28" y="222"/>
                    <a:pt x="28" y="221"/>
                    <a:pt x="28" y="220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12" y="196"/>
                    <a:pt x="12" y="196"/>
                    <a:pt x="12" y="196"/>
                  </a:cubicBezTo>
                  <a:cubicBezTo>
                    <a:pt x="5" y="196"/>
                    <a:pt x="0" y="191"/>
                    <a:pt x="0" y="18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184"/>
                    <a:pt x="256" y="184"/>
                    <a:pt x="256" y="184"/>
                  </a:cubicBezTo>
                  <a:cubicBezTo>
                    <a:pt x="256" y="191"/>
                    <a:pt x="251" y="196"/>
                    <a:pt x="244" y="196"/>
                  </a:cubicBezTo>
                  <a:moveTo>
                    <a:pt x="232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40" y="172"/>
                    <a:pt x="40" y="172"/>
                    <a:pt x="40" y="172"/>
                  </a:cubicBezTo>
                  <a:cubicBezTo>
                    <a:pt x="52" y="172"/>
                    <a:pt x="52" y="172"/>
                    <a:pt x="52" y="172"/>
                  </a:cubicBezTo>
                  <a:cubicBezTo>
                    <a:pt x="52" y="191"/>
                    <a:pt x="52" y="191"/>
                    <a:pt x="52" y="191"/>
                  </a:cubicBezTo>
                  <a:cubicBezTo>
                    <a:pt x="71" y="172"/>
                    <a:pt x="71" y="172"/>
                    <a:pt x="71" y="172"/>
                  </a:cubicBezTo>
                  <a:cubicBezTo>
                    <a:pt x="104" y="172"/>
                    <a:pt x="104" y="172"/>
                    <a:pt x="104" y="172"/>
                  </a:cubicBezTo>
                  <a:cubicBezTo>
                    <a:pt x="232" y="172"/>
                    <a:pt x="232" y="172"/>
                    <a:pt x="232" y="172"/>
                  </a:cubicBezTo>
                  <a:lnTo>
                    <a:pt x="232" y="2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39"/>
            <p:cNvSpPr/>
            <p:nvPr/>
          </p:nvSpPr>
          <p:spPr>
            <a:xfrm>
              <a:off x="1885950" y="4506913"/>
              <a:ext cx="409575" cy="401637"/>
            </a:xfrm>
            <a:custGeom>
              <a:rect b="b" l="l" r="r" t="t"/>
              <a:pathLst>
                <a:path extrusionOk="0" h="251" w="256">
                  <a:moveTo>
                    <a:pt x="227" y="103"/>
                  </a:moveTo>
                  <a:cubicBezTo>
                    <a:pt x="223" y="106"/>
                    <a:pt x="222" y="124"/>
                    <a:pt x="245" y="135"/>
                  </a:cubicBezTo>
                  <a:cubicBezTo>
                    <a:pt x="245" y="135"/>
                    <a:pt x="213" y="140"/>
                    <a:pt x="192" y="114"/>
                  </a:cubicBezTo>
                  <a:cubicBezTo>
                    <a:pt x="187" y="114"/>
                    <a:pt x="181" y="116"/>
                    <a:pt x="176" y="116"/>
                  </a:cubicBezTo>
                  <a:cubicBezTo>
                    <a:pt x="131" y="116"/>
                    <a:pt x="104" y="90"/>
                    <a:pt x="104" y="58"/>
                  </a:cubicBezTo>
                  <a:cubicBezTo>
                    <a:pt x="104" y="26"/>
                    <a:pt x="131" y="0"/>
                    <a:pt x="176" y="0"/>
                  </a:cubicBezTo>
                  <a:cubicBezTo>
                    <a:pt x="221" y="0"/>
                    <a:pt x="256" y="26"/>
                    <a:pt x="256" y="58"/>
                  </a:cubicBezTo>
                  <a:cubicBezTo>
                    <a:pt x="256" y="76"/>
                    <a:pt x="245" y="93"/>
                    <a:pt x="227" y="103"/>
                  </a:cubicBezTo>
                  <a:moveTo>
                    <a:pt x="89" y="64"/>
                  </a:moveTo>
                  <a:cubicBezTo>
                    <a:pt x="91" y="99"/>
                    <a:pt x="122" y="129"/>
                    <a:pt x="170" y="132"/>
                  </a:cubicBezTo>
                  <a:cubicBezTo>
                    <a:pt x="176" y="133"/>
                    <a:pt x="181" y="131"/>
                    <a:pt x="186" y="130"/>
                  </a:cubicBezTo>
                  <a:cubicBezTo>
                    <a:pt x="186" y="130"/>
                    <a:pt x="186" y="130"/>
                    <a:pt x="186" y="130"/>
                  </a:cubicBezTo>
                  <a:cubicBezTo>
                    <a:pt x="188" y="130"/>
                    <a:pt x="188" y="130"/>
                    <a:pt x="188" y="130"/>
                  </a:cubicBezTo>
                  <a:cubicBezTo>
                    <a:pt x="202" y="144"/>
                    <a:pt x="219" y="147"/>
                    <a:pt x="229" y="147"/>
                  </a:cubicBezTo>
                  <a:cubicBezTo>
                    <a:pt x="219" y="186"/>
                    <a:pt x="180" y="215"/>
                    <a:pt x="122" y="215"/>
                  </a:cubicBezTo>
                  <a:cubicBezTo>
                    <a:pt x="114" y="215"/>
                    <a:pt x="106" y="212"/>
                    <a:pt x="98" y="211"/>
                  </a:cubicBezTo>
                  <a:cubicBezTo>
                    <a:pt x="66" y="251"/>
                    <a:pt x="16" y="244"/>
                    <a:pt x="16" y="244"/>
                  </a:cubicBezTo>
                  <a:cubicBezTo>
                    <a:pt x="51" y="227"/>
                    <a:pt x="51" y="199"/>
                    <a:pt x="44" y="195"/>
                  </a:cubicBezTo>
                  <a:cubicBezTo>
                    <a:pt x="17" y="179"/>
                    <a:pt x="0" y="154"/>
                    <a:pt x="0" y="126"/>
                  </a:cubicBezTo>
                  <a:cubicBezTo>
                    <a:pt x="0" y="84"/>
                    <a:pt x="39" y="49"/>
                    <a:pt x="93" y="40"/>
                  </a:cubicBezTo>
                  <a:cubicBezTo>
                    <a:pt x="90" y="47"/>
                    <a:pt x="89" y="55"/>
                    <a:pt x="89" y="6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39"/>
            <p:cNvSpPr/>
            <p:nvPr/>
          </p:nvSpPr>
          <p:spPr>
            <a:xfrm>
              <a:off x="1171575" y="4527550"/>
              <a:ext cx="407988" cy="376238"/>
            </a:xfrm>
            <a:custGeom>
              <a:rect b="b" l="l" r="r" t="t"/>
              <a:pathLst>
                <a:path extrusionOk="0" h="236" w="256">
                  <a:moveTo>
                    <a:pt x="135" y="196"/>
                  </a:moveTo>
                  <a:cubicBezTo>
                    <a:pt x="126" y="196"/>
                    <a:pt x="117" y="193"/>
                    <a:pt x="108" y="192"/>
                  </a:cubicBezTo>
                  <a:cubicBezTo>
                    <a:pt x="73" y="236"/>
                    <a:pt x="18" y="227"/>
                    <a:pt x="18" y="227"/>
                  </a:cubicBezTo>
                  <a:cubicBezTo>
                    <a:pt x="57" y="209"/>
                    <a:pt x="56" y="178"/>
                    <a:pt x="49" y="174"/>
                  </a:cubicBezTo>
                  <a:cubicBezTo>
                    <a:pt x="18" y="156"/>
                    <a:pt x="0" y="129"/>
                    <a:pt x="0" y="98"/>
                  </a:cubicBezTo>
                  <a:cubicBezTo>
                    <a:pt x="0" y="44"/>
                    <a:pt x="59" y="0"/>
                    <a:pt x="135" y="0"/>
                  </a:cubicBezTo>
                  <a:cubicBezTo>
                    <a:pt x="210" y="0"/>
                    <a:pt x="256" y="44"/>
                    <a:pt x="256" y="98"/>
                  </a:cubicBezTo>
                  <a:cubicBezTo>
                    <a:pt x="256" y="152"/>
                    <a:pt x="210" y="196"/>
                    <a:pt x="135" y="196"/>
                  </a:cubicBezTo>
                  <a:moveTo>
                    <a:pt x="68" y="76"/>
                  </a:moveTo>
                  <a:cubicBezTo>
                    <a:pt x="55" y="76"/>
                    <a:pt x="44" y="87"/>
                    <a:pt x="44" y="100"/>
                  </a:cubicBezTo>
                  <a:cubicBezTo>
                    <a:pt x="44" y="113"/>
                    <a:pt x="55" y="124"/>
                    <a:pt x="68" y="124"/>
                  </a:cubicBezTo>
                  <a:cubicBezTo>
                    <a:pt x="81" y="124"/>
                    <a:pt x="92" y="113"/>
                    <a:pt x="92" y="100"/>
                  </a:cubicBezTo>
                  <a:cubicBezTo>
                    <a:pt x="92" y="87"/>
                    <a:pt x="81" y="76"/>
                    <a:pt x="68" y="76"/>
                  </a:cubicBezTo>
                  <a:moveTo>
                    <a:pt x="128" y="76"/>
                  </a:moveTo>
                  <a:cubicBezTo>
                    <a:pt x="115" y="76"/>
                    <a:pt x="104" y="87"/>
                    <a:pt x="104" y="100"/>
                  </a:cubicBezTo>
                  <a:cubicBezTo>
                    <a:pt x="104" y="113"/>
                    <a:pt x="115" y="124"/>
                    <a:pt x="128" y="124"/>
                  </a:cubicBezTo>
                  <a:cubicBezTo>
                    <a:pt x="141" y="124"/>
                    <a:pt x="152" y="113"/>
                    <a:pt x="152" y="100"/>
                  </a:cubicBezTo>
                  <a:cubicBezTo>
                    <a:pt x="152" y="87"/>
                    <a:pt x="141" y="76"/>
                    <a:pt x="128" y="76"/>
                  </a:cubicBezTo>
                  <a:moveTo>
                    <a:pt x="188" y="76"/>
                  </a:moveTo>
                  <a:cubicBezTo>
                    <a:pt x="175" y="76"/>
                    <a:pt x="164" y="87"/>
                    <a:pt x="164" y="100"/>
                  </a:cubicBezTo>
                  <a:cubicBezTo>
                    <a:pt x="164" y="113"/>
                    <a:pt x="175" y="124"/>
                    <a:pt x="188" y="124"/>
                  </a:cubicBezTo>
                  <a:cubicBezTo>
                    <a:pt x="201" y="124"/>
                    <a:pt x="212" y="113"/>
                    <a:pt x="212" y="100"/>
                  </a:cubicBezTo>
                  <a:cubicBezTo>
                    <a:pt x="212" y="87"/>
                    <a:pt x="201" y="76"/>
                    <a:pt x="188" y="7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39"/>
            <p:cNvSpPr/>
            <p:nvPr/>
          </p:nvSpPr>
          <p:spPr>
            <a:xfrm>
              <a:off x="455613" y="4527550"/>
              <a:ext cx="409575" cy="376238"/>
            </a:xfrm>
            <a:custGeom>
              <a:rect b="b" l="l" r="r" t="t"/>
              <a:pathLst>
                <a:path extrusionOk="0" h="236" w="256">
                  <a:moveTo>
                    <a:pt x="135" y="0"/>
                  </a:moveTo>
                  <a:cubicBezTo>
                    <a:pt x="210" y="0"/>
                    <a:pt x="256" y="44"/>
                    <a:pt x="256" y="98"/>
                  </a:cubicBezTo>
                  <a:cubicBezTo>
                    <a:pt x="256" y="152"/>
                    <a:pt x="210" y="196"/>
                    <a:pt x="135" y="196"/>
                  </a:cubicBezTo>
                  <a:cubicBezTo>
                    <a:pt x="126" y="196"/>
                    <a:pt x="117" y="193"/>
                    <a:pt x="108" y="192"/>
                  </a:cubicBezTo>
                  <a:cubicBezTo>
                    <a:pt x="73" y="236"/>
                    <a:pt x="18" y="227"/>
                    <a:pt x="18" y="227"/>
                  </a:cubicBezTo>
                  <a:cubicBezTo>
                    <a:pt x="57" y="209"/>
                    <a:pt x="56" y="178"/>
                    <a:pt x="49" y="174"/>
                  </a:cubicBezTo>
                  <a:cubicBezTo>
                    <a:pt x="18" y="156"/>
                    <a:pt x="0" y="129"/>
                    <a:pt x="0" y="98"/>
                  </a:cubicBezTo>
                  <a:cubicBezTo>
                    <a:pt x="0" y="44"/>
                    <a:pt x="59" y="0"/>
                    <a:pt x="135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39"/>
            <p:cNvSpPr/>
            <p:nvPr/>
          </p:nvSpPr>
          <p:spPr>
            <a:xfrm>
              <a:off x="8328025" y="3798888"/>
              <a:ext cx="401638" cy="363537"/>
            </a:xfrm>
            <a:custGeom>
              <a:rect b="b" l="l" r="r" t="t"/>
              <a:pathLst>
                <a:path extrusionOk="0" h="228" w="252">
                  <a:moveTo>
                    <a:pt x="238" y="69"/>
                  </a:moveTo>
                  <a:cubicBezTo>
                    <a:pt x="209" y="41"/>
                    <a:pt x="169" y="24"/>
                    <a:pt x="126" y="24"/>
                  </a:cubicBezTo>
                  <a:cubicBezTo>
                    <a:pt x="83" y="24"/>
                    <a:pt x="43" y="41"/>
                    <a:pt x="14" y="6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2" y="19"/>
                    <a:pt x="77" y="0"/>
                    <a:pt x="126" y="0"/>
                  </a:cubicBezTo>
                  <a:cubicBezTo>
                    <a:pt x="175" y="0"/>
                    <a:pt x="220" y="19"/>
                    <a:pt x="252" y="50"/>
                  </a:cubicBezTo>
                  <a:lnTo>
                    <a:pt x="238" y="69"/>
                  </a:lnTo>
                  <a:close/>
                  <a:moveTo>
                    <a:pt x="126" y="60"/>
                  </a:moveTo>
                  <a:cubicBezTo>
                    <a:pt x="161" y="60"/>
                    <a:pt x="193" y="75"/>
                    <a:pt x="215" y="98"/>
                  </a:cubicBezTo>
                  <a:cubicBezTo>
                    <a:pt x="200" y="117"/>
                    <a:pt x="200" y="117"/>
                    <a:pt x="200" y="117"/>
                  </a:cubicBezTo>
                  <a:cubicBezTo>
                    <a:pt x="182" y="97"/>
                    <a:pt x="156" y="84"/>
                    <a:pt x="126" y="84"/>
                  </a:cubicBezTo>
                  <a:cubicBezTo>
                    <a:pt x="96" y="84"/>
                    <a:pt x="70" y="97"/>
                    <a:pt x="52" y="117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59" y="75"/>
                    <a:pt x="91" y="60"/>
                    <a:pt x="126" y="60"/>
                  </a:cubicBezTo>
                  <a:moveTo>
                    <a:pt x="126" y="120"/>
                  </a:moveTo>
                  <a:cubicBezTo>
                    <a:pt x="147" y="120"/>
                    <a:pt x="166" y="131"/>
                    <a:pt x="178" y="147"/>
                  </a:cubicBezTo>
                  <a:cubicBezTo>
                    <a:pt x="165" y="164"/>
                    <a:pt x="165" y="164"/>
                    <a:pt x="165" y="164"/>
                  </a:cubicBezTo>
                  <a:cubicBezTo>
                    <a:pt x="156" y="152"/>
                    <a:pt x="142" y="144"/>
                    <a:pt x="126" y="144"/>
                  </a:cubicBezTo>
                  <a:cubicBezTo>
                    <a:pt x="110" y="144"/>
                    <a:pt x="96" y="152"/>
                    <a:pt x="87" y="164"/>
                  </a:cubicBezTo>
                  <a:cubicBezTo>
                    <a:pt x="74" y="147"/>
                    <a:pt x="74" y="147"/>
                    <a:pt x="74" y="147"/>
                  </a:cubicBezTo>
                  <a:cubicBezTo>
                    <a:pt x="86" y="131"/>
                    <a:pt x="105" y="120"/>
                    <a:pt x="126" y="120"/>
                  </a:cubicBezTo>
                  <a:moveTo>
                    <a:pt x="126" y="180"/>
                  </a:moveTo>
                  <a:cubicBezTo>
                    <a:pt x="139" y="180"/>
                    <a:pt x="150" y="191"/>
                    <a:pt x="150" y="204"/>
                  </a:cubicBezTo>
                  <a:cubicBezTo>
                    <a:pt x="150" y="217"/>
                    <a:pt x="139" y="228"/>
                    <a:pt x="126" y="228"/>
                  </a:cubicBezTo>
                  <a:cubicBezTo>
                    <a:pt x="113" y="228"/>
                    <a:pt x="102" y="217"/>
                    <a:pt x="102" y="204"/>
                  </a:cubicBezTo>
                  <a:cubicBezTo>
                    <a:pt x="102" y="191"/>
                    <a:pt x="113" y="180"/>
                    <a:pt x="126" y="18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39"/>
            <p:cNvSpPr/>
            <p:nvPr/>
          </p:nvSpPr>
          <p:spPr>
            <a:xfrm>
              <a:off x="7670800" y="3894138"/>
              <a:ext cx="284163" cy="268287"/>
            </a:xfrm>
            <a:custGeom>
              <a:rect b="b" l="l" r="r" t="t"/>
              <a:pathLst>
                <a:path extrusionOk="0" h="168" w="178">
                  <a:moveTo>
                    <a:pt x="89" y="0"/>
                  </a:moveTo>
                  <a:cubicBezTo>
                    <a:pt x="124" y="0"/>
                    <a:pt x="156" y="15"/>
                    <a:pt x="178" y="38"/>
                  </a:cubicBezTo>
                  <a:cubicBezTo>
                    <a:pt x="163" y="57"/>
                    <a:pt x="163" y="57"/>
                    <a:pt x="163" y="57"/>
                  </a:cubicBezTo>
                  <a:cubicBezTo>
                    <a:pt x="145" y="37"/>
                    <a:pt x="119" y="24"/>
                    <a:pt x="89" y="24"/>
                  </a:cubicBezTo>
                  <a:cubicBezTo>
                    <a:pt x="59" y="24"/>
                    <a:pt x="33" y="37"/>
                    <a:pt x="15" y="5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2" y="15"/>
                    <a:pt x="54" y="0"/>
                    <a:pt x="89" y="0"/>
                  </a:cubicBezTo>
                  <a:moveTo>
                    <a:pt x="89" y="60"/>
                  </a:moveTo>
                  <a:cubicBezTo>
                    <a:pt x="110" y="60"/>
                    <a:pt x="129" y="71"/>
                    <a:pt x="141" y="87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19" y="92"/>
                    <a:pt x="105" y="84"/>
                    <a:pt x="89" y="84"/>
                  </a:cubicBezTo>
                  <a:cubicBezTo>
                    <a:pt x="73" y="84"/>
                    <a:pt x="59" y="92"/>
                    <a:pt x="50" y="104"/>
                  </a:cubicBezTo>
                  <a:cubicBezTo>
                    <a:pt x="37" y="87"/>
                    <a:pt x="37" y="87"/>
                    <a:pt x="37" y="87"/>
                  </a:cubicBezTo>
                  <a:cubicBezTo>
                    <a:pt x="49" y="71"/>
                    <a:pt x="68" y="60"/>
                    <a:pt x="89" y="60"/>
                  </a:cubicBezTo>
                  <a:moveTo>
                    <a:pt x="89" y="120"/>
                  </a:moveTo>
                  <a:cubicBezTo>
                    <a:pt x="102" y="120"/>
                    <a:pt x="113" y="131"/>
                    <a:pt x="113" y="144"/>
                  </a:cubicBezTo>
                  <a:cubicBezTo>
                    <a:pt x="113" y="157"/>
                    <a:pt x="102" y="168"/>
                    <a:pt x="89" y="168"/>
                  </a:cubicBezTo>
                  <a:cubicBezTo>
                    <a:pt x="76" y="168"/>
                    <a:pt x="65" y="157"/>
                    <a:pt x="65" y="144"/>
                  </a:cubicBezTo>
                  <a:cubicBezTo>
                    <a:pt x="65" y="131"/>
                    <a:pt x="76" y="120"/>
                    <a:pt x="89" y="12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39"/>
            <p:cNvSpPr/>
            <p:nvPr/>
          </p:nvSpPr>
          <p:spPr>
            <a:xfrm>
              <a:off x="7015163" y="3989388"/>
              <a:ext cx="165100" cy="173037"/>
            </a:xfrm>
            <a:custGeom>
              <a:rect b="b" l="l" r="r" t="t"/>
              <a:pathLst>
                <a:path extrusionOk="0" h="108" w="104">
                  <a:moveTo>
                    <a:pt x="52" y="0"/>
                  </a:moveTo>
                  <a:cubicBezTo>
                    <a:pt x="73" y="0"/>
                    <a:pt x="92" y="11"/>
                    <a:pt x="104" y="27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2" y="32"/>
                    <a:pt x="68" y="24"/>
                    <a:pt x="52" y="24"/>
                  </a:cubicBezTo>
                  <a:cubicBezTo>
                    <a:pt x="36" y="24"/>
                    <a:pt x="22" y="32"/>
                    <a:pt x="13" y="4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2" y="11"/>
                    <a:pt x="31" y="0"/>
                    <a:pt x="52" y="0"/>
                  </a:cubicBezTo>
                  <a:moveTo>
                    <a:pt x="52" y="60"/>
                  </a:moveTo>
                  <a:cubicBezTo>
                    <a:pt x="65" y="60"/>
                    <a:pt x="76" y="71"/>
                    <a:pt x="76" y="84"/>
                  </a:cubicBezTo>
                  <a:cubicBezTo>
                    <a:pt x="76" y="97"/>
                    <a:pt x="65" y="108"/>
                    <a:pt x="52" y="108"/>
                  </a:cubicBezTo>
                  <a:cubicBezTo>
                    <a:pt x="39" y="108"/>
                    <a:pt x="28" y="97"/>
                    <a:pt x="28" y="84"/>
                  </a:cubicBezTo>
                  <a:cubicBezTo>
                    <a:pt x="28" y="71"/>
                    <a:pt x="39" y="60"/>
                    <a:pt x="52" y="6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39"/>
            <p:cNvSpPr/>
            <p:nvPr/>
          </p:nvSpPr>
          <p:spPr>
            <a:xfrm>
              <a:off x="6176963" y="3867150"/>
              <a:ext cx="409575" cy="239713"/>
            </a:xfrm>
            <a:custGeom>
              <a:rect b="b" l="l" r="r" t="t"/>
              <a:pathLst>
                <a:path extrusionOk="0" h="150" w="257">
                  <a:moveTo>
                    <a:pt x="257" y="75"/>
                  </a:moveTo>
                  <a:cubicBezTo>
                    <a:pt x="257" y="76"/>
                    <a:pt x="257" y="76"/>
                    <a:pt x="257" y="76"/>
                  </a:cubicBezTo>
                  <a:cubicBezTo>
                    <a:pt x="257" y="76"/>
                    <a:pt x="257" y="76"/>
                    <a:pt x="257" y="76"/>
                  </a:cubicBezTo>
                  <a:cubicBezTo>
                    <a:pt x="257" y="76"/>
                    <a:pt x="257" y="76"/>
                    <a:pt x="257" y="76"/>
                  </a:cubicBezTo>
                  <a:cubicBezTo>
                    <a:pt x="257" y="76"/>
                    <a:pt x="257" y="76"/>
                    <a:pt x="257" y="76"/>
                  </a:cubicBezTo>
                  <a:cubicBezTo>
                    <a:pt x="257" y="76"/>
                    <a:pt x="257" y="77"/>
                    <a:pt x="257" y="77"/>
                  </a:cubicBezTo>
                  <a:cubicBezTo>
                    <a:pt x="257" y="79"/>
                    <a:pt x="256" y="80"/>
                    <a:pt x="254" y="82"/>
                  </a:cubicBezTo>
                  <a:cubicBezTo>
                    <a:pt x="252" y="85"/>
                    <a:pt x="249" y="88"/>
                    <a:pt x="246" y="91"/>
                  </a:cubicBezTo>
                  <a:cubicBezTo>
                    <a:pt x="230" y="107"/>
                    <a:pt x="211" y="122"/>
                    <a:pt x="191" y="132"/>
                  </a:cubicBezTo>
                  <a:cubicBezTo>
                    <a:pt x="179" y="139"/>
                    <a:pt x="165" y="144"/>
                    <a:pt x="151" y="147"/>
                  </a:cubicBezTo>
                  <a:cubicBezTo>
                    <a:pt x="135" y="150"/>
                    <a:pt x="119" y="150"/>
                    <a:pt x="104" y="146"/>
                  </a:cubicBezTo>
                  <a:cubicBezTo>
                    <a:pt x="92" y="144"/>
                    <a:pt x="80" y="139"/>
                    <a:pt x="69" y="133"/>
                  </a:cubicBezTo>
                  <a:cubicBezTo>
                    <a:pt x="69" y="133"/>
                    <a:pt x="69" y="133"/>
                    <a:pt x="69" y="133"/>
                  </a:cubicBezTo>
                  <a:cubicBezTo>
                    <a:pt x="101" y="112"/>
                    <a:pt x="101" y="112"/>
                    <a:pt x="101" y="112"/>
                  </a:cubicBezTo>
                  <a:cubicBezTo>
                    <a:pt x="109" y="118"/>
                    <a:pt x="119" y="121"/>
                    <a:pt x="129" y="121"/>
                  </a:cubicBezTo>
                  <a:cubicBezTo>
                    <a:pt x="156" y="121"/>
                    <a:pt x="177" y="100"/>
                    <a:pt x="177" y="73"/>
                  </a:cubicBezTo>
                  <a:cubicBezTo>
                    <a:pt x="177" y="69"/>
                    <a:pt x="177" y="66"/>
                    <a:pt x="176" y="63"/>
                  </a:cubicBezTo>
                  <a:cubicBezTo>
                    <a:pt x="218" y="35"/>
                    <a:pt x="218" y="35"/>
                    <a:pt x="218" y="35"/>
                  </a:cubicBezTo>
                  <a:cubicBezTo>
                    <a:pt x="221" y="37"/>
                    <a:pt x="224" y="39"/>
                    <a:pt x="226" y="41"/>
                  </a:cubicBezTo>
                  <a:cubicBezTo>
                    <a:pt x="236" y="49"/>
                    <a:pt x="246" y="58"/>
                    <a:pt x="254" y="68"/>
                  </a:cubicBezTo>
                  <a:cubicBezTo>
                    <a:pt x="256" y="70"/>
                    <a:pt x="257" y="71"/>
                    <a:pt x="257" y="73"/>
                  </a:cubicBezTo>
                  <a:cubicBezTo>
                    <a:pt x="257" y="74"/>
                    <a:pt x="257" y="74"/>
                    <a:pt x="257" y="74"/>
                  </a:cubicBezTo>
                  <a:cubicBezTo>
                    <a:pt x="257" y="74"/>
                    <a:pt x="257" y="74"/>
                    <a:pt x="257" y="74"/>
                  </a:cubicBezTo>
                  <a:cubicBezTo>
                    <a:pt x="257" y="74"/>
                    <a:pt x="257" y="74"/>
                    <a:pt x="257" y="74"/>
                  </a:cubicBezTo>
                  <a:cubicBezTo>
                    <a:pt x="257" y="74"/>
                    <a:pt x="257" y="74"/>
                    <a:pt x="257" y="74"/>
                  </a:cubicBezTo>
                  <a:cubicBezTo>
                    <a:pt x="257" y="74"/>
                    <a:pt x="257" y="74"/>
                    <a:pt x="257" y="75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57" y="75"/>
                    <a:pt x="257" y="75"/>
                    <a:pt x="257" y="75"/>
                  </a:cubicBezTo>
                  <a:moveTo>
                    <a:pt x="129" y="97"/>
                  </a:moveTo>
                  <a:cubicBezTo>
                    <a:pt x="127" y="97"/>
                    <a:pt x="126" y="97"/>
                    <a:pt x="124" y="97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0" y="89"/>
                    <a:pt x="141" y="97"/>
                    <a:pt x="129" y="97"/>
                  </a:cubicBezTo>
                  <a:moveTo>
                    <a:pt x="234" y="12"/>
                  </a:moveTo>
                  <a:cubicBezTo>
                    <a:pt x="26" y="148"/>
                    <a:pt x="26" y="148"/>
                    <a:pt x="26" y="148"/>
                  </a:cubicBezTo>
                  <a:cubicBezTo>
                    <a:pt x="26" y="148"/>
                    <a:pt x="26" y="148"/>
                    <a:pt x="26" y="148"/>
                  </a:cubicBezTo>
                  <a:cubicBezTo>
                    <a:pt x="25" y="149"/>
                    <a:pt x="24" y="149"/>
                    <a:pt x="23" y="149"/>
                  </a:cubicBezTo>
                  <a:cubicBezTo>
                    <a:pt x="20" y="149"/>
                    <a:pt x="17" y="146"/>
                    <a:pt x="17" y="143"/>
                  </a:cubicBezTo>
                  <a:cubicBezTo>
                    <a:pt x="17" y="141"/>
                    <a:pt x="18" y="139"/>
                    <a:pt x="20" y="138"/>
                  </a:cubicBezTo>
                  <a:cubicBezTo>
                    <a:pt x="228" y="2"/>
                    <a:pt x="228" y="2"/>
                    <a:pt x="228" y="2"/>
                  </a:cubicBezTo>
                  <a:cubicBezTo>
                    <a:pt x="228" y="2"/>
                    <a:pt x="228" y="2"/>
                    <a:pt x="228" y="2"/>
                  </a:cubicBezTo>
                  <a:cubicBezTo>
                    <a:pt x="228" y="2"/>
                    <a:pt x="228" y="2"/>
                    <a:pt x="228" y="2"/>
                  </a:cubicBezTo>
                  <a:cubicBezTo>
                    <a:pt x="229" y="1"/>
                    <a:pt x="230" y="1"/>
                    <a:pt x="231" y="1"/>
                  </a:cubicBezTo>
                  <a:cubicBezTo>
                    <a:pt x="234" y="1"/>
                    <a:pt x="237" y="4"/>
                    <a:pt x="237" y="7"/>
                  </a:cubicBezTo>
                  <a:cubicBezTo>
                    <a:pt x="237" y="9"/>
                    <a:pt x="236" y="11"/>
                    <a:pt x="234" y="12"/>
                  </a:cubicBezTo>
                  <a:close/>
                  <a:moveTo>
                    <a:pt x="129" y="49"/>
                  </a:moveTo>
                  <a:cubicBezTo>
                    <a:pt x="131" y="49"/>
                    <a:pt x="133" y="49"/>
                    <a:pt x="136" y="50"/>
                  </a:cubicBezTo>
                  <a:cubicBezTo>
                    <a:pt x="105" y="70"/>
                    <a:pt x="105" y="70"/>
                    <a:pt x="105" y="70"/>
                  </a:cubicBezTo>
                  <a:cubicBezTo>
                    <a:pt x="107" y="58"/>
                    <a:pt x="117" y="49"/>
                    <a:pt x="129" y="49"/>
                  </a:cubicBezTo>
                  <a:moveTo>
                    <a:pt x="158" y="35"/>
                  </a:moveTo>
                  <a:cubicBezTo>
                    <a:pt x="150" y="29"/>
                    <a:pt x="140" y="25"/>
                    <a:pt x="129" y="25"/>
                  </a:cubicBezTo>
                  <a:cubicBezTo>
                    <a:pt x="102" y="25"/>
                    <a:pt x="81" y="46"/>
                    <a:pt x="81" y="73"/>
                  </a:cubicBezTo>
                  <a:cubicBezTo>
                    <a:pt x="81" y="77"/>
                    <a:pt x="82" y="81"/>
                    <a:pt x="83" y="85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36" y="113"/>
                    <a:pt x="34" y="111"/>
                    <a:pt x="31" y="109"/>
                  </a:cubicBezTo>
                  <a:cubicBezTo>
                    <a:pt x="22" y="101"/>
                    <a:pt x="12" y="92"/>
                    <a:pt x="4" y="82"/>
                  </a:cubicBezTo>
                  <a:cubicBezTo>
                    <a:pt x="0" y="78"/>
                    <a:pt x="0" y="72"/>
                    <a:pt x="4" y="68"/>
                  </a:cubicBezTo>
                  <a:cubicBezTo>
                    <a:pt x="6" y="65"/>
                    <a:pt x="9" y="62"/>
                    <a:pt x="12" y="59"/>
                  </a:cubicBezTo>
                  <a:cubicBezTo>
                    <a:pt x="28" y="43"/>
                    <a:pt x="47" y="28"/>
                    <a:pt x="67" y="18"/>
                  </a:cubicBezTo>
                  <a:cubicBezTo>
                    <a:pt x="79" y="11"/>
                    <a:pt x="93" y="6"/>
                    <a:pt x="107" y="3"/>
                  </a:cubicBezTo>
                  <a:cubicBezTo>
                    <a:pt x="123" y="0"/>
                    <a:pt x="138" y="0"/>
                    <a:pt x="154" y="4"/>
                  </a:cubicBezTo>
                  <a:cubicBezTo>
                    <a:pt x="166" y="6"/>
                    <a:pt x="177" y="10"/>
                    <a:pt x="187" y="16"/>
                  </a:cubicBezTo>
                  <a:cubicBezTo>
                    <a:pt x="185" y="17"/>
                    <a:pt x="185" y="17"/>
                    <a:pt x="185" y="17"/>
                  </a:cubicBezTo>
                  <a:lnTo>
                    <a:pt x="158" y="3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39"/>
            <p:cNvSpPr/>
            <p:nvPr/>
          </p:nvSpPr>
          <p:spPr>
            <a:xfrm>
              <a:off x="5461000" y="3867150"/>
              <a:ext cx="411163" cy="239713"/>
            </a:xfrm>
            <a:custGeom>
              <a:rect b="b" l="l" r="r" t="t"/>
              <a:pathLst>
                <a:path extrusionOk="0" h="150" w="257">
                  <a:moveTo>
                    <a:pt x="257" y="75"/>
                  </a:moveTo>
                  <a:cubicBezTo>
                    <a:pt x="257" y="76"/>
                    <a:pt x="257" y="76"/>
                    <a:pt x="257" y="76"/>
                  </a:cubicBezTo>
                  <a:cubicBezTo>
                    <a:pt x="257" y="76"/>
                    <a:pt x="257" y="76"/>
                    <a:pt x="257" y="76"/>
                  </a:cubicBezTo>
                  <a:cubicBezTo>
                    <a:pt x="257" y="76"/>
                    <a:pt x="257" y="76"/>
                    <a:pt x="257" y="76"/>
                  </a:cubicBezTo>
                  <a:cubicBezTo>
                    <a:pt x="257" y="76"/>
                    <a:pt x="257" y="76"/>
                    <a:pt x="257" y="76"/>
                  </a:cubicBezTo>
                  <a:cubicBezTo>
                    <a:pt x="257" y="76"/>
                    <a:pt x="257" y="77"/>
                    <a:pt x="257" y="77"/>
                  </a:cubicBezTo>
                  <a:cubicBezTo>
                    <a:pt x="257" y="79"/>
                    <a:pt x="256" y="80"/>
                    <a:pt x="254" y="82"/>
                  </a:cubicBezTo>
                  <a:cubicBezTo>
                    <a:pt x="252" y="85"/>
                    <a:pt x="249" y="88"/>
                    <a:pt x="246" y="91"/>
                  </a:cubicBezTo>
                  <a:cubicBezTo>
                    <a:pt x="230" y="107"/>
                    <a:pt x="211" y="122"/>
                    <a:pt x="191" y="132"/>
                  </a:cubicBezTo>
                  <a:cubicBezTo>
                    <a:pt x="179" y="139"/>
                    <a:pt x="165" y="144"/>
                    <a:pt x="151" y="147"/>
                  </a:cubicBezTo>
                  <a:cubicBezTo>
                    <a:pt x="135" y="150"/>
                    <a:pt x="119" y="150"/>
                    <a:pt x="104" y="146"/>
                  </a:cubicBezTo>
                  <a:cubicBezTo>
                    <a:pt x="77" y="141"/>
                    <a:pt x="53" y="126"/>
                    <a:pt x="31" y="109"/>
                  </a:cubicBezTo>
                  <a:cubicBezTo>
                    <a:pt x="22" y="101"/>
                    <a:pt x="12" y="92"/>
                    <a:pt x="4" y="82"/>
                  </a:cubicBezTo>
                  <a:cubicBezTo>
                    <a:pt x="0" y="78"/>
                    <a:pt x="0" y="72"/>
                    <a:pt x="4" y="68"/>
                  </a:cubicBezTo>
                  <a:cubicBezTo>
                    <a:pt x="6" y="65"/>
                    <a:pt x="9" y="62"/>
                    <a:pt x="12" y="59"/>
                  </a:cubicBezTo>
                  <a:cubicBezTo>
                    <a:pt x="28" y="43"/>
                    <a:pt x="47" y="28"/>
                    <a:pt x="67" y="18"/>
                  </a:cubicBezTo>
                  <a:cubicBezTo>
                    <a:pt x="79" y="11"/>
                    <a:pt x="93" y="6"/>
                    <a:pt x="107" y="3"/>
                  </a:cubicBezTo>
                  <a:cubicBezTo>
                    <a:pt x="123" y="0"/>
                    <a:pt x="138" y="0"/>
                    <a:pt x="154" y="4"/>
                  </a:cubicBezTo>
                  <a:cubicBezTo>
                    <a:pt x="181" y="9"/>
                    <a:pt x="205" y="24"/>
                    <a:pt x="226" y="41"/>
                  </a:cubicBezTo>
                  <a:cubicBezTo>
                    <a:pt x="236" y="49"/>
                    <a:pt x="246" y="58"/>
                    <a:pt x="254" y="68"/>
                  </a:cubicBezTo>
                  <a:cubicBezTo>
                    <a:pt x="256" y="70"/>
                    <a:pt x="257" y="71"/>
                    <a:pt x="257" y="73"/>
                  </a:cubicBezTo>
                  <a:cubicBezTo>
                    <a:pt x="257" y="74"/>
                    <a:pt x="257" y="74"/>
                    <a:pt x="257" y="74"/>
                  </a:cubicBezTo>
                  <a:cubicBezTo>
                    <a:pt x="257" y="74"/>
                    <a:pt x="257" y="74"/>
                    <a:pt x="257" y="74"/>
                  </a:cubicBezTo>
                  <a:cubicBezTo>
                    <a:pt x="257" y="74"/>
                    <a:pt x="257" y="74"/>
                    <a:pt x="257" y="74"/>
                  </a:cubicBezTo>
                  <a:cubicBezTo>
                    <a:pt x="257" y="74"/>
                    <a:pt x="257" y="74"/>
                    <a:pt x="257" y="74"/>
                  </a:cubicBezTo>
                  <a:cubicBezTo>
                    <a:pt x="257" y="74"/>
                    <a:pt x="257" y="74"/>
                    <a:pt x="257" y="75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57" y="75"/>
                    <a:pt x="257" y="75"/>
                    <a:pt x="257" y="75"/>
                  </a:cubicBezTo>
                  <a:moveTo>
                    <a:pt x="129" y="25"/>
                  </a:moveTo>
                  <a:cubicBezTo>
                    <a:pt x="102" y="25"/>
                    <a:pt x="81" y="46"/>
                    <a:pt x="81" y="73"/>
                  </a:cubicBezTo>
                  <a:cubicBezTo>
                    <a:pt x="81" y="100"/>
                    <a:pt x="102" y="121"/>
                    <a:pt x="129" y="121"/>
                  </a:cubicBezTo>
                  <a:cubicBezTo>
                    <a:pt x="156" y="121"/>
                    <a:pt x="177" y="100"/>
                    <a:pt x="177" y="73"/>
                  </a:cubicBezTo>
                  <a:cubicBezTo>
                    <a:pt x="177" y="46"/>
                    <a:pt x="156" y="25"/>
                    <a:pt x="129" y="25"/>
                  </a:cubicBezTo>
                  <a:moveTo>
                    <a:pt x="129" y="97"/>
                  </a:moveTo>
                  <a:cubicBezTo>
                    <a:pt x="116" y="97"/>
                    <a:pt x="105" y="86"/>
                    <a:pt x="105" y="73"/>
                  </a:cubicBezTo>
                  <a:cubicBezTo>
                    <a:pt x="105" y="60"/>
                    <a:pt x="116" y="49"/>
                    <a:pt x="129" y="49"/>
                  </a:cubicBezTo>
                  <a:cubicBezTo>
                    <a:pt x="142" y="49"/>
                    <a:pt x="153" y="60"/>
                    <a:pt x="153" y="73"/>
                  </a:cubicBezTo>
                  <a:cubicBezTo>
                    <a:pt x="153" y="86"/>
                    <a:pt x="142" y="97"/>
                    <a:pt x="129" y="9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39"/>
            <p:cNvSpPr/>
            <p:nvPr/>
          </p:nvSpPr>
          <p:spPr>
            <a:xfrm>
              <a:off x="4748213" y="3800475"/>
              <a:ext cx="407987" cy="379413"/>
            </a:xfrm>
            <a:custGeom>
              <a:rect b="b" l="l" r="r" t="t"/>
              <a:pathLst>
                <a:path extrusionOk="0" h="238" w="256">
                  <a:moveTo>
                    <a:pt x="210" y="238"/>
                  </a:moveTo>
                  <a:cubicBezTo>
                    <a:pt x="199" y="226"/>
                    <a:pt x="199" y="226"/>
                    <a:pt x="199" y="226"/>
                  </a:cubicBezTo>
                  <a:cubicBezTo>
                    <a:pt x="224" y="198"/>
                    <a:pt x="240" y="160"/>
                    <a:pt x="240" y="119"/>
                  </a:cubicBezTo>
                  <a:cubicBezTo>
                    <a:pt x="240" y="78"/>
                    <a:pt x="224" y="40"/>
                    <a:pt x="199" y="12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39" y="32"/>
                    <a:pt x="256" y="73"/>
                    <a:pt x="256" y="119"/>
                  </a:cubicBezTo>
                  <a:cubicBezTo>
                    <a:pt x="256" y="165"/>
                    <a:pt x="239" y="206"/>
                    <a:pt x="210" y="238"/>
                  </a:cubicBezTo>
                  <a:moveTo>
                    <a:pt x="179" y="206"/>
                  </a:moveTo>
                  <a:cubicBezTo>
                    <a:pt x="167" y="195"/>
                    <a:pt x="167" y="195"/>
                    <a:pt x="167" y="195"/>
                  </a:cubicBezTo>
                  <a:cubicBezTo>
                    <a:pt x="185" y="175"/>
                    <a:pt x="196" y="148"/>
                    <a:pt x="196" y="119"/>
                  </a:cubicBezTo>
                  <a:cubicBezTo>
                    <a:pt x="196" y="90"/>
                    <a:pt x="185" y="63"/>
                    <a:pt x="167" y="43"/>
                  </a:cubicBezTo>
                  <a:cubicBezTo>
                    <a:pt x="179" y="32"/>
                    <a:pt x="179" y="32"/>
                    <a:pt x="179" y="32"/>
                  </a:cubicBezTo>
                  <a:cubicBezTo>
                    <a:pt x="199" y="55"/>
                    <a:pt x="212" y="85"/>
                    <a:pt x="212" y="119"/>
                  </a:cubicBezTo>
                  <a:cubicBezTo>
                    <a:pt x="212" y="153"/>
                    <a:pt x="199" y="183"/>
                    <a:pt x="179" y="206"/>
                  </a:cubicBezTo>
                  <a:moveTo>
                    <a:pt x="148" y="175"/>
                  </a:moveTo>
                  <a:cubicBezTo>
                    <a:pt x="136" y="164"/>
                    <a:pt x="136" y="164"/>
                    <a:pt x="136" y="164"/>
                  </a:cubicBezTo>
                  <a:cubicBezTo>
                    <a:pt x="146" y="152"/>
                    <a:pt x="152" y="136"/>
                    <a:pt x="152" y="119"/>
                  </a:cubicBezTo>
                  <a:cubicBezTo>
                    <a:pt x="152" y="102"/>
                    <a:pt x="146" y="86"/>
                    <a:pt x="136" y="74"/>
                  </a:cubicBezTo>
                  <a:cubicBezTo>
                    <a:pt x="148" y="63"/>
                    <a:pt x="148" y="63"/>
                    <a:pt x="148" y="63"/>
                  </a:cubicBezTo>
                  <a:cubicBezTo>
                    <a:pt x="160" y="78"/>
                    <a:pt x="168" y="98"/>
                    <a:pt x="168" y="119"/>
                  </a:cubicBezTo>
                  <a:cubicBezTo>
                    <a:pt x="168" y="140"/>
                    <a:pt x="160" y="160"/>
                    <a:pt x="148" y="175"/>
                  </a:cubicBezTo>
                  <a:moveTo>
                    <a:pt x="100" y="183"/>
                  </a:moveTo>
                  <a:cubicBezTo>
                    <a:pt x="97" y="183"/>
                    <a:pt x="95" y="182"/>
                    <a:pt x="93" y="181"/>
                  </a:cubicBezTo>
                  <a:cubicBezTo>
                    <a:pt x="93" y="181"/>
                    <a:pt x="93" y="181"/>
                    <a:pt x="93" y="181"/>
                  </a:cubicBezTo>
                  <a:cubicBezTo>
                    <a:pt x="52" y="151"/>
                    <a:pt x="52" y="151"/>
                    <a:pt x="5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5" y="151"/>
                    <a:pt x="0" y="146"/>
                    <a:pt x="0" y="13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2"/>
                    <a:pt x="5" y="87"/>
                    <a:pt x="12" y="87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5" y="52"/>
                    <a:pt x="97" y="51"/>
                    <a:pt x="100" y="51"/>
                  </a:cubicBezTo>
                  <a:cubicBezTo>
                    <a:pt x="107" y="51"/>
                    <a:pt x="112" y="56"/>
                    <a:pt x="112" y="63"/>
                  </a:cubicBezTo>
                  <a:cubicBezTo>
                    <a:pt x="112" y="99"/>
                    <a:pt x="112" y="99"/>
                    <a:pt x="112" y="99"/>
                  </a:cubicBezTo>
                  <a:cubicBezTo>
                    <a:pt x="112" y="127"/>
                    <a:pt x="112" y="127"/>
                    <a:pt x="112" y="127"/>
                  </a:cubicBezTo>
                  <a:cubicBezTo>
                    <a:pt x="112" y="139"/>
                    <a:pt x="112" y="139"/>
                    <a:pt x="112" y="139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2" y="171"/>
                    <a:pt x="112" y="171"/>
                    <a:pt x="112" y="171"/>
                  </a:cubicBezTo>
                  <a:cubicBezTo>
                    <a:pt x="112" y="178"/>
                    <a:pt x="107" y="183"/>
                    <a:pt x="100" y="18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39"/>
            <p:cNvSpPr/>
            <p:nvPr/>
          </p:nvSpPr>
          <p:spPr>
            <a:xfrm>
              <a:off x="4032250" y="3851275"/>
              <a:ext cx="338138" cy="277813"/>
            </a:xfrm>
            <a:custGeom>
              <a:rect b="b" l="l" r="r" t="t"/>
              <a:pathLst>
                <a:path extrusionOk="0" h="174" w="212">
                  <a:moveTo>
                    <a:pt x="179" y="174"/>
                  </a:moveTo>
                  <a:cubicBezTo>
                    <a:pt x="167" y="163"/>
                    <a:pt x="167" y="163"/>
                    <a:pt x="167" y="163"/>
                  </a:cubicBezTo>
                  <a:cubicBezTo>
                    <a:pt x="185" y="143"/>
                    <a:pt x="196" y="116"/>
                    <a:pt x="196" y="87"/>
                  </a:cubicBezTo>
                  <a:cubicBezTo>
                    <a:pt x="196" y="58"/>
                    <a:pt x="185" y="31"/>
                    <a:pt x="167" y="11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99" y="23"/>
                    <a:pt x="212" y="53"/>
                    <a:pt x="212" y="87"/>
                  </a:cubicBezTo>
                  <a:cubicBezTo>
                    <a:pt x="212" y="121"/>
                    <a:pt x="199" y="151"/>
                    <a:pt x="179" y="174"/>
                  </a:cubicBezTo>
                  <a:moveTo>
                    <a:pt x="148" y="143"/>
                  </a:moveTo>
                  <a:cubicBezTo>
                    <a:pt x="136" y="132"/>
                    <a:pt x="136" y="132"/>
                    <a:pt x="136" y="132"/>
                  </a:cubicBezTo>
                  <a:cubicBezTo>
                    <a:pt x="146" y="120"/>
                    <a:pt x="152" y="104"/>
                    <a:pt x="152" y="87"/>
                  </a:cubicBezTo>
                  <a:cubicBezTo>
                    <a:pt x="152" y="70"/>
                    <a:pt x="146" y="54"/>
                    <a:pt x="136" y="42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160" y="46"/>
                    <a:pt x="168" y="66"/>
                    <a:pt x="168" y="87"/>
                  </a:cubicBezTo>
                  <a:cubicBezTo>
                    <a:pt x="168" y="108"/>
                    <a:pt x="160" y="128"/>
                    <a:pt x="148" y="143"/>
                  </a:cubicBezTo>
                  <a:moveTo>
                    <a:pt x="100" y="151"/>
                  </a:moveTo>
                  <a:cubicBezTo>
                    <a:pt x="97" y="151"/>
                    <a:pt x="95" y="150"/>
                    <a:pt x="93" y="149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5" y="119"/>
                    <a:pt x="0" y="114"/>
                    <a:pt x="0" y="10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5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5" y="20"/>
                    <a:pt x="97" y="19"/>
                    <a:pt x="100" y="19"/>
                  </a:cubicBezTo>
                  <a:cubicBezTo>
                    <a:pt x="107" y="19"/>
                    <a:pt x="112" y="24"/>
                    <a:pt x="112" y="31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12" y="95"/>
                    <a:pt x="112" y="95"/>
                    <a:pt x="112" y="95"/>
                  </a:cubicBezTo>
                  <a:cubicBezTo>
                    <a:pt x="112" y="107"/>
                    <a:pt x="112" y="107"/>
                    <a:pt x="112" y="107"/>
                  </a:cubicBezTo>
                  <a:cubicBezTo>
                    <a:pt x="112" y="119"/>
                    <a:pt x="112" y="119"/>
                    <a:pt x="112" y="119"/>
                  </a:cubicBezTo>
                  <a:cubicBezTo>
                    <a:pt x="112" y="139"/>
                    <a:pt x="112" y="139"/>
                    <a:pt x="112" y="139"/>
                  </a:cubicBezTo>
                  <a:cubicBezTo>
                    <a:pt x="112" y="146"/>
                    <a:pt x="107" y="151"/>
                    <a:pt x="100" y="15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39"/>
            <p:cNvSpPr/>
            <p:nvPr/>
          </p:nvSpPr>
          <p:spPr>
            <a:xfrm>
              <a:off x="3316288" y="3881438"/>
              <a:ext cx="268287" cy="211137"/>
            </a:xfrm>
            <a:custGeom>
              <a:rect b="b" l="l" r="r" t="t"/>
              <a:pathLst>
                <a:path extrusionOk="0" h="132" w="168">
                  <a:moveTo>
                    <a:pt x="148" y="124"/>
                  </a:moveTo>
                  <a:cubicBezTo>
                    <a:pt x="136" y="113"/>
                    <a:pt x="136" y="113"/>
                    <a:pt x="136" y="113"/>
                  </a:cubicBezTo>
                  <a:cubicBezTo>
                    <a:pt x="146" y="101"/>
                    <a:pt x="152" y="85"/>
                    <a:pt x="152" y="68"/>
                  </a:cubicBezTo>
                  <a:cubicBezTo>
                    <a:pt x="152" y="51"/>
                    <a:pt x="146" y="35"/>
                    <a:pt x="136" y="23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60" y="27"/>
                    <a:pt x="168" y="47"/>
                    <a:pt x="168" y="68"/>
                  </a:cubicBezTo>
                  <a:cubicBezTo>
                    <a:pt x="168" y="89"/>
                    <a:pt x="160" y="109"/>
                    <a:pt x="148" y="124"/>
                  </a:cubicBezTo>
                  <a:moveTo>
                    <a:pt x="100" y="132"/>
                  </a:moveTo>
                  <a:cubicBezTo>
                    <a:pt x="97" y="132"/>
                    <a:pt x="95" y="131"/>
                    <a:pt x="93" y="130"/>
                  </a:cubicBezTo>
                  <a:cubicBezTo>
                    <a:pt x="93" y="130"/>
                    <a:pt x="93" y="130"/>
                    <a:pt x="93" y="130"/>
                  </a:cubicBezTo>
                  <a:cubicBezTo>
                    <a:pt x="52" y="100"/>
                    <a:pt x="52" y="100"/>
                    <a:pt x="5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5" y="100"/>
                    <a:pt x="0" y="95"/>
                    <a:pt x="0" y="8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1"/>
                    <a:pt x="5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5" y="1"/>
                    <a:pt x="97" y="0"/>
                    <a:pt x="100" y="0"/>
                  </a:cubicBezTo>
                  <a:cubicBezTo>
                    <a:pt x="107" y="0"/>
                    <a:pt x="112" y="5"/>
                    <a:pt x="112" y="12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88"/>
                    <a:pt x="112" y="88"/>
                    <a:pt x="112" y="88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120"/>
                    <a:pt x="112" y="120"/>
                    <a:pt x="112" y="120"/>
                  </a:cubicBezTo>
                  <a:cubicBezTo>
                    <a:pt x="112" y="127"/>
                    <a:pt x="107" y="132"/>
                    <a:pt x="100" y="132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39"/>
            <p:cNvSpPr/>
            <p:nvPr/>
          </p:nvSpPr>
          <p:spPr>
            <a:xfrm>
              <a:off x="2640013" y="3881438"/>
              <a:ext cx="331787" cy="211137"/>
            </a:xfrm>
            <a:custGeom>
              <a:rect b="b" l="l" r="r" t="t"/>
              <a:pathLst>
                <a:path extrusionOk="0" h="132" w="208">
                  <a:moveTo>
                    <a:pt x="204" y="52"/>
                  </a:moveTo>
                  <a:cubicBezTo>
                    <a:pt x="189" y="68"/>
                    <a:pt x="189" y="68"/>
                    <a:pt x="189" y="68"/>
                  </a:cubicBezTo>
                  <a:cubicBezTo>
                    <a:pt x="204" y="84"/>
                    <a:pt x="204" y="84"/>
                    <a:pt x="204" y="84"/>
                  </a:cubicBezTo>
                  <a:cubicBezTo>
                    <a:pt x="207" y="86"/>
                    <a:pt x="208" y="89"/>
                    <a:pt x="208" y="92"/>
                  </a:cubicBezTo>
                  <a:cubicBezTo>
                    <a:pt x="208" y="99"/>
                    <a:pt x="203" y="104"/>
                    <a:pt x="196" y="104"/>
                  </a:cubicBezTo>
                  <a:cubicBezTo>
                    <a:pt x="193" y="104"/>
                    <a:pt x="190" y="103"/>
                    <a:pt x="188" y="100"/>
                  </a:cubicBezTo>
                  <a:cubicBezTo>
                    <a:pt x="172" y="85"/>
                    <a:pt x="172" y="85"/>
                    <a:pt x="172" y="85"/>
                  </a:cubicBezTo>
                  <a:cubicBezTo>
                    <a:pt x="156" y="100"/>
                    <a:pt x="156" y="100"/>
                    <a:pt x="156" y="100"/>
                  </a:cubicBezTo>
                  <a:cubicBezTo>
                    <a:pt x="154" y="103"/>
                    <a:pt x="151" y="104"/>
                    <a:pt x="148" y="104"/>
                  </a:cubicBezTo>
                  <a:cubicBezTo>
                    <a:pt x="141" y="104"/>
                    <a:pt x="136" y="99"/>
                    <a:pt x="136" y="92"/>
                  </a:cubicBezTo>
                  <a:cubicBezTo>
                    <a:pt x="136" y="89"/>
                    <a:pt x="137" y="86"/>
                    <a:pt x="140" y="84"/>
                  </a:cubicBezTo>
                  <a:cubicBezTo>
                    <a:pt x="155" y="68"/>
                    <a:pt x="155" y="68"/>
                    <a:pt x="155" y="68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37" y="50"/>
                    <a:pt x="136" y="47"/>
                    <a:pt x="136" y="44"/>
                  </a:cubicBezTo>
                  <a:cubicBezTo>
                    <a:pt x="136" y="37"/>
                    <a:pt x="141" y="32"/>
                    <a:pt x="148" y="32"/>
                  </a:cubicBezTo>
                  <a:cubicBezTo>
                    <a:pt x="151" y="32"/>
                    <a:pt x="154" y="33"/>
                    <a:pt x="156" y="36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88" y="36"/>
                    <a:pt x="188" y="36"/>
                    <a:pt x="188" y="36"/>
                  </a:cubicBezTo>
                  <a:cubicBezTo>
                    <a:pt x="190" y="33"/>
                    <a:pt x="193" y="32"/>
                    <a:pt x="196" y="32"/>
                  </a:cubicBezTo>
                  <a:cubicBezTo>
                    <a:pt x="203" y="32"/>
                    <a:pt x="208" y="37"/>
                    <a:pt x="208" y="44"/>
                  </a:cubicBezTo>
                  <a:cubicBezTo>
                    <a:pt x="208" y="47"/>
                    <a:pt x="207" y="50"/>
                    <a:pt x="204" y="52"/>
                  </a:cubicBezTo>
                  <a:moveTo>
                    <a:pt x="100" y="132"/>
                  </a:moveTo>
                  <a:cubicBezTo>
                    <a:pt x="97" y="132"/>
                    <a:pt x="95" y="131"/>
                    <a:pt x="93" y="130"/>
                  </a:cubicBezTo>
                  <a:cubicBezTo>
                    <a:pt x="93" y="130"/>
                    <a:pt x="93" y="130"/>
                    <a:pt x="93" y="130"/>
                  </a:cubicBezTo>
                  <a:cubicBezTo>
                    <a:pt x="52" y="100"/>
                    <a:pt x="52" y="100"/>
                    <a:pt x="5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5" y="100"/>
                    <a:pt x="0" y="95"/>
                    <a:pt x="0" y="8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1"/>
                    <a:pt x="5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5" y="1"/>
                    <a:pt x="97" y="0"/>
                    <a:pt x="100" y="0"/>
                  </a:cubicBezTo>
                  <a:cubicBezTo>
                    <a:pt x="107" y="0"/>
                    <a:pt x="112" y="5"/>
                    <a:pt x="112" y="12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88"/>
                    <a:pt x="112" y="88"/>
                    <a:pt x="112" y="88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120"/>
                    <a:pt x="112" y="120"/>
                    <a:pt x="112" y="120"/>
                  </a:cubicBezTo>
                  <a:cubicBezTo>
                    <a:pt x="112" y="127"/>
                    <a:pt x="107" y="132"/>
                    <a:pt x="100" y="132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39"/>
            <p:cNvSpPr/>
            <p:nvPr/>
          </p:nvSpPr>
          <p:spPr>
            <a:xfrm>
              <a:off x="1924050" y="3881438"/>
              <a:ext cx="333375" cy="211137"/>
            </a:xfrm>
            <a:custGeom>
              <a:rect b="b" l="l" r="r" t="t"/>
              <a:pathLst>
                <a:path extrusionOk="0" h="132" w="208">
                  <a:moveTo>
                    <a:pt x="196" y="80"/>
                  </a:moveTo>
                  <a:cubicBezTo>
                    <a:pt x="148" y="80"/>
                    <a:pt x="148" y="80"/>
                    <a:pt x="148" y="80"/>
                  </a:cubicBezTo>
                  <a:cubicBezTo>
                    <a:pt x="141" y="80"/>
                    <a:pt x="136" y="75"/>
                    <a:pt x="136" y="68"/>
                  </a:cubicBezTo>
                  <a:cubicBezTo>
                    <a:pt x="136" y="61"/>
                    <a:pt x="141" y="56"/>
                    <a:pt x="148" y="56"/>
                  </a:cubicBezTo>
                  <a:cubicBezTo>
                    <a:pt x="196" y="56"/>
                    <a:pt x="196" y="56"/>
                    <a:pt x="196" y="56"/>
                  </a:cubicBezTo>
                  <a:cubicBezTo>
                    <a:pt x="203" y="56"/>
                    <a:pt x="208" y="61"/>
                    <a:pt x="208" y="68"/>
                  </a:cubicBezTo>
                  <a:cubicBezTo>
                    <a:pt x="208" y="75"/>
                    <a:pt x="203" y="80"/>
                    <a:pt x="196" y="80"/>
                  </a:cubicBezTo>
                  <a:moveTo>
                    <a:pt x="100" y="132"/>
                  </a:moveTo>
                  <a:cubicBezTo>
                    <a:pt x="97" y="132"/>
                    <a:pt x="95" y="131"/>
                    <a:pt x="93" y="130"/>
                  </a:cubicBezTo>
                  <a:cubicBezTo>
                    <a:pt x="93" y="130"/>
                    <a:pt x="93" y="130"/>
                    <a:pt x="93" y="130"/>
                  </a:cubicBezTo>
                  <a:cubicBezTo>
                    <a:pt x="52" y="100"/>
                    <a:pt x="52" y="100"/>
                    <a:pt x="5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5" y="100"/>
                    <a:pt x="0" y="95"/>
                    <a:pt x="0" y="8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1"/>
                    <a:pt x="5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5" y="1"/>
                    <a:pt x="97" y="0"/>
                    <a:pt x="100" y="0"/>
                  </a:cubicBezTo>
                  <a:cubicBezTo>
                    <a:pt x="107" y="0"/>
                    <a:pt x="112" y="5"/>
                    <a:pt x="112" y="12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88"/>
                    <a:pt x="112" y="88"/>
                    <a:pt x="112" y="88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120"/>
                    <a:pt x="112" y="120"/>
                    <a:pt x="112" y="120"/>
                  </a:cubicBezTo>
                  <a:cubicBezTo>
                    <a:pt x="112" y="127"/>
                    <a:pt x="107" y="132"/>
                    <a:pt x="100" y="132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39"/>
            <p:cNvSpPr/>
            <p:nvPr/>
          </p:nvSpPr>
          <p:spPr>
            <a:xfrm>
              <a:off x="1209675" y="3881438"/>
              <a:ext cx="331788" cy="211137"/>
            </a:xfrm>
            <a:custGeom>
              <a:rect b="b" l="l" r="r" t="t"/>
              <a:pathLst>
                <a:path extrusionOk="0" h="132" w="208">
                  <a:moveTo>
                    <a:pt x="196" y="80"/>
                  </a:moveTo>
                  <a:cubicBezTo>
                    <a:pt x="184" y="80"/>
                    <a:pt x="184" y="80"/>
                    <a:pt x="184" y="80"/>
                  </a:cubicBezTo>
                  <a:cubicBezTo>
                    <a:pt x="184" y="92"/>
                    <a:pt x="184" y="92"/>
                    <a:pt x="184" y="92"/>
                  </a:cubicBezTo>
                  <a:cubicBezTo>
                    <a:pt x="184" y="99"/>
                    <a:pt x="179" y="104"/>
                    <a:pt x="172" y="104"/>
                  </a:cubicBezTo>
                  <a:cubicBezTo>
                    <a:pt x="165" y="104"/>
                    <a:pt x="160" y="99"/>
                    <a:pt x="160" y="92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48" y="80"/>
                    <a:pt x="148" y="80"/>
                    <a:pt x="148" y="80"/>
                  </a:cubicBezTo>
                  <a:cubicBezTo>
                    <a:pt x="141" y="80"/>
                    <a:pt x="136" y="75"/>
                    <a:pt x="136" y="68"/>
                  </a:cubicBezTo>
                  <a:cubicBezTo>
                    <a:pt x="136" y="61"/>
                    <a:pt x="141" y="56"/>
                    <a:pt x="148" y="56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160" y="44"/>
                    <a:pt x="160" y="44"/>
                    <a:pt x="160" y="44"/>
                  </a:cubicBezTo>
                  <a:cubicBezTo>
                    <a:pt x="160" y="37"/>
                    <a:pt x="165" y="32"/>
                    <a:pt x="172" y="32"/>
                  </a:cubicBezTo>
                  <a:cubicBezTo>
                    <a:pt x="179" y="32"/>
                    <a:pt x="184" y="37"/>
                    <a:pt x="184" y="44"/>
                  </a:cubicBezTo>
                  <a:cubicBezTo>
                    <a:pt x="184" y="56"/>
                    <a:pt x="184" y="56"/>
                    <a:pt x="184" y="56"/>
                  </a:cubicBezTo>
                  <a:cubicBezTo>
                    <a:pt x="196" y="56"/>
                    <a:pt x="196" y="56"/>
                    <a:pt x="196" y="56"/>
                  </a:cubicBezTo>
                  <a:cubicBezTo>
                    <a:pt x="203" y="56"/>
                    <a:pt x="208" y="61"/>
                    <a:pt x="208" y="68"/>
                  </a:cubicBezTo>
                  <a:cubicBezTo>
                    <a:pt x="208" y="75"/>
                    <a:pt x="203" y="80"/>
                    <a:pt x="196" y="80"/>
                  </a:cubicBezTo>
                  <a:moveTo>
                    <a:pt x="100" y="132"/>
                  </a:moveTo>
                  <a:cubicBezTo>
                    <a:pt x="97" y="132"/>
                    <a:pt x="95" y="131"/>
                    <a:pt x="93" y="130"/>
                  </a:cubicBezTo>
                  <a:cubicBezTo>
                    <a:pt x="93" y="130"/>
                    <a:pt x="93" y="130"/>
                    <a:pt x="93" y="130"/>
                  </a:cubicBezTo>
                  <a:cubicBezTo>
                    <a:pt x="52" y="100"/>
                    <a:pt x="52" y="100"/>
                    <a:pt x="5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5" y="100"/>
                    <a:pt x="0" y="95"/>
                    <a:pt x="0" y="8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1"/>
                    <a:pt x="5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5" y="1"/>
                    <a:pt x="97" y="0"/>
                    <a:pt x="100" y="0"/>
                  </a:cubicBezTo>
                  <a:cubicBezTo>
                    <a:pt x="107" y="0"/>
                    <a:pt x="112" y="5"/>
                    <a:pt x="112" y="12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88"/>
                    <a:pt x="112" y="88"/>
                    <a:pt x="112" y="88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120"/>
                    <a:pt x="112" y="120"/>
                    <a:pt x="112" y="120"/>
                  </a:cubicBezTo>
                  <a:cubicBezTo>
                    <a:pt x="112" y="127"/>
                    <a:pt x="107" y="132"/>
                    <a:pt x="100" y="132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39"/>
            <p:cNvSpPr/>
            <p:nvPr/>
          </p:nvSpPr>
          <p:spPr>
            <a:xfrm>
              <a:off x="534988" y="3881438"/>
              <a:ext cx="255587" cy="211137"/>
            </a:xfrm>
            <a:custGeom>
              <a:rect b="b" l="l" r="r" t="t"/>
              <a:pathLst>
                <a:path extrusionOk="0" h="132" w="160">
                  <a:moveTo>
                    <a:pt x="157" y="21"/>
                  </a:moveTo>
                  <a:cubicBezTo>
                    <a:pt x="9" y="122"/>
                    <a:pt x="9" y="122"/>
                    <a:pt x="9" y="122"/>
                  </a:cubicBezTo>
                  <a:cubicBezTo>
                    <a:pt x="8" y="122"/>
                    <a:pt x="7" y="123"/>
                    <a:pt x="6" y="123"/>
                  </a:cubicBezTo>
                  <a:cubicBezTo>
                    <a:pt x="2" y="123"/>
                    <a:pt x="0" y="120"/>
                    <a:pt x="0" y="117"/>
                  </a:cubicBezTo>
                  <a:cubicBezTo>
                    <a:pt x="0" y="115"/>
                    <a:pt x="1" y="113"/>
                    <a:pt x="2" y="112"/>
                  </a:cubicBezTo>
                  <a:cubicBezTo>
                    <a:pt x="151" y="11"/>
                    <a:pt x="151" y="11"/>
                    <a:pt x="151" y="11"/>
                  </a:cubicBezTo>
                  <a:cubicBezTo>
                    <a:pt x="152" y="11"/>
                    <a:pt x="153" y="10"/>
                    <a:pt x="154" y="10"/>
                  </a:cubicBezTo>
                  <a:cubicBezTo>
                    <a:pt x="157" y="10"/>
                    <a:pt x="160" y="13"/>
                    <a:pt x="160" y="16"/>
                  </a:cubicBezTo>
                  <a:cubicBezTo>
                    <a:pt x="160" y="18"/>
                    <a:pt x="159" y="20"/>
                    <a:pt x="157" y="21"/>
                  </a:cubicBezTo>
                  <a:moveTo>
                    <a:pt x="18" y="48"/>
                  </a:moveTo>
                  <a:cubicBezTo>
                    <a:pt x="18" y="41"/>
                    <a:pt x="23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1"/>
                    <a:pt x="115" y="0"/>
                    <a:pt x="118" y="0"/>
                  </a:cubicBezTo>
                  <a:cubicBezTo>
                    <a:pt x="124" y="0"/>
                    <a:pt x="129" y="5"/>
                    <a:pt x="130" y="11"/>
                  </a:cubicBezTo>
                  <a:cubicBezTo>
                    <a:pt x="18" y="87"/>
                    <a:pt x="18" y="87"/>
                    <a:pt x="18" y="87"/>
                  </a:cubicBezTo>
                  <a:lnTo>
                    <a:pt x="18" y="48"/>
                  </a:lnTo>
                  <a:close/>
                  <a:moveTo>
                    <a:pt x="130" y="76"/>
                  </a:moveTo>
                  <a:cubicBezTo>
                    <a:pt x="130" y="88"/>
                    <a:pt x="130" y="88"/>
                    <a:pt x="130" y="88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0" y="127"/>
                    <a:pt x="125" y="132"/>
                    <a:pt x="118" y="132"/>
                  </a:cubicBezTo>
                  <a:cubicBezTo>
                    <a:pt x="115" y="132"/>
                    <a:pt x="113" y="131"/>
                    <a:pt x="111" y="130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130" y="54"/>
                    <a:pt x="130" y="54"/>
                    <a:pt x="130" y="54"/>
                  </a:cubicBezTo>
                  <a:lnTo>
                    <a:pt x="130" y="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39"/>
            <p:cNvSpPr/>
            <p:nvPr/>
          </p:nvSpPr>
          <p:spPr>
            <a:xfrm>
              <a:off x="8323263" y="3070225"/>
              <a:ext cx="409575" cy="409575"/>
            </a:xfrm>
            <a:custGeom>
              <a:rect b="b" l="l" r="r" t="t"/>
              <a:pathLst>
                <a:path extrusionOk="0" h="256" w="256">
                  <a:moveTo>
                    <a:pt x="244" y="196"/>
                  </a:moveTo>
                  <a:cubicBezTo>
                    <a:pt x="204" y="196"/>
                    <a:pt x="204" y="196"/>
                    <a:pt x="204" y="196"/>
                  </a:cubicBezTo>
                  <a:cubicBezTo>
                    <a:pt x="204" y="184"/>
                    <a:pt x="204" y="184"/>
                    <a:pt x="204" y="184"/>
                  </a:cubicBezTo>
                  <a:cubicBezTo>
                    <a:pt x="204" y="180"/>
                    <a:pt x="204" y="180"/>
                    <a:pt x="204" y="180"/>
                  </a:cubicBezTo>
                  <a:cubicBezTo>
                    <a:pt x="204" y="160"/>
                    <a:pt x="204" y="160"/>
                    <a:pt x="204" y="160"/>
                  </a:cubicBezTo>
                  <a:cubicBezTo>
                    <a:pt x="204" y="148"/>
                    <a:pt x="204" y="148"/>
                    <a:pt x="204" y="148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52" y="148"/>
                    <a:pt x="52" y="148"/>
                    <a:pt x="52" y="148"/>
                  </a:cubicBezTo>
                  <a:cubicBezTo>
                    <a:pt x="52" y="160"/>
                    <a:pt x="52" y="160"/>
                    <a:pt x="52" y="160"/>
                  </a:cubicBezTo>
                  <a:cubicBezTo>
                    <a:pt x="52" y="180"/>
                    <a:pt x="52" y="180"/>
                    <a:pt x="52" y="180"/>
                  </a:cubicBezTo>
                  <a:cubicBezTo>
                    <a:pt x="52" y="184"/>
                    <a:pt x="52" y="184"/>
                    <a:pt x="52" y="184"/>
                  </a:cubicBezTo>
                  <a:cubicBezTo>
                    <a:pt x="52" y="196"/>
                    <a:pt x="52" y="196"/>
                    <a:pt x="52" y="196"/>
                  </a:cubicBezTo>
                  <a:cubicBezTo>
                    <a:pt x="12" y="196"/>
                    <a:pt x="12" y="196"/>
                    <a:pt x="12" y="196"/>
                  </a:cubicBezTo>
                  <a:cubicBezTo>
                    <a:pt x="5" y="196"/>
                    <a:pt x="0" y="191"/>
                    <a:pt x="0" y="184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65"/>
                    <a:pt x="5" y="60"/>
                    <a:pt x="12" y="60"/>
                  </a:cubicBezTo>
                  <a:cubicBezTo>
                    <a:pt x="244" y="60"/>
                    <a:pt x="244" y="60"/>
                    <a:pt x="244" y="60"/>
                  </a:cubicBezTo>
                  <a:cubicBezTo>
                    <a:pt x="251" y="60"/>
                    <a:pt x="256" y="65"/>
                    <a:pt x="256" y="72"/>
                  </a:cubicBezTo>
                  <a:cubicBezTo>
                    <a:pt x="256" y="184"/>
                    <a:pt x="256" y="184"/>
                    <a:pt x="256" y="184"/>
                  </a:cubicBezTo>
                  <a:cubicBezTo>
                    <a:pt x="256" y="191"/>
                    <a:pt x="251" y="196"/>
                    <a:pt x="244" y="196"/>
                  </a:cubicBezTo>
                  <a:moveTo>
                    <a:pt x="36" y="84"/>
                  </a:moveTo>
                  <a:cubicBezTo>
                    <a:pt x="29" y="84"/>
                    <a:pt x="24" y="89"/>
                    <a:pt x="24" y="96"/>
                  </a:cubicBezTo>
                  <a:cubicBezTo>
                    <a:pt x="24" y="103"/>
                    <a:pt x="29" y="108"/>
                    <a:pt x="36" y="108"/>
                  </a:cubicBezTo>
                  <a:cubicBezTo>
                    <a:pt x="43" y="108"/>
                    <a:pt x="48" y="103"/>
                    <a:pt x="48" y="96"/>
                  </a:cubicBezTo>
                  <a:cubicBezTo>
                    <a:pt x="48" y="89"/>
                    <a:pt x="43" y="84"/>
                    <a:pt x="36" y="84"/>
                  </a:cubicBezTo>
                  <a:moveTo>
                    <a:pt x="192" y="48"/>
                  </a:moveTo>
                  <a:cubicBezTo>
                    <a:pt x="64" y="48"/>
                    <a:pt x="64" y="48"/>
                    <a:pt x="64" y="48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10"/>
                    <a:pt x="64" y="9"/>
                    <a:pt x="65" y="7"/>
                  </a:cubicBezTo>
                  <a:cubicBezTo>
                    <a:pt x="67" y="3"/>
                    <a:pt x="71" y="0"/>
                    <a:pt x="76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0"/>
                    <a:pt x="180" y="0"/>
                    <a:pt x="181" y="0"/>
                  </a:cubicBezTo>
                  <a:cubicBezTo>
                    <a:pt x="181" y="0"/>
                    <a:pt x="182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1"/>
                    <a:pt x="185" y="1"/>
                    <a:pt x="186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7" y="2"/>
                    <a:pt x="188" y="3"/>
                    <a:pt x="188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9" y="4"/>
                    <a:pt x="189" y="5"/>
                    <a:pt x="190" y="5"/>
                  </a:cubicBezTo>
                  <a:cubicBezTo>
                    <a:pt x="190" y="5"/>
                    <a:pt x="190" y="5"/>
                    <a:pt x="190" y="5"/>
                  </a:cubicBezTo>
                  <a:cubicBezTo>
                    <a:pt x="191" y="7"/>
                    <a:pt x="192" y="9"/>
                    <a:pt x="192" y="12"/>
                  </a:cubicBezTo>
                  <a:cubicBezTo>
                    <a:pt x="192" y="12"/>
                    <a:pt x="192" y="12"/>
                    <a:pt x="192" y="12"/>
                  </a:cubicBezTo>
                  <a:cubicBezTo>
                    <a:pt x="192" y="12"/>
                    <a:pt x="192" y="12"/>
                    <a:pt x="192" y="12"/>
                  </a:cubicBezTo>
                  <a:lnTo>
                    <a:pt x="192" y="48"/>
                  </a:lnTo>
                  <a:close/>
                  <a:moveTo>
                    <a:pt x="192" y="172"/>
                  </a:moveTo>
                  <a:cubicBezTo>
                    <a:pt x="192" y="232"/>
                    <a:pt x="192" y="232"/>
                    <a:pt x="192" y="232"/>
                  </a:cubicBezTo>
                  <a:cubicBezTo>
                    <a:pt x="192" y="236"/>
                    <a:pt x="192" y="236"/>
                    <a:pt x="192" y="236"/>
                  </a:cubicBezTo>
                  <a:cubicBezTo>
                    <a:pt x="192" y="244"/>
                    <a:pt x="192" y="244"/>
                    <a:pt x="192" y="244"/>
                  </a:cubicBezTo>
                  <a:cubicBezTo>
                    <a:pt x="192" y="251"/>
                    <a:pt x="187" y="256"/>
                    <a:pt x="180" y="256"/>
                  </a:cubicBezTo>
                  <a:cubicBezTo>
                    <a:pt x="76" y="256"/>
                    <a:pt x="76" y="256"/>
                    <a:pt x="76" y="256"/>
                  </a:cubicBezTo>
                  <a:cubicBezTo>
                    <a:pt x="69" y="256"/>
                    <a:pt x="64" y="251"/>
                    <a:pt x="64" y="244"/>
                  </a:cubicBezTo>
                  <a:cubicBezTo>
                    <a:pt x="64" y="236"/>
                    <a:pt x="64" y="236"/>
                    <a:pt x="64" y="236"/>
                  </a:cubicBezTo>
                  <a:cubicBezTo>
                    <a:pt x="64" y="232"/>
                    <a:pt x="64" y="232"/>
                    <a:pt x="64" y="232"/>
                  </a:cubicBezTo>
                  <a:cubicBezTo>
                    <a:pt x="64" y="172"/>
                    <a:pt x="64" y="172"/>
                    <a:pt x="64" y="172"/>
                  </a:cubicBezTo>
                  <a:cubicBezTo>
                    <a:pt x="64" y="148"/>
                    <a:pt x="64" y="148"/>
                    <a:pt x="64" y="148"/>
                  </a:cubicBezTo>
                  <a:cubicBezTo>
                    <a:pt x="192" y="148"/>
                    <a:pt x="192" y="148"/>
                    <a:pt x="192" y="148"/>
                  </a:cubicBezTo>
                  <a:lnTo>
                    <a:pt x="192" y="172"/>
                  </a:lnTo>
                  <a:close/>
                  <a:moveTo>
                    <a:pt x="168" y="172"/>
                  </a:moveTo>
                  <a:cubicBezTo>
                    <a:pt x="88" y="172"/>
                    <a:pt x="88" y="172"/>
                    <a:pt x="88" y="172"/>
                  </a:cubicBezTo>
                  <a:cubicBezTo>
                    <a:pt x="88" y="184"/>
                    <a:pt x="88" y="184"/>
                    <a:pt x="88" y="184"/>
                  </a:cubicBezTo>
                  <a:cubicBezTo>
                    <a:pt x="168" y="184"/>
                    <a:pt x="168" y="184"/>
                    <a:pt x="168" y="184"/>
                  </a:cubicBezTo>
                  <a:lnTo>
                    <a:pt x="168" y="172"/>
                  </a:lnTo>
                  <a:close/>
                  <a:moveTo>
                    <a:pt x="168" y="196"/>
                  </a:moveTo>
                  <a:cubicBezTo>
                    <a:pt x="88" y="196"/>
                    <a:pt x="88" y="196"/>
                    <a:pt x="88" y="196"/>
                  </a:cubicBezTo>
                  <a:cubicBezTo>
                    <a:pt x="88" y="208"/>
                    <a:pt x="88" y="208"/>
                    <a:pt x="88" y="208"/>
                  </a:cubicBezTo>
                  <a:cubicBezTo>
                    <a:pt x="168" y="208"/>
                    <a:pt x="168" y="208"/>
                    <a:pt x="168" y="208"/>
                  </a:cubicBezTo>
                  <a:lnTo>
                    <a:pt x="168" y="196"/>
                  </a:lnTo>
                  <a:close/>
                  <a:moveTo>
                    <a:pt x="168" y="220"/>
                  </a:moveTo>
                  <a:cubicBezTo>
                    <a:pt x="88" y="220"/>
                    <a:pt x="88" y="220"/>
                    <a:pt x="88" y="220"/>
                  </a:cubicBezTo>
                  <a:cubicBezTo>
                    <a:pt x="88" y="232"/>
                    <a:pt x="88" y="232"/>
                    <a:pt x="88" y="232"/>
                  </a:cubicBezTo>
                  <a:cubicBezTo>
                    <a:pt x="168" y="232"/>
                    <a:pt x="168" y="232"/>
                    <a:pt x="168" y="232"/>
                  </a:cubicBezTo>
                  <a:lnTo>
                    <a:pt x="168" y="22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39"/>
            <p:cNvSpPr/>
            <p:nvPr/>
          </p:nvSpPr>
          <p:spPr>
            <a:xfrm>
              <a:off x="7608888" y="3089275"/>
              <a:ext cx="407987" cy="369888"/>
            </a:xfrm>
            <a:custGeom>
              <a:rect b="b" l="l" r="r" t="t"/>
              <a:pathLst>
                <a:path extrusionOk="0" h="232" w="256">
                  <a:moveTo>
                    <a:pt x="253" y="228"/>
                  </a:moveTo>
                  <a:cubicBezTo>
                    <a:pt x="174" y="135"/>
                    <a:pt x="174" y="135"/>
                    <a:pt x="174" y="135"/>
                  </a:cubicBezTo>
                  <a:cubicBezTo>
                    <a:pt x="252" y="59"/>
                    <a:pt x="252" y="59"/>
                    <a:pt x="252" y="59"/>
                  </a:cubicBezTo>
                  <a:cubicBezTo>
                    <a:pt x="255" y="62"/>
                    <a:pt x="256" y="65"/>
                    <a:pt x="256" y="68"/>
                  </a:cubicBezTo>
                  <a:cubicBezTo>
                    <a:pt x="256" y="220"/>
                    <a:pt x="256" y="220"/>
                    <a:pt x="256" y="220"/>
                  </a:cubicBezTo>
                  <a:cubicBezTo>
                    <a:pt x="256" y="223"/>
                    <a:pt x="255" y="226"/>
                    <a:pt x="253" y="228"/>
                  </a:cubicBezTo>
                  <a:moveTo>
                    <a:pt x="4" y="59"/>
                  </a:moveTo>
                  <a:cubicBezTo>
                    <a:pt x="6" y="57"/>
                    <a:pt x="9" y="56"/>
                    <a:pt x="12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7" y="61"/>
                    <a:pt x="93" y="64"/>
                    <a:pt x="100" y="64"/>
                  </a:cubicBezTo>
                  <a:cubicBezTo>
                    <a:pt x="101" y="64"/>
                    <a:pt x="103" y="64"/>
                    <a:pt x="104" y="64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04" y="109"/>
                    <a:pt x="115" y="120"/>
                    <a:pt x="128" y="120"/>
                  </a:cubicBezTo>
                  <a:cubicBezTo>
                    <a:pt x="141" y="120"/>
                    <a:pt x="152" y="109"/>
                    <a:pt x="152" y="96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3" y="64"/>
                    <a:pt x="155" y="64"/>
                    <a:pt x="156" y="64"/>
                  </a:cubicBezTo>
                  <a:cubicBezTo>
                    <a:pt x="163" y="64"/>
                    <a:pt x="169" y="61"/>
                    <a:pt x="174" y="56"/>
                  </a:cubicBezTo>
                  <a:cubicBezTo>
                    <a:pt x="244" y="56"/>
                    <a:pt x="244" y="56"/>
                    <a:pt x="244" y="56"/>
                  </a:cubicBezTo>
                  <a:cubicBezTo>
                    <a:pt x="247" y="56"/>
                    <a:pt x="250" y="57"/>
                    <a:pt x="252" y="59"/>
                  </a:cubicBezTo>
                  <a:cubicBezTo>
                    <a:pt x="128" y="156"/>
                    <a:pt x="128" y="156"/>
                    <a:pt x="128" y="156"/>
                  </a:cubicBezTo>
                  <a:lnTo>
                    <a:pt x="4" y="59"/>
                  </a:lnTo>
                  <a:close/>
                  <a:moveTo>
                    <a:pt x="156" y="52"/>
                  </a:moveTo>
                  <a:cubicBezTo>
                    <a:pt x="153" y="52"/>
                    <a:pt x="150" y="51"/>
                    <a:pt x="148" y="4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0" y="96"/>
                    <a:pt x="140" y="96"/>
                    <a:pt x="140" y="96"/>
                  </a:cubicBezTo>
                  <a:cubicBezTo>
                    <a:pt x="140" y="103"/>
                    <a:pt x="135" y="108"/>
                    <a:pt x="128" y="108"/>
                  </a:cubicBezTo>
                  <a:cubicBezTo>
                    <a:pt x="121" y="108"/>
                    <a:pt x="116" y="103"/>
                    <a:pt x="116" y="96"/>
                  </a:cubicBezTo>
                  <a:cubicBezTo>
                    <a:pt x="116" y="41"/>
                    <a:pt x="116" y="41"/>
                    <a:pt x="116" y="41"/>
                  </a:cubicBezTo>
                  <a:cubicBezTo>
                    <a:pt x="108" y="48"/>
                    <a:pt x="108" y="48"/>
                    <a:pt x="108" y="48"/>
                  </a:cubicBezTo>
                  <a:cubicBezTo>
                    <a:pt x="106" y="51"/>
                    <a:pt x="103" y="52"/>
                    <a:pt x="100" y="52"/>
                  </a:cubicBezTo>
                  <a:cubicBezTo>
                    <a:pt x="93" y="52"/>
                    <a:pt x="88" y="47"/>
                    <a:pt x="88" y="40"/>
                  </a:cubicBezTo>
                  <a:cubicBezTo>
                    <a:pt x="88" y="37"/>
                    <a:pt x="89" y="34"/>
                    <a:pt x="92" y="32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22" y="1"/>
                    <a:pt x="125" y="0"/>
                    <a:pt x="128" y="0"/>
                  </a:cubicBezTo>
                  <a:cubicBezTo>
                    <a:pt x="131" y="0"/>
                    <a:pt x="134" y="1"/>
                    <a:pt x="136" y="4"/>
                  </a:cubicBezTo>
                  <a:cubicBezTo>
                    <a:pt x="164" y="32"/>
                    <a:pt x="164" y="32"/>
                    <a:pt x="164" y="32"/>
                  </a:cubicBezTo>
                  <a:cubicBezTo>
                    <a:pt x="167" y="34"/>
                    <a:pt x="168" y="37"/>
                    <a:pt x="168" y="40"/>
                  </a:cubicBezTo>
                  <a:cubicBezTo>
                    <a:pt x="168" y="47"/>
                    <a:pt x="163" y="52"/>
                    <a:pt x="156" y="52"/>
                  </a:cubicBezTo>
                  <a:moveTo>
                    <a:pt x="3" y="228"/>
                  </a:moveTo>
                  <a:cubicBezTo>
                    <a:pt x="1" y="226"/>
                    <a:pt x="0" y="223"/>
                    <a:pt x="0" y="22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5"/>
                    <a:pt x="1" y="62"/>
                    <a:pt x="4" y="59"/>
                  </a:cubicBezTo>
                  <a:cubicBezTo>
                    <a:pt x="82" y="135"/>
                    <a:pt x="82" y="135"/>
                    <a:pt x="82" y="135"/>
                  </a:cubicBezTo>
                  <a:lnTo>
                    <a:pt x="3" y="228"/>
                  </a:lnTo>
                  <a:close/>
                  <a:moveTo>
                    <a:pt x="128" y="180"/>
                  </a:moveTo>
                  <a:cubicBezTo>
                    <a:pt x="161" y="148"/>
                    <a:pt x="161" y="148"/>
                    <a:pt x="161" y="148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50" y="231"/>
                    <a:pt x="247" y="232"/>
                    <a:pt x="244" y="232"/>
                  </a:cubicBezTo>
                  <a:cubicBezTo>
                    <a:pt x="12" y="232"/>
                    <a:pt x="12" y="232"/>
                    <a:pt x="12" y="232"/>
                  </a:cubicBezTo>
                  <a:cubicBezTo>
                    <a:pt x="9" y="232"/>
                    <a:pt x="6" y="231"/>
                    <a:pt x="4" y="229"/>
                  </a:cubicBezTo>
                  <a:cubicBezTo>
                    <a:pt x="95" y="148"/>
                    <a:pt x="95" y="148"/>
                    <a:pt x="95" y="148"/>
                  </a:cubicBezTo>
                  <a:lnTo>
                    <a:pt x="128" y="1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39"/>
            <p:cNvSpPr/>
            <p:nvPr/>
          </p:nvSpPr>
          <p:spPr>
            <a:xfrm>
              <a:off x="6892925" y="3089275"/>
              <a:ext cx="409575" cy="369888"/>
            </a:xfrm>
            <a:custGeom>
              <a:rect b="b" l="l" r="r" t="t"/>
              <a:pathLst>
                <a:path extrusionOk="0" h="232" w="256">
                  <a:moveTo>
                    <a:pt x="253" y="228"/>
                  </a:moveTo>
                  <a:cubicBezTo>
                    <a:pt x="174" y="135"/>
                    <a:pt x="174" y="135"/>
                    <a:pt x="174" y="135"/>
                  </a:cubicBezTo>
                  <a:cubicBezTo>
                    <a:pt x="252" y="59"/>
                    <a:pt x="252" y="59"/>
                    <a:pt x="252" y="59"/>
                  </a:cubicBezTo>
                  <a:cubicBezTo>
                    <a:pt x="255" y="62"/>
                    <a:pt x="256" y="65"/>
                    <a:pt x="256" y="68"/>
                  </a:cubicBezTo>
                  <a:cubicBezTo>
                    <a:pt x="256" y="220"/>
                    <a:pt x="256" y="220"/>
                    <a:pt x="256" y="220"/>
                  </a:cubicBezTo>
                  <a:cubicBezTo>
                    <a:pt x="256" y="223"/>
                    <a:pt x="255" y="226"/>
                    <a:pt x="253" y="228"/>
                  </a:cubicBezTo>
                  <a:moveTo>
                    <a:pt x="4" y="59"/>
                  </a:moveTo>
                  <a:cubicBezTo>
                    <a:pt x="6" y="57"/>
                    <a:pt x="9" y="56"/>
                    <a:pt x="12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7" y="60"/>
                    <a:pt x="76" y="64"/>
                    <a:pt x="76" y="68"/>
                  </a:cubicBezTo>
                  <a:cubicBezTo>
                    <a:pt x="76" y="75"/>
                    <a:pt x="79" y="81"/>
                    <a:pt x="83" y="85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5" y="117"/>
                    <a:pt x="121" y="120"/>
                    <a:pt x="128" y="120"/>
                  </a:cubicBezTo>
                  <a:cubicBezTo>
                    <a:pt x="135" y="120"/>
                    <a:pt x="141" y="117"/>
                    <a:pt x="145" y="113"/>
                  </a:cubicBezTo>
                  <a:cubicBezTo>
                    <a:pt x="173" y="85"/>
                    <a:pt x="173" y="85"/>
                    <a:pt x="173" y="85"/>
                  </a:cubicBezTo>
                  <a:cubicBezTo>
                    <a:pt x="177" y="81"/>
                    <a:pt x="180" y="75"/>
                    <a:pt x="180" y="68"/>
                  </a:cubicBezTo>
                  <a:cubicBezTo>
                    <a:pt x="180" y="64"/>
                    <a:pt x="179" y="60"/>
                    <a:pt x="177" y="56"/>
                  </a:cubicBezTo>
                  <a:cubicBezTo>
                    <a:pt x="244" y="56"/>
                    <a:pt x="244" y="56"/>
                    <a:pt x="244" y="56"/>
                  </a:cubicBezTo>
                  <a:cubicBezTo>
                    <a:pt x="247" y="56"/>
                    <a:pt x="250" y="57"/>
                    <a:pt x="252" y="59"/>
                  </a:cubicBezTo>
                  <a:cubicBezTo>
                    <a:pt x="128" y="156"/>
                    <a:pt x="128" y="156"/>
                    <a:pt x="128" y="156"/>
                  </a:cubicBezTo>
                  <a:lnTo>
                    <a:pt x="4" y="59"/>
                  </a:lnTo>
                  <a:close/>
                  <a:moveTo>
                    <a:pt x="136" y="104"/>
                  </a:moveTo>
                  <a:cubicBezTo>
                    <a:pt x="134" y="107"/>
                    <a:pt x="131" y="108"/>
                    <a:pt x="128" y="108"/>
                  </a:cubicBezTo>
                  <a:cubicBezTo>
                    <a:pt x="125" y="108"/>
                    <a:pt x="122" y="107"/>
                    <a:pt x="120" y="104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89" y="74"/>
                    <a:pt x="88" y="71"/>
                    <a:pt x="88" y="68"/>
                  </a:cubicBezTo>
                  <a:cubicBezTo>
                    <a:pt x="88" y="61"/>
                    <a:pt x="93" y="56"/>
                    <a:pt x="100" y="56"/>
                  </a:cubicBezTo>
                  <a:cubicBezTo>
                    <a:pt x="103" y="56"/>
                    <a:pt x="106" y="57"/>
                    <a:pt x="108" y="60"/>
                  </a:cubicBezTo>
                  <a:cubicBezTo>
                    <a:pt x="116" y="67"/>
                    <a:pt x="116" y="67"/>
                    <a:pt x="116" y="6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5"/>
                    <a:pt x="121" y="0"/>
                    <a:pt x="128" y="0"/>
                  </a:cubicBezTo>
                  <a:cubicBezTo>
                    <a:pt x="135" y="0"/>
                    <a:pt x="140" y="5"/>
                    <a:pt x="140" y="12"/>
                  </a:cubicBezTo>
                  <a:cubicBezTo>
                    <a:pt x="140" y="67"/>
                    <a:pt x="140" y="67"/>
                    <a:pt x="140" y="67"/>
                  </a:cubicBezTo>
                  <a:cubicBezTo>
                    <a:pt x="148" y="60"/>
                    <a:pt x="148" y="60"/>
                    <a:pt x="148" y="60"/>
                  </a:cubicBezTo>
                  <a:cubicBezTo>
                    <a:pt x="150" y="57"/>
                    <a:pt x="153" y="56"/>
                    <a:pt x="156" y="56"/>
                  </a:cubicBezTo>
                  <a:cubicBezTo>
                    <a:pt x="163" y="56"/>
                    <a:pt x="168" y="61"/>
                    <a:pt x="168" y="68"/>
                  </a:cubicBezTo>
                  <a:cubicBezTo>
                    <a:pt x="168" y="71"/>
                    <a:pt x="167" y="74"/>
                    <a:pt x="164" y="76"/>
                  </a:cubicBezTo>
                  <a:lnTo>
                    <a:pt x="136" y="104"/>
                  </a:lnTo>
                  <a:close/>
                  <a:moveTo>
                    <a:pt x="3" y="228"/>
                  </a:moveTo>
                  <a:cubicBezTo>
                    <a:pt x="1" y="226"/>
                    <a:pt x="0" y="223"/>
                    <a:pt x="0" y="22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5"/>
                    <a:pt x="1" y="62"/>
                    <a:pt x="4" y="59"/>
                  </a:cubicBezTo>
                  <a:cubicBezTo>
                    <a:pt x="82" y="135"/>
                    <a:pt x="82" y="135"/>
                    <a:pt x="82" y="135"/>
                  </a:cubicBezTo>
                  <a:lnTo>
                    <a:pt x="3" y="228"/>
                  </a:lnTo>
                  <a:close/>
                  <a:moveTo>
                    <a:pt x="128" y="180"/>
                  </a:moveTo>
                  <a:cubicBezTo>
                    <a:pt x="161" y="148"/>
                    <a:pt x="161" y="148"/>
                    <a:pt x="161" y="148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50" y="231"/>
                    <a:pt x="247" y="232"/>
                    <a:pt x="244" y="232"/>
                  </a:cubicBezTo>
                  <a:cubicBezTo>
                    <a:pt x="12" y="232"/>
                    <a:pt x="12" y="232"/>
                    <a:pt x="12" y="232"/>
                  </a:cubicBezTo>
                  <a:cubicBezTo>
                    <a:pt x="9" y="232"/>
                    <a:pt x="6" y="231"/>
                    <a:pt x="4" y="229"/>
                  </a:cubicBezTo>
                  <a:cubicBezTo>
                    <a:pt x="95" y="148"/>
                    <a:pt x="95" y="148"/>
                    <a:pt x="95" y="148"/>
                  </a:cubicBezTo>
                  <a:lnTo>
                    <a:pt x="128" y="1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39"/>
            <p:cNvSpPr/>
            <p:nvPr/>
          </p:nvSpPr>
          <p:spPr>
            <a:xfrm>
              <a:off x="6178550" y="3133725"/>
              <a:ext cx="407988" cy="280988"/>
            </a:xfrm>
            <a:custGeom>
              <a:rect b="b" l="l" r="r" t="t"/>
              <a:pathLst>
                <a:path extrusionOk="0" h="176" w="256">
                  <a:moveTo>
                    <a:pt x="174" y="79"/>
                  </a:moveTo>
                  <a:cubicBezTo>
                    <a:pt x="252" y="3"/>
                    <a:pt x="252" y="3"/>
                    <a:pt x="252" y="3"/>
                  </a:cubicBezTo>
                  <a:cubicBezTo>
                    <a:pt x="255" y="6"/>
                    <a:pt x="256" y="9"/>
                    <a:pt x="256" y="12"/>
                  </a:cubicBezTo>
                  <a:cubicBezTo>
                    <a:pt x="256" y="164"/>
                    <a:pt x="256" y="164"/>
                    <a:pt x="256" y="164"/>
                  </a:cubicBezTo>
                  <a:cubicBezTo>
                    <a:pt x="256" y="167"/>
                    <a:pt x="255" y="170"/>
                    <a:pt x="253" y="172"/>
                  </a:cubicBezTo>
                  <a:lnTo>
                    <a:pt x="174" y="79"/>
                  </a:lnTo>
                  <a:close/>
                  <a:moveTo>
                    <a:pt x="4" y="3"/>
                  </a:moveTo>
                  <a:cubicBezTo>
                    <a:pt x="6" y="1"/>
                    <a:pt x="9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47" y="0"/>
                    <a:pt x="250" y="1"/>
                    <a:pt x="252" y="3"/>
                  </a:cubicBezTo>
                  <a:cubicBezTo>
                    <a:pt x="128" y="100"/>
                    <a:pt x="128" y="100"/>
                    <a:pt x="128" y="100"/>
                  </a:cubicBezTo>
                  <a:lnTo>
                    <a:pt x="4" y="3"/>
                  </a:lnTo>
                  <a:close/>
                  <a:moveTo>
                    <a:pt x="3" y="172"/>
                  </a:moveTo>
                  <a:cubicBezTo>
                    <a:pt x="1" y="170"/>
                    <a:pt x="0" y="167"/>
                    <a:pt x="0" y="16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9"/>
                    <a:pt x="1" y="6"/>
                    <a:pt x="4" y="3"/>
                  </a:cubicBezTo>
                  <a:cubicBezTo>
                    <a:pt x="82" y="79"/>
                    <a:pt x="82" y="79"/>
                    <a:pt x="82" y="79"/>
                  </a:cubicBezTo>
                  <a:lnTo>
                    <a:pt x="3" y="172"/>
                  </a:lnTo>
                  <a:close/>
                  <a:moveTo>
                    <a:pt x="128" y="124"/>
                  </a:moveTo>
                  <a:cubicBezTo>
                    <a:pt x="161" y="92"/>
                    <a:pt x="161" y="92"/>
                    <a:pt x="161" y="92"/>
                  </a:cubicBezTo>
                  <a:cubicBezTo>
                    <a:pt x="252" y="173"/>
                    <a:pt x="252" y="173"/>
                    <a:pt x="252" y="173"/>
                  </a:cubicBezTo>
                  <a:cubicBezTo>
                    <a:pt x="250" y="175"/>
                    <a:pt x="247" y="176"/>
                    <a:pt x="244" y="176"/>
                  </a:cubicBezTo>
                  <a:cubicBezTo>
                    <a:pt x="12" y="176"/>
                    <a:pt x="12" y="176"/>
                    <a:pt x="12" y="176"/>
                  </a:cubicBezTo>
                  <a:cubicBezTo>
                    <a:pt x="9" y="176"/>
                    <a:pt x="6" y="175"/>
                    <a:pt x="4" y="173"/>
                  </a:cubicBezTo>
                  <a:cubicBezTo>
                    <a:pt x="95" y="92"/>
                    <a:pt x="95" y="92"/>
                    <a:pt x="95" y="92"/>
                  </a:cubicBezTo>
                  <a:lnTo>
                    <a:pt x="128" y="12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39"/>
            <p:cNvSpPr/>
            <p:nvPr/>
          </p:nvSpPr>
          <p:spPr>
            <a:xfrm>
              <a:off x="5462588" y="3095625"/>
              <a:ext cx="409575" cy="357188"/>
            </a:xfrm>
            <a:custGeom>
              <a:rect b="b" l="l" r="r" t="t"/>
              <a:pathLst>
                <a:path extrusionOk="0" h="224" w="256">
                  <a:moveTo>
                    <a:pt x="244" y="224"/>
                  </a:moveTo>
                  <a:cubicBezTo>
                    <a:pt x="12" y="224"/>
                    <a:pt x="12" y="224"/>
                    <a:pt x="12" y="224"/>
                  </a:cubicBezTo>
                  <a:cubicBezTo>
                    <a:pt x="5" y="224"/>
                    <a:pt x="0" y="219"/>
                    <a:pt x="0" y="2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212"/>
                    <a:pt x="256" y="212"/>
                    <a:pt x="256" y="212"/>
                  </a:cubicBezTo>
                  <a:cubicBezTo>
                    <a:pt x="256" y="219"/>
                    <a:pt x="251" y="224"/>
                    <a:pt x="244" y="224"/>
                  </a:cubicBezTo>
                  <a:moveTo>
                    <a:pt x="24" y="12"/>
                  </a:moveTo>
                  <a:cubicBezTo>
                    <a:pt x="17" y="12"/>
                    <a:pt x="12" y="17"/>
                    <a:pt x="12" y="24"/>
                  </a:cubicBezTo>
                  <a:cubicBezTo>
                    <a:pt x="12" y="31"/>
                    <a:pt x="17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7"/>
                    <a:pt x="31" y="12"/>
                    <a:pt x="24" y="12"/>
                  </a:cubicBezTo>
                  <a:moveTo>
                    <a:pt x="60" y="12"/>
                  </a:moveTo>
                  <a:cubicBezTo>
                    <a:pt x="53" y="12"/>
                    <a:pt x="48" y="17"/>
                    <a:pt x="48" y="24"/>
                  </a:cubicBezTo>
                  <a:cubicBezTo>
                    <a:pt x="48" y="31"/>
                    <a:pt x="53" y="36"/>
                    <a:pt x="60" y="36"/>
                  </a:cubicBezTo>
                  <a:cubicBezTo>
                    <a:pt x="67" y="36"/>
                    <a:pt x="72" y="31"/>
                    <a:pt x="72" y="24"/>
                  </a:cubicBezTo>
                  <a:cubicBezTo>
                    <a:pt x="72" y="17"/>
                    <a:pt x="67" y="12"/>
                    <a:pt x="60" y="12"/>
                  </a:cubicBezTo>
                  <a:moveTo>
                    <a:pt x="96" y="12"/>
                  </a:moveTo>
                  <a:cubicBezTo>
                    <a:pt x="89" y="12"/>
                    <a:pt x="84" y="17"/>
                    <a:pt x="84" y="24"/>
                  </a:cubicBezTo>
                  <a:cubicBezTo>
                    <a:pt x="84" y="31"/>
                    <a:pt x="89" y="36"/>
                    <a:pt x="96" y="36"/>
                  </a:cubicBezTo>
                  <a:cubicBezTo>
                    <a:pt x="103" y="36"/>
                    <a:pt x="108" y="31"/>
                    <a:pt x="108" y="24"/>
                  </a:cubicBezTo>
                  <a:cubicBezTo>
                    <a:pt x="108" y="17"/>
                    <a:pt x="103" y="12"/>
                    <a:pt x="96" y="12"/>
                  </a:cubicBezTo>
                  <a:moveTo>
                    <a:pt x="244" y="48"/>
                  </a:moveTo>
                  <a:cubicBezTo>
                    <a:pt x="232" y="48"/>
                    <a:pt x="232" y="48"/>
                    <a:pt x="23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212"/>
                    <a:pt x="12" y="212"/>
                    <a:pt x="12" y="212"/>
                  </a:cubicBezTo>
                  <a:cubicBezTo>
                    <a:pt x="244" y="212"/>
                    <a:pt x="244" y="212"/>
                    <a:pt x="244" y="212"/>
                  </a:cubicBezTo>
                  <a:lnTo>
                    <a:pt x="244" y="48"/>
                  </a:lnTo>
                  <a:close/>
                  <a:moveTo>
                    <a:pt x="91" y="95"/>
                  </a:moveTo>
                  <a:cubicBezTo>
                    <a:pt x="96" y="91"/>
                    <a:pt x="104" y="91"/>
                    <a:pt x="108" y="95"/>
                  </a:cubicBezTo>
                  <a:cubicBezTo>
                    <a:pt x="128" y="115"/>
                    <a:pt x="128" y="115"/>
                    <a:pt x="128" y="115"/>
                  </a:cubicBezTo>
                  <a:cubicBezTo>
                    <a:pt x="148" y="95"/>
                    <a:pt x="148" y="95"/>
                    <a:pt x="148" y="95"/>
                  </a:cubicBezTo>
                  <a:cubicBezTo>
                    <a:pt x="152" y="91"/>
                    <a:pt x="160" y="91"/>
                    <a:pt x="165" y="95"/>
                  </a:cubicBezTo>
                  <a:cubicBezTo>
                    <a:pt x="169" y="100"/>
                    <a:pt x="169" y="108"/>
                    <a:pt x="165" y="112"/>
                  </a:cubicBezTo>
                  <a:cubicBezTo>
                    <a:pt x="145" y="132"/>
                    <a:pt x="145" y="132"/>
                    <a:pt x="145" y="132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169" y="156"/>
                    <a:pt x="169" y="164"/>
                    <a:pt x="165" y="169"/>
                  </a:cubicBezTo>
                  <a:cubicBezTo>
                    <a:pt x="160" y="173"/>
                    <a:pt x="152" y="173"/>
                    <a:pt x="148" y="169"/>
                  </a:cubicBezTo>
                  <a:cubicBezTo>
                    <a:pt x="128" y="149"/>
                    <a:pt x="128" y="149"/>
                    <a:pt x="128" y="149"/>
                  </a:cubicBezTo>
                  <a:cubicBezTo>
                    <a:pt x="108" y="169"/>
                    <a:pt x="108" y="169"/>
                    <a:pt x="108" y="169"/>
                  </a:cubicBezTo>
                  <a:cubicBezTo>
                    <a:pt x="104" y="173"/>
                    <a:pt x="96" y="173"/>
                    <a:pt x="91" y="169"/>
                  </a:cubicBezTo>
                  <a:cubicBezTo>
                    <a:pt x="87" y="164"/>
                    <a:pt x="87" y="156"/>
                    <a:pt x="91" y="152"/>
                  </a:cubicBezTo>
                  <a:cubicBezTo>
                    <a:pt x="111" y="132"/>
                    <a:pt x="111" y="132"/>
                    <a:pt x="111" y="13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87" y="108"/>
                    <a:pt x="87" y="100"/>
                    <a:pt x="91" y="9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39"/>
            <p:cNvSpPr/>
            <p:nvPr/>
          </p:nvSpPr>
          <p:spPr>
            <a:xfrm>
              <a:off x="4748213" y="3095625"/>
              <a:ext cx="407987" cy="357188"/>
            </a:xfrm>
            <a:custGeom>
              <a:rect b="b" l="l" r="r" t="t"/>
              <a:pathLst>
                <a:path extrusionOk="0" h="224" w="256">
                  <a:moveTo>
                    <a:pt x="244" y="224"/>
                  </a:moveTo>
                  <a:cubicBezTo>
                    <a:pt x="12" y="224"/>
                    <a:pt x="12" y="224"/>
                    <a:pt x="12" y="224"/>
                  </a:cubicBezTo>
                  <a:cubicBezTo>
                    <a:pt x="5" y="224"/>
                    <a:pt x="0" y="219"/>
                    <a:pt x="0" y="2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212"/>
                    <a:pt x="256" y="212"/>
                    <a:pt x="256" y="212"/>
                  </a:cubicBezTo>
                  <a:cubicBezTo>
                    <a:pt x="256" y="219"/>
                    <a:pt x="251" y="224"/>
                    <a:pt x="244" y="224"/>
                  </a:cubicBezTo>
                  <a:moveTo>
                    <a:pt x="24" y="12"/>
                  </a:moveTo>
                  <a:cubicBezTo>
                    <a:pt x="17" y="12"/>
                    <a:pt x="12" y="17"/>
                    <a:pt x="12" y="24"/>
                  </a:cubicBezTo>
                  <a:cubicBezTo>
                    <a:pt x="12" y="31"/>
                    <a:pt x="17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7"/>
                    <a:pt x="31" y="12"/>
                    <a:pt x="24" y="12"/>
                  </a:cubicBezTo>
                  <a:moveTo>
                    <a:pt x="60" y="12"/>
                  </a:moveTo>
                  <a:cubicBezTo>
                    <a:pt x="53" y="12"/>
                    <a:pt x="48" y="17"/>
                    <a:pt x="48" y="24"/>
                  </a:cubicBezTo>
                  <a:cubicBezTo>
                    <a:pt x="48" y="31"/>
                    <a:pt x="53" y="36"/>
                    <a:pt x="60" y="36"/>
                  </a:cubicBezTo>
                  <a:cubicBezTo>
                    <a:pt x="67" y="36"/>
                    <a:pt x="72" y="31"/>
                    <a:pt x="72" y="24"/>
                  </a:cubicBezTo>
                  <a:cubicBezTo>
                    <a:pt x="72" y="17"/>
                    <a:pt x="67" y="12"/>
                    <a:pt x="60" y="12"/>
                  </a:cubicBezTo>
                  <a:moveTo>
                    <a:pt x="96" y="12"/>
                  </a:moveTo>
                  <a:cubicBezTo>
                    <a:pt x="89" y="12"/>
                    <a:pt x="84" y="17"/>
                    <a:pt x="84" y="24"/>
                  </a:cubicBezTo>
                  <a:cubicBezTo>
                    <a:pt x="84" y="31"/>
                    <a:pt x="89" y="36"/>
                    <a:pt x="96" y="36"/>
                  </a:cubicBezTo>
                  <a:cubicBezTo>
                    <a:pt x="103" y="36"/>
                    <a:pt x="108" y="31"/>
                    <a:pt x="108" y="24"/>
                  </a:cubicBezTo>
                  <a:cubicBezTo>
                    <a:pt x="108" y="17"/>
                    <a:pt x="103" y="12"/>
                    <a:pt x="96" y="12"/>
                  </a:cubicBezTo>
                  <a:moveTo>
                    <a:pt x="244" y="48"/>
                  </a:moveTo>
                  <a:cubicBezTo>
                    <a:pt x="232" y="48"/>
                    <a:pt x="232" y="48"/>
                    <a:pt x="23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212"/>
                    <a:pt x="12" y="212"/>
                    <a:pt x="12" y="212"/>
                  </a:cubicBezTo>
                  <a:cubicBezTo>
                    <a:pt x="244" y="212"/>
                    <a:pt x="244" y="212"/>
                    <a:pt x="244" y="212"/>
                  </a:cubicBezTo>
                  <a:lnTo>
                    <a:pt x="244" y="48"/>
                  </a:lnTo>
                  <a:close/>
                  <a:moveTo>
                    <a:pt x="92" y="120"/>
                  </a:moveTo>
                  <a:cubicBezTo>
                    <a:pt x="95" y="120"/>
                    <a:pt x="98" y="121"/>
                    <a:pt x="100" y="124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56" y="100"/>
                    <a:pt x="156" y="100"/>
                    <a:pt x="156" y="100"/>
                  </a:cubicBezTo>
                  <a:cubicBezTo>
                    <a:pt x="158" y="97"/>
                    <a:pt x="161" y="96"/>
                    <a:pt x="164" y="96"/>
                  </a:cubicBezTo>
                  <a:cubicBezTo>
                    <a:pt x="171" y="96"/>
                    <a:pt x="176" y="101"/>
                    <a:pt x="176" y="108"/>
                  </a:cubicBezTo>
                  <a:cubicBezTo>
                    <a:pt x="176" y="111"/>
                    <a:pt x="175" y="114"/>
                    <a:pt x="172" y="116"/>
                  </a:cubicBezTo>
                  <a:cubicBezTo>
                    <a:pt x="124" y="164"/>
                    <a:pt x="124" y="164"/>
                    <a:pt x="124" y="164"/>
                  </a:cubicBezTo>
                  <a:cubicBezTo>
                    <a:pt x="122" y="167"/>
                    <a:pt x="119" y="168"/>
                    <a:pt x="116" y="168"/>
                  </a:cubicBezTo>
                  <a:cubicBezTo>
                    <a:pt x="113" y="168"/>
                    <a:pt x="110" y="167"/>
                    <a:pt x="108" y="164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81" y="138"/>
                    <a:pt x="80" y="135"/>
                    <a:pt x="80" y="132"/>
                  </a:cubicBezTo>
                  <a:cubicBezTo>
                    <a:pt x="80" y="125"/>
                    <a:pt x="85" y="120"/>
                    <a:pt x="92" y="12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39"/>
            <p:cNvSpPr/>
            <p:nvPr/>
          </p:nvSpPr>
          <p:spPr>
            <a:xfrm>
              <a:off x="4032250" y="3095625"/>
              <a:ext cx="407988" cy="357188"/>
            </a:xfrm>
            <a:custGeom>
              <a:rect b="b" l="l" r="r" t="t"/>
              <a:pathLst>
                <a:path extrusionOk="0" h="224" w="256">
                  <a:moveTo>
                    <a:pt x="244" y="224"/>
                  </a:moveTo>
                  <a:cubicBezTo>
                    <a:pt x="12" y="224"/>
                    <a:pt x="12" y="224"/>
                    <a:pt x="12" y="224"/>
                  </a:cubicBezTo>
                  <a:cubicBezTo>
                    <a:pt x="5" y="224"/>
                    <a:pt x="0" y="219"/>
                    <a:pt x="0" y="2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212"/>
                    <a:pt x="256" y="212"/>
                    <a:pt x="256" y="212"/>
                  </a:cubicBezTo>
                  <a:cubicBezTo>
                    <a:pt x="256" y="219"/>
                    <a:pt x="251" y="224"/>
                    <a:pt x="244" y="224"/>
                  </a:cubicBezTo>
                  <a:moveTo>
                    <a:pt x="24" y="12"/>
                  </a:moveTo>
                  <a:cubicBezTo>
                    <a:pt x="17" y="12"/>
                    <a:pt x="12" y="17"/>
                    <a:pt x="12" y="24"/>
                  </a:cubicBezTo>
                  <a:cubicBezTo>
                    <a:pt x="12" y="31"/>
                    <a:pt x="17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7"/>
                    <a:pt x="31" y="12"/>
                    <a:pt x="24" y="12"/>
                  </a:cubicBezTo>
                  <a:moveTo>
                    <a:pt x="60" y="12"/>
                  </a:moveTo>
                  <a:cubicBezTo>
                    <a:pt x="53" y="12"/>
                    <a:pt x="48" y="17"/>
                    <a:pt x="48" y="24"/>
                  </a:cubicBezTo>
                  <a:cubicBezTo>
                    <a:pt x="48" y="31"/>
                    <a:pt x="53" y="36"/>
                    <a:pt x="60" y="36"/>
                  </a:cubicBezTo>
                  <a:cubicBezTo>
                    <a:pt x="67" y="36"/>
                    <a:pt x="72" y="31"/>
                    <a:pt x="72" y="24"/>
                  </a:cubicBezTo>
                  <a:cubicBezTo>
                    <a:pt x="72" y="17"/>
                    <a:pt x="67" y="12"/>
                    <a:pt x="60" y="12"/>
                  </a:cubicBezTo>
                  <a:moveTo>
                    <a:pt x="96" y="12"/>
                  </a:moveTo>
                  <a:cubicBezTo>
                    <a:pt x="89" y="12"/>
                    <a:pt x="84" y="17"/>
                    <a:pt x="84" y="24"/>
                  </a:cubicBezTo>
                  <a:cubicBezTo>
                    <a:pt x="84" y="31"/>
                    <a:pt x="89" y="36"/>
                    <a:pt x="96" y="36"/>
                  </a:cubicBezTo>
                  <a:cubicBezTo>
                    <a:pt x="103" y="36"/>
                    <a:pt x="108" y="31"/>
                    <a:pt x="108" y="24"/>
                  </a:cubicBezTo>
                  <a:cubicBezTo>
                    <a:pt x="108" y="17"/>
                    <a:pt x="103" y="12"/>
                    <a:pt x="96" y="12"/>
                  </a:cubicBezTo>
                  <a:moveTo>
                    <a:pt x="244" y="48"/>
                  </a:moveTo>
                  <a:cubicBezTo>
                    <a:pt x="232" y="48"/>
                    <a:pt x="232" y="48"/>
                    <a:pt x="23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212"/>
                    <a:pt x="12" y="212"/>
                    <a:pt x="12" y="212"/>
                  </a:cubicBezTo>
                  <a:cubicBezTo>
                    <a:pt x="244" y="212"/>
                    <a:pt x="244" y="212"/>
                    <a:pt x="244" y="212"/>
                  </a:cubicBezTo>
                  <a:lnTo>
                    <a:pt x="244" y="48"/>
                  </a:lnTo>
                  <a:close/>
                  <a:moveTo>
                    <a:pt x="88" y="120"/>
                  </a:moveTo>
                  <a:cubicBezTo>
                    <a:pt x="116" y="120"/>
                    <a:pt x="116" y="120"/>
                    <a:pt x="116" y="120"/>
                  </a:cubicBezTo>
                  <a:cubicBezTo>
                    <a:pt x="140" y="120"/>
                    <a:pt x="140" y="120"/>
                    <a:pt x="140" y="120"/>
                  </a:cubicBezTo>
                  <a:cubicBezTo>
                    <a:pt x="168" y="120"/>
                    <a:pt x="168" y="120"/>
                    <a:pt x="168" y="120"/>
                  </a:cubicBezTo>
                  <a:cubicBezTo>
                    <a:pt x="175" y="120"/>
                    <a:pt x="180" y="125"/>
                    <a:pt x="180" y="132"/>
                  </a:cubicBezTo>
                  <a:cubicBezTo>
                    <a:pt x="180" y="139"/>
                    <a:pt x="175" y="144"/>
                    <a:pt x="168" y="144"/>
                  </a:cubicBezTo>
                  <a:cubicBezTo>
                    <a:pt x="104" y="144"/>
                    <a:pt x="104" y="144"/>
                    <a:pt x="104" y="144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1" y="144"/>
                    <a:pt x="76" y="139"/>
                    <a:pt x="76" y="132"/>
                  </a:cubicBezTo>
                  <a:cubicBezTo>
                    <a:pt x="76" y="125"/>
                    <a:pt x="81" y="120"/>
                    <a:pt x="88" y="12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39"/>
            <p:cNvSpPr/>
            <p:nvPr/>
          </p:nvSpPr>
          <p:spPr>
            <a:xfrm>
              <a:off x="3316288" y="3095625"/>
              <a:ext cx="409575" cy="357188"/>
            </a:xfrm>
            <a:custGeom>
              <a:rect b="b" l="l" r="r" t="t"/>
              <a:pathLst>
                <a:path extrusionOk="0" h="224" w="256">
                  <a:moveTo>
                    <a:pt x="244" y="224"/>
                  </a:moveTo>
                  <a:cubicBezTo>
                    <a:pt x="12" y="224"/>
                    <a:pt x="12" y="224"/>
                    <a:pt x="12" y="224"/>
                  </a:cubicBezTo>
                  <a:cubicBezTo>
                    <a:pt x="5" y="224"/>
                    <a:pt x="0" y="219"/>
                    <a:pt x="0" y="2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212"/>
                    <a:pt x="256" y="212"/>
                    <a:pt x="256" y="212"/>
                  </a:cubicBezTo>
                  <a:cubicBezTo>
                    <a:pt x="256" y="219"/>
                    <a:pt x="251" y="224"/>
                    <a:pt x="244" y="224"/>
                  </a:cubicBezTo>
                  <a:moveTo>
                    <a:pt x="24" y="12"/>
                  </a:moveTo>
                  <a:cubicBezTo>
                    <a:pt x="17" y="12"/>
                    <a:pt x="12" y="17"/>
                    <a:pt x="12" y="24"/>
                  </a:cubicBezTo>
                  <a:cubicBezTo>
                    <a:pt x="12" y="31"/>
                    <a:pt x="17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7"/>
                    <a:pt x="31" y="12"/>
                    <a:pt x="24" y="12"/>
                  </a:cubicBezTo>
                  <a:moveTo>
                    <a:pt x="60" y="12"/>
                  </a:moveTo>
                  <a:cubicBezTo>
                    <a:pt x="53" y="12"/>
                    <a:pt x="48" y="17"/>
                    <a:pt x="48" y="24"/>
                  </a:cubicBezTo>
                  <a:cubicBezTo>
                    <a:pt x="48" y="31"/>
                    <a:pt x="53" y="36"/>
                    <a:pt x="60" y="36"/>
                  </a:cubicBezTo>
                  <a:cubicBezTo>
                    <a:pt x="67" y="36"/>
                    <a:pt x="72" y="31"/>
                    <a:pt x="72" y="24"/>
                  </a:cubicBezTo>
                  <a:cubicBezTo>
                    <a:pt x="72" y="17"/>
                    <a:pt x="67" y="12"/>
                    <a:pt x="60" y="12"/>
                  </a:cubicBezTo>
                  <a:moveTo>
                    <a:pt x="96" y="12"/>
                  </a:moveTo>
                  <a:cubicBezTo>
                    <a:pt x="89" y="12"/>
                    <a:pt x="84" y="17"/>
                    <a:pt x="84" y="24"/>
                  </a:cubicBezTo>
                  <a:cubicBezTo>
                    <a:pt x="84" y="31"/>
                    <a:pt x="89" y="36"/>
                    <a:pt x="96" y="36"/>
                  </a:cubicBezTo>
                  <a:cubicBezTo>
                    <a:pt x="103" y="36"/>
                    <a:pt x="108" y="31"/>
                    <a:pt x="108" y="24"/>
                  </a:cubicBezTo>
                  <a:cubicBezTo>
                    <a:pt x="108" y="17"/>
                    <a:pt x="103" y="12"/>
                    <a:pt x="96" y="12"/>
                  </a:cubicBezTo>
                  <a:moveTo>
                    <a:pt x="244" y="48"/>
                  </a:moveTo>
                  <a:cubicBezTo>
                    <a:pt x="232" y="48"/>
                    <a:pt x="232" y="48"/>
                    <a:pt x="23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212"/>
                    <a:pt x="12" y="212"/>
                    <a:pt x="12" y="212"/>
                  </a:cubicBezTo>
                  <a:cubicBezTo>
                    <a:pt x="244" y="212"/>
                    <a:pt x="244" y="212"/>
                    <a:pt x="244" y="212"/>
                  </a:cubicBezTo>
                  <a:lnTo>
                    <a:pt x="244" y="48"/>
                  </a:lnTo>
                  <a:close/>
                  <a:moveTo>
                    <a:pt x="88" y="120"/>
                  </a:moveTo>
                  <a:cubicBezTo>
                    <a:pt x="116" y="120"/>
                    <a:pt x="116" y="120"/>
                    <a:pt x="116" y="120"/>
                  </a:cubicBezTo>
                  <a:cubicBezTo>
                    <a:pt x="116" y="92"/>
                    <a:pt x="116" y="92"/>
                    <a:pt x="116" y="92"/>
                  </a:cubicBezTo>
                  <a:cubicBezTo>
                    <a:pt x="116" y="85"/>
                    <a:pt x="121" y="80"/>
                    <a:pt x="128" y="80"/>
                  </a:cubicBezTo>
                  <a:cubicBezTo>
                    <a:pt x="135" y="80"/>
                    <a:pt x="140" y="85"/>
                    <a:pt x="140" y="92"/>
                  </a:cubicBezTo>
                  <a:cubicBezTo>
                    <a:pt x="140" y="120"/>
                    <a:pt x="140" y="120"/>
                    <a:pt x="140" y="120"/>
                  </a:cubicBezTo>
                  <a:cubicBezTo>
                    <a:pt x="168" y="120"/>
                    <a:pt x="168" y="120"/>
                    <a:pt x="168" y="120"/>
                  </a:cubicBezTo>
                  <a:cubicBezTo>
                    <a:pt x="175" y="120"/>
                    <a:pt x="180" y="125"/>
                    <a:pt x="180" y="132"/>
                  </a:cubicBezTo>
                  <a:cubicBezTo>
                    <a:pt x="180" y="139"/>
                    <a:pt x="175" y="144"/>
                    <a:pt x="168" y="144"/>
                  </a:cubicBezTo>
                  <a:cubicBezTo>
                    <a:pt x="140" y="144"/>
                    <a:pt x="140" y="144"/>
                    <a:pt x="140" y="144"/>
                  </a:cubicBezTo>
                  <a:cubicBezTo>
                    <a:pt x="140" y="172"/>
                    <a:pt x="140" y="172"/>
                    <a:pt x="140" y="172"/>
                  </a:cubicBezTo>
                  <a:cubicBezTo>
                    <a:pt x="140" y="179"/>
                    <a:pt x="135" y="184"/>
                    <a:pt x="128" y="184"/>
                  </a:cubicBezTo>
                  <a:cubicBezTo>
                    <a:pt x="121" y="184"/>
                    <a:pt x="116" y="179"/>
                    <a:pt x="116" y="172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1" y="144"/>
                    <a:pt x="76" y="139"/>
                    <a:pt x="76" y="132"/>
                  </a:cubicBezTo>
                  <a:cubicBezTo>
                    <a:pt x="76" y="125"/>
                    <a:pt x="81" y="120"/>
                    <a:pt x="88" y="12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39"/>
            <p:cNvSpPr/>
            <p:nvPr/>
          </p:nvSpPr>
          <p:spPr>
            <a:xfrm>
              <a:off x="2601913" y="3095625"/>
              <a:ext cx="407987" cy="357188"/>
            </a:xfrm>
            <a:custGeom>
              <a:rect b="b" l="l" r="r" t="t"/>
              <a:pathLst>
                <a:path extrusionOk="0" h="224" w="256">
                  <a:moveTo>
                    <a:pt x="244" y="224"/>
                  </a:moveTo>
                  <a:cubicBezTo>
                    <a:pt x="12" y="224"/>
                    <a:pt x="12" y="224"/>
                    <a:pt x="12" y="224"/>
                  </a:cubicBezTo>
                  <a:cubicBezTo>
                    <a:pt x="5" y="224"/>
                    <a:pt x="0" y="219"/>
                    <a:pt x="0" y="2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212"/>
                    <a:pt x="256" y="212"/>
                    <a:pt x="256" y="212"/>
                  </a:cubicBezTo>
                  <a:cubicBezTo>
                    <a:pt x="256" y="219"/>
                    <a:pt x="251" y="224"/>
                    <a:pt x="244" y="224"/>
                  </a:cubicBezTo>
                  <a:moveTo>
                    <a:pt x="196" y="212"/>
                  </a:moveTo>
                  <a:cubicBezTo>
                    <a:pt x="244" y="212"/>
                    <a:pt x="244" y="212"/>
                    <a:pt x="244" y="212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40" y="108"/>
                    <a:pt x="240" y="108"/>
                    <a:pt x="240" y="108"/>
                  </a:cubicBezTo>
                  <a:cubicBezTo>
                    <a:pt x="196" y="108"/>
                    <a:pt x="196" y="108"/>
                    <a:pt x="196" y="108"/>
                  </a:cubicBezTo>
                  <a:lnTo>
                    <a:pt x="196" y="212"/>
                  </a:lnTo>
                  <a:close/>
                  <a:moveTo>
                    <a:pt x="72" y="212"/>
                  </a:moveTo>
                  <a:cubicBezTo>
                    <a:pt x="184" y="212"/>
                    <a:pt x="184" y="212"/>
                    <a:pt x="184" y="212"/>
                  </a:cubicBezTo>
                  <a:cubicBezTo>
                    <a:pt x="184" y="108"/>
                    <a:pt x="184" y="108"/>
                    <a:pt x="184" y="108"/>
                  </a:cubicBezTo>
                  <a:cubicBezTo>
                    <a:pt x="72" y="108"/>
                    <a:pt x="72" y="108"/>
                    <a:pt x="72" y="108"/>
                  </a:cubicBezTo>
                  <a:lnTo>
                    <a:pt x="72" y="212"/>
                  </a:lnTo>
                  <a:close/>
                  <a:moveTo>
                    <a:pt x="12" y="212"/>
                  </a:moveTo>
                  <a:cubicBezTo>
                    <a:pt x="60" y="212"/>
                    <a:pt x="60" y="212"/>
                    <a:pt x="60" y="212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12" y="108"/>
                    <a:pt x="12" y="108"/>
                    <a:pt x="12" y="108"/>
                  </a:cubicBezTo>
                  <a:lnTo>
                    <a:pt x="12" y="212"/>
                  </a:lnTo>
                  <a:close/>
                  <a:moveTo>
                    <a:pt x="24" y="12"/>
                  </a:moveTo>
                  <a:cubicBezTo>
                    <a:pt x="17" y="12"/>
                    <a:pt x="12" y="17"/>
                    <a:pt x="12" y="24"/>
                  </a:cubicBezTo>
                  <a:cubicBezTo>
                    <a:pt x="12" y="31"/>
                    <a:pt x="17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7"/>
                    <a:pt x="31" y="12"/>
                    <a:pt x="24" y="12"/>
                  </a:cubicBezTo>
                  <a:moveTo>
                    <a:pt x="60" y="12"/>
                  </a:moveTo>
                  <a:cubicBezTo>
                    <a:pt x="53" y="12"/>
                    <a:pt x="48" y="17"/>
                    <a:pt x="48" y="24"/>
                  </a:cubicBezTo>
                  <a:cubicBezTo>
                    <a:pt x="48" y="31"/>
                    <a:pt x="53" y="36"/>
                    <a:pt x="60" y="36"/>
                  </a:cubicBezTo>
                  <a:cubicBezTo>
                    <a:pt x="67" y="36"/>
                    <a:pt x="72" y="31"/>
                    <a:pt x="72" y="24"/>
                  </a:cubicBezTo>
                  <a:cubicBezTo>
                    <a:pt x="72" y="17"/>
                    <a:pt x="67" y="12"/>
                    <a:pt x="60" y="12"/>
                  </a:cubicBezTo>
                  <a:moveTo>
                    <a:pt x="96" y="12"/>
                  </a:moveTo>
                  <a:cubicBezTo>
                    <a:pt x="89" y="12"/>
                    <a:pt x="84" y="17"/>
                    <a:pt x="84" y="24"/>
                  </a:cubicBezTo>
                  <a:cubicBezTo>
                    <a:pt x="84" y="31"/>
                    <a:pt x="89" y="36"/>
                    <a:pt x="96" y="36"/>
                  </a:cubicBezTo>
                  <a:cubicBezTo>
                    <a:pt x="103" y="36"/>
                    <a:pt x="108" y="31"/>
                    <a:pt x="108" y="24"/>
                  </a:cubicBezTo>
                  <a:cubicBezTo>
                    <a:pt x="108" y="17"/>
                    <a:pt x="103" y="12"/>
                    <a:pt x="96" y="12"/>
                  </a:cubicBezTo>
                  <a:moveTo>
                    <a:pt x="232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184" y="96"/>
                    <a:pt x="184" y="96"/>
                    <a:pt x="184" y="96"/>
                  </a:cubicBezTo>
                  <a:cubicBezTo>
                    <a:pt x="196" y="96"/>
                    <a:pt x="196" y="96"/>
                    <a:pt x="196" y="96"/>
                  </a:cubicBezTo>
                  <a:cubicBezTo>
                    <a:pt x="240" y="96"/>
                    <a:pt x="240" y="96"/>
                    <a:pt x="240" y="96"/>
                  </a:cubicBezTo>
                  <a:cubicBezTo>
                    <a:pt x="244" y="96"/>
                    <a:pt x="244" y="96"/>
                    <a:pt x="244" y="96"/>
                  </a:cubicBezTo>
                  <a:cubicBezTo>
                    <a:pt x="244" y="48"/>
                    <a:pt x="244" y="48"/>
                    <a:pt x="244" y="48"/>
                  </a:cubicBezTo>
                  <a:lnTo>
                    <a:pt x="232" y="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39"/>
            <p:cNvSpPr/>
            <p:nvPr/>
          </p:nvSpPr>
          <p:spPr>
            <a:xfrm>
              <a:off x="1885950" y="3095625"/>
              <a:ext cx="409575" cy="357188"/>
            </a:xfrm>
            <a:custGeom>
              <a:rect b="b" l="l" r="r" t="t"/>
              <a:pathLst>
                <a:path extrusionOk="0" h="224" w="256">
                  <a:moveTo>
                    <a:pt x="244" y="224"/>
                  </a:moveTo>
                  <a:cubicBezTo>
                    <a:pt x="12" y="224"/>
                    <a:pt x="12" y="224"/>
                    <a:pt x="12" y="224"/>
                  </a:cubicBezTo>
                  <a:cubicBezTo>
                    <a:pt x="5" y="224"/>
                    <a:pt x="0" y="219"/>
                    <a:pt x="0" y="2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212"/>
                    <a:pt x="256" y="212"/>
                    <a:pt x="256" y="212"/>
                  </a:cubicBezTo>
                  <a:cubicBezTo>
                    <a:pt x="256" y="219"/>
                    <a:pt x="251" y="224"/>
                    <a:pt x="244" y="224"/>
                  </a:cubicBezTo>
                  <a:moveTo>
                    <a:pt x="196" y="212"/>
                  </a:moveTo>
                  <a:cubicBezTo>
                    <a:pt x="244" y="212"/>
                    <a:pt x="244" y="212"/>
                    <a:pt x="244" y="212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38" y="108"/>
                    <a:pt x="238" y="108"/>
                    <a:pt x="238" y="108"/>
                  </a:cubicBezTo>
                  <a:cubicBezTo>
                    <a:pt x="196" y="108"/>
                    <a:pt x="196" y="108"/>
                    <a:pt x="196" y="108"/>
                  </a:cubicBezTo>
                  <a:lnTo>
                    <a:pt x="196" y="212"/>
                  </a:lnTo>
                  <a:close/>
                  <a:moveTo>
                    <a:pt x="12" y="212"/>
                  </a:moveTo>
                  <a:cubicBezTo>
                    <a:pt x="184" y="212"/>
                    <a:pt x="184" y="212"/>
                    <a:pt x="184" y="212"/>
                  </a:cubicBezTo>
                  <a:cubicBezTo>
                    <a:pt x="184" y="108"/>
                    <a:pt x="184" y="108"/>
                    <a:pt x="184" y="108"/>
                  </a:cubicBezTo>
                  <a:cubicBezTo>
                    <a:pt x="12" y="108"/>
                    <a:pt x="12" y="108"/>
                    <a:pt x="12" y="108"/>
                  </a:cubicBezTo>
                  <a:lnTo>
                    <a:pt x="12" y="212"/>
                  </a:lnTo>
                  <a:close/>
                  <a:moveTo>
                    <a:pt x="24" y="12"/>
                  </a:moveTo>
                  <a:cubicBezTo>
                    <a:pt x="17" y="12"/>
                    <a:pt x="12" y="17"/>
                    <a:pt x="12" y="24"/>
                  </a:cubicBezTo>
                  <a:cubicBezTo>
                    <a:pt x="12" y="31"/>
                    <a:pt x="17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7"/>
                    <a:pt x="31" y="12"/>
                    <a:pt x="24" y="12"/>
                  </a:cubicBezTo>
                  <a:moveTo>
                    <a:pt x="60" y="12"/>
                  </a:moveTo>
                  <a:cubicBezTo>
                    <a:pt x="53" y="12"/>
                    <a:pt x="48" y="17"/>
                    <a:pt x="48" y="24"/>
                  </a:cubicBezTo>
                  <a:cubicBezTo>
                    <a:pt x="48" y="31"/>
                    <a:pt x="53" y="36"/>
                    <a:pt x="60" y="36"/>
                  </a:cubicBezTo>
                  <a:cubicBezTo>
                    <a:pt x="67" y="36"/>
                    <a:pt x="72" y="31"/>
                    <a:pt x="72" y="24"/>
                  </a:cubicBezTo>
                  <a:cubicBezTo>
                    <a:pt x="72" y="17"/>
                    <a:pt x="67" y="12"/>
                    <a:pt x="60" y="12"/>
                  </a:cubicBezTo>
                  <a:moveTo>
                    <a:pt x="96" y="12"/>
                  </a:moveTo>
                  <a:cubicBezTo>
                    <a:pt x="89" y="12"/>
                    <a:pt x="84" y="17"/>
                    <a:pt x="84" y="24"/>
                  </a:cubicBezTo>
                  <a:cubicBezTo>
                    <a:pt x="84" y="31"/>
                    <a:pt x="89" y="36"/>
                    <a:pt x="96" y="36"/>
                  </a:cubicBezTo>
                  <a:cubicBezTo>
                    <a:pt x="103" y="36"/>
                    <a:pt x="108" y="31"/>
                    <a:pt x="108" y="24"/>
                  </a:cubicBezTo>
                  <a:cubicBezTo>
                    <a:pt x="108" y="17"/>
                    <a:pt x="103" y="12"/>
                    <a:pt x="96" y="12"/>
                  </a:cubicBezTo>
                  <a:moveTo>
                    <a:pt x="232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84" y="96"/>
                    <a:pt x="184" y="96"/>
                    <a:pt x="184" y="96"/>
                  </a:cubicBezTo>
                  <a:cubicBezTo>
                    <a:pt x="196" y="96"/>
                    <a:pt x="196" y="96"/>
                    <a:pt x="196" y="96"/>
                  </a:cubicBezTo>
                  <a:cubicBezTo>
                    <a:pt x="238" y="96"/>
                    <a:pt x="238" y="96"/>
                    <a:pt x="238" y="96"/>
                  </a:cubicBezTo>
                  <a:cubicBezTo>
                    <a:pt x="244" y="96"/>
                    <a:pt x="244" y="96"/>
                    <a:pt x="244" y="96"/>
                  </a:cubicBezTo>
                  <a:cubicBezTo>
                    <a:pt x="244" y="48"/>
                    <a:pt x="244" y="48"/>
                    <a:pt x="244" y="48"/>
                  </a:cubicBezTo>
                  <a:lnTo>
                    <a:pt x="232" y="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39"/>
            <p:cNvSpPr/>
            <p:nvPr/>
          </p:nvSpPr>
          <p:spPr>
            <a:xfrm>
              <a:off x="1171575" y="3095625"/>
              <a:ext cx="407988" cy="357188"/>
            </a:xfrm>
            <a:custGeom>
              <a:rect b="b" l="l" r="r" t="t"/>
              <a:pathLst>
                <a:path extrusionOk="0" h="224" w="256">
                  <a:moveTo>
                    <a:pt x="244" y="224"/>
                  </a:moveTo>
                  <a:cubicBezTo>
                    <a:pt x="12" y="224"/>
                    <a:pt x="12" y="224"/>
                    <a:pt x="12" y="224"/>
                  </a:cubicBezTo>
                  <a:cubicBezTo>
                    <a:pt x="5" y="224"/>
                    <a:pt x="0" y="219"/>
                    <a:pt x="0" y="2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212"/>
                    <a:pt x="256" y="212"/>
                    <a:pt x="256" y="212"/>
                  </a:cubicBezTo>
                  <a:cubicBezTo>
                    <a:pt x="256" y="219"/>
                    <a:pt x="251" y="224"/>
                    <a:pt x="244" y="224"/>
                  </a:cubicBezTo>
                  <a:moveTo>
                    <a:pt x="72" y="212"/>
                  </a:moveTo>
                  <a:cubicBezTo>
                    <a:pt x="244" y="212"/>
                    <a:pt x="244" y="212"/>
                    <a:pt x="244" y="212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41" y="108"/>
                    <a:pt x="241" y="108"/>
                    <a:pt x="241" y="108"/>
                  </a:cubicBezTo>
                  <a:cubicBezTo>
                    <a:pt x="72" y="108"/>
                    <a:pt x="72" y="108"/>
                    <a:pt x="72" y="108"/>
                  </a:cubicBezTo>
                  <a:lnTo>
                    <a:pt x="72" y="212"/>
                  </a:lnTo>
                  <a:close/>
                  <a:moveTo>
                    <a:pt x="12" y="212"/>
                  </a:moveTo>
                  <a:cubicBezTo>
                    <a:pt x="60" y="212"/>
                    <a:pt x="60" y="212"/>
                    <a:pt x="60" y="212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12" y="108"/>
                    <a:pt x="12" y="108"/>
                    <a:pt x="12" y="108"/>
                  </a:cubicBezTo>
                  <a:lnTo>
                    <a:pt x="12" y="212"/>
                  </a:lnTo>
                  <a:close/>
                  <a:moveTo>
                    <a:pt x="24" y="12"/>
                  </a:moveTo>
                  <a:cubicBezTo>
                    <a:pt x="17" y="12"/>
                    <a:pt x="12" y="17"/>
                    <a:pt x="12" y="24"/>
                  </a:cubicBezTo>
                  <a:cubicBezTo>
                    <a:pt x="12" y="31"/>
                    <a:pt x="17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7"/>
                    <a:pt x="31" y="12"/>
                    <a:pt x="24" y="12"/>
                  </a:cubicBezTo>
                  <a:moveTo>
                    <a:pt x="60" y="12"/>
                  </a:moveTo>
                  <a:cubicBezTo>
                    <a:pt x="53" y="12"/>
                    <a:pt x="48" y="17"/>
                    <a:pt x="48" y="24"/>
                  </a:cubicBezTo>
                  <a:cubicBezTo>
                    <a:pt x="48" y="31"/>
                    <a:pt x="53" y="36"/>
                    <a:pt x="60" y="36"/>
                  </a:cubicBezTo>
                  <a:cubicBezTo>
                    <a:pt x="67" y="36"/>
                    <a:pt x="72" y="31"/>
                    <a:pt x="72" y="24"/>
                  </a:cubicBezTo>
                  <a:cubicBezTo>
                    <a:pt x="72" y="17"/>
                    <a:pt x="67" y="12"/>
                    <a:pt x="60" y="12"/>
                  </a:cubicBezTo>
                  <a:moveTo>
                    <a:pt x="96" y="12"/>
                  </a:moveTo>
                  <a:cubicBezTo>
                    <a:pt x="89" y="12"/>
                    <a:pt x="84" y="17"/>
                    <a:pt x="84" y="24"/>
                  </a:cubicBezTo>
                  <a:cubicBezTo>
                    <a:pt x="84" y="31"/>
                    <a:pt x="89" y="36"/>
                    <a:pt x="96" y="36"/>
                  </a:cubicBezTo>
                  <a:cubicBezTo>
                    <a:pt x="103" y="36"/>
                    <a:pt x="108" y="31"/>
                    <a:pt x="108" y="24"/>
                  </a:cubicBezTo>
                  <a:cubicBezTo>
                    <a:pt x="108" y="17"/>
                    <a:pt x="103" y="12"/>
                    <a:pt x="96" y="12"/>
                  </a:cubicBezTo>
                  <a:moveTo>
                    <a:pt x="232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241" y="96"/>
                    <a:pt x="241" y="96"/>
                    <a:pt x="241" y="96"/>
                  </a:cubicBezTo>
                  <a:cubicBezTo>
                    <a:pt x="244" y="96"/>
                    <a:pt x="244" y="96"/>
                    <a:pt x="244" y="96"/>
                  </a:cubicBezTo>
                  <a:cubicBezTo>
                    <a:pt x="244" y="48"/>
                    <a:pt x="244" y="48"/>
                    <a:pt x="244" y="48"/>
                  </a:cubicBezTo>
                  <a:lnTo>
                    <a:pt x="232" y="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39"/>
            <p:cNvSpPr/>
            <p:nvPr/>
          </p:nvSpPr>
          <p:spPr>
            <a:xfrm>
              <a:off x="455613" y="3095625"/>
              <a:ext cx="409575" cy="357188"/>
            </a:xfrm>
            <a:custGeom>
              <a:rect b="b" l="l" r="r" t="t"/>
              <a:pathLst>
                <a:path extrusionOk="0" h="224" w="256">
                  <a:moveTo>
                    <a:pt x="244" y="224"/>
                  </a:moveTo>
                  <a:cubicBezTo>
                    <a:pt x="12" y="224"/>
                    <a:pt x="12" y="224"/>
                    <a:pt x="12" y="224"/>
                  </a:cubicBezTo>
                  <a:cubicBezTo>
                    <a:pt x="5" y="224"/>
                    <a:pt x="0" y="219"/>
                    <a:pt x="0" y="2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212"/>
                    <a:pt x="256" y="212"/>
                    <a:pt x="256" y="212"/>
                  </a:cubicBezTo>
                  <a:cubicBezTo>
                    <a:pt x="256" y="219"/>
                    <a:pt x="251" y="224"/>
                    <a:pt x="244" y="224"/>
                  </a:cubicBezTo>
                  <a:moveTo>
                    <a:pt x="24" y="12"/>
                  </a:moveTo>
                  <a:cubicBezTo>
                    <a:pt x="17" y="12"/>
                    <a:pt x="12" y="17"/>
                    <a:pt x="12" y="24"/>
                  </a:cubicBezTo>
                  <a:cubicBezTo>
                    <a:pt x="12" y="31"/>
                    <a:pt x="17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7"/>
                    <a:pt x="31" y="12"/>
                    <a:pt x="24" y="12"/>
                  </a:cubicBezTo>
                  <a:moveTo>
                    <a:pt x="60" y="12"/>
                  </a:moveTo>
                  <a:cubicBezTo>
                    <a:pt x="53" y="12"/>
                    <a:pt x="48" y="17"/>
                    <a:pt x="48" y="24"/>
                  </a:cubicBezTo>
                  <a:cubicBezTo>
                    <a:pt x="48" y="31"/>
                    <a:pt x="53" y="36"/>
                    <a:pt x="60" y="36"/>
                  </a:cubicBezTo>
                  <a:cubicBezTo>
                    <a:pt x="67" y="36"/>
                    <a:pt x="72" y="31"/>
                    <a:pt x="72" y="24"/>
                  </a:cubicBezTo>
                  <a:cubicBezTo>
                    <a:pt x="72" y="17"/>
                    <a:pt x="67" y="12"/>
                    <a:pt x="60" y="12"/>
                  </a:cubicBezTo>
                  <a:moveTo>
                    <a:pt x="96" y="12"/>
                  </a:moveTo>
                  <a:cubicBezTo>
                    <a:pt x="89" y="12"/>
                    <a:pt x="84" y="17"/>
                    <a:pt x="84" y="24"/>
                  </a:cubicBezTo>
                  <a:cubicBezTo>
                    <a:pt x="84" y="31"/>
                    <a:pt x="89" y="36"/>
                    <a:pt x="96" y="36"/>
                  </a:cubicBezTo>
                  <a:cubicBezTo>
                    <a:pt x="103" y="36"/>
                    <a:pt x="108" y="31"/>
                    <a:pt x="108" y="24"/>
                  </a:cubicBezTo>
                  <a:cubicBezTo>
                    <a:pt x="108" y="17"/>
                    <a:pt x="103" y="12"/>
                    <a:pt x="96" y="12"/>
                  </a:cubicBezTo>
                  <a:moveTo>
                    <a:pt x="244" y="48"/>
                  </a:moveTo>
                  <a:cubicBezTo>
                    <a:pt x="232" y="48"/>
                    <a:pt x="232" y="48"/>
                    <a:pt x="23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212"/>
                    <a:pt x="12" y="212"/>
                    <a:pt x="12" y="212"/>
                  </a:cubicBezTo>
                  <a:cubicBezTo>
                    <a:pt x="244" y="212"/>
                    <a:pt x="244" y="212"/>
                    <a:pt x="244" y="212"/>
                  </a:cubicBezTo>
                  <a:lnTo>
                    <a:pt x="244" y="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39"/>
            <p:cNvSpPr/>
            <p:nvPr/>
          </p:nvSpPr>
          <p:spPr>
            <a:xfrm>
              <a:off x="8316913" y="2495550"/>
              <a:ext cx="422275" cy="127000"/>
            </a:xfrm>
            <a:custGeom>
              <a:rect b="b" l="l" r="r" t="t"/>
              <a:pathLst>
                <a:path extrusionOk="0" h="80" w="264">
                  <a:moveTo>
                    <a:pt x="259" y="19"/>
                  </a:moveTo>
                  <a:cubicBezTo>
                    <a:pt x="255" y="18"/>
                    <a:pt x="248" y="35"/>
                    <a:pt x="231" y="35"/>
                  </a:cubicBezTo>
                  <a:cubicBezTo>
                    <a:pt x="210" y="35"/>
                    <a:pt x="201" y="0"/>
                    <a:pt x="168" y="0"/>
                  </a:cubicBezTo>
                  <a:cubicBezTo>
                    <a:pt x="142" y="0"/>
                    <a:pt x="134" y="20"/>
                    <a:pt x="132" y="20"/>
                  </a:cubicBezTo>
                  <a:cubicBezTo>
                    <a:pt x="130" y="20"/>
                    <a:pt x="122" y="0"/>
                    <a:pt x="96" y="0"/>
                  </a:cubicBezTo>
                  <a:cubicBezTo>
                    <a:pt x="63" y="0"/>
                    <a:pt x="54" y="35"/>
                    <a:pt x="33" y="35"/>
                  </a:cubicBezTo>
                  <a:cubicBezTo>
                    <a:pt x="16" y="35"/>
                    <a:pt x="9" y="18"/>
                    <a:pt x="5" y="19"/>
                  </a:cubicBezTo>
                  <a:cubicBezTo>
                    <a:pt x="0" y="20"/>
                    <a:pt x="13" y="80"/>
                    <a:pt x="70" y="80"/>
                  </a:cubicBezTo>
                  <a:cubicBezTo>
                    <a:pt x="107" y="80"/>
                    <a:pt x="129" y="51"/>
                    <a:pt x="132" y="51"/>
                  </a:cubicBezTo>
                  <a:cubicBezTo>
                    <a:pt x="135" y="51"/>
                    <a:pt x="157" y="80"/>
                    <a:pt x="194" y="80"/>
                  </a:cubicBezTo>
                  <a:cubicBezTo>
                    <a:pt x="251" y="80"/>
                    <a:pt x="264" y="20"/>
                    <a:pt x="259" y="1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39"/>
            <p:cNvSpPr/>
            <p:nvPr/>
          </p:nvSpPr>
          <p:spPr>
            <a:xfrm>
              <a:off x="7608888" y="2438400"/>
              <a:ext cx="407987" cy="241300"/>
            </a:xfrm>
            <a:custGeom>
              <a:rect b="b" l="l" r="r" t="t"/>
              <a:pathLst>
                <a:path extrusionOk="0" h="152" w="256">
                  <a:moveTo>
                    <a:pt x="244" y="88"/>
                  </a:moveTo>
                  <a:cubicBezTo>
                    <a:pt x="84" y="88"/>
                    <a:pt x="84" y="88"/>
                    <a:pt x="84" y="88"/>
                  </a:cubicBezTo>
                  <a:cubicBezTo>
                    <a:pt x="77" y="88"/>
                    <a:pt x="72" y="83"/>
                    <a:pt x="72" y="76"/>
                  </a:cubicBezTo>
                  <a:cubicBezTo>
                    <a:pt x="72" y="69"/>
                    <a:pt x="77" y="64"/>
                    <a:pt x="84" y="64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51" y="64"/>
                    <a:pt x="256" y="69"/>
                    <a:pt x="256" y="76"/>
                  </a:cubicBezTo>
                  <a:cubicBezTo>
                    <a:pt x="256" y="83"/>
                    <a:pt x="251" y="88"/>
                    <a:pt x="244" y="88"/>
                  </a:cubicBezTo>
                  <a:moveTo>
                    <a:pt x="244" y="24"/>
                  </a:moveTo>
                  <a:cubicBezTo>
                    <a:pt x="84" y="24"/>
                    <a:pt x="84" y="24"/>
                    <a:pt x="84" y="24"/>
                  </a:cubicBezTo>
                  <a:cubicBezTo>
                    <a:pt x="77" y="24"/>
                    <a:pt x="72" y="19"/>
                    <a:pt x="72" y="12"/>
                  </a:cubicBezTo>
                  <a:cubicBezTo>
                    <a:pt x="72" y="5"/>
                    <a:pt x="77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19"/>
                    <a:pt x="251" y="24"/>
                    <a:pt x="244" y="24"/>
                  </a:cubicBezTo>
                  <a:moveTo>
                    <a:pt x="36" y="152"/>
                  </a:moveTo>
                  <a:cubicBezTo>
                    <a:pt x="36" y="152"/>
                    <a:pt x="36" y="152"/>
                    <a:pt x="36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5" y="152"/>
                    <a:pt x="0" y="147"/>
                    <a:pt x="0" y="140"/>
                  </a:cubicBezTo>
                  <a:cubicBezTo>
                    <a:pt x="0" y="133"/>
                    <a:pt x="5" y="128"/>
                    <a:pt x="12" y="128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43" y="128"/>
                    <a:pt x="48" y="133"/>
                    <a:pt x="48" y="140"/>
                  </a:cubicBezTo>
                  <a:cubicBezTo>
                    <a:pt x="48" y="147"/>
                    <a:pt x="43" y="152"/>
                    <a:pt x="36" y="152"/>
                  </a:cubicBezTo>
                  <a:moveTo>
                    <a:pt x="36" y="88"/>
                  </a:moveTo>
                  <a:cubicBezTo>
                    <a:pt x="36" y="88"/>
                    <a:pt x="36" y="88"/>
                    <a:pt x="36" y="88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5" y="88"/>
                    <a:pt x="0" y="83"/>
                    <a:pt x="0" y="76"/>
                  </a:cubicBezTo>
                  <a:cubicBezTo>
                    <a:pt x="0" y="69"/>
                    <a:pt x="5" y="64"/>
                    <a:pt x="12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43" y="64"/>
                    <a:pt x="48" y="69"/>
                    <a:pt x="48" y="76"/>
                  </a:cubicBezTo>
                  <a:cubicBezTo>
                    <a:pt x="48" y="83"/>
                    <a:pt x="43" y="88"/>
                    <a:pt x="36" y="88"/>
                  </a:cubicBezTo>
                  <a:moveTo>
                    <a:pt x="36" y="24"/>
                  </a:moveTo>
                  <a:cubicBezTo>
                    <a:pt x="36" y="24"/>
                    <a:pt x="36" y="24"/>
                    <a:pt x="3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3" y="0"/>
                    <a:pt x="48" y="5"/>
                    <a:pt x="48" y="12"/>
                  </a:cubicBezTo>
                  <a:cubicBezTo>
                    <a:pt x="48" y="19"/>
                    <a:pt x="43" y="24"/>
                    <a:pt x="36" y="24"/>
                  </a:cubicBezTo>
                  <a:moveTo>
                    <a:pt x="84" y="152"/>
                  </a:moveTo>
                  <a:cubicBezTo>
                    <a:pt x="77" y="152"/>
                    <a:pt x="72" y="147"/>
                    <a:pt x="72" y="140"/>
                  </a:cubicBezTo>
                  <a:cubicBezTo>
                    <a:pt x="72" y="133"/>
                    <a:pt x="77" y="128"/>
                    <a:pt x="84" y="128"/>
                  </a:cubicBezTo>
                  <a:cubicBezTo>
                    <a:pt x="84" y="128"/>
                    <a:pt x="84" y="128"/>
                    <a:pt x="84" y="128"/>
                  </a:cubicBezTo>
                  <a:cubicBezTo>
                    <a:pt x="244" y="128"/>
                    <a:pt x="244" y="128"/>
                    <a:pt x="244" y="128"/>
                  </a:cubicBezTo>
                  <a:cubicBezTo>
                    <a:pt x="251" y="128"/>
                    <a:pt x="256" y="133"/>
                    <a:pt x="256" y="140"/>
                  </a:cubicBezTo>
                  <a:cubicBezTo>
                    <a:pt x="256" y="147"/>
                    <a:pt x="251" y="152"/>
                    <a:pt x="244" y="152"/>
                  </a:cubicBezTo>
                  <a:lnTo>
                    <a:pt x="84" y="15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39"/>
            <p:cNvSpPr/>
            <p:nvPr/>
          </p:nvSpPr>
          <p:spPr>
            <a:xfrm>
              <a:off x="6892925" y="2438400"/>
              <a:ext cx="409575" cy="241300"/>
            </a:xfrm>
            <a:custGeom>
              <a:rect b="b" l="l" r="r" t="t"/>
              <a:pathLst>
                <a:path extrusionOk="0" h="152" w="256">
                  <a:moveTo>
                    <a:pt x="244" y="88"/>
                  </a:moveTo>
                  <a:cubicBezTo>
                    <a:pt x="12" y="88"/>
                    <a:pt x="12" y="88"/>
                    <a:pt x="12" y="88"/>
                  </a:cubicBezTo>
                  <a:cubicBezTo>
                    <a:pt x="5" y="88"/>
                    <a:pt x="0" y="83"/>
                    <a:pt x="0" y="76"/>
                  </a:cubicBezTo>
                  <a:cubicBezTo>
                    <a:pt x="0" y="69"/>
                    <a:pt x="5" y="64"/>
                    <a:pt x="12" y="64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51" y="64"/>
                    <a:pt x="256" y="69"/>
                    <a:pt x="256" y="76"/>
                  </a:cubicBezTo>
                  <a:cubicBezTo>
                    <a:pt x="256" y="83"/>
                    <a:pt x="251" y="88"/>
                    <a:pt x="244" y="88"/>
                  </a:cubicBezTo>
                  <a:moveTo>
                    <a:pt x="244" y="24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19"/>
                    <a:pt x="251" y="24"/>
                    <a:pt x="244" y="24"/>
                  </a:cubicBezTo>
                  <a:moveTo>
                    <a:pt x="12" y="128"/>
                  </a:moveTo>
                  <a:cubicBezTo>
                    <a:pt x="244" y="128"/>
                    <a:pt x="244" y="128"/>
                    <a:pt x="244" y="128"/>
                  </a:cubicBezTo>
                  <a:cubicBezTo>
                    <a:pt x="251" y="128"/>
                    <a:pt x="256" y="133"/>
                    <a:pt x="256" y="140"/>
                  </a:cubicBezTo>
                  <a:cubicBezTo>
                    <a:pt x="256" y="147"/>
                    <a:pt x="251" y="152"/>
                    <a:pt x="244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5" y="152"/>
                    <a:pt x="0" y="147"/>
                    <a:pt x="0" y="140"/>
                  </a:cubicBezTo>
                  <a:cubicBezTo>
                    <a:pt x="0" y="133"/>
                    <a:pt x="5" y="128"/>
                    <a:pt x="12" y="128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39"/>
            <p:cNvSpPr/>
            <p:nvPr/>
          </p:nvSpPr>
          <p:spPr>
            <a:xfrm>
              <a:off x="6223000" y="2520950"/>
              <a:ext cx="319088" cy="76200"/>
            </a:xfrm>
            <a:custGeom>
              <a:rect b="b" l="l" r="r" t="t"/>
              <a:pathLst>
                <a:path extrusionOk="0" h="48" w="200">
                  <a:moveTo>
                    <a:pt x="176" y="48"/>
                  </a:moveTo>
                  <a:cubicBezTo>
                    <a:pt x="163" y="48"/>
                    <a:pt x="152" y="37"/>
                    <a:pt x="152" y="24"/>
                  </a:cubicBezTo>
                  <a:cubicBezTo>
                    <a:pt x="152" y="11"/>
                    <a:pt x="163" y="0"/>
                    <a:pt x="176" y="0"/>
                  </a:cubicBezTo>
                  <a:cubicBezTo>
                    <a:pt x="189" y="0"/>
                    <a:pt x="200" y="11"/>
                    <a:pt x="200" y="24"/>
                  </a:cubicBezTo>
                  <a:cubicBezTo>
                    <a:pt x="200" y="37"/>
                    <a:pt x="189" y="48"/>
                    <a:pt x="176" y="48"/>
                  </a:cubicBezTo>
                  <a:moveTo>
                    <a:pt x="100" y="48"/>
                  </a:moveTo>
                  <a:cubicBezTo>
                    <a:pt x="87" y="48"/>
                    <a:pt x="76" y="37"/>
                    <a:pt x="76" y="24"/>
                  </a:cubicBezTo>
                  <a:cubicBezTo>
                    <a:pt x="76" y="11"/>
                    <a:pt x="87" y="0"/>
                    <a:pt x="100" y="0"/>
                  </a:cubicBezTo>
                  <a:cubicBezTo>
                    <a:pt x="113" y="0"/>
                    <a:pt x="124" y="11"/>
                    <a:pt x="124" y="24"/>
                  </a:cubicBezTo>
                  <a:cubicBezTo>
                    <a:pt x="124" y="37"/>
                    <a:pt x="113" y="48"/>
                    <a:pt x="100" y="48"/>
                  </a:cubicBezTo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cubicBezTo>
                    <a:pt x="48" y="37"/>
                    <a:pt x="37" y="48"/>
                    <a:pt x="24" y="48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39"/>
            <p:cNvSpPr/>
            <p:nvPr/>
          </p:nvSpPr>
          <p:spPr>
            <a:xfrm>
              <a:off x="5591175" y="2424113"/>
              <a:ext cx="152400" cy="269875"/>
            </a:xfrm>
            <a:custGeom>
              <a:rect b="b" l="l" r="r" t="t"/>
              <a:pathLst>
                <a:path extrusionOk="0" h="168" w="96">
                  <a:moveTo>
                    <a:pt x="4" y="21"/>
                  </a:moveTo>
                  <a:cubicBezTo>
                    <a:pt x="67" y="84"/>
                    <a:pt x="67" y="84"/>
                    <a:pt x="67" y="84"/>
                  </a:cubicBezTo>
                  <a:cubicBezTo>
                    <a:pt x="3" y="148"/>
                    <a:pt x="3" y="148"/>
                    <a:pt x="3" y="148"/>
                  </a:cubicBezTo>
                  <a:cubicBezTo>
                    <a:pt x="3" y="148"/>
                    <a:pt x="3" y="148"/>
                    <a:pt x="3" y="148"/>
                  </a:cubicBezTo>
                  <a:cubicBezTo>
                    <a:pt x="1" y="150"/>
                    <a:pt x="0" y="153"/>
                    <a:pt x="0" y="156"/>
                  </a:cubicBezTo>
                  <a:cubicBezTo>
                    <a:pt x="0" y="163"/>
                    <a:pt x="5" y="168"/>
                    <a:pt x="12" y="168"/>
                  </a:cubicBezTo>
                  <a:cubicBezTo>
                    <a:pt x="15" y="168"/>
                    <a:pt x="18" y="167"/>
                    <a:pt x="20" y="165"/>
                  </a:cubicBezTo>
                  <a:cubicBezTo>
                    <a:pt x="20" y="165"/>
                    <a:pt x="20" y="165"/>
                    <a:pt x="20" y="165"/>
                  </a:cubicBezTo>
                  <a:cubicBezTo>
                    <a:pt x="92" y="93"/>
                    <a:pt x="92" y="93"/>
                    <a:pt x="92" y="93"/>
                  </a:cubicBezTo>
                  <a:cubicBezTo>
                    <a:pt x="92" y="93"/>
                    <a:pt x="92" y="93"/>
                    <a:pt x="92" y="93"/>
                  </a:cubicBezTo>
                  <a:cubicBezTo>
                    <a:pt x="95" y="90"/>
                    <a:pt x="96" y="87"/>
                    <a:pt x="96" y="84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96" y="81"/>
                    <a:pt x="95" y="77"/>
                    <a:pt x="92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1"/>
                    <a:pt x="15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6"/>
                    <a:pt x="2" y="19"/>
                    <a:pt x="4" y="2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39"/>
            <p:cNvSpPr/>
            <p:nvPr/>
          </p:nvSpPr>
          <p:spPr>
            <a:xfrm>
              <a:off x="4875213" y="2424113"/>
              <a:ext cx="153987" cy="269875"/>
            </a:xfrm>
            <a:custGeom>
              <a:rect b="b" l="l" r="r" t="t"/>
              <a:pathLst>
                <a:path extrusionOk="0" h="168" w="96">
                  <a:moveTo>
                    <a:pt x="92" y="21"/>
                  </a:moveTo>
                  <a:cubicBezTo>
                    <a:pt x="29" y="84"/>
                    <a:pt x="29" y="84"/>
                    <a:pt x="29" y="84"/>
                  </a:cubicBezTo>
                  <a:cubicBezTo>
                    <a:pt x="93" y="148"/>
                    <a:pt x="93" y="148"/>
                    <a:pt x="93" y="148"/>
                  </a:cubicBezTo>
                  <a:cubicBezTo>
                    <a:pt x="93" y="148"/>
                    <a:pt x="93" y="148"/>
                    <a:pt x="93" y="148"/>
                  </a:cubicBezTo>
                  <a:cubicBezTo>
                    <a:pt x="95" y="150"/>
                    <a:pt x="96" y="153"/>
                    <a:pt x="96" y="156"/>
                  </a:cubicBezTo>
                  <a:cubicBezTo>
                    <a:pt x="96" y="163"/>
                    <a:pt x="91" y="168"/>
                    <a:pt x="84" y="168"/>
                  </a:cubicBezTo>
                  <a:cubicBezTo>
                    <a:pt x="81" y="168"/>
                    <a:pt x="78" y="167"/>
                    <a:pt x="76" y="165"/>
                  </a:cubicBezTo>
                  <a:cubicBezTo>
                    <a:pt x="76" y="165"/>
                    <a:pt x="76" y="165"/>
                    <a:pt x="76" y="165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1" y="90"/>
                    <a:pt x="0" y="87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1"/>
                    <a:pt x="1" y="77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8" y="1"/>
                    <a:pt x="81" y="0"/>
                    <a:pt x="84" y="0"/>
                  </a:cubicBezTo>
                  <a:cubicBezTo>
                    <a:pt x="91" y="0"/>
                    <a:pt x="96" y="5"/>
                    <a:pt x="96" y="12"/>
                  </a:cubicBezTo>
                  <a:cubicBezTo>
                    <a:pt x="96" y="16"/>
                    <a:pt x="94" y="19"/>
                    <a:pt x="92" y="2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39"/>
            <p:cNvSpPr/>
            <p:nvPr/>
          </p:nvSpPr>
          <p:spPr>
            <a:xfrm>
              <a:off x="4102100" y="2482850"/>
              <a:ext cx="268288" cy="152400"/>
            </a:xfrm>
            <a:custGeom>
              <a:rect b="b" l="l" r="r" t="t"/>
              <a:pathLst>
                <a:path extrusionOk="0" h="96" w="168">
                  <a:moveTo>
                    <a:pt x="21" y="92"/>
                  </a:moveTo>
                  <a:cubicBezTo>
                    <a:pt x="84" y="29"/>
                    <a:pt x="84" y="29"/>
                    <a:pt x="84" y="29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0" y="95"/>
                    <a:pt x="153" y="96"/>
                    <a:pt x="156" y="96"/>
                  </a:cubicBezTo>
                  <a:cubicBezTo>
                    <a:pt x="163" y="96"/>
                    <a:pt x="168" y="91"/>
                    <a:pt x="168" y="84"/>
                  </a:cubicBezTo>
                  <a:cubicBezTo>
                    <a:pt x="168" y="81"/>
                    <a:pt x="167" y="78"/>
                    <a:pt x="165" y="76"/>
                  </a:cubicBezTo>
                  <a:cubicBezTo>
                    <a:pt x="165" y="76"/>
                    <a:pt x="165" y="76"/>
                    <a:pt x="165" y="76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0" y="1"/>
                    <a:pt x="87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1" y="0"/>
                    <a:pt x="77" y="1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1" y="78"/>
                    <a:pt x="0" y="81"/>
                    <a:pt x="0" y="84"/>
                  </a:cubicBezTo>
                  <a:cubicBezTo>
                    <a:pt x="0" y="91"/>
                    <a:pt x="5" y="96"/>
                    <a:pt x="12" y="96"/>
                  </a:cubicBezTo>
                  <a:cubicBezTo>
                    <a:pt x="16" y="96"/>
                    <a:pt x="19" y="94"/>
                    <a:pt x="21" y="92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39"/>
            <p:cNvSpPr/>
            <p:nvPr/>
          </p:nvSpPr>
          <p:spPr>
            <a:xfrm>
              <a:off x="3387725" y="2482850"/>
              <a:ext cx="268288" cy="152400"/>
            </a:xfrm>
            <a:custGeom>
              <a:rect b="b" l="l" r="r" t="t"/>
              <a:pathLst>
                <a:path extrusionOk="0" h="96" w="168">
                  <a:moveTo>
                    <a:pt x="21" y="4"/>
                  </a:moveTo>
                  <a:cubicBezTo>
                    <a:pt x="84" y="67"/>
                    <a:pt x="84" y="67"/>
                    <a:pt x="84" y="67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150" y="1"/>
                    <a:pt x="153" y="0"/>
                    <a:pt x="156" y="0"/>
                  </a:cubicBezTo>
                  <a:cubicBezTo>
                    <a:pt x="163" y="0"/>
                    <a:pt x="168" y="5"/>
                    <a:pt x="168" y="12"/>
                  </a:cubicBezTo>
                  <a:cubicBezTo>
                    <a:pt x="168" y="15"/>
                    <a:pt x="167" y="18"/>
                    <a:pt x="165" y="20"/>
                  </a:cubicBezTo>
                  <a:cubicBezTo>
                    <a:pt x="165" y="20"/>
                    <a:pt x="165" y="20"/>
                    <a:pt x="165" y="20"/>
                  </a:cubicBezTo>
                  <a:cubicBezTo>
                    <a:pt x="93" y="92"/>
                    <a:pt x="93" y="92"/>
                    <a:pt x="93" y="92"/>
                  </a:cubicBezTo>
                  <a:cubicBezTo>
                    <a:pt x="93" y="92"/>
                    <a:pt x="93" y="92"/>
                    <a:pt x="93" y="92"/>
                  </a:cubicBezTo>
                  <a:cubicBezTo>
                    <a:pt x="90" y="95"/>
                    <a:pt x="87" y="96"/>
                    <a:pt x="84" y="96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1" y="96"/>
                    <a:pt x="77" y="95"/>
                    <a:pt x="75" y="92"/>
                  </a:cubicBezTo>
                  <a:cubicBezTo>
                    <a:pt x="75" y="92"/>
                    <a:pt x="75" y="92"/>
                    <a:pt x="75" y="9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18"/>
                    <a:pt x="0" y="15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6" y="0"/>
                    <a:pt x="19" y="2"/>
                    <a:pt x="21" y="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39"/>
            <p:cNvSpPr/>
            <p:nvPr/>
          </p:nvSpPr>
          <p:spPr>
            <a:xfrm>
              <a:off x="2697163" y="2451100"/>
              <a:ext cx="217487" cy="215900"/>
            </a:xfrm>
            <a:custGeom>
              <a:rect b="b" l="l" r="r" t="t"/>
              <a:pathLst>
                <a:path extrusionOk="0" h="136" w="136">
                  <a:moveTo>
                    <a:pt x="132" y="20"/>
                  </a:moveTo>
                  <a:cubicBezTo>
                    <a:pt x="85" y="68"/>
                    <a:pt x="85" y="68"/>
                    <a:pt x="85" y="68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5" y="118"/>
                    <a:pt x="136" y="121"/>
                    <a:pt x="136" y="124"/>
                  </a:cubicBezTo>
                  <a:cubicBezTo>
                    <a:pt x="136" y="131"/>
                    <a:pt x="131" y="136"/>
                    <a:pt x="124" y="136"/>
                  </a:cubicBezTo>
                  <a:cubicBezTo>
                    <a:pt x="121" y="136"/>
                    <a:pt x="118" y="135"/>
                    <a:pt x="116" y="132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20" y="132"/>
                    <a:pt x="20" y="132"/>
                    <a:pt x="20" y="132"/>
                  </a:cubicBezTo>
                  <a:cubicBezTo>
                    <a:pt x="18" y="135"/>
                    <a:pt x="15" y="136"/>
                    <a:pt x="12" y="136"/>
                  </a:cubicBezTo>
                  <a:cubicBezTo>
                    <a:pt x="5" y="136"/>
                    <a:pt x="0" y="131"/>
                    <a:pt x="0" y="124"/>
                  </a:cubicBezTo>
                  <a:cubicBezTo>
                    <a:pt x="0" y="121"/>
                    <a:pt x="1" y="118"/>
                    <a:pt x="4" y="116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18"/>
                    <a:pt x="0" y="15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5" y="0"/>
                    <a:pt x="18" y="1"/>
                    <a:pt x="20" y="4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8" y="1"/>
                    <a:pt x="121" y="0"/>
                    <a:pt x="124" y="0"/>
                  </a:cubicBezTo>
                  <a:cubicBezTo>
                    <a:pt x="131" y="0"/>
                    <a:pt x="136" y="5"/>
                    <a:pt x="136" y="12"/>
                  </a:cubicBezTo>
                  <a:cubicBezTo>
                    <a:pt x="136" y="15"/>
                    <a:pt x="135" y="18"/>
                    <a:pt x="132" y="2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39"/>
            <p:cNvSpPr/>
            <p:nvPr/>
          </p:nvSpPr>
          <p:spPr>
            <a:xfrm>
              <a:off x="1955800" y="2470150"/>
              <a:ext cx="268288" cy="184150"/>
            </a:xfrm>
            <a:custGeom>
              <a:rect b="b" l="l" r="r" t="t"/>
              <a:pathLst>
                <a:path extrusionOk="0" h="116" w="168">
                  <a:moveTo>
                    <a:pt x="164" y="20"/>
                  </a:moveTo>
                  <a:cubicBezTo>
                    <a:pt x="164" y="20"/>
                    <a:pt x="164" y="20"/>
                    <a:pt x="164" y="20"/>
                  </a:cubicBezTo>
                  <a:cubicBezTo>
                    <a:pt x="72" y="112"/>
                    <a:pt x="72" y="112"/>
                    <a:pt x="72" y="112"/>
                  </a:cubicBezTo>
                  <a:cubicBezTo>
                    <a:pt x="70" y="115"/>
                    <a:pt x="67" y="116"/>
                    <a:pt x="64" y="116"/>
                  </a:cubicBezTo>
                  <a:cubicBezTo>
                    <a:pt x="61" y="116"/>
                    <a:pt x="58" y="115"/>
                    <a:pt x="56" y="112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1" y="58"/>
                    <a:pt x="0" y="55"/>
                    <a:pt x="0" y="52"/>
                  </a:cubicBezTo>
                  <a:cubicBezTo>
                    <a:pt x="0" y="45"/>
                    <a:pt x="5" y="40"/>
                    <a:pt x="12" y="40"/>
                  </a:cubicBezTo>
                  <a:cubicBezTo>
                    <a:pt x="15" y="40"/>
                    <a:pt x="18" y="41"/>
                    <a:pt x="20" y="44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50" y="1"/>
                    <a:pt x="153" y="0"/>
                    <a:pt x="156" y="0"/>
                  </a:cubicBezTo>
                  <a:cubicBezTo>
                    <a:pt x="163" y="0"/>
                    <a:pt x="168" y="5"/>
                    <a:pt x="168" y="12"/>
                  </a:cubicBezTo>
                  <a:cubicBezTo>
                    <a:pt x="168" y="15"/>
                    <a:pt x="167" y="18"/>
                    <a:pt x="164" y="2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39"/>
            <p:cNvSpPr/>
            <p:nvPr/>
          </p:nvSpPr>
          <p:spPr>
            <a:xfrm>
              <a:off x="1228725" y="2540000"/>
              <a:ext cx="293688" cy="38100"/>
            </a:xfrm>
            <a:custGeom>
              <a:rect b="b" l="l" r="r" t="t"/>
              <a:pathLst>
                <a:path extrusionOk="0" h="24" w="184">
                  <a:moveTo>
                    <a:pt x="172" y="24"/>
                  </a:moveTo>
                  <a:cubicBezTo>
                    <a:pt x="104" y="24"/>
                    <a:pt x="104" y="24"/>
                    <a:pt x="104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79" y="0"/>
                    <a:pt x="184" y="5"/>
                    <a:pt x="184" y="12"/>
                  </a:cubicBezTo>
                  <a:cubicBezTo>
                    <a:pt x="184" y="19"/>
                    <a:pt x="179" y="24"/>
                    <a:pt x="172" y="2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39"/>
            <p:cNvSpPr/>
            <p:nvPr/>
          </p:nvSpPr>
          <p:spPr>
            <a:xfrm>
              <a:off x="512763" y="2411413"/>
              <a:ext cx="293687" cy="295275"/>
            </a:xfrm>
            <a:custGeom>
              <a:rect b="b" l="l" r="r" t="t"/>
              <a:pathLst>
                <a:path extrusionOk="0" h="184" w="184">
                  <a:moveTo>
                    <a:pt x="172" y="104"/>
                  </a:moveTo>
                  <a:cubicBezTo>
                    <a:pt x="104" y="104"/>
                    <a:pt x="104" y="104"/>
                    <a:pt x="104" y="104"/>
                  </a:cubicBezTo>
                  <a:cubicBezTo>
                    <a:pt x="104" y="172"/>
                    <a:pt x="104" y="172"/>
                    <a:pt x="104" y="172"/>
                  </a:cubicBezTo>
                  <a:cubicBezTo>
                    <a:pt x="104" y="179"/>
                    <a:pt x="99" y="184"/>
                    <a:pt x="92" y="184"/>
                  </a:cubicBezTo>
                  <a:cubicBezTo>
                    <a:pt x="85" y="184"/>
                    <a:pt x="80" y="179"/>
                    <a:pt x="80" y="172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5" y="104"/>
                    <a:pt x="0" y="99"/>
                    <a:pt x="0" y="92"/>
                  </a:cubicBezTo>
                  <a:cubicBezTo>
                    <a:pt x="0" y="85"/>
                    <a:pt x="5" y="80"/>
                    <a:pt x="12" y="80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5"/>
                    <a:pt x="85" y="0"/>
                    <a:pt x="92" y="0"/>
                  </a:cubicBezTo>
                  <a:cubicBezTo>
                    <a:pt x="99" y="0"/>
                    <a:pt x="104" y="5"/>
                    <a:pt x="104" y="12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72" y="80"/>
                    <a:pt x="172" y="80"/>
                    <a:pt x="172" y="80"/>
                  </a:cubicBezTo>
                  <a:cubicBezTo>
                    <a:pt x="179" y="80"/>
                    <a:pt x="184" y="85"/>
                    <a:pt x="184" y="92"/>
                  </a:cubicBezTo>
                  <a:cubicBezTo>
                    <a:pt x="184" y="99"/>
                    <a:pt x="179" y="104"/>
                    <a:pt x="172" y="10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39"/>
            <p:cNvSpPr/>
            <p:nvPr/>
          </p:nvSpPr>
          <p:spPr>
            <a:xfrm>
              <a:off x="8451850" y="1638300"/>
              <a:ext cx="153988" cy="346075"/>
            </a:xfrm>
            <a:custGeom>
              <a:rect b="b" l="l" r="r" t="t"/>
              <a:pathLst>
                <a:path extrusionOk="0" h="216" w="96">
                  <a:moveTo>
                    <a:pt x="48" y="168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91" y="0"/>
                    <a:pt x="96" y="5"/>
                    <a:pt x="96" y="12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96" y="216"/>
                    <a:pt x="96" y="216"/>
                    <a:pt x="96" y="216"/>
                  </a:cubicBezTo>
                  <a:lnTo>
                    <a:pt x="48" y="16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39"/>
            <p:cNvSpPr/>
            <p:nvPr/>
          </p:nvSpPr>
          <p:spPr>
            <a:xfrm>
              <a:off x="7608888" y="1638300"/>
              <a:ext cx="407987" cy="409575"/>
            </a:xfrm>
            <a:custGeom>
              <a:rect b="b" l="l" r="r" t="t"/>
              <a:pathLst>
                <a:path extrusionOk="0" h="256" w="256">
                  <a:moveTo>
                    <a:pt x="249" y="207"/>
                  </a:moveTo>
                  <a:cubicBezTo>
                    <a:pt x="133" y="255"/>
                    <a:pt x="133" y="255"/>
                    <a:pt x="133" y="255"/>
                  </a:cubicBezTo>
                  <a:cubicBezTo>
                    <a:pt x="131" y="256"/>
                    <a:pt x="130" y="256"/>
                    <a:pt x="128" y="256"/>
                  </a:cubicBezTo>
                  <a:cubicBezTo>
                    <a:pt x="126" y="256"/>
                    <a:pt x="125" y="256"/>
                    <a:pt x="123" y="255"/>
                  </a:cubicBezTo>
                  <a:cubicBezTo>
                    <a:pt x="7" y="207"/>
                    <a:pt x="7" y="207"/>
                    <a:pt x="7" y="207"/>
                  </a:cubicBezTo>
                  <a:cubicBezTo>
                    <a:pt x="3" y="205"/>
                    <a:pt x="0" y="201"/>
                    <a:pt x="0" y="19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4" y="0"/>
                    <a:pt x="15" y="0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28" y="47"/>
                    <a:pt x="128" y="47"/>
                    <a:pt x="128" y="47"/>
                  </a:cubicBezTo>
                  <a:cubicBezTo>
                    <a:pt x="239" y="1"/>
                    <a:pt x="239" y="1"/>
                    <a:pt x="239" y="1"/>
                  </a:cubicBezTo>
                  <a:cubicBezTo>
                    <a:pt x="239" y="1"/>
                    <a:pt x="239" y="1"/>
                    <a:pt x="239" y="1"/>
                  </a:cubicBezTo>
                  <a:cubicBezTo>
                    <a:pt x="239" y="1"/>
                    <a:pt x="239" y="1"/>
                    <a:pt x="239" y="1"/>
                  </a:cubicBezTo>
                  <a:cubicBezTo>
                    <a:pt x="241" y="0"/>
                    <a:pt x="242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196"/>
                    <a:pt x="256" y="196"/>
                    <a:pt x="256" y="196"/>
                  </a:cubicBezTo>
                  <a:cubicBezTo>
                    <a:pt x="256" y="201"/>
                    <a:pt x="253" y="205"/>
                    <a:pt x="249" y="207"/>
                  </a:cubicBezTo>
                  <a:moveTo>
                    <a:pt x="116" y="68"/>
                  </a:moveTo>
                  <a:cubicBezTo>
                    <a:pt x="24" y="30"/>
                    <a:pt x="24" y="30"/>
                    <a:pt x="24" y="30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116" y="226"/>
                    <a:pt x="116" y="226"/>
                    <a:pt x="116" y="226"/>
                  </a:cubicBezTo>
                  <a:lnTo>
                    <a:pt x="116" y="68"/>
                  </a:lnTo>
                  <a:close/>
                  <a:moveTo>
                    <a:pt x="232" y="30"/>
                  </a:moveTo>
                  <a:cubicBezTo>
                    <a:pt x="140" y="68"/>
                    <a:pt x="140" y="68"/>
                    <a:pt x="140" y="68"/>
                  </a:cubicBezTo>
                  <a:cubicBezTo>
                    <a:pt x="140" y="226"/>
                    <a:pt x="140" y="226"/>
                    <a:pt x="140" y="226"/>
                  </a:cubicBezTo>
                  <a:cubicBezTo>
                    <a:pt x="232" y="188"/>
                    <a:pt x="232" y="188"/>
                    <a:pt x="232" y="188"/>
                  </a:cubicBezTo>
                  <a:lnTo>
                    <a:pt x="232" y="30"/>
                  </a:lnTo>
                  <a:close/>
                  <a:moveTo>
                    <a:pt x="159" y="85"/>
                  </a:moveTo>
                  <a:cubicBezTo>
                    <a:pt x="203" y="65"/>
                    <a:pt x="203" y="65"/>
                    <a:pt x="203" y="65"/>
                  </a:cubicBezTo>
                  <a:cubicBezTo>
                    <a:pt x="205" y="64"/>
                    <a:pt x="206" y="64"/>
                    <a:pt x="208" y="64"/>
                  </a:cubicBezTo>
                  <a:cubicBezTo>
                    <a:pt x="215" y="64"/>
                    <a:pt x="220" y="69"/>
                    <a:pt x="220" y="76"/>
                  </a:cubicBezTo>
                  <a:cubicBezTo>
                    <a:pt x="220" y="81"/>
                    <a:pt x="217" y="85"/>
                    <a:pt x="213" y="8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7" y="108"/>
                    <a:pt x="166" y="108"/>
                    <a:pt x="164" y="108"/>
                  </a:cubicBezTo>
                  <a:cubicBezTo>
                    <a:pt x="157" y="108"/>
                    <a:pt x="152" y="103"/>
                    <a:pt x="152" y="96"/>
                  </a:cubicBezTo>
                  <a:cubicBezTo>
                    <a:pt x="152" y="91"/>
                    <a:pt x="155" y="87"/>
                    <a:pt x="159" y="85"/>
                  </a:cubicBezTo>
                  <a:moveTo>
                    <a:pt x="159" y="129"/>
                  </a:moveTo>
                  <a:cubicBezTo>
                    <a:pt x="159" y="129"/>
                    <a:pt x="159" y="129"/>
                    <a:pt x="159" y="129"/>
                  </a:cubicBezTo>
                  <a:cubicBezTo>
                    <a:pt x="203" y="109"/>
                    <a:pt x="203" y="109"/>
                    <a:pt x="203" y="109"/>
                  </a:cubicBezTo>
                  <a:cubicBezTo>
                    <a:pt x="205" y="108"/>
                    <a:pt x="206" y="108"/>
                    <a:pt x="208" y="108"/>
                  </a:cubicBezTo>
                  <a:cubicBezTo>
                    <a:pt x="215" y="108"/>
                    <a:pt x="220" y="113"/>
                    <a:pt x="220" y="120"/>
                  </a:cubicBezTo>
                  <a:cubicBezTo>
                    <a:pt x="220" y="125"/>
                    <a:pt x="217" y="129"/>
                    <a:pt x="213" y="131"/>
                  </a:cubicBezTo>
                  <a:cubicBezTo>
                    <a:pt x="169" y="151"/>
                    <a:pt x="169" y="151"/>
                    <a:pt x="169" y="151"/>
                  </a:cubicBezTo>
                  <a:cubicBezTo>
                    <a:pt x="167" y="152"/>
                    <a:pt x="166" y="152"/>
                    <a:pt x="164" y="152"/>
                  </a:cubicBezTo>
                  <a:cubicBezTo>
                    <a:pt x="157" y="152"/>
                    <a:pt x="152" y="147"/>
                    <a:pt x="152" y="140"/>
                  </a:cubicBezTo>
                  <a:cubicBezTo>
                    <a:pt x="152" y="135"/>
                    <a:pt x="155" y="131"/>
                    <a:pt x="159" y="129"/>
                  </a:cubicBezTo>
                  <a:moveTo>
                    <a:pt x="159" y="173"/>
                  </a:moveTo>
                  <a:cubicBezTo>
                    <a:pt x="159" y="173"/>
                    <a:pt x="159" y="173"/>
                    <a:pt x="159" y="173"/>
                  </a:cubicBezTo>
                  <a:cubicBezTo>
                    <a:pt x="203" y="153"/>
                    <a:pt x="203" y="153"/>
                    <a:pt x="203" y="153"/>
                  </a:cubicBezTo>
                  <a:cubicBezTo>
                    <a:pt x="205" y="152"/>
                    <a:pt x="206" y="152"/>
                    <a:pt x="208" y="152"/>
                  </a:cubicBezTo>
                  <a:cubicBezTo>
                    <a:pt x="215" y="152"/>
                    <a:pt x="220" y="157"/>
                    <a:pt x="220" y="164"/>
                  </a:cubicBezTo>
                  <a:cubicBezTo>
                    <a:pt x="220" y="169"/>
                    <a:pt x="217" y="173"/>
                    <a:pt x="213" y="175"/>
                  </a:cubicBezTo>
                  <a:cubicBezTo>
                    <a:pt x="169" y="195"/>
                    <a:pt x="169" y="195"/>
                    <a:pt x="169" y="195"/>
                  </a:cubicBezTo>
                  <a:cubicBezTo>
                    <a:pt x="167" y="196"/>
                    <a:pt x="166" y="196"/>
                    <a:pt x="164" y="196"/>
                  </a:cubicBezTo>
                  <a:cubicBezTo>
                    <a:pt x="157" y="196"/>
                    <a:pt x="152" y="191"/>
                    <a:pt x="152" y="184"/>
                  </a:cubicBezTo>
                  <a:cubicBezTo>
                    <a:pt x="152" y="179"/>
                    <a:pt x="155" y="175"/>
                    <a:pt x="159" y="173"/>
                  </a:cubicBezTo>
                  <a:moveTo>
                    <a:pt x="48" y="64"/>
                  </a:moveTo>
                  <a:cubicBezTo>
                    <a:pt x="50" y="64"/>
                    <a:pt x="51" y="64"/>
                    <a:pt x="53" y="6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101" y="87"/>
                    <a:pt x="104" y="91"/>
                    <a:pt x="104" y="96"/>
                  </a:cubicBezTo>
                  <a:cubicBezTo>
                    <a:pt x="104" y="103"/>
                    <a:pt x="99" y="108"/>
                    <a:pt x="92" y="108"/>
                  </a:cubicBezTo>
                  <a:cubicBezTo>
                    <a:pt x="90" y="108"/>
                    <a:pt x="89" y="108"/>
                    <a:pt x="87" y="10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39" y="85"/>
                    <a:pt x="36" y="81"/>
                    <a:pt x="36" y="76"/>
                  </a:cubicBezTo>
                  <a:cubicBezTo>
                    <a:pt x="36" y="69"/>
                    <a:pt x="41" y="64"/>
                    <a:pt x="48" y="64"/>
                  </a:cubicBezTo>
                  <a:moveTo>
                    <a:pt x="48" y="108"/>
                  </a:moveTo>
                  <a:cubicBezTo>
                    <a:pt x="50" y="108"/>
                    <a:pt x="51" y="108"/>
                    <a:pt x="53" y="109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101" y="131"/>
                    <a:pt x="104" y="135"/>
                    <a:pt x="104" y="140"/>
                  </a:cubicBezTo>
                  <a:cubicBezTo>
                    <a:pt x="104" y="147"/>
                    <a:pt x="99" y="152"/>
                    <a:pt x="92" y="152"/>
                  </a:cubicBezTo>
                  <a:cubicBezTo>
                    <a:pt x="90" y="152"/>
                    <a:pt x="89" y="152"/>
                    <a:pt x="87" y="151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39" y="129"/>
                    <a:pt x="36" y="125"/>
                    <a:pt x="36" y="120"/>
                  </a:cubicBezTo>
                  <a:cubicBezTo>
                    <a:pt x="36" y="113"/>
                    <a:pt x="41" y="108"/>
                    <a:pt x="48" y="108"/>
                  </a:cubicBezTo>
                  <a:moveTo>
                    <a:pt x="48" y="152"/>
                  </a:moveTo>
                  <a:cubicBezTo>
                    <a:pt x="50" y="152"/>
                    <a:pt x="51" y="152"/>
                    <a:pt x="53" y="153"/>
                  </a:cubicBezTo>
                  <a:cubicBezTo>
                    <a:pt x="97" y="173"/>
                    <a:pt x="97" y="173"/>
                    <a:pt x="97" y="173"/>
                  </a:cubicBezTo>
                  <a:cubicBezTo>
                    <a:pt x="101" y="175"/>
                    <a:pt x="104" y="179"/>
                    <a:pt x="104" y="184"/>
                  </a:cubicBezTo>
                  <a:cubicBezTo>
                    <a:pt x="104" y="191"/>
                    <a:pt x="99" y="196"/>
                    <a:pt x="92" y="196"/>
                  </a:cubicBezTo>
                  <a:cubicBezTo>
                    <a:pt x="90" y="196"/>
                    <a:pt x="89" y="196"/>
                    <a:pt x="87" y="195"/>
                  </a:cubicBezTo>
                  <a:cubicBezTo>
                    <a:pt x="43" y="175"/>
                    <a:pt x="43" y="175"/>
                    <a:pt x="43" y="175"/>
                  </a:cubicBezTo>
                  <a:cubicBezTo>
                    <a:pt x="39" y="173"/>
                    <a:pt x="36" y="169"/>
                    <a:pt x="36" y="164"/>
                  </a:cubicBezTo>
                  <a:cubicBezTo>
                    <a:pt x="36" y="157"/>
                    <a:pt x="41" y="152"/>
                    <a:pt x="48" y="152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39"/>
            <p:cNvSpPr/>
            <p:nvPr/>
          </p:nvSpPr>
          <p:spPr>
            <a:xfrm>
              <a:off x="6892925" y="1638300"/>
              <a:ext cx="409575" cy="409575"/>
            </a:xfrm>
            <a:custGeom>
              <a:rect b="b" l="l" r="r" t="t"/>
              <a:pathLst>
                <a:path extrusionOk="0" h="256" w="256">
                  <a:moveTo>
                    <a:pt x="249" y="207"/>
                  </a:moveTo>
                  <a:cubicBezTo>
                    <a:pt x="133" y="255"/>
                    <a:pt x="133" y="255"/>
                    <a:pt x="133" y="255"/>
                  </a:cubicBezTo>
                  <a:cubicBezTo>
                    <a:pt x="131" y="256"/>
                    <a:pt x="130" y="256"/>
                    <a:pt x="128" y="256"/>
                  </a:cubicBezTo>
                  <a:cubicBezTo>
                    <a:pt x="126" y="256"/>
                    <a:pt x="125" y="256"/>
                    <a:pt x="123" y="255"/>
                  </a:cubicBezTo>
                  <a:cubicBezTo>
                    <a:pt x="7" y="207"/>
                    <a:pt x="7" y="207"/>
                    <a:pt x="7" y="207"/>
                  </a:cubicBezTo>
                  <a:cubicBezTo>
                    <a:pt x="3" y="205"/>
                    <a:pt x="0" y="201"/>
                    <a:pt x="0" y="19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4" y="0"/>
                    <a:pt x="15" y="0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28" y="47"/>
                    <a:pt x="128" y="47"/>
                    <a:pt x="128" y="47"/>
                  </a:cubicBezTo>
                  <a:cubicBezTo>
                    <a:pt x="239" y="1"/>
                    <a:pt x="239" y="1"/>
                    <a:pt x="239" y="1"/>
                  </a:cubicBezTo>
                  <a:cubicBezTo>
                    <a:pt x="239" y="1"/>
                    <a:pt x="239" y="1"/>
                    <a:pt x="239" y="1"/>
                  </a:cubicBezTo>
                  <a:cubicBezTo>
                    <a:pt x="239" y="1"/>
                    <a:pt x="239" y="1"/>
                    <a:pt x="239" y="1"/>
                  </a:cubicBezTo>
                  <a:cubicBezTo>
                    <a:pt x="241" y="0"/>
                    <a:pt x="242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196"/>
                    <a:pt x="256" y="196"/>
                    <a:pt x="256" y="196"/>
                  </a:cubicBezTo>
                  <a:cubicBezTo>
                    <a:pt x="256" y="201"/>
                    <a:pt x="253" y="205"/>
                    <a:pt x="249" y="207"/>
                  </a:cubicBezTo>
                  <a:moveTo>
                    <a:pt x="116" y="226"/>
                  </a:moveTo>
                  <a:cubicBezTo>
                    <a:pt x="116" y="68"/>
                    <a:pt x="116" y="68"/>
                    <a:pt x="116" y="68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188"/>
                    <a:pt x="24" y="188"/>
                    <a:pt x="24" y="188"/>
                  </a:cubicBezTo>
                  <a:lnTo>
                    <a:pt x="116" y="226"/>
                  </a:lnTo>
                  <a:close/>
                  <a:moveTo>
                    <a:pt x="232" y="30"/>
                  </a:moveTo>
                  <a:cubicBezTo>
                    <a:pt x="140" y="68"/>
                    <a:pt x="140" y="68"/>
                    <a:pt x="140" y="68"/>
                  </a:cubicBezTo>
                  <a:cubicBezTo>
                    <a:pt x="140" y="226"/>
                    <a:pt x="140" y="226"/>
                    <a:pt x="140" y="226"/>
                  </a:cubicBezTo>
                  <a:cubicBezTo>
                    <a:pt x="232" y="188"/>
                    <a:pt x="232" y="188"/>
                    <a:pt x="232" y="188"/>
                  </a:cubicBezTo>
                  <a:lnTo>
                    <a:pt x="232" y="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39"/>
            <p:cNvSpPr/>
            <p:nvPr/>
          </p:nvSpPr>
          <p:spPr>
            <a:xfrm>
              <a:off x="6223000" y="1658938"/>
              <a:ext cx="319088" cy="369887"/>
            </a:xfrm>
            <a:custGeom>
              <a:rect b="b" l="l" r="r" t="t"/>
              <a:pathLst>
                <a:path extrusionOk="0" h="232" w="200">
                  <a:moveTo>
                    <a:pt x="188" y="232"/>
                  </a:moveTo>
                  <a:cubicBezTo>
                    <a:pt x="176" y="232"/>
                    <a:pt x="176" y="232"/>
                    <a:pt x="176" y="232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5" y="0"/>
                    <a:pt x="200" y="5"/>
                    <a:pt x="200" y="12"/>
                  </a:cubicBezTo>
                  <a:cubicBezTo>
                    <a:pt x="200" y="220"/>
                    <a:pt x="200" y="220"/>
                    <a:pt x="200" y="220"/>
                  </a:cubicBezTo>
                  <a:cubicBezTo>
                    <a:pt x="200" y="227"/>
                    <a:pt x="195" y="232"/>
                    <a:pt x="188" y="232"/>
                  </a:cubicBezTo>
                  <a:moveTo>
                    <a:pt x="24" y="220"/>
                  </a:moveTo>
                  <a:cubicBezTo>
                    <a:pt x="24" y="208"/>
                    <a:pt x="24" y="208"/>
                    <a:pt x="24" y="208"/>
                  </a:cubicBezTo>
                  <a:cubicBezTo>
                    <a:pt x="44" y="208"/>
                    <a:pt x="44" y="208"/>
                    <a:pt x="44" y="208"/>
                  </a:cubicBezTo>
                  <a:cubicBezTo>
                    <a:pt x="57" y="208"/>
                    <a:pt x="68" y="197"/>
                    <a:pt x="68" y="184"/>
                  </a:cubicBezTo>
                  <a:cubicBezTo>
                    <a:pt x="68" y="171"/>
                    <a:pt x="57" y="160"/>
                    <a:pt x="44" y="160"/>
                  </a:cubicBezTo>
                  <a:cubicBezTo>
                    <a:pt x="24" y="160"/>
                    <a:pt x="24" y="160"/>
                    <a:pt x="24" y="160"/>
                  </a:cubicBezTo>
                  <a:cubicBezTo>
                    <a:pt x="24" y="140"/>
                    <a:pt x="24" y="140"/>
                    <a:pt x="24" y="140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57" y="140"/>
                    <a:pt x="68" y="129"/>
                    <a:pt x="68" y="116"/>
                  </a:cubicBezTo>
                  <a:cubicBezTo>
                    <a:pt x="68" y="103"/>
                    <a:pt x="57" y="92"/>
                    <a:pt x="44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57" y="72"/>
                    <a:pt x="68" y="61"/>
                    <a:pt x="68" y="48"/>
                  </a:cubicBezTo>
                  <a:cubicBezTo>
                    <a:pt x="68" y="35"/>
                    <a:pt x="57" y="24"/>
                    <a:pt x="4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5"/>
                    <a:pt x="29" y="0"/>
                    <a:pt x="36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4" y="232"/>
                    <a:pt x="164" y="232"/>
                    <a:pt x="164" y="232"/>
                  </a:cubicBezTo>
                  <a:cubicBezTo>
                    <a:pt x="36" y="232"/>
                    <a:pt x="36" y="232"/>
                    <a:pt x="36" y="232"/>
                  </a:cubicBezTo>
                  <a:cubicBezTo>
                    <a:pt x="29" y="232"/>
                    <a:pt x="24" y="227"/>
                    <a:pt x="24" y="220"/>
                  </a:cubicBezTo>
                  <a:moveTo>
                    <a:pt x="56" y="48"/>
                  </a:moveTo>
                  <a:cubicBezTo>
                    <a:pt x="56" y="55"/>
                    <a:pt x="51" y="60"/>
                    <a:pt x="44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5" y="60"/>
                    <a:pt x="0" y="55"/>
                    <a:pt x="0" y="48"/>
                  </a:cubicBezTo>
                  <a:cubicBezTo>
                    <a:pt x="0" y="41"/>
                    <a:pt x="5" y="36"/>
                    <a:pt x="12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51" y="36"/>
                    <a:pt x="56" y="41"/>
                    <a:pt x="56" y="48"/>
                  </a:cubicBezTo>
                  <a:moveTo>
                    <a:pt x="12" y="104"/>
                  </a:moveTo>
                  <a:cubicBezTo>
                    <a:pt x="44" y="104"/>
                    <a:pt x="44" y="104"/>
                    <a:pt x="44" y="104"/>
                  </a:cubicBezTo>
                  <a:cubicBezTo>
                    <a:pt x="51" y="104"/>
                    <a:pt x="56" y="109"/>
                    <a:pt x="56" y="116"/>
                  </a:cubicBezTo>
                  <a:cubicBezTo>
                    <a:pt x="56" y="123"/>
                    <a:pt x="51" y="128"/>
                    <a:pt x="44" y="128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5" y="128"/>
                    <a:pt x="0" y="123"/>
                    <a:pt x="0" y="116"/>
                  </a:cubicBezTo>
                  <a:cubicBezTo>
                    <a:pt x="0" y="109"/>
                    <a:pt x="5" y="104"/>
                    <a:pt x="12" y="104"/>
                  </a:cubicBezTo>
                  <a:moveTo>
                    <a:pt x="12" y="172"/>
                  </a:moveTo>
                  <a:cubicBezTo>
                    <a:pt x="44" y="172"/>
                    <a:pt x="44" y="172"/>
                    <a:pt x="44" y="172"/>
                  </a:cubicBezTo>
                  <a:cubicBezTo>
                    <a:pt x="51" y="172"/>
                    <a:pt x="56" y="177"/>
                    <a:pt x="56" y="184"/>
                  </a:cubicBezTo>
                  <a:cubicBezTo>
                    <a:pt x="56" y="191"/>
                    <a:pt x="51" y="196"/>
                    <a:pt x="44" y="196"/>
                  </a:cubicBezTo>
                  <a:cubicBezTo>
                    <a:pt x="12" y="196"/>
                    <a:pt x="12" y="196"/>
                    <a:pt x="12" y="196"/>
                  </a:cubicBezTo>
                  <a:cubicBezTo>
                    <a:pt x="5" y="196"/>
                    <a:pt x="0" y="191"/>
                    <a:pt x="0" y="184"/>
                  </a:cubicBezTo>
                  <a:cubicBezTo>
                    <a:pt x="0" y="177"/>
                    <a:pt x="5" y="172"/>
                    <a:pt x="12" y="172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39"/>
            <p:cNvSpPr/>
            <p:nvPr/>
          </p:nvSpPr>
          <p:spPr>
            <a:xfrm>
              <a:off x="5526088" y="1652588"/>
              <a:ext cx="346075" cy="395287"/>
            </a:xfrm>
            <a:custGeom>
              <a:rect b="b" l="l" r="r" t="t"/>
              <a:pathLst>
                <a:path extrusionOk="0" h="248" w="216">
                  <a:moveTo>
                    <a:pt x="204" y="192"/>
                  </a:moveTo>
                  <a:cubicBezTo>
                    <a:pt x="201" y="192"/>
                    <a:pt x="198" y="191"/>
                    <a:pt x="196" y="188"/>
                  </a:cubicBezTo>
                  <a:cubicBezTo>
                    <a:pt x="188" y="181"/>
                    <a:pt x="188" y="181"/>
                    <a:pt x="188" y="181"/>
                  </a:cubicBezTo>
                  <a:cubicBezTo>
                    <a:pt x="188" y="236"/>
                    <a:pt x="188" y="236"/>
                    <a:pt x="188" y="236"/>
                  </a:cubicBezTo>
                  <a:cubicBezTo>
                    <a:pt x="188" y="243"/>
                    <a:pt x="183" y="248"/>
                    <a:pt x="176" y="248"/>
                  </a:cubicBezTo>
                  <a:cubicBezTo>
                    <a:pt x="169" y="248"/>
                    <a:pt x="164" y="243"/>
                    <a:pt x="164" y="236"/>
                  </a:cubicBezTo>
                  <a:cubicBezTo>
                    <a:pt x="164" y="181"/>
                    <a:pt x="164" y="181"/>
                    <a:pt x="164" y="181"/>
                  </a:cubicBezTo>
                  <a:cubicBezTo>
                    <a:pt x="156" y="188"/>
                    <a:pt x="156" y="188"/>
                    <a:pt x="156" y="188"/>
                  </a:cubicBezTo>
                  <a:cubicBezTo>
                    <a:pt x="154" y="191"/>
                    <a:pt x="151" y="192"/>
                    <a:pt x="148" y="192"/>
                  </a:cubicBezTo>
                  <a:cubicBezTo>
                    <a:pt x="141" y="192"/>
                    <a:pt x="136" y="187"/>
                    <a:pt x="136" y="180"/>
                  </a:cubicBezTo>
                  <a:cubicBezTo>
                    <a:pt x="136" y="177"/>
                    <a:pt x="137" y="174"/>
                    <a:pt x="140" y="172"/>
                  </a:cubicBezTo>
                  <a:cubicBezTo>
                    <a:pt x="168" y="144"/>
                    <a:pt x="168" y="144"/>
                    <a:pt x="168" y="144"/>
                  </a:cubicBezTo>
                  <a:cubicBezTo>
                    <a:pt x="170" y="141"/>
                    <a:pt x="173" y="140"/>
                    <a:pt x="176" y="140"/>
                  </a:cubicBezTo>
                  <a:cubicBezTo>
                    <a:pt x="179" y="140"/>
                    <a:pt x="182" y="141"/>
                    <a:pt x="184" y="144"/>
                  </a:cubicBezTo>
                  <a:cubicBezTo>
                    <a:pt x="212" y="172"/>
                    <a:pt x="212" y="172"/>
                    <a:pt x="212" y="172"/>
                  </a:cubicBezTo>
                  <a:cubicBezTo>
                    <a:pt x="215" y="174"/>
                    <a:pt x="216" y="177"/>
                    <a:pt x="216" y="180"/>
                  </a:cubicBezTo>
                  <a:cubicBezTo>
                    <a:pt x="216" y="187"/>
                    <a:pt x="211" y="192"/>
                    <a:pt x="204" y="192"/>
                  </a:cubicBezTo>
                  <a:moveTo>
                    <a:pt x="131" y="163"/>
                  </a:moveTo>
                  <a:cubicBezTo>
                    <a:pt x="127" y="167"/>
                    <a:pt x="124" y="173"/>
                    <a:pt x="124" y="180"/>
                  </a:cubicBezTo>
                  <a:cubicBezTo>
                    <a:pt x="124" y="193"/>
                    <a:pt x="135" y="204"/>
                    <a:pt x="148" y="204"/>
                  </a:cubicBezTo>
                  <a:cubicBezTo>
                    <a:pt x="149" y="204"/>
                    <a:pt x="151" y="204"/>
                    <a:pt x="152" y="204"/>
                  </a:cubicBezTo>
                  <a:cubicBezTo>
                    <a:pt x="152" y="232"/>
                    <a:pt x="152" y="232"/>
                    <a:pt x="152" y="232"/>
                  </a:cubicBezTo>
                  <a:cubicBezTo>
                    <a:pt x="12" y="232"/>
                    <a:pt x="12" y="232"/>
                    <a:pt x="12" y="232"/>
                  </a:cubicBezTo>
                  <a:cubicBezTo>
                    <a:pt x="5" y="232"/>
                    <a:pt x="0" y="227"/>
                    <a:pt x="0" y="22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81"/>
                    <a:pt x="87" y="92"/>
                    <a:pt x="100" y="92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76" y="128"/>
                    <a:pt x="176" y="128"/>
                    <a:pt x="176" y="128"/>
                  </a:cubicBezTo>
                  <a:cubicBezTo>
                    <a:pt x="169" y="128"/>
                    <a:pt x="163" y="131"/>
                    <a:pt x="159" y="135"/>
                  </a:cubicBezTo>
                  <a:lnTo>
                    <a:pt x="131" y="163"/>
                  </a:lnTo>
                  <a:close/>
                  <a:moveTo>
                    <a:pt x="100" y="80"/>
                  </a:moveTo>
                  <a:cubicBezTo>
                    <a:pt x="93" y="80"/>
                    <a:pt x="88" y="75"/>
                    <a:pt x="88" y="68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24" y="80"/>
                    <a:pt x="124" y="80"/>
                    <a:pt x="124" y="80"/>
                  </a:cubicBezTo>
                  <a:lnTo>
                    <a:pt x="100" y="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39"/>
            <p:cNvSpPr/>
            <p:nvPr/>
          </p:nvSpPr>
          <p:spPr>
            <a:xfrm>
              <a:off x="4811713" y="1652588"/>
              <a:ext cx="344487" cy="395287"/>
            </a:xfrm>
            <a:custGeom>
              <a:rect b="b" l="l" r="r" t="t"/>
              <a:pathLst>
                <a:path extrusionOk="0" h="248" w="216">
                  <a:moveTo>
                    <a:pt x="212" y="216"/>
                  </a:moveTo>
                  <a:cubicBezTo>
                    <a:pt x="184" y="244"/>
                    <a:pt x="184" y="244"/>
                    <a:pt x="184" y="244"/>
                  </a:cubicBezTo>
                  <a:cubicBezTo>
                    <a:pt x="182" y="247"/>
                    <a:pt x="179" y="248"/>
                    <a:pt x="176" y="248"/>
                  </a:cubicBezTo>
                  <a:cubicBezTo>
                    <a:pt x="173" y="248"/>
                    <a:pt x="170" y="247"/>
                    <a:pt x="168" y="244"/>
                  </a:cubicBezTo>
                  <a:cubicBezTo>
                    <a:pt x="140" y="216"/>
                    <a:pt x="140" y="216"/>
                    <a:pt x="140" y="216"/>
                  </a:cubicBezTo>
                  <a:cubicBezTo>
                    <a:pt x="137" y="214"/>
                    <a:pt x="136" y="211"/>
                    <a:pt x="136" y="208"/>
                  </a:cubicBezTo>
                  <a:cubicBezTo>
                    <a:pt x="136" y="201"/>
                    <a:pt x="141" y="196"/>
                    <a:pt x="148" y="196"/>
                  </a:cubicBezTo>
                  <a:cubicBezTo>
                    <a:pt x="151" y="196"/>
                    <a:pt x="154" y="197"/>
                    <a:pt x="156" y="200"/>
                  </a:cubicBezTo>
                  <a:cubicBezTo>
                    <a:pt x="164" y="207"/>
                    <a:pt x="164" y="207"/>
                    <a:pt x="164" y="207"/>
                  </a:cubicBezTo>
                  <a:cubicBezTo>
                    <a:pt x="164" y="152"/>
                    <a:pt x="164" y="152"/>
                    <a:pt x="164" y="152"/>
                  </a:cubicBezTo>
                  <a:cubicBezTo>
                    <a:pt x="164" y="145"/>
                    <a:pt x="169" y="140"/>
                    <a:pt x="176" y="140"/>
                  </a:cubicBezTo>
                  <a:cubicBezTo>
                    <a:pt x="183" y="140"/>
                    <a:pt x="188" y="145"/>
                    <a:pt x="188" y="152"/>
                  </a:cubicBezTo>
                  <a:cubicBezTo>
                    <a:pt x="188" y="207"/>
                    <a:pt x="188" y="207"/>
                    <a:pt x="188" y="207"/>
                  </a:cubicBezTo>
                  <a:cubicBezTo>
                    <a:pt x="196" y="200"/>
                    <a:pt x="196" y="200"/>
                    <a:pt x="196" y="200"/>
                  </a:cubicBezTo>
                  <a:cubicBezTo>
                    <a:pt x="198" y="197"/>
                    <a:pt x="201" y="196"/>
                    <a:pt x="204" y="196"/>
                  </a:cubicBezTo>
                  <a:cubicBezTo>
                    <a:pt x="211" y="196"/>
                    <a:pt x="216" y="201"/>
                    <a:pt x="216" y="208"/>
                  </a:cubicBezTo>
                  <a:cubicBezTo>
                    <a:pt x="216" y="211"/>
                    <a:pt x="215" y="214"/>
                    <a:pt x="212" y="216"/>
                  </a:cubicBezTo>
                  <a:moveTo>
                    <a:pt x="152" y="152"/>
                  </a:moveTo>
                  <a:cubicBezTo>
                    <a:pt x="152" y="184"/>
                    <a:pt x="152" y="184"/>
                    <a:pt x="152" y="184"/>
                  </a:cubicBezTo>
                  <a:cubicBezTo>
                    <a:pt x="151" y="184"/>
                    <a:pt x="149" y="184"/>
                    <a:pt x="148" y="184"/>
                  </a:cubicBezTo>
                  <a:cubicBezTo>
                    <a:pt x="135" y="184"/>
                    <a:pt x="124" y="195"/>
                    <a:pt x="124" y="208"/>
                  </a:cubicBezTo>
                  <a:cubicBezTo>
                    <a:pt x="124" y="215"/>
                    <a:pt x="127" y="221"/>
                    <a:pt x="131" y="225"/>
                  </a:cubicBezTo>
                  <a:cubicBezTo>
                    <a:pt x="138" y="232"/>
                    <a:pt x="138" y="232"/>
                    <a:pt x="138" y="232"/>
                  </a:cubicBezTo>
                  <a:cubicBezTo>
                    <a:pt x="12" y="232"/>
                    <a:pt x="12" y="232"/>
                    <a:pt x="12" y="232"/>
                  </a:cubicBezTo>
                  <a:cubicBezTo>
                    <a:pt x="5" y="232"/>
                    <a:pt x="0" y="227"/>
                    <a:pt x="0" y="22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81"/>
                    <a:pt x="87" y="92"/>
                    <a:pt x="100" y="92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76" y="128"/>
                    <a:pt x="176" y="128"/>
                    <a:pt x="176" y="128"/>
                  </a:cubicBezTo>
                  <a:cubicBezTo>
                    <a:pt x="163" y="128"/>
                    <a:pt x="152" y="139"/>
                    <a:pt x="152" y="152"/>
                  </a:cubicBezTo>
                  <a:moveTo>
                    <a:pt x="100" y="80"/>
                  </a:moveTo>
                  <a:cubicBezTo>
                    <a:pt x="93" y="80"/>
                    <a:pt x="88" y="75"/>
                    <a:pt x="88" y="68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24" y="80"/>
                    <a:pt x="124" y="80"/>
                    <a:pt x="124" y="80"/>
                  </a:cubicBezTo>
                  <a:lnTo>
                    <a:pt x="100" y="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39"/>
            <p:cNvSpPr/>
            <p:nvPr/>
          </p:nvSpPr>
          <p:spPr>
            <a:xfrm>
              <a:off x="4095750" y="1652588"/>
              <a:ext cx="344488" cy="388937"/>
            </a:xfrm>
            <a:custGeom>
              <a:rect b="b" l="l" r="r" t="t"/>
              <a:pathLst>
                <a:path extrusionOk="0" h="244" w="216">
                  <a:moveTo>
                    <a:pt x="212" y="192"/>
                  </a:moveTo>
                  <a:cubicBezTo>
                    <a:pt x="197" y="208"/>
                    <a:pt x="197" y="208"/>
                    <a:pt x="197" y="208"/>
                  </a:cubicBezTo>
                  <a:cubicBezTo>
                    <a:pt x="212" y="224"/>
                    <a:pt x="212" y="224"/>
                    <a:pt x="212" y="224"/>
                  </a:cubicBezTo>
                  <a:cubicBezTo>
                    <a:pt x="215" y="226"/>
                    <a:pt x="216" y="229"/>
                    <a:pt x="216" y="232"/>
                  </a:cubicBezTo>
                  <a:cubicBezTo>
                    <a:pt x="216" y="239"/>
                    <a:pt x="211" y="244"/>
                    <a:pt x="204" y="244"/>
                  </a:cubicBezTo>
                  <a:cubicBezTo>
                    <a:pt x="201" y="244"/>
                    <a:pt x="198" y="243"/>
                    <a:pt x="196" y="240"/>
                  </a:cubicBezTo>
                  <a:cubicBezTo>
                    <a:pt x="180" y="225"/>
                    <a:pt x="180" y="225"/>
                    <a:pt x="180" y="225"/>
                  </a:cubicBezTo>
                  <a:cubicBezTo>
                    <a:pt x="164" y="240"/>
                    <a:pt x="164" y="240"/>
                    <a:pt x="164" y="240"/>
                  </a:cubicBezTo>
                  <a:cubicBezTo>
                    <a:pt x="162" y="243"/>
                    <a:pt x="159" y="244"/>
                    <a:pt x="156" y="244"/>
                  </a:cubicBezTo>
                  <a:cubicBezTo>
                    <a:pt x="149" y="244"/>
                    <a:pt x="144" y="239"/>
                    <a:pt x="144" y="232"/>
                  </a:cubicBezTo>
                  <a:cubicBezTo>
                    <a:pt x="144" y="229"/>
                    <a:pt x="145" y="226"/>
                    <a:pt x="148" y="224"/>
                  </a:cubicBezTo>
                  <a:cubicBezTo>
                    <a:pt x="163" y="208"/>
                    <a:pt x="163" y="208"/>
                    <a:pt x="163" y="208"/>
                  </a:cubicBezTo>
                  <a:cubicBezTo>
                    <a:pt x="148" y="192"/>
                    <a:pt x="148" y="192"/>
                    <a:pt x="148" y="192"/>
                  </a:cubicBezTo>
                  <a:cubicBezTo>
                    <a:pt x="145" y="190"/>
                    <a:pt x="144" y="187"/>
                    <a:pt x="144" y="184"/>
                  </a:cubicBezTo>
                  <a:cubicBezTo>
                    <a:pt x="144" y="177"/>
                    <a:pt x="149" y="172"/>
                    <a:pt x="156" y="172"/>
                  </a:cubicBezTo>
                  <a:cubicBezTo>
                    <a:pt x="159" y="172"/>
                    <a:pt x="162" y="173"/>
                    <a:pt x="164" y="176"/>
                  </a:cubicBezTo>
                  <a:cubicBezTo>
                    <a:pt x="180" y="191"/>
                    <a:pt x="180" y="191"/>
                    <a:pt x="180" y="191"/>
                  </a:cubicBezTo>
                  <a:cubicBezTo>
                    <a:pt x="196" y="176"/>
                    <a:pt x="196" y="176"/>
                    <a:pt x="196" y="176"/>
                  </a:cubicBezTo>
                  <a:cubicBezTo>
                    <a:pt x="198" y="173"/>
                    <a:pt x="201" y="172"/>
                    <a:pt x="204" y="172"/>
                  </a:cubicBezTo>
                  <a:cubicBezTo>
                    <a:pt x="211" y="172"/>
                    <a:pt x="216" y="177"/>
                    <a:pt x="216" y="184"/>
                  </a:cubicBezTo>
                  <a:cubicBezTo>
                    <a:pt x="216" y="187"/>
                    <a:pt x="215" y="190"/>
                    <a:pt x="212" y="192"/>
                  </a:cubicBezTo>
                  <a:moveTo>
                    <a:pt x="176" y="170"/>
                  </a:moveTo>
                  <a:cubicBezTo>
                    <a:pt x="176" y="170"/>
                    <a:pt x="176" y="170"/>
                    <a:pt x="176" y="170"/>
                  </a:cubicBezTo>
                  <a:cubicBezTo>
                    <a:pt x="173" y="167"/>
                    <a:pt x="173" y="167"/>
                    <a:pt x="173" y="167"/>
                  </a:cubicBezTo>
                  <a:cubicBezTo>
                    <a:pt x="173" y="167"/>
                    <a:pt x="173" y="167"/>
                    <a:pt x="173" y="167"/>
                  </a:cubicBezTo>
                  <a:cubicBezTo>
                    <a:pt x="169" y="163"/>
                    <a:pt x="163" y="160"/>
                    <a:pt x="156" y="160"/>
                  </a:cubicBezTo>
                  <a:cubicBezTo>
                    <a:pt x="143" y="160"/>
                    <a:pt x="132" y="171"/>
                    <a:pt x="132" y="184"/>
                  </a:cubicBezTo>
                  <a:cubicBezTo>
                    <a:pt x="132" y="191"/>
                    <a:pt x="135" y="197"/>
                    <a:pt x="139" y="201"/>
                  </a:cubicBezTo>
                  <a:cubicBezTo>
                    <a:pt x="146" y="208"/>
                    <a:pt x="146" y="208"/>
                    <a:pt x="146" y="208"/>
                  </a:cubicBezTo>
                  <a:cubicBezTo>
                    <a:pt x="139" y="215"/>
                    <a:pt x="139" y="215"/>
                    <a:pt x="139" y="215"/>
                  </a:cubicBezTo>
                  <a:cubicBezTo>
                    <a:pt x="139" y="215"/>
                    <a:pt x="139" y="215"/>
                    <a:pt x="139" y="215"/>
                  </a:cubicBezTo>
                  <a:cubicBezTo>
                    <a:pt x="135" y="219"/>
                    <a:pt x="132" y="225"/>
                    <a:pt x="132" y="232"/>
                  </a:cubicBezTo>
                  <a:cubicBezTo>
                    <a:pt x="124" y="232"/>
                    <a:pt x="124" y="232"/>
                    <a:pt x="124" y="232"/>
                  </a:cubicBezTo>
                  <a:cubicBezTo>
                    <a:pt x="12" y="232"/>
                    <a:pt x="12" y="232"/>
                    <a:pt x="12" y="232"/>
                  </a:cubicBezTo>
                  <a:cubicBezTo>
                    <a:pt x="5" y="232"/>
                    <a:pt x="0" y="227"/>
                    <a:pt x="0" y="22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81"/>
                    <a:pt x="87" y="92"/>
                    <a:pt x="100" y="92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76" y="160"/>
                    <a:pt x="176" y="160"/>
                    <a:pt x="176" y="160"/>
                  </a:cubicBezTo>
                  <a:lnTo>
                    <a:pt x="176" y="170"/>
                  </a:lnTo>
                  <a:close/>
                  <a:moveTo>
                    <a:pt x="100" y="80"/>
                  </a:moveTo>
                  <a:cubicBezTo>
                    <a:pt x="93" y="80"/>
                    <a:pt x="88" y="75"/>
                    <a:pt x="88" y="68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24" y="80"/>
                    <a:pt x="124" y="80"/>
                    <a:pt x="124" y="80"/>
                  </a:cubicBezTo>
                  <a:lnTo>
                    <a:pt x="100" y="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39"/>
            <p:cNvSpPr/>
            <p:nvPr/>
          </p:nvSpPr>
          <p:spPr>
            <a:xfrm>
              <a:off x="3381375" y="1652588"/>
              <a:ext cx="344488" cy="376237"/>
            </a:xfrm>
            <a:custGeom>
              <a:rect b="b" l="l" r="r" t="t"/>
              <a:pathLst>
                <a:path extrusionOk="0" h="236" w="216">
                  <a:moveTo>
                    <a:pt x="212" y="200"/>
                  </a:moveTo>
                  <a:cubicBezTo>
                    <a:pt x="180" y="232"/>
                    <a:pt x="180" y="232"/>
                    <a:pt x="180" y="232"/>
                  </a:cubicBezTo>
                  <a:cubicBezTo>
                    <a:pt x="178" y="235"/>
                    <a:pt x="175" y="236"/>
                    <a:pt x="172" y="236"/>
                  </a:cubicBezTo>
                  <a:cubicBezTo>
                    <a:pt x="169" y="236"/>
                    <a:pt x="166" y="235"/>
                    <a:pt x="164" y="232"/>
                  </a:cubicBezTo>
                  <a:cubicBezTo>
                    <a:pt x="148" y="216"/>
                    <a:pt x="148" y="216"/>
                    <a:pt x="148" y="216"/>
                  </a:cubicBezTo>
                  <a:cubicBezTo>
                    <a:pt x="145" y="214"/>
                    <a:pt x="144" y="211"/>
                    <a:pt x="144" y="208"/>
                  </a:cubicBezTo>
                  <a:cubicBezTo>
                    <a:pt x="144" y="201"/>
                    <a:pt x="149" y="196"/>
                    <a:pt x="156" y="196"/>
                  </a:cubicBezTo>
                  <a:cubicBezTo>
                    <a:pt x="159" y="196"/>
                    <a:pt x="162" y="197"/>
                    <a:pt x="164" y="200"/>
                  </a:cubicBezTo>
                  <a:cubicBezTo>
                    <a:pt x="172" y="207"/>
                    <a:pt x="172" y="207"/>
                    <a:pt x="172" y="207"/>
                  </a:cubicBezTo>
                  <a:cubicBezTo>
                    <a:pt x="196" y="184"/>
                    <a:pt x="196" y="184"/>
                    <a:pt x="196" y="184"/>
                  </a:cubicBezTo>
                  <a:cubicBezTo>
                    <a:pt x="198" y="181"/>
                    <a:pt x="201" y="180"/>
                    <a:pt x="204" y="180"/>
                  </a:cubicBezTo>
                  <a:cubicBezTo>
                    <a:pt x="211" y="180"/>
                    <a:pt x="216" y="185"/>
                    <a:pt x="216" y="192"/>
                  </a:cubicBezTo>
                  <a:cubicBezTo>
                    <a:pt x="216" y="195"/>
                    <a:pt x="215" y="198"/>
                    <a:pt x="212" y="200"/>
                  </a:cubicBezTo>
                  <a:moveTo>
                    <a:pt x="176" y="186"/>
                  </a:moveTo>
                  <a:cubicBezTo>
                    <a:pt x="172" y="190"/>
                    <a:pt x="172" y="190"/>
                    <a:pt x="172" y="190"/>
                  </a:cubicBezTo>
                  <a:cubicBezTo>
                    <a:pt x="168" y="186"/>
                    <a:pt x="162" y="184"/>
                    <a:pt x="156" y="184"/>
                  </a:cubicBezTo>
                  <a:cubicBezTo>
                    <a:pt x="143" y="184"/>
                    <a:pt x="132" y="195"/>
                    <a:pt x="132" y="208"/>
                  </a:cubicBezTo>
                  <a:cubicBezTo>
                    <a:pt x="132" y="215"/>
                    <a:pt x="135" y="221"/>
                    <a:pt x="139" y="225"/>
                  </a:cubicBezTo>
                  <a:cubicBezTo>
                    <a:pt x="146" y="232"/>
                    <a:pt x="146" y="232"/>
                    <a:pt x="146" y="232"/>
                  </a:cubicBezTo>
                  <a:cubicBezTo>
                    <a:pt x="104" y="232"/>
                    <a:pt x="104" y="232"/>
                    <a:pt x="104" y="232"/>
                  </a:cubicBezTo>
                  <a:cubicBezTo>
                    <a:pt x="12" y="232"/>
                    <a:pt x="12" y="232"/>
                    <a:pt x="12" y="232"/>
                  </a:cubicBezTo>
                  <a:cubicBezTo>
                    <a:pt x="5" y="232"/>
                    <a:pt x="0" y="227"/>
                    <a:pt x="0" y="22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81"/>
                    <a:pt x="87" y="92"/>
                    <a:pt x="100" y="92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76" y="164"/>
                    <a:pt x="176" y="164"/>
                    <a:pt x="176" y="164"/>
                  </a:cubicBezTo>
                  <a:lnTo>
                    <a:pt x="176" y="186"/>
                  </a:lnTo>
                  <a:close/>
                  <a:moveTo>
                    <a:pt x="100" y="80"/>
                  </a:moveTo>
                  <a:cubicBezTo>
                    <a:pt x="93" y="80"/>
                    <a:pt x="88" y="75"/>
                    <a:pt x="88" y="68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24" y="80"/>
                    <a:pt x="124" y="80"/>
                    <a:pt x="124" y="80"/>
                  </a:cubicBezTo>
                  <a:lnTo>
                    <a:pt x="100" y="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39"/>
            <p:cNvSpPr/>
            <p:nvPr/>
          </p:nvSpPr>
          <p:spPr>
            <a:xfrm>
              <a:off x="2665413" y="1652588"/>
              <a:ext cx="338137" cy="369887"/>
            </a:xfrm>
            <a:custGeom>
              <a:rect b="b" l="l" r="r" t="t"/>
              <a:pathLst>
                <a:path extrusionOk="0" h="232" w="212">
                  <a:moveTo>
                    <a:pt x="200" y="220"/>
                  </a:moveTo>
                  <a:cubicBezTo>
                    <a:pt x="188" y="220"/>
                    <a:pt x="188" y="220"/>
                    <a:pt x="188" y="220"/>
                  </a:cubicBezTo>
                  <a:cubicBezTo>
                    <a:pt x="164" y="220"/>
                    <a:pt x="164" y="220"/>
                    <a:pt x="164" y="220"/>
                  </a:cubicBezTo>
                  <a:cubicBezTo>
                    <a:pt x="152" y="220"/>
                    <a:pt x="152" y="220"/>
                    <a:pt x="152" y="220"/>
                  </a:cubicBezTo>
                  <a:cubicBezTo>
                    <a:pt x="145" y="220"/>
                    <a:pt x="140" y="215"/>
                    <a:pt x="140" y="208"/>
                  </a:cubicBezTo>
                  <a:cubicBezTo>
                    <a:pt x="140" y="201"/>
                    <a:pt x="145" y="196"/>
                    <a:pt x="152" y="196"/>
                  </a:cubicBezTo>
                  <a:cubicBezTo>
                    <a:pt x="160" y="196"/>
                    <a:pt x="160" y="196"/>
                    <a:pt x="160" y="196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88" y="196"/>
                    <a:pt x="188" y="196"/>
                    <a:pt x="188" y="196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7" y="196"/>
                    <a:pt x="212" y="201"/>
                    <a:pt x="212" y="208"/>
                  </a:cubicBezTo>
                  <a:cubicBezTo>
                    <a:pt x="212" y="215"/>
                    <a:pt x="207" y="220"/>
                    <a:pt x="200" y="220"/>
                  </a:cubicBezTo>
                  <a:moveTo>
                    <a:pt x="176" y="160"/>
                  </a:moveTo>
                  <a:cubicBezTo>
                    <a:pt x="176" y="184"/>
                    <a:pt x="176" y="184"/>
                    <a:pt x="176" y="184"/>
                  </a:cubicBezTo>
                  <a:cubicBezTo>
                    <a:pt x="152" y="184"/>
                    <a:pt x="152" y="184"/>
                    <a:pt x="152" y="184"/>
                  </a:cubicBezTo>
                  <a:cubicBezTo>
                    <a:pt x="139" y="184"/>
                    <a:pt x="128" y="195"/>
                    <a:pt x="128" y="208"/>
                  </a:cubicBezTo>
                  <a:cubicBezTo>
                    <a:pt x="128" y="221"/>
                    <a:pt x="139" y="232"/>
                    <a:pt x="152" y="232"/>
                  </a:cubicBezTo>
                  <a:cubicBezTo>
                    <a:pt x="12" y="232"/>
                    <a:pt x="12" y="232"/>
                    <a:pt x="12" y="232"/>
                  </a:cubicBezTo>
                  <a:cubicBezTo>
                    <a:pt x="5" y="232"/>
                    <a:pt x="0" y="227"/>
                    <a:pt x="0" y="22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81"/>
                    <a:pt x="87" y="92"/>
                    <a:pt x="100" y="92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76" y="92"/>
                    <a:pt x="176" y="92"/>
                    <a:pt x="176" y="92"/>
                  </a:cubicBezTo>
                  <a:lnTo>
                    <a:pt x="176" y="160"/>
                  </a:lnTo>
                  <a:close/>
                  <a:moveTo>
                    <a:pt x="100" y="80"/>
                  </a:moveTo>
                  <a:cubicBezTo>
                    <a:pt x="93" y="80"/>
                    <a:pt x="88" y="75"/>
                    <a:pt x="88" y="68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24" y="80"/>
                    <a:pt x="124" y="80"/>
                    <a:pt x="124" y="80"/>
                  </a:cubicBezTo>
                  <a:lnTo>
                    <a:pt x="100" y="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39"/>
            <p:cNvSpPr/>
            <p:nvPr/>
          </p:nvSpPr>
          <p:spPr>
            <a:xfrm>
              <a:off x="1949450" y="1652588"/>
              <a:ext cx="339725" cy="388937"/>
            </a:xfrm>
            <a:custGeom>
              <a:rect b="b" l="l" r="r" t="t"/>
              <a:pathLst>
                <a:path extrusionOk="0" h="244" w="212">
                  <a:moveTo>
                    <a:pt x="200" y="220"/>
                  </a:moveTo>
                  <a:cubicBezTo>
                    <a:pt x="188" y="220"/>
                    <a:pt x="188" y="220"/>
                    <a:pt x="188" y="220"/>
                  </a:cubicBezTo>
                  <a:cubicBezTo>
                    <a:pt x="188" y="232"/>
                    <a:pt x="188" y="232"/>
                    <a:pt x="188" y="232"/>
                  </a:cubicBezTo>
                  <a:cubicBezTo>
                    <a:pt x="188" y="239"/>
                    <a:pt x="183" y="244"/>
                    <a:pt x="176" y="244"/>
                  </a:cubicBezTo>
                  <a:cubicBezTo>
                    <a:pt x="169" y="244"/>
                    <a:pt x="164" y="239"/>
                    <a:pt x="164" y="232"/>
                  </a:cubicBezTo>
                  <a:cubicBezTo>
                    <a:pt x="164" y="220"/>
                    <a:pt x="164" y="220"/>
                    <a:pt x="164" y="220"/>
                  </a:cubicBezTo>
                  <a:cubicBezTo>
                    <a:pt x="152" y="220"/>
                    <a:pt x="152" y="220"/>
                    <a:pt x="152" y="220"/>
                  </a:cubicBezTo>
                  <a:cubicBezTo>
                    <a:pt x="145" y="220"/>
                    <a:pt x="140" y="215"/>
                    <a:pt x="140" y="208"/>
                  </a:cubicBezTo>
                  <a:cubicBezTo>
                    <a:pt x="140" y="201"/>
                    <a:pt x="145" y="196"/>
                    <a:pt x="152" y="196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64" y="184"/>
                    <a:pt x="164" y="184"/>
                    <a:pt x="164" y="184"/>
                  </a:cubicBezTo>
                  <a:cubicBezTo>
                    <a:pt x="164" y="177"/>
                    <a:pt x="169" y="172"/>
                    <a:pt x="176" y="172"/>
                  </a:cubicBezTo>
                  <a:cubicBezTo>
                    <a:pt x="183" y="172"/>
                    <a:pt x="188" y="177"/>
                    <a:pt x="188" y="184"/>
                  </a:cubicBezTo>
                  <a:cubicBezTo>
                    <a:pt x="188" y="196"/>
                    <a:pt x="188" y="196"/>
                    <a:pt x="188" y="196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7" y="196"/>
                    <a:pt x="212" y="201"/>
                    <a:pt x="212" y="208"/>
                  </a:cubicBezTo>
                  <a:cubicBezTo>
                    <a:pt x="212" y="215"/>
                    <a:pt x="207" y="220"/>
                    <a:pt x="200" y="220"/>
                  </a:cubicBezTo>
                  <a:moveTo>
                    <a:pt x="152" y="184"/>
                  </a:moveTo>
                  <a:cubicBezTo>
                    <a:pt x="139" y="184"/>
                    <a:pt x="128" y="195"/>
                    <a:pt x="128" y="208"/>
                  </a:cubicBezTo>
                  <a:cubicBezTo>
                    <a:pt x="128" y="221"/>
                    <a:pt x="139" y="232"/>
                    <a:pt x="152" y="232"/>
                  </a:cubicBezTo>
                  <a:cubicBezTo>
                    <a:pt x="12" y="232"/>
                    <a:pt x="12" y="232"/>
                    <a:pt x="12" y="232"/>
                  </a:cubicBezTo>
                  <a:cubicBezTo>
                    <a:pt x="5" y="232"/>
                    <a:pt x="0" y="227"/>
                    <a:pt x="0" y="22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81"/>
                    <a:pt x="87" y="92"/>
                    <a:pt x="100" y="92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76" y="160"/>
                    <a:pt x="176" y="160"/>
                    <a:pt x="176" y="160"/>
                  </a:cubicBezTo>
                  <a:cubicBezTo>
                    <a:pt x="163" y="160"/>
                    <a:pt x="152" y="171"/>
                    <a:pt x="152" y="184"/>
                  </a:cubicBezTo>
                  <a:moveTo>
                    <a:pt x="100" y="80"/>
                  </a:moveTo>
                  <a:cubicBezTo>
                    <a:pt x="93" y="80"/>
                    <a:pt x="88" y="75"/>
                    <a:pt x="88" y="68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24" y="80"/>
                    <a:pt x="124" y="80"/>
                    <a:pt x="124" y="80"/>
                  </a:cubicBezTo>
                  <a:lnTo>
                    <a:pt x="100" y="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39"/>
            <p:cNvSpPr/>
            <p:nvPr/>
          </p:nvSpPr>
          <p:spPr>
            <a:xfrm>
              <a:off x="1216025" y="1638300"/>
              <a:ext cx="319088" cy="409575"/>
            </a:xfrm>
            <a:custGeom>
              <a:rect b="b" l="l" r="r" t="t"/>
              <a:pathLst>
                <a:path extrusionOk="0" h="256" w="200">
                  <a:moveTo>
                    <a:pt x="188" y="232"/>
                  </a:moveTo>
                  <a:cubicBezTo>
                    <a:pt x="36" y="232"/>
                    <a:pt x="36" y="232"/>
                    <a:pt x="36" y="232"/>
                  </a:cubicBezTo>
                  <a:cubicBezTo>
                    <a:pt x="29" y="232"/>
                    <a:pt x="24" y="227"/>
                    <a:pt x="24" y="22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5"/>
                    <a:pt x="29" y="0"/>
                    <a:pt x="36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100" y="81"/>
                    <a:pt x="111" y="92"/>
                    <a:pt x="124" y="92"/>
                  </a:cubicBezTo>
                  <a:cubicBezTo>
                    <a:pt x="148" y="92"/>
                    <a:pt x="148" y="92"/>
                    <a:pt x="148" y="92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200" y="188"/>
                    <a:pt x="200" y="188"/>
                    <a:pt x="200" y="188"/>
                  </a:cubicBezTo>
                  <a:cubicBezTo>
                    <a:pt x="200" y="220"/>
                    <a:pt x="200" y="220"/>
                    <a:pt x="200" y="220"/>
                  </a:cubicBezTo>
                  <a:cubicBezTo>
                    <a:pt x="200" y="227"/>
                    <a:pt x="195" y="232"/>
                    <a:pt x="188" y="232"/>
                  </a:cubicBezTo>
                  <a:moveTo>
                    <a:pt x="124" y="80"/>
                  </a:moveTo>
                  <a:cubicBezTo>
                    <a:pt x="117" y="80"/>
                    <a:pt x="112" y="75"/>
                    <a:pt x="112" y="68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148" y="80"/>
                    <a:pt x="148" y="80"/>
                    <a:pt x="148" y="80"/>
                  </a:cubicBezTo>
                  <a:lnTo>
                    <a:pt x="124" y="80"/>
                  </a:lnTo>
                  <a:close/>
                  <a:moveTo>
                    <a:pt x="45" y="244"/>
                  </a:moveTo>
                  <a:cubicBezTo>
                    <a:pt x="56" y="244"/>
                    <a:pt x="56" y="244"/>
                    <a:pt x="56" y="244"/>
                  </a:cubicBezTo>
                  <a:cubicBezTo>
                    <a:pt x="132" y="244"/>
                    <a:pt x="132" y="244"/>
                    <a:pt x="132" y="244"/>
                  </a:cubicBezTo>
                  <a:cubicBezTo>
                    <a:pt x="152" y="244"/>
                    <a:pt x="152" y="244"/>
                    <a:pt x="152" y="244"/>
                  </a:cubicBezTo>
                  <a:cubicBezTo>
                    <a:pt x="176" y="244"/>
                    <a:pt x="176" y="244"/>
                    <a:pt x="176" y="244"/>
                  </a:cubicBezTo>
                  <a:cubicBezTo>
                    <a:pt x="176" y="251"/>
                    <a:pt x="171" y="256"/>
                    <a:pt x="164" y="256"/>
                  </a:cubicBezTo>
                  <a:cubicBezTo>
                    <a:pt x="24" y="256"/>
                    <a:pt x="24" y="256"/>
                    <a:pt x="24" y="256"/>
                  </a:cubicBezTo>
                  <a:cubicBezTo>
                    <a:pt x="11" y="256"/>
                    <a:pt x="0" y="245"/>
                    <a:pt x="0" y="23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29"/>
                    <a:pt x="5" y="24"/>
                    <a:pt x="12" y="24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200"/>
                    <a:pt x="12" y="200"/>
                    <a:pt x="12" y="200"/>
                  </a:cubicBezTo>
                  <a:cubicBezTo>
                    <a:pt x="12" y="220"/>
                    <a:pt x="12" y="220"/>
                    <a:pt x="12" y="220"/>
                  </a:cubicBezTo>
                  <a:cubicBezTo>
                    <a:pt x="12" y="233"/>
                    <a:pt x="23" y="244"/>
                    <a:pt x="36" y="244"/>
                  </a:cubicBezTo>
                  <a:lnTo>
                    <a:pt x="45" y="24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39"/>
            <p:cNvSpPr/>
            <p:nvPr/>
          </p:nvSpPr>
          <p:spPr>
            <a:xfrm>
              <a:off x="519113" y="1652588"/>
              <a:ext cx="280987" cy="369887"/>
            </a:xfrm>
            <a:custGeom>
              <a:rect b="b" l="l" r="r" t="t"/>
              <a:pathLst>
                <a:path extrusionOk="0" h="232" w="176">
                  <a:moveTo>
                    <a:pt x="164" y="232"/>
                  </a:moveTo>
                  <a:cubicBezTo>
                    <a:pt x="12" y="232"/>
                    <a:pt x="12" y="232"/>
                    <a:pt x="12" y="232"/>
                  </a:cubicBezTo>
                  <a:cubicBezTo>
                    <a:pt x="5" y="232"/>
                    <a:pt x="0" y="227"/>
                    <a:pt x="0" y="22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81"/>
                    <a:pt x="87" y="92"/>
                    <a:pt x="100" y="92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76" y="188"/>
                    <a:pt x="176" y="188"/>
                    <a:pt x="176" y="188"/>
                  </a:cubicBezTo>
                  <a:cubicBezTo>
                    <a:pt x="176" y="220"/>
                    <a:pt x="176" y="220"/>
                    <a:pt x="176" y="220"/>
                  </a:cubicBezTo>
                  <a:cubicBezTo>
                    <a:pt x="176" y="227"/>
                    <a:pt x="171" y="232"/>
                    <a:pt x="164" y="232"/>
                  </a:cubicBezTo>
                  <a:moveTo>
                    <a:pt x="100" y="80"/>
                  </a:moveTo>
                  <a:cubicBezTo>
                    <a:pt x="93" y="80"/>
                    <a:pt x="88" y="75"/>
                    <a:pt x="88" y="68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24" y="80"/>
                    <a:pt x="124" y="80"/>
                    <a:pt x="124" y="80"/>
                  </a:cubicBezTo>
                  <a:lnTo>
                    <a:pt x="100" y="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39"/>
            <p:cNvSpPr/>
            <p:nvPr/>
          </p:nvSpPr>
          <p:spPr>
            <a:xfrm>
              <a:off x="8323263" y="968375"/>
              <a:ext cx="409575" cy="363538"/>
            </a:xfrm>
            <a:custGeom>
              <a:rect b="b" l="l" r="r" t="t"/>
              <a:pathLst>
                <a:path extrusionOk="0" h="228" w="256">
                  <a:moveTo>
                    <a:pt x="244" y="144"/>
                  </a:moveTo>
                  <a:cubicBezTo>
                    <a:pt x="237" y="144"/>
                    <a:pt x="231" y="147"/>
                    <a:pt x="227" y="151"/>
                  </a:cubicBezTo>
                  <a:cubicBezTo>
                    <a:pt x="220" y="158"/>
                    <a:pt x="220" y="158"/>
                    <a:pt x="220" y="158"/>
                  </a:cubicBezTo>
                  <a:cubicBezTo>
                    <a:pt x="213" y="151"/>
                    <a:pt x="213" y="151"/>
                    <a:pt x="213" y="151"/>
                  </a:cubicBezTo>
                  <a:cubicBezTo>
                    <a:pt x="209" y="147"/>
                    <a:pt x="203" y="144"/>
                    <a:pt x="196" y="144"/>
                  </a:cubicBezTo>
                  <a:cubicBezTo>
                    <a:pt x="183" y="144"/>
                    <a:pt x="172" y="155"/>
                    <a:pt x="172" y="168"/>
                  </a:cubicBezTo>
                  <a:cubicBezTo>
                    <a:pt x="172" y="175"/>
                    <a:pt x="175" y="181"/>
                    <a:pt x="179" y="185"/>
                  </a:cubicBezTo>
                  <a:cubicBezTo>
                    <a:pt x="186" y="192"/>
                    <a:pt x="186" y="192"/>
                    <a:pt x="186" y="192"/>
                  </a:cubicBezTo>
                  <a:cubicBezTo>
                    <a:pt x="179" y="199"/>
                    <a:pt x="179" y="199"/>
                    <a:pt x="179" y="199"/>
                  </a:cubicBezTo>
                  <a:cubicBezTo>
                    <a:pt x="179" y="199"/>
                    <a:pt x="179" y="200"/>
                    <a:pt x="178" y="200"/>
                  </a:cubicBezTo>
                  <a:cubicBezTo>
                    <a:pt x="176" y="200"/>
                    <a:pt x="176" y="200"/>
                    <a:pt x="176" y="200"/>
                  </a:cubicBezTo>
                  <a:cubicBezTo>
                    <a:pt x="12" y="200"/>
                    <a:pt x="12" y="200"/>
                    <a:pt x="12" y="200"/>
                  </a:cubicBezTo>
                  <a:cubicBezTo>
                    <a:pt x="5" y="200"/>
                    <a:pt x="0" y="195"/>
                    <a:pt x="0" y="188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6" y="100"/>
                    <a:pt x="256" y="100"/>
                    <a:pt x="256" y="100"/>
                  </a:cubicBezTo>
                  <a:cubicBezTo>
                    <a:pt x="256" y="116"/>
                    <a:pt x="256" y="116"/>
                    <a:pt x="256" y="116"/>
                  </a:cubicBezTo>
                  <a:cubicBezTo>
                    <a:pt x="256" y="136"/>
                    <a:pt x="256" y="136"/>
                    <a:pt x="256" y="136"/>
                  </a:cubicBezTo>
                  <a:cubicBezTo>
                    <a:pt x="256" y="147"/>
                    <a:pt x="256" y="147"/>
                    <a:pt x="256" y="147"/>
                  </a:cubicBezTo>
                  <a:cubicBezTo>
                    <a:pt x="252" y="145"/>
                    <a:pt x="248" y="144"/>
                    <a:pt x="244" y="144"/>
                  </a:cubicBezTo>
                  <a:moveTo>
                    <a:pt x="0" y="36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244" y="24"/>
                    <a:pt x="244" y="24"/>
                    <a:pt x="244" y="24"/>
                  </a:cubicBezTo>
                  <a:cubicBezTo>
                    <a:pt x="251" y="24"/>
                    <a:pt x="256" y="29"/>
                    <a:pt x="256" y="36"/>
                  </a:cubicBezTo>
                  <a:cubicBezTo>
                    <a:pt x="256" y="48"/>
                    <a:pt x="256" y="48"/>
                    <a:pt x="25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36"/>
                  </a:lnTo>
                  <a:close/>
                  <a:moveTo>
                    <a:pt x="188" y="208"/>
                  </a:moveTo>
                  <a:cubicBezTo>
                    <a:pt x="203" y="192"/>
                    <a:pt x="203" y="192"/>
                    <a:pt x="203" y="192"/>
                  </a:cubicBezTo>
                  <a:cubicBezTo>
                    <a:pt x="188" y="176"/>
                    <a:pt x="188" y="176"/>
                    <a:pt x="188" y="176"/>
                  </a:cubicBezTo>
                  <a:cubicBezTo>
                    <a:pt x="185" y="174"/>
                    <a:pt x="184" y="171"/>
                    <a:pt x="184" y="168"/>
                  </a:cubicBezTo>
                  <a:cubicBezTo>
                    <a:pt x="184" y="161"/>
                    <a:pt x="189" y="156"/>
                    <a:pt x="196" y="156"/>
                  </a:cubicBezTo>
                  <a:cubicBezTo>
                    <a:pt x="199" y="156"/>
                    <a:pt x="202" y="157"/>
                    <a:pt x="204" y="160"/>
                  </a:cubicBezTo>
                  <a:cubicBezTo>
                    <a:pt x="220" y="175"/>
                    <a:pt x="220" y="175"/>
                    <a:pt x="220" y="175"/>
                  </a:cubicBezTo>
                  <a:cubicBezTo>
                    <a:pt x="236" y="160"/>
                    <a:pt x="236" y="160"/>
                    <a:pt x="236" y="160"/>
                  </a:cubicBezTo>
                  <a:cubicBezTo>
                    <a:pt x="238" y="157"/>
                    <a:pt x="241" y="156"/>
                    <a:pt x="244" y="156"/>
                  </a:cubicBezTo>
                  <a:cubicBezTo>
                    <a:pt x="251" y="156"/>
                    <a:pt x="256" y="161"/>
                    <a:pt x="256" y="168"/>
                  </a:cubicBezTo>
                  <a:cubicBezTo>
                    <a:pt x="256" y="171"/>
                    <a:pt x="255" y="174"/>
                    <a:pt x="252" y="176"/>
                  </a:cubicBezTo>
                  <a:cubicBezTo>
                    <a:pt x="237" y="192"/>
                    <a:pt x="237" y="192"/>
                    <a:pt x="237" y="192"/>
                  </a:cubicBezTo>
                  <a:cubicBezTo>
                    <a:pt x="252" y="208"/>
                    <a:pt x="252" y="208"/>
                    <a:pt x="252" y="208"/>
                  </a:cubicBezTo>
                  <a:cubicBezTo>
                    <a:pt x="255" y="210"/>
                    <a:pt x="256" y="213"/>
                    <a:pt x="256" y="216"/>
                  </a:cubicBezTo>
                  <a:cubicBezTo>
                    <a:pt x="256" y="223"/>
                    <a:pt x="251" y="228"/>
                    <a:pt x="244" y="228"/>
                  </a:cubicBezTo>
                  <a:cubicBezTo>
                    <a:pt x="241" y="228"/>
                    <a:pt x="238" y="227"/>
                    <a:pt x="236" y="224"/>
                  </a:cubicBezTo>
                  <a:cubicBezTo>
                    <a:pt x="220" y="209"/>
                    <a:pt x="220" y="209"/>
                    <a:pt x="220" y="209"/>
                  </a:cubicBezTo>
                  <a:cubicBezTo>
                    <a:pt x="204" y="224"/>
                    <a:pt x="204" y="224"/>
                    <a:pt x="204" y="224"/>
                  </a:cubicBezTo>
                  <a:cubicBezTo>
                    <a:pt x="202" y="227"/>
                    <a:pt x="199" y="228"/>
                    <a:pt x="196" y="228"/>
                  </a:cubicBezTo>
                  <a:cubicBezTo>
                    <a:pt x="189" y="228"/>
                    <a:pt x="184" y="223"/>
                    <a:pt x="184" y="216"/>
                  </a:cubicBezTo>
                  <a:cubicBezTo>
                    <a:pt x="184" y="213"/>
                    <a:pt x="185" y="210"/>
                    <a:pt x="188" y="208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39"/>
            <p:cNvSpPr/>
            <p:nvPr/>
          </p:nvSpPr>
          <p:spPr>
            <a:xfrm>
              <a:off x="7608888" y="968375"/>
              <a:ext cx="407987" cy="350838"/>
            </a:xfrm>
            <a:custGeom>
              <a:rect b="b" l="l" r="r" t="t"/>
              <a:pathLst>
                <a:path extrusionOk="0" h="220" w="256">
                  <a:moveTo>
                    <a:pt x="244" y="152"/>
                  </a:moveTo>
                  <a:cubicBezTo>
                    <a:pt x="237" y="152"/>
                    <a:pt x="231" y="155"/>
                    <a:pt x="227" y="159"/>
                  </a:cubicBezTo>
                  <a:cubicBezTo>
                    <a:pt x="212" y="174"/>
                    <a:pt x="212" y="174"/>
                    <a:pt x="212" y="174"/>
                  </a:cubicBezTo>
                  <a:cubicBezTo>
                    <a:pt x="208" y="170"/>
                    <a:pt x="202" y="168"/>
                    <a:pt x="196" y="168"/>
                  </a:cubicBezTo>
                  <a:cubicBezTo>
                    <a:pt x="183" y="168"/>
                    <a:pt x="172" y="179"/>
                    <a:pt x="172" y="192"/>
                  </a:cubicBezTo>
                  <a:cubicBezTo>
                    <a:pt x="172" y="195"/>
                    <a:pt x="173" y="197"/>
                    <a:pt x="173" y="200"/>
                  </a:cubicBezTo>
                  <a:cubicBezTo>
                    <a:pt x="12" y="200"/>
                    <a:pt x="12" y="200"/>
                    <a:pt x="12" y="200"/>
                  </a:cubicBezTo>
                  <a:cubicBezTo>
                    <a:pt x="5" y="200"/>
                    <a:pt x="0" y="195"/>
                    <a:pt x="0" y="188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6" y="100"/>
                    <a:pt x="256" y="100"/>
                    <a:pt x="256" y="100"/>
                  </a:cubicBezTo>
                  <a:cubicBezTo>
                    <a:pt x="256" y="116"/>
                    <a:pt x="256" y="116"/>
                    <a:pt x="256" y="116"/>
                  </a:cubicBezTo>
                  <a:cubicBezTo>
                    <a:pt x="256" y="136"/>
                    <a:pt x="256" y="136"/>
                    <a:pt x="256" y="136"/>
                  </a:cubicBezTo>
                  <a:cubicBezTo>
                    <a:pt x="256" y="152"/>
                    <a:pt x="256" y="152"/>
                    <a:pt x="256" y="152"/>
                  </a:cubicBezTo>
                  <a:cubicBezTo>
                    <a:pt x="256" y="155"/>
                    <a:pt x="256" y="155"/>
                    <a:pt x="256" y="155"/>
                  </a:cubicBezTo>
                  <a:cubicBezTo>
                    <a:pt x="252" y="153"/>
                    <a:pt x="248" y="152"/>
                    <a:pt x="244" y="152"/>
                  </a:cubicBezTo>
                  <a:moveTo>
                    <a:pt x="0" y="36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244" y="24"/>
                    <a:pt x="244" y="24"/>
                    <a:pt x="244" y="24"/>
                  </a:cubicBezTo>
                  <a:cubicBezTo>
                    <a:pt x="251" y="24"/>
                    <a:pt x="256" y="29"/>
                    <a:pt x="256" y="36"/>
                  </a:cubicBezTo>
                  <a:cubicBezTo>
                    <a:pt x="256" y="48"/>
                    <a:pt x="256" y="48"/>
                    <a:pt x="25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36"/>
                  </a:lnTo>
                  <a:close/>
                  <a:moveTo>
                    <a:pt x="196" y="180"/>
                  </a:moveTo>
                  <a:cubicBezTo>
                    <a:pt x="199" y="180"/>
                    <a:pt x="202" y="181"/>
                    <a:pt x="204" y="184"/>
                  </a:cubicBezTo>
                  <a:cubicBezTo>
                    <a:pt x="212" y="191"/>
                    <a:pt x="212" y="191"/>
                    <a:pt x="212" y="191"/>
                  </a:cubicBezTo>
                  <a:cubicBezTo>
                    <a:pt x="236" y="168"/>
                    <a:pt x="236" y="168"/>
                    <a:pt x="236" y="168"/>
                  </a:cubicBezTo>
                  <a:cubicBezTo>
                    <a:pt x="238" y="165"/>
                    <a:pt x="241" y="164"/>
                    <a:pt x="244" y="164"/>
                  </a:cubicBezTo>
                  <a:cubicBezTo>
                    <a:pt x="251" y="164"/>
                    <a:pt x="256" y="169"/>
                    <a:pt x="256" y="176"/>
                  </a:cubicBezTo>
                  <a:cubicBezTo>
                    <a:pt x="256" y="179"/>
                    <a:pt x="255" y="182"/>
                    <a:pt x="252" y="184"/>
                  </a:cubicBezTo>
                  <a:cubicBezTo>
                    <a:pt x="220" y="216"/>
                    <a:pt x="220" y="216"/>
                    <a:pt x="220" y="216"/>
                  </a:cubicBezTo>
                  <a:cubicBezTo>
                    <a:pt x="218" y="219"/>
                    <a:pt x="215" y="220"/>
                    <a:pt x="212" y="220"/>
                  </a:cubicBezTo>
                  <a:cubicBezTo>
                    <a:pt x="209" y="220"/>
                    <a:pt x="206" y="219"/>
                    <a:pt x="204" y="216"/>
                  </a:cubicBezTo>
                  <a:cubicBezTo>
                    <a:pt x="188" y="200"/>
                    <a:pt x="188" y="200"/>
                    <a:pt x="188" y="200"/>
                  </a:cubicBezTo>
                  <a:cubicBezTo>
                    <a:pt x="185" y="198"/>
                    <a:pt x="184" y="195"/>
                    <a:pt x="184" y="192"/>
                  </a:cubicBezTo>
                  <a:cubicBezTo>
                    <a:pt x="184" y="185"/>
                    <a:pt x="189" y="180"/>
                    <a:pt x="196" y="18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39"/>
            <p:cNvSpPr/>
            <p:nvPr/>
          </p:nvSpPr>
          <p:spPr>
            <a:xfrm>
              <a:off x="6892925" y="968375"/>
              <a:ext cx="409575" cy="325438"/>
            </a:xfrm>
            <a:custGeom>
              <a:rect b="b" l="l" r="r" t="t"/>
              <a:pathLst>
                <a:path extrusionOk="0" h="204" w="256">
                  <a:moveTo>
                    <a:pt x="240" y="168"/>
                  </a:moveTo>
                  <a:cubicBezTo>
                    <a:pt x="192" y="168"/>
                    <a:pt x="192" y="168"/>
                    <a:pt x="192" y="168"/>
                  </a:cubicBezTo>
                  <a:cubicBezTo>
                    <a:pt x="179" y="168"/>
                    <a:pt x="168" y="179"/>
                    <a:pt x="168" y="192"/>
                  </a:cubicBezTo>
                  <a:cubicBezTo>
                    <a:pt x="168" y="195"/>
                    <a:pt x="169" y="197"/>
                    <a:pt x="169" y="200"/>
                  </a:cubicBezTo>
                  <a:cubicBezTo>
                    <a:pt x="12" y="200"/>
                    <a:pt x="12" y="200"/>
                    <a:pt x="12" y="200"/>
                  </a:cubicBezTo>
                  <a:cubicBezTo>
                    <a:pt x="5" y="200"/>
                    <a:pt x="0" y="195"/>
                    <a:pt x="0" y="188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6" y="100"/>
                    <a:pt x="256" y="100"/>
                    <a:pt x="256" y="100"/>
                  </a:cubicBezTo>
                  <a:cubicBezTo>
                    <a:pt x="256" y="116"/>
                    <a:pt x="256" y="116"/>
                    <a:pt x="256" y="116"/>
                  </a:cubicBezTo>
                  <a:cubicBezTo>
                    <a:pt x="256" y="136"/>
                    <a:pt x="256" y="136"/>
                    <a:pt x="256" y="136"/>
                  </a:cubicBezTo>
                  <a:cubicBezTo>
                    <a:pt x="256" y="152"/>
                    <a:pt x="256" y="152"/>
                    <a:pt x="256" y="152"/>
                  </a:cubicBezTo>
                  <a:cubicBezTo>
                    <a:pt x="256" y="172"/>
                    <a:pt x="256" y="172"/>
                    <a:pt x="256" y="172"/>
                  </a:cubicBezTo>
                  <a:cubicBezTo>
                    <a:pt x="256" y="174"/>
                    <a:pt x="256" y="174"/>
                    <a:pt x="256" y="174"/>
                  </a:cubicBezTo>
                  <a:cubicBezTo>
                    <a:pt x="252" y="170"/>
                    <a:pt x="246" y="168"/>
                    <a:pt x="240" y="168"/>
                  </a:cubicBezTo>
                  <a:moveTo>
                    <a:pt x="0" y="36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244" y="24"/>
                    <a:pt x="244" y="24"/>
                    <a:pt x="244" y="24"/>
                  </a:cubicBezTo>
                  <a:cubicBezTo>
                    <a:pt x="251" y="24"/>
                    <a:pt x="256" y="29"/>
                    <a:pt x="256" y="36"/>
                  </a:cubicBezTo>
                  <a:cubicBezTo>
                    <a:pt x="256" y="48"/>
                    <a:pt x="256" y="48"/>
                    <a:pt x="25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36"/>
                  </a:lnTo>
                  <a:close/>
                  <a:moveTo>
                    <a:pt x="192" y="180"/>
                  </a:moveTo>
                  <a:cubicBezTo>
                    <a:pt x="240" y="180"/>
                    <a:pt x="240" y="180"/>
                    <a:pt x="240" y="180"/>
                  </a:cubicBezTo>
                  <a:cubicBezTo>
                    <a:pt x="247" y="180"/>
                    <a:pt x="252" y="185"/>
                    <a:pt x="252" y="192"/>
                  </a:cubicBezTo>
                  <a:cubicBezTo>
                    <a:pt x="252" y="199"/>
                    <a:pt x="247" y="204"/>
                    <a:pt x="240" y="204"/>
                  </a:cubicBezTo>
                  <a:cubicBezTo>
                    <a:pt x="192" y="204"/>
                    <a:pt x="192" y="204"/>
                    <a:pt x="192" y="204"/>
                  </a:cubicBezTo>
                  <a:cubicBezTo>
                    <a:pt x="185" y="204"/>
                    <a:pt x="180" y="199"/>
                    <a:pt x="180" y="192"/>
                  </a:cubicBezTo>
                  <a:cubicBezTo>
                    <a:pt x="180" y="185"/>
                    <a:pt x="185" y="180"/>
                    <a:pt x="192" y="18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39"/>
            <p:cNvSpPr/>
            <p:nvPr/>
          </p:nvSpPr>
          <p:spPr>
            <a:xfrm>
              <a:off x="6178550" y="968375"/>
              <a:ext cx="407988" cy="363538"/>
            </a:xfrm>
            <a:custGeom>
              <a:rect b="b" l="l" r="r" t="t"/>
              <a:pathLst>
                <a:path extrusionOk="0" h="228" w="256">
                  <a:moveTo>
                    <a:pt x="240" y="168"/>
                  </a:moveTo>
                  <a:cubicBezTo>
                    <a:pt x="240" y="155"/>
                    <a:pt x="229" y="144"/>
                    <a:pt x="216" y="144"/>
                  </a:cubicBezTo>
                  <a:cubicBezTo>
                    <a:pt x="203" y="144"/>
                    <a:pt x="192" y="155"/>
                    <a:pt x="192" y="168"/>
                  </a:cubicBezTo>
                  <a:cubicBezTo>
                    <a:pt x="179" y="168"/>
                    <a:pt x="168" y="179"/>
                    <a:pt x="168" y="192"/>
                  </a:cubicBezTo>
                  <a:cubicBezTo>
                    <a:pt x="168" y="195"/>
                    <a:pt x="169" y="197"/>
                    <a:pt x="169" y="200"/>
                  </a:cubicBezTo>
                  <a:cubicBezTo>
                    <a:pt x="12" y="200"/>
                    <a:pt x="12" y="200"/>
                    <a:pt x="12" y="200"/>
                  </a:cubicBezTo>
                  <a:cubicBezTo>
                    <a:pt x="5" y="200"/>
                    <a:pt x="0" y="195"/>
                    <a:pt x="0" y="188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6" y="100"/>
                    <a:pt x="256" y="100"/>
                    <a:pt x="256" y="100"/>
                  </a:cubicBezTo>
                  <a:cubicBezTo>
                    <a:pt x="256" y="116"/>
                    <a:pt x="256" y="116"/>
                    <a:pt x="256" y="116"/>
                  </a:cubicBezTo>
                  <a:cubicBezTo>
                    <a:pt x="256" y="136"/>
                    <a:pt x="256" y="136"/>
                    <a:pt x="256" y="136"/>
                  </a:cubicBezTo>
                  <a:cubicBezTo>
                    <a:pt x="256" y="152"/>
                    <a:pt x="256" y="152"/>
                    <a:pt x="256" y="152"/>
                  </a:cubicBezTo>
                  <a:cubicBezTo>
                    <a:pt x="256" y="172"/>
                    <a:pt x="256" y="172"/>
                    <a:pt x="256" y="172"/>
                  </a:cubicBezTo>
                  <a:cubicBezTo>
                    <a:pt x="256" y="174"/>
                    <a:pt x="256" y="174"/>
                    <a:pt x="256" y="174"/>
                  </a:cubicBezTo>
                  <a:cubicBezTo>
                    <a:pt x="252" y="170"/>
                    <a:pt x="246" y="168"/>
                    <a:pt x="240" y="168"/>
                  </a:cubicBezTo>
                  <a:moveTo>
                    <a:pt x="0" y="36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244" y="24"/>
                    <a:pt x="244" y="24"/>
                    <a:pt x="244" y="24"/>
                  </a:cubicBezTo>
                  <a:cubicBezTo>
                    <a:pt x="251" y="24"/>
                    <a:pt x="256" y="29"/>
                    <a:pt x="256" y="36"/>
                  </a:cubicBezTo>
                  <a:cubicBezTo>
                    <a:pt x="256" y="48"/>
                    <a:pt x="256" y="48"/>
                    <a:pt x="25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36"/>
                  </a:lnTo>
                  <a:close/>
                  <a:moveTo>
                    <a:pt x="192" y="180"/>
                  </a:moveTo>
                  <a:cubicBezTo>
                    <a:pt x="204" y="180"/>
                    <a:pt x="204" y="180"/>
                    <a:pt x="204" y="180"/>
                  </a:cubicBezTo>
                  <a:cubicBezTo>
                    <a:pt x="204" y="168"/>
                    <a:pt x="204" y="168"/>
                    <a:pt x="204" y="168"/>
                  </a:cubicBezTo>
                  <a:cubicBezTo>
                    <a:pt x="204" y="161"/>
                    <a:pt x="209" y="156"/>
                    <a:pt x="216" y="156"/>
                  </a:cubicBezTo>
                  <a:cubicBezTo>
                    <a:pt x="223" y="156"/>
                    <a:pt x="228" y="161"/>
                    <a:pt x="228" y="168"/>
                  </a:cubicBezTo>
                  <a:cubicBezTo>
                    <a:pt x="228" y="180"/>
                    <a:pt x="228" y="180"/>
                    <a:pt x="228" y="180"/>
                  </a:cubicBezTo>
                  <a:cubicBezTo>
                    <a:pt x="240" y="180"/>
                    <a:pt x="240" y="180"/>
                    <a:pt x="240" y="180"/>
                  </a:cubicBezTo>
                  <a:cubicBezTo>
                    <a:pt x="247" y="180"/>
                    <a:pt x="252" y="185"/>
                    <a:pt x="252" y="192"/>
                  </a:cubicBezTo>
                  <a:cubicBezTo>
                    <a:pt x="252" y="199"/>
                    <a:pt x="247" y="204"/>
                    <a:pt x="240" y="204"/>
                  </a:cubicBezTo>
                  <a:cubicBezTo>
                    <a:pt x="228" y="204"/>
                    <a:pt x="228" y="204"/>
                    <a:pt x="228" y="204"/>
                  </a:cubicBezTo>
                  <a:cubicBezTo>
                    <a:pt x="228" y="216"/>
                    <a:pt x="228" y="216"/>
                    <a:pt x="228" y="216"/>
                  </a:cubicBezTo>
                  <a:cubicBezTo>
                    <a:pt x="228" y="223"/>
                    <a:pt x="223" y="228"/>
                    <a:pt x="216" y="228"/>
                  </a:cubicBezTo>
                  <a:cubicBezTo>
                    <a:pt x="209" y="228"/>
                    <a:pt x="204" y="223"/>
                    <a:pt x="204" y="216"/>
                  </a:cubicBezTo>
                  <a:cubicBezTo>
                    <a:pt x="204" y="204"/>
                    <a:pt x="204" y="204"/>
                    <a:pt x="204" y="204"/>
                  </a:cubicBezTo>
                  <a:cubicBezTo>
                    <a:pt x="192" y="204"/>
                    <a:pt x="192" y="204"/>
                    <a:pt x="192" y="204"/>
                  </a:cubicBezTo>
                  <a:cubicBezTo>
                    <a:pt x="185" y="204"/>
                    <a:pt x="180" y="199"/>
                    <a:pt x="180" y="192"/>
                  </a:cubicBezTo>
                  <a:cubicBezTo>
                    <a:pt x="180" y="185"/>
                    <a:pt x="185" y="180"/>
                    <a:pt x="192" y="18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39"/>
            <p:cNvSpPr/>
            <p:nvPr/>
          </p:nvSpPr>
          <p:spPr>
            <a:xfrm>
              <a:off x="5462588" y="968375"/>
              <a:ext cx="409575" cy="319088"/>
            </a:xfrm>
            <a:custGeom>
              <a:rect b="b" l="l" r="r" t="t"/>
              <a:pathLst>
                <a:path extrusionOk="0" h="200" w="256">
                  <a:moveTo>
                    <a:pt x="244" y="200"/>
                  </a:moveTo>
                  <a:cubicBezTo>
                    <a:pt x="12" y="200"/>
                    <a:pt x="12" y="200"/>
                    <a:pt x="12" y="200"/>
                  </a:cubicBezTo>
                  <a:cubicBezTo>
                    <a:pt x="5" y="200"/>
                    <a:pt x="0" y="195"/>
                    <a:pt x="0" y="188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6" y="100"/>
                    <a:pt x="256" y="100"/>
                    <a:pt x="256" y="100"/>
                  </a:cubicBezTo>
                  <a:cubicBezTo>
                    <a:pt x="256" y="116"/>
                    <a:pt x="256" y="116"/>
                    <a:pt x="256" y="116"/>
                  </a:cubicBezTo>
                  <a:cubicBezTo>
                    <a:pt x="256" y="136"/>
                    <a:pt x="256" y="136"/>
                    <a:pt x="256" y="136"/>
                  </a:cubicBezTo>
                  <a:cubicBezTo>
                    <a:pt x="256" y="152"/>
                    <a:pt x="256" y="152"/>
                    <a:pt x="256" y="152"/>
                  </a:cubicBezTo>
                  <a:cubicBezTo>
                    <a:pt x="256" y="172"/>
                    <a:pt x="256" y="172"/>
                    <a:pt x="256" y="172"/>
                  </a:cubicBezTo>
                  <a:cubicBezTo>
                    <a:pt x="256" y="188"/>
                    <a:pt x="256" y="188"/>
                    <a:pt x="256" y="188"/>
                  </a:cubicBezTo>
                  <a:cubicBezTo>
                    <a:pt x="256" y="195"/>
                    <a:pt x="251" y="200"/>
                    <a:pt x="244" y="200"/>
                  </a:cubicBezTo>
                  <a:moveTo>
                    <a:pt x="0" y="36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244" y="24"/>
                    <a:pt x="244" y="24"/>
                    <a:pt x="244" y="24"/>
                  </a:cubicBezTo>
                  <a:cubicBezTo>
                    <a:pt x="251" y="24"/>
                    <a:pt x="256" y="29"/>
                    <a:pt x="256" y="36"/>
                  </a:cubicBezTo>
                  <a:cubicBezTo>
                    <a:pt x="256" y="48"/>
                    <a:pt x="256" y="48"/>
                    <a:pt x="25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39"/>
            <p:cNvSpPr/>
            <p:nvPr/>
          </p:nvSpPr>
          <p:spPr>
            <a:xfrm>
              <a:off x="4748213" y="923925"/>
              <a:ext cx="407987" cy="407988"/>
            </a:xfrm>
            <a:custGeom>
              <a:rect b="b" l="l" r="r" t="t"/>
              <a:pathLst>
                <a:path extrusionOk="0" h="256" w="256">
                  <a:moveTo>
                    <a:pt x="128" y="256"/>
                  </a:move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99"/>
                    <a:pt x="199" y="256"/>
                    <a:pt x="128" y="256"/>
                  </a:cubicBezTo>
                  <a:moveTo>
                    <a:pt x="128" y="24"/>
                  </a:moveTo>
                  <a:cubicBezTo>
                    <a:pt x="71" y="24"/>
                    <a:pt x="24" y="71"/>
                    <a:pt x="24" y="128"/>
                  </a:cubicBezTo>
                  <a:cubicBezTo>
                    <a:pt x="24" y="185"/>
                    <a:pt x="71" y="232"/>
                    <a:pt x="128" y="232"/>
                  </a:cubicBezTo>
                  <a:cubicBezTo>
                    <a:pt x="185" y="232"/>
                    <a:pt x="232" y="185"/>
                    <a:pt x="232" y="128"/>
                  </a:cubicBezTo>
                  <a:cubicBezTo>
                    <a:pt x="232" y="71"/>
                    <a:pt x="185" y="24"/>
                    <a:pt x="128" y="24"/>
                  </a:cubicBezTo>
                  <a:moveTo>
                    <a:pt x="168" y="156"/>
                  </a:moveTo>
                  <a:cubicBezTo>
                    <a:pt x="168" y="163"/>
                    <a:pt x="163" y="168"/>
                    <a:pt x="156" y="168"/>
                  </a:cubicBezTo>
                  <a:cubicBezTo>
                    <a:pt x="149" y="168"/>
                    <a:pt x="144" y="163"/>
                    <a:pt x="144" y="156"/>
                  </a:cubicBezTo>
                  <a:cubicBezTo>
                    <a:pt x="144" y="139"/>
                    <a:pt x="144" y="139"/>
                    <a:pt x="144" y="139"/>
                  </a:cubicBezTo>
                  <a:cubicBezTo>
                    <a:pt x="107" y="166"/>
                    <a:pt x="107" y="166"/>
                    <a:pt x="107" y="166"/>
                  </a:cubicBezTo>
                  <a:cubicBezTo>
                    <a:pt x="107" y="166"/>
                    <a:pt x="107" y="166"/>
                    <a:pt x="107" y="166"/>
                  </a:cubicBezTo>
                  <a:cubicBezTo>
                    <a:pt x="105" y="167"/>
                    <a:pt x="103" y="168"/>
                    <a:pt x="100" y="168"/>
                  </a:cubicBezTo>
                  <a:cubicBezTo>
                    <a:pt x="93" y="168"/>
                    <a:pt x="88" y="163"/>
                    <a:pt x="88" y="156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93"/>
                    <a:pt x="93" y="88"/>
                    <a:pt x="100" y="88"/>
                  </a:cubicBezTo>
                  <a:cubicBezTo>
                    <a:pt x="103" y="88"/>
                    <a:pt x="105" y="89"/>
                    <a:pt x="107" y="90"/>
                  </a:cubicBezTo>
                  <a:cubicBezTo>
                    <a:pt x="107" y="90"/>
                    <a:pt x="107" y="90"/>
                    <a:pt x="107" y="90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00"/>
                    <a:pt x="144" y="100"/>
                    <a:pt x="144" y="100"/>
                  </a:cubicBezTo>
                  <a:cubicBezTo>
                    <a:pt x="144" y="93"/>
                    <a:pt x="149" y="88"/>
                    <a:pt x="156" y="88"/>
                  </a:cubicBezTo>
                  <a:cubicBezTo>
                    <a:pt x="163" y="88"/>
                    <a:pt x="168" y="93"/>
                    <a:pt x="168" y="100"/>
                  </a:cubicBezTo>
                  <a:lnTo>
                    <a:pt x="168" y="15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39"/>
            <p:cNvSpPr/>
            <p:nvPr/>
          </p:nvSpPr>
          <p:spPr>
            <a:xfrm>
              <a:off x="4032250" y="923925"/>
              <a:ext cx="407988" cy="407988"/>
            </a:xfrm>
            <a:custGeom>
              <a:rect b="b" l="l" r="r" t="t"/>
              <a:pathLst>
                <a:path extrusionOk="0" h="256" w="256">
                  <a:moveTo>
                    <a:pt x="128" y="256"/>
                  </a:move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99"/>
                    <a:pt x="199" y="256"/>
                    <a:pt x="128" y="256"/>
                  </a:cubicBezTo>
                  <a:moveTo>
                    <a:pt x="128" y="24"/>
                  </a:moveTo>
                  <a:cubicBezTo>
                    <a:pt x="71" y="24"/>
                    <a:pt x="24" y="71"/>
                    <a:pt x="24" y="128"/>
                  </a:cubicBezTo>
                  <a:cubicBezTo>
                    <a:pt x="24" y="185"/>
                    <a:pt x="71" y="232"/>
                    <a:pt x="128" y="232"/>
                  </a:cubicBezTo>
                  <a:cubicBezTo>
                    <a:pt x="185" y="232"/>
                    <a:pt x="232" y="185"/>
                    <a:pt x="232" y="128"/>
                  </a:cubicBezTo>
                  <a:cubicBezTo>
                    <a:pt x="232" y="71"/>
                    <a:pt x="185" y="24"/>
                    <a:pt x="128" y="24"/>
                  </a:cubicBezTo>
                  <a:moveTo>
                    <a:pt x="168" y="156"/>
                  </a:moveTo>
                  <a:cubicBezTo>
                    <a:pt x="168" y="163"/>
                    <a:pt x="163" y="168"/>
                    <a:pt x="156" y="168"/>
                  </a:cubicBezTo>
                  <a:cubicBezTo>
                    <a:pt x="153" y="168"/>
                    <a:pt x="151" y="167"/>
                    <a:pt x="149" y="166"/>
                  </a:cubicBezTo>
                  <a:cubicBezTo>
                    <a:pt x="149" y="166"/>
                    <a:pt x="149" y="166"/>
                    <a:pt x="149" y="166"/>
                  </a:cubicBezTo>
                  <a:cubicBezTo>
                    <a:pt x="112" y="139"/>
                    <a:pt x="112" y="139"/>
                    <a:pt x="112" y="139"/>
                  </a:cubicBezTo>
                  <a:cubicBezTo>
                    <a:pt x="112" y="156"/>
                    <a:pt x="112" y="156"/>
                    <a:pt x="112" y="156"/>
                  </a:cubicBezTo>
                  <a:cubicBezTo>
                    <a:pt x="112" y="163"/>
                    <a:pt x="107" y="168"/>
                    <a:pt x="100" y="168"/>
                  </a:cubicBezTo>
                  <a:cubicBezTo>
                    <a:pt x="93" y="168"/>
                    <a:pt x="88" y="163"/>
                    <a:pt x="88" y="156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93"/>
                    <a:pt x="93" y="88"/>
                    <a:pt x="100" y="88"/>
                  </a:cubicBezTo>
                  <a:cubicBezTo>
                    <a:pt x="107" y="88"/>
                    <a:pt x="112" y="93"/>
                    <a:pt x="112" y="100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49" y="90"/>
                    <a:pt x="149" y="90"/>
                    <a:pt x="149" y="90"/>
                  </a:cubicBezTo>
                  <a:cubicBezTo>
                    <a:pt x="149" y="90"/>
                    <a:pt x="149" y="90"/>
                    <a:pt x="149" y="90"/>
                  </a:cubicBezTo>
                  <a:cubicBezTo>
                    <a:pt x="151" y="89"/>
                    <a:pt x="153" y="88"/>
                    <a:pt x="156" y="88"/>
                  </a:cubicBezTo>
                  <a:cubicBezTo>
                    <a:pt x="163" y="88"/>
                    <a:pt x="168" y="93"/>
                    <a:pt x="168" y="100"/>
                  </a:cubicBezTo>
                  <a:lnTo>
                    <a:pt x="168" y="15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39"/>
            <p:cNvSpPr/>
            <p:nvPr/>
          </p:nvSpPr>
          <p:spPr>
            <a:xfrm>
              <a:off x="3316288" y="923925"/>
              <a:ext cx="409575" cy="407988"/>
            </a:xfrm>
            <a:custGeom>
              <a:rect b="b" l="l" r="r" t="t"/>
              <a:pathLst>
                <a:path extrusionOk="0" h="256" w="256">
                  <a:moveTo>
                    <a:pt x="128" y="256"/>
                  </a:move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99"/>
                    <a:pt x="199" y="256"/>
                    <a:pt x="128" y="256"/>
                  </a:cubicBezTo>
                  <a:moveTo>
                    <a:pt x="128" y="24"/>
                  </a:moveTo>
                  <a:cubicBezTo>
                    <a:pt x="71" y="24"/>
                    <a:pt x="24" y="71"/>
                    <a:pt x="24" y="128"/>
                  </a:cubicBezTo>
                  <a:cubicBezTo>
                    <a:pt x="24" y="185"/>
                    <a:pt x="71" y="232"/>
                    <a:pt x="128" y="232"/>
                  </a:cubicBezTo>
                  <a:cubicBezTo>
                    <a:pt x="185" y="232"/>
                    <a:pt x="232" y="185"/>
                    <a:pt x="232" y="128"/>
                  </a:cubicBezTo>
                  <a:cubicBezTo>
                    <a:pt x="232" y="71"/>
                    <a:pt x="185" y="24"/>
                    <a:pt x="128" y="24"/>
                  </a:cubicBezTo>
                  <a:moveTo>
                    <a:pt x="182" y="138"/>
                  </a:moveTo>
                  <a:cubicBezTo>
                    <a:pt x="143" y="165"/>
                    <a:pt x="143" y="165"/>
                    <a:pt x="143" y="165"/>
                  </a:cubicBezTo>
                  <a:cubicBezTo>
                    <a:pt x="141" y="167"/>
                    <a:pt x="139" y="168"/>
                    <a:pt x="136" y="168"/>
                  </a:cubicBezTo>
                  <a:cubicBezTo>
                    <a:pt x="129" y="168"/>
                    <a:pt x="124" y="163"/>
                    <a:pt x="124" y="156"/>
                  </a:cubicBezTo>
                  <a:cubicBezTo>
                    <a:pt x="124" y="156"/>
                    <a:pt x="124" y="156"/>
                    <a:pt x="124" y="156"/>
                  </a:cubicBezTo>
                  <a:cubicBezTo>
                    <a:pt x="124" y="140"/>
                    <a:pt x="124" y="140"/>
                    <a:pt x="124" y="140"/>
                  </a:cubicBezTo>
                  <a:cubicBezTo>
                    <a:pt x="87" y="165"/>
                    <a:pt x="87" y="165"/>
                    <a:pt x="87" y="165"/>
                  </a:cubicBezTo>
                  <a:cubicBezTo>
                    <a:pt x="85" y="167"/>
                    <a:pt x="83" y="168"/>
                    <a:pt x="80" y="168"/>
                  </a:cubicBezTo>
                  <a:cubicBezTo>
                    <a:pt x="73" y="168"/>
                    <a:pt x="68" y="163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68" y="93"/>
                    <a:pt x="73" y="88"/>
                    <a:pt x="80" y="88"/>
                  </a:cubicBezTo>
                  <a:cubicBezTo>
                    <a:pt x="83" y="88"/>
                    <a:pt x="85" y="89"/>
                    <a:pt x="87" y="91"/>
                  </a:cubicBezTo>
                  <a:cubicBezTo>
                    <a:pt x="124" y="116"/>
                    <a:pt x="124" y="116"/>
                    <a:pt x="124" y="116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4" y="93"/>
                    <a:pt x="129" y="88"/>
                    <a:pt x="136" y="88"/>
                  </a:cubicBezTo>
                  <a:cubicBezTo>
                    <a:pt x="139" y="88"/>
                    <a:pt x="141" y="89"/>
                    <a:pt x="143" y="91"/>
                  </a:cubicBezTo>
                  <a:cubicBezTo>
                    <a:pt x="182" y="118"/>
                    <a:pt x="182" y="118"/>
                    <a:pt x="182" y="118"/>
                  </a:cubicBezTo>
                  <a:cubicBezTo>
                    <a:pt x="186" y="120"/>
                    <a:pt x="188" y="124"/>
                    <a:pt x="188" y="128"/>
                  </a:cubicBezTo>
                  <a:cubicBezTo>
                    <a:pt x="188" y="132"/>
                    <a:pt x="186" y="136"/>
                    <a:pt x="182" y="138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39"/>
            <p:cNvSpPr/>
            <p:nvPr/>
          </p:nvSpPr>
          <p:spPr>
            <a:xfrm>
              <a:off x="2601913" y="923925"/>
              <a:ext cx="407987" cy="407988"/>
            </a:xfrm>
            <a:custGeom>
              <a:rect b="b" l="l" r="r" t="t"/>
              <a:pathLst>
                <a:path extrusionOk="0" h="256" w="256">
                  <a:moveTo>
                    <a:pt x="128" y="256"/>
                  </a:moveTo>
                  <a:cubicBezTo>
                    <a:pt x="199" y="256"/>
                    <a:pt x="256" y="199"/>
                    <a:pt x="256" y="128"/>
                  </a:cubicBezTo>
                  <a:cubicBezTo>
                    <a:pt x="256" y="57"/>
                    <a:pt x="199" y="0"/>
                    <a:pt x="128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99"/>
                    <a:pt x="57" y="256"/>
                    <a:pt x="128" y="256"/>
                  </a:cubicBezTo>
                  <a:moveTo>
                    <a:pt x="128" y="24"/>
                  </a:moveTo>
                  <a:cubicBezTo>
                    <a:pt x="185" y="24"/>
                    <a:pt x="232" y="71"/>
                    <a:pt x="232" y="128"/>
                  </a:cubicBezTo>
                  <a:cubicBezTo>
                    <a:pt x="232" y="185"/>
                    <a:pt x="185" y="232"/>
                    <a:pt x="128" y="232"/>
                  </a:cubicBezTo>
                  <a:cubicBezTo>
                    <a:pt x="71" y="232"/>
                    <a:pt x="24" y="185"/>
                    <a:pt x="24" y="128"/>
                  </a:cubicBezTo>
                  <a:cubicBezTo>
                    <a:pt x="24" y="71"/>
                    <a:pt x="71" y="24"/>
                    <a:pt x="128" y="24"/>
                  </a:cubicBezTo>
                  <a:moveTo>
                    <a:pt x="74" y="138"/>
                  </a:moveTo>
                  <a:cubicBezTo>
                    <a:pt x="113" y="165"/>
                    <a:pt x="113" y="165"/>
                    <a:pt x="113" y="165"/>
                  </a:cubicBezTo>
                  <a:cubicBezTo>
                    <a:pt x="115" y="167"/>
                    <a:pt x="117" y="168"/>
                    <a:pt x="120" y="168"/>
                  </a:cubicBezTo>
                  <a:cubicBezTo>
                    <a:pt x="127" y="168"/>
                    <a:pt x="132" y="163"/>
                    <a:pt x="132" y="156"/>
                  </a:cubicBezTo>
                  <a:cubicBezTo>
                    <a:pt x="132" y="156"/>
                    <a:pt x="132" y="156"/>
                    <a:pt x="132" y="156"/>
                  </a:cubicBezTo>
                  <a:cubicBezTo>
                    <a:pt x="132" y="140"/>
                    <a:pt x="132" y="140"/>
                    <a:pt x="132" y="140"/>
                  </a:cubicBezTo>
                  <a:cubicBezTo>
                    <a:pt x="169" y="165"/>
                    <a:pt x="169" y="165"/>
                    <a:pt x="169" y="165"/>
                  </a:cubicBezTo>
                  <a:cubicBezTo>
                    <a:pt x="171" y="167"/>
                    <a:pt x="173" y="168"/>
                    <a:pt x="176" y="168"/>
                  </a:cubicBezTo>
                  <a:cubicBezTo>
                    <a:pt x="183" y="168"/>
                    <a:pt x="188" y="163"/>
                    <a:pt x="188" y="156"/>
                  </a:cubicBezTo>
                  <a:cubicBezTo>
                    <a:pt x="188" y="156"/>
                    <a:pt x="188" y="156"/>
                    <a:pt x="188" y="156"/>
                  </a:cubicBezTo>
                  <a:cubicBezTo>
                    <a:pt x="188" y="100"/>
                    <a:pt x="188" y="100"/>
                    <a:pt x="188" y="100"/>
                  </a:cubicBezTo>
                  <a:cubicBezTo>
                    <a:pt x="188" y="100"/>
                    <a:pt x="188" y="100"/>
                    <a:pt x="188" y="100"/>
                  </a:cubicBezTo>
                  <a:cubicBezTo>
                    <a:pt x="188" y="100"/>
                    <a:pt x="188" y="100"/>
                    <a:pt x="188" y="100"/>
                  </a:cubicBezTo>
                  <a:cubicBezTo>
                    <a:pt x="188" y="93"/>
                    <a:pt x="183" y="88"/>
                    <a:pt x="176" y="88"/>
                  </a:cubicBezTo>
                  <a:cubicBezTo>
                    <a:pt x="173" y="88"/>
                    <a:pt x="171" y="89"/>
                    <a:pt x="169" y="91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2" y="100"/>
                    <a:pt x="132" y="100"/>
                    <a:pt x="132" y="100"/>
                  </a:cubicBezTo>
                  <a:cubicBezTo>
                    <a:pt x="132" y="100"/>
                    <a:pt x="132" y="100"/>
                    <a:pt x="132" y="100"/>
                  </a:cubicBezTo>
                  <a:cubicBezTo>
                    <a:pt x="132" y="100"/>
                    <a:pt x="132" y="100"/>
                    <a:pt x="132" y="100"/>
                  </a:cubicBezTo>
                  <a:cubicBezTo>
                    <a:pt x="132" y="93"/>
                    <a:pt x="127" y="88"/>
                    <a:pt x="120" y="88"/>
                  </a:cubicBezTo>
                  <a:cubicBezTo>
                    <a:pt x="117" y="88"/>
                    <a:pt x="115" y="89"/>
                    <a:pt x="113" y="91"/>
                  </a:cubicBezTo>
                  <a:cubicBezTo>
                    <a:pt x="74" y="118"/>
                    <a:pt x="74" y="118"/>
                    <a:pt x="74" y="118"/>
                  </a:cubicBezTo>
                  <a:cubicBezTo>
                    <a:pt x="70" y="120"/>
                    <a:pt x="68" y="124"/>
                    <a:pt x="68" y="128"/>
                  </a:cubicBezTo>
                  <a:cubicBezTo>
                    <a:pt x="68" y="132"/>
                    <a:pt x="70" y="136"/>
                    <a:pt x="74" y="138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39"/>
            <p:cNvSpPr/>
            <p:nvPr/>
          </p:nvSpPr>
          <p:spPr>
            <a:xfrm>
              <a:off x="1885950" y="923925"/>
              <a:ext cx="409575" cy="407988"/>
            </a:xfrm>
            <a:custGeom>
              <a:rect b="b" l="l" r="r" t="t"/>
              <a:pathLst>
                <a:path extrusionOk="0" h="256" w="256">
                  <a:moveTo>
                    <a:pt x="128" y="256"/>
                  </a:move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99"/>
                    <a:pt x="199" y="256"/>
                    <a:pt x="128" y="256"/>
                  </a:cubicBezTo>
                  <a:moveTo>
                    <a:pt x="128" y="24"/>
                  </a:moveTo>
                  <a:cubicBezTo>
                    <a:pt x="71" y="24"/>
                    <a:pt x="24" y="71"/>
                    <a:pt x="24" y="128"/>
                  </a:cubicBezTo>
                  <a:cubicBezTo>
                    <a:pt x="24" y="185"/>
                    <a:pt x="71" y="232"/>
                    <a:pt x="128" y="232"/>
                  </a:cubicBezTo>
                  <a:cubicBezTo>
                    <a:pt x="185" y="232"/>
                    <a:pt x="232" y="185"/>
                    <a:pt x="232" y="128"/>
                  </a:cubicBezTo>
                  <a:cubicBezTo>
                    <a:pt x="232" y="71"/>
                    <a:pt x="185" y="24"/>
                    <a:pt x="128" y="24"/>
                  </a:cubicBezTo>
                  <a:moveTo>
                    <a:pt x="164" y="160"/>
                  </a:moveTo>
                  <a:cubicBezTo>
                    <a:pt x="164" y="167"/>
                    <a:pt x="159" y="172"/>
                    <a:pt x="152" y="172"/>
                  </a:cubicBezTo>
                  <a:cubicBezTo>
                    <a:pt x="145" y="172"/>
                    <a:pt x="140" y="167"/>
                    <a:pt x="140" y="160"/>
                  </a:cubicBezTo>
                  <a:cubicBezTo>
                    <a:pt x="140" y="160"/>
                    <a:pt x="140" y="160"/>
                    <a:pt x="140" y="160"/>
                  </a:cubicBezTo>
                  <a:cubicBezTo>
                    <a:pt x="140" y="96"/>
                    <a:pt x="140" y="96"/>
                    <a:pt x="140" y="96"/>
                  </a:cubicBezTo>
                  <a:cubicBezTo>
                    <a:pt x="140" y="96"/>
                    <a:pt x="140" y="96"/>
                    <a:pt x="140" y="96"/>
                  </a:cubicBezTo>
                  <a:cubicBezTo>
                    <a:pt x="140" y="96"/>
                    <a:pt x="140" y="96"/>
                    <a:pt x="140" y="96"/>
                  </a:cubicBezTo>
                  <a:cubicBezTo>
                    <a:pt x="140" y="89"/>
                    <a:pt x="145" y="84"/>
                    <a:pt x="152" y="84"/>
                  </a:cubicBezTo>
                  <a:cubicBezTo>
                    <a:pt x="159" y="84"/>
                    <a:pt x="164" y="89"/>
                    <a:pt x="164" y="96"/>
                  </a:cubicBezTo>
                  <a:cubicBezTo>
                    <a:pt x="164" y="96"/>
                    <a:pt x="164" y="96"/>
                    <a:pt x="164" y="96"/>
                  </a:cubicBezTo>
                  <a:cubicBezTo>
                    <a:pt x="164" y="160"/>
                    <a:pt x="164" y="160"/>
                    <a:pt x="164" y="160"/>
                  </a:cubicBezTo>
                  <a:cubicBezTo>
                    <a:pt x="164" y="160"/>
                    <a:pt x="164" y="160"/>
                    <a:pt x="164" y="160"/>
                  </a:cubicBezTo>
                  <a:moveTo>
                    <a:pt x="116" y="160"/>
                  </a:moveTo>
                  <a:cubicBezTo>
                    <a:pt x="116" y="167"/>
                    <a:pt x="111" y="172"/>
                    <a:pt x="104" y="172"/>
                  </a:cubicBezTo>
                  <a:cubicBezTo>
                    <a:pt x="97" y="172"/>
                    <a:pt x="92" y="167"/>
                    <a:pt x="92" y="160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2" y="89"/>
                    <a:pt x="97" y="84"/>
                    <a:pt x="104" y="84"/>
                  </a:cubicBezTo>
                  <a:cubicBezTo>
                    <a:pt x="111" y="84"/>
                    <a:pt x="116" y="89"/>
                    <a:pt x="116" y="96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16" y="160"/>
                    <a:pt x="116" y="160"/>
                    <a:pt x="116" y="16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39"/>
            <p:cNvSpPr/>
            <p:nvPr/>
          </p:nvSpPr>
          <p:spPr>
            <a:xfrm>
              <a:off x="1171575" y="923925"/>
              <a:ext cx="407988" cy="407988"/>
            </a:xfrm>
            <a:custGeom>
              <a:rect b="b" l="l" r="r" t="t"/>
              <a:pathLst>
                <a:path extrusionOk="0" h="256" w="256">
                  <a:moveTo>
                    <a:pt x="128" y="256"/>
                  </a:move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99"/>
                    <a:pt x="199" y="256"/>
                    <a:pt x="128" y="256"/>
                  </a:cubicBezTo>
                  <a:moveTo>
                    <a:pt x="128" y="24"/>
                  </a:moveTo>
                  <a:cubicBezTo>
                    <a:pt x="71" y="24"/>
                    <a:pt x="24" y="71"/>
                    <a:pt x="24" y="128"/>
                  </a:cubicBezTo>
                  <a:cubicBezTo>
                    <a:pt x="24" y="185"/>
                    <a:pt x="71" y="232"/>
                    <a:pt x="128" y="232"/>
                  </a:cubicBezTo>
                  <a:cubicBezTo>
                    <a:pt x="185" y="232"/>
                    <a:pt x="232" y="185"/>
                    <a:pt x="232" y="128"/>
                  </a:cubicBezTo>
                  <a:cubicBezTo>
                    <a:pt x="232" y="71"/>
                    <a:pt x="185" y="24"/>
                    <a:pt x="128" y="24"/>
                  </a:cubicBezTo>
                  <a:moveTo>
                    <a:pt x="160" y="172"/>
                  </a:moveTo>
                  <a:cubicBezTo>
                    <a:pt x="96" y="172"/>
                    <a:pt x="96" y="172"/>
                    <a:pt x="96" y="172"/>
                  </a:cubicBezTo>
                  <a:cubicBezTo>
                    <a:pt x="89" y="172"/>
                    <a:pt x="84" y="167"/>
                    <a:pt x="84" y="160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4" y="89"/>
                    <a:pt x="89" y="84"/>
                    <a:pt x="96" y="84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7" y="84"/>
                    <a:pt x="172" y="89"/>
                    <a:pt x="172" y="96"/>
                  </a:cubicBezTo>
                  <a:cubicBezTo>
                    <a:pt x="172" y="160"/>
                    <a:pt x="172" y="160"/>
                    <a:pt x="172" y="160"/>
                  </a:cubicBezTo>
                  <a:cubicBezTo>
                    <a:pt x="172" y="167"/>
                    <a:pt x="167" y="172"/>
                    <a:pt x="160" y="172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39"/>
            <p:cNvSpPr/>
            <p:nvPr/>
          </p:nvSpPr>
          <p:spPr>
            <a:xfrm>
              <a:off x="455613" y="923925"/>
              <a:ext cx="409575" cy="407988"/>
            </a:xfrm>
            <a:custGeom>
              <a:rect b="b" l="l" r="r" t="t"/>
              <a:pathLst>
                <a:path extrusionOk="0" h="256" w="256">
                  <a:moveTo>
                    <a:pt x="128" y="256"/>
                  </a:move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99"/>
                    <a:pt x="199" y="256"/>
                    <a:pt x="128" y="256"/>
                  </a:cubicBezTo>
                  <a:moveTo>
                    <a:pt x="128" y="24"/>
                  </a:moveTo>
                  <a:cubicBezTo>
                    <a:pt x="71" y="24"/>
                    <a:pt x="24" y="71"/>
                    <a:pt x="24" y="128"/>
                  </a:cubicBezTo>
                  <a:cubicBezTo>
                    <a:pt x="24" y="185"/>
                    <a:pt x="71" y="232"/>
                    <a:pt x="128" y="232"/>
                  </a:cubicBezTo>
                  <a:cubicBezTo>
                    <a:pt x="185" y="232"/>
                    <a:pt x="232" y="185"/>
                    <a:pt x="232" y="128"/>
                  </a:cubicBezTo>
                  <a:cubicBezTo>
                    <a:pt x="232" y="71"/>
                    <a:pt x="185" y="24"/>
                    <a:pt x="128" y="24"/>
                  </a:cubicBezTo>
                  <a:moveTo>
                    <a:pt x="166" y="138"/>
                  </a:moveTo>
                  <a:cubicBezTo>
                    <a:pt x="102" y="178"/>
                    <a:pt x="102" y="178"/>
                    <a:pt x="102" y="178"/>
                  </a:cubicBezTo>
                  <a:cubicBezTo>
                    <a:pt x="102" y="178"/>
                    <a:pt x="102" y="178"/>
                    <a:pt x="102" y="178"/>
                  </a:cubicBezTo>
                  <a:cubicBezTo>
                    <a:pt x="102" y="178"/>
                    <a:pt x="101" y="179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0" y="179"/>
                    <a:pt x="99" y="180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98" y="180"/>
                    <a:pt x="98" y="180"/>
                    <a:pt x="98" y="180"/>
                  </a:cubicBezTo>
                  <a:cubicBezTo>
                    <a:pt x="98" y="180"/>
                    <a:pt x="98" y="180"/>
                    <a:pt x="98" y="180"/>
                  </a:cubicBezTo>
                  <a:cubicBezTo>
                    <a:pt x="97" y="180"/>
                    <a:pt x="97" y="180"/>
                    <a:pt x="97" y="180"/>
                  </a:cubicBezTo>
                  <a:cubicBezTo>
                    <a:pt x="97" y="180"/>
                    <a:pt x="97" y="180"/>
                    <a:pt x="97" y="180"/>
                  </a:cubicBezTo>
                  <a:cubicBezTo>
                    <a:pt x="97" y="180"/>
                    <a:pt x="96" y="180"/>
                    <a:pt x="96" y="180"/>
                  </a:cubicBezTo>
                  <a:cubicBezTo>
                    <a:pt x="89" y="180"/>
                    <a:pt x="84" y="175"/>
                    <a:pt x="84" y="168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4" y="81"/>
                    <a:pt x="89" y="76"/>
                    <a:pt x="96" y="76"/>
                  </a:cubicBezTo>
                  <a:cubicBezTo>
                    <a:pt x="99" y="76"/>
                    <a:pt x="101" y="77"/>
                    <a:pt x="103" y="78"/>
                  </a:cubicBezTo>
                  <a:cubicBezTo>
                    <a:pt x="166" y="118"/>
                    <a:pt x="166" y="118"/>
                    <a:pt x="166" y="118"/>
                  </a:cubicBezTo>
                  <a:cubicBezTo>
                    <a:pt x="170" y="120"/>
                    <a:pt x="172" y="124"/>
                    <a:pt x="172" y="128"/>
                  </a:cubicBezTo>
                  <a:cubicBezTo>
                    <a:pt x="172" y="132"/>
                    <a:pt x="170" y="136"/>
                    <a:pt x="166" y="138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39"/>
            <p:cNvSpPr/>
            <p:nvPr/>
          </p:nvSpPr>
          <p:spPr>
            <a:xfrm>
              <a:off x="8323263" y="207963"/>
              <a:ext cx="409575" cy="409575"/>
            </a:xfrm>
            <a:custGeom>
              <a:rect b="b" l="l" r="r" t="t"/>
              <a:pathLst>
                <a:path extrusionOk="0" h="256" w="256">
                  <a:moveTo>
                    <a:pt x="128" y="256"/>
                  </a:move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99"/>
                    <a:pt x="199" y="256"/>
                    <a:pt x="128" y="256"/>
                  </a:cubicBezTo>
                  <a:moveTo>
                    <a:pt x="128" y="24"/>
                  </a:moveTo>
                  <a:cubicBezTo>
                    <a:pt x="71" y="24"/>
                    <a:pt x="24" y="71"/>
                    <a:pt x="24" y="128"/>
                  </a:cubicBezTo>
                  <a:cubicBezTo>
                    <a:pt x="24" y="185"/>
                    <a:pt x="71" y="232"/>
                    <a:pt x="128" y="232"/>
                  </a:cubicBezTo>
                  <a:cubicBezTo>
                    <a:pt x="185" y="232"/>
                    <a:pt x="232" y="185"/>
                    <a:pt x="232" y="128"/>
                  </a:cubicBezTo>
                  <a:cubicBezTo>
                    <a:pt x="232" y="71"/>
                    <a:pt x="185" y="24"/>
                    <a:pt x="128" y="2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39"/>
            <p:cNvSpPr/>
            <p:nvPr/>
          </p:nvSpPr>
          <p:spPr>
            <a:xfrm>
              <a:off x="7608888" y="207963"/>
              <a:ext cx="407987" cy="409575"/>
            </a:xfrm>
            <a:custGeom>
              <a:rect b="b" l="l" r="r" t="t"/>
              <a:pathLst>
                <a:path extrusionOk="0" h="256" w="256">
                  <a:moveTo>
                    <a:pt x="244" y="256"/>
                  </a:moveTo>
                  <a:cubicBezTo>
                    <a:pt x="12" y="256"/>
                    <a:pt x="12" y="256"/>
                    <a:pt x="12" y="256"/>
                  </a:cubicBezTo>
                  <a:cubicBezTo>
                    <a:pt x="5" y="256"/>
                    <a:pt x="0" y="251"/>
                    <a:pt x="0" y="2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244"/>
                    <a:pt x="256" y="244"/>
                    <a:pt x="256" y="244"/>
                  </a:cubicBezTo>
                  <a:cubicBezTo>
                    <a:pt x="256" y="251"/>
                    <a:pt x="251" y="256"/>
                    <a:pt x="244" y="256"/>
                  </a:cubicBezTo>
                  <a:moveTo>
                    <a:pt x="232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232" y="232"/>
                    <a:pt x="232" y="232"/>
                    <a:pt x="232" y="232"/>
                  </a:cubicBezTo>
                  <a:lnTo>
                    <a:pt x="232" y="2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39"/>
            <p:cNvSpPr/>
            <p:nvPr/>
          </p:nvSpPr>
          <p:spPr>
            <a:xfrm>
              <a:off x="6899275" y="220663"/>
              <a:ext cx="396875" cy="384175"/>
            </a:xfrm>
            <a:custGeom>
              <a:rect b="b" l="l" r="r" t="t"/>
              <a:pathLst>
                <a:path extrusionOk="0" h="240" w="248">
                  <a:moveTo>
                    <a:pt x="236" y="200"/>
                  </a:moveTo>
                  <a:cubicBezTo>
                    <a:pt x="176" y="200"/>
                    <a:pt x="176" y="200"/>
                    <a:pt x="176" y="200"/>
                  </a:cubicBezTo>
                  <a:cubicBezTo>
                    <a:pt x="160" y="200"/>
                    <a:pt x="160" y="200"/>
                    <a:pt x="160" y="200"/>
                  </a:cubicBezTo>
                  <a:cubicBezTo>
                    <a:pt x="160" y="220"/>
                    <a:pt x="160" y="220"/>
                    <a:pt x="160" y="220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6" y="240"/>
                    <a:pt x="176" y="240"/>
                    <a:pt x="176" y="240"/>
                  </a:cubicBezTo>
                  <a:cubicBezTo>
                    <a:pt x="72" y="240"/>
                    <a:pt x="72" y="240"/>
                    <a:pt x="72" y="240"/>
                  </a:cubicBezTo>
                  <a:cubicBezTo>
                    <a:pt x="72" y="236"/>
                    <a:pt x="72" y="236"/>
                    <a:pt x="72" y="236"/>
                  </a:cubicBezTo>
                  <a:cubicBezTo>
                    <a:pt x="88" y="220"/>
                    <a:pt x="88" y="220"/>
                    <a:pt x="88" y="220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72" y="200"/>
                    <a:pt x="72" y="200"/>
                    <a:pt x="72" y="200"/>
                  </a:cubicBezTo>
                  <a:cubicBezTo>
                    <a:pt x="12" y="200"/>
                    <a:pt x="12" y="200"/>
                    <a:pt x="12" y="200"/>
                  </a:cubicBezTo>
                  <a:cubicBezTo>
                    <a:pt x="5" y="200"/>
                    <a:pt x="0" y="195"/>
                    <a:pt x="0" y="18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1"/>
                    <a:pt x="5" y="16"/>
                    <a:pt x="12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232" y="168"/>
                    <a:pt x="232" y="168"/>
                    <a:pt x="232" y="168"/>
                  </a:cubicBezTo>
                  <a:cubicBezTo>
                    <a:pt x="232" y="32"/>
                    <a:pt x="232" y="32"/>
                    <a:pt x="232" y="32"/>
                  </a:cubicBezTo>
                  <a:cubicBezTo>
                    <a:pt x="178" y="32"/>
                    <a:pt x="178" y="32"/>
                    <a:pt x="178" y="32"/>
                  </a:cubicBezTo>
                  <a:cubicBezTo>
                    <a:pt x="162" y="16"/>
                    <a:pt x="162" y="16"/>
                    <a:pt x="162" y="16"/>
                  </a:cubicBezTo>
                  <a:cubicBezTo>
                    <a:pt x="236" y="16"/>
                    <a:pt x="236" y="16"/>
                    <a:pt x="236" y="16"/>
                  </a:cubicBezTo>
                  <a:cubicBezTo>
                    <a:pt x="243" y="16"/>
                    <a:pt x="248" y="21"/>
                    <a:pt x="248" y="28"/>
                  </a:cubicBezTo>
                  <a:cubicBezTo>
                    <a:pt x="248" y="188"/>
                    <a:pt x="248" y="188"/>
                    <a:pt x="248" y="188"/>
                  </a:cubicBezTo>
                  <a:cubicBezTo>
                    <a:pt x="248" y="195"/>
                    <a:pt x="243" y="200"/>
                    <a:pt x="236" y="200"/>
                  </a:cubicBezTo>
                  <a:moveTo>
                    <a:pt x="152" y="52"/>
                  </a:moveTo>
                  <a:cubicBezTo>
                    <a:pt x="149" y="52"/>
                    <a:pt x="146" y="51"/>
                    <a:pt x="144" y="48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96"/>
                    <a:pt x="136" y="96"/>
                    <a:pt x="136" y="96"/>
                  </a:cubicBezTo>
                  <a:cubicBezTo>
                    <a:pt x="136" y="103"/>
                    <a:pt x="131" y="108"/>
                    <a:pt x="124" y="108"/>
                  </a:cubicBezTo>
                  <a:cubicBezTo>
                    <a:pt x="117" y="108"/>
                    <a:pt x="112" y="103"/>
                    <a:pt x="112" y="96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02" y="51"/>
                    <a:pt x="99" y="52"/>
                    <a:pt x="96" y="52"/>
                  </a:cubicBezTo>
                  <a:cubicBezTo>
                    <a:pt x="89" y="52"/>
                    <a:pt x="84" y="47"/>
                    <a:pt x="84" y="40"/>
                  </a:cubicBezTo>
                  <a:cubicBezTo>
                    <a:pt x="84" y="37"/>
                    <a:pt x="85" y="34"/>
                    <a:pt x="88" y="32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8" y="1"/>
                    <a:pt x="121" y="0"/>
                    <a:pt x="124" y="0"/>
                  </a:cubicBezTo>
                  <a:cubicBezTo>
                    <a:pt x="127" y="0"/>
                    <a:pt x="130" y="1"/>
                    <a:pt x="132" y="4"/>
                  </a:cubicBezTo>
                  <a:cubicBezTo>
                    <a:pt x="160" y="32"/>
                    <a:pt x="160" y="32"/>
                    <a:pt x="160" y="32"/>
                  </a:cubicBezTo>
                  <a:cubicBezTo>
                    <a:pt x="163" y="34"/>
                    <a:pt x="164" y="37"/>
                    <a:pt x="164" y="40"/>
                  </a:cubicBezTo>
                  <a:cubicBezTo>
                    <a:pt x="164" y="47"/>
                    <a:pt x="159" y="52"/>
                    <a:pt x="152" y="52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39"/>
            <p:cNvSpPr/>
            <p:nvPr/>
          </p:nvSpPr>
          <p:spPr>
            <a:xfrm>
              <a:off x="6184900" y="220663"/>
              <a:ext cx="395288" cy="384175"/>
            </a:xfrm>
            <a:custGeom>
              <a:rect b="b" l="l" r="r" t="t"/>
              <a:pathLst>
                <a:path extrusionOk="0" h="240" w="248">
                  <a:moveTo>
                    <a:pt x="236" y="200"/>
                  </a:moveTo>
                  <a:cubicBezTo>
                    <a:pt x="176" y="200"/>
                    <a:pt x="176" y="200"/>
                    <a:pt x="176" y="200"/>
                  </a:cubicBezTo>
                  <a:cubicBezTo>
                    <a:pt x="160" y="200"/>
                    <a:pt x="160" y="200"/>
                    <a:pt x="160" y="200"/>
                  </a:cubicBezTo>
                  <a:cubicBezTo>
                    <a:pt x="160" y="220"/>
                    <a:pt x="160" y="220"/>
                    <a:pt x="160" y="220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6" y="240"/>
                    <a:pt x="176" y="240"/>
                    <a:pt x="176" y="240"/>
                  </a:cubicBezTo>
                  <a:cubicBezTo>
                    <a:pt x="72" y="240"/>
                    <a:pt x="72" y="240"/>
                    <a:pt x="72" y="240"/>
                  </a:cubicBezTo>
                  <a:cubicBezTo>
                    <a:pt x="72" y="236"/>
                    <a:pt x="72" y="236"/>
                    <a:pt x="72" y="236"/>
                  </a:cubicBezTo>
                  <a:cubicBezTo>
                    <a:pt x="88" y="220"/>
                    <a:pt x="88" y="220"/>
                    <a:pt x="88" y="220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72" y="200"/>
                    <a:pt x="72" y="200"/>
                    <a:pt x="72" y="200"/>
                  </a:cubicBezTo>
                  <a:cubicBezTo>
                    <a:pt x="12" y="200"/>
                    <a:pt x="12" y="200"/>
                    <a:pt x="12" y="200"/>
                  </a:cubicBezTo>
                  <a:cubicBezTo>
                    <a:pt x="5" y="200"/>
                    <a:pt x="0" y="195"/>
                    <a:pt x="0" y="18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1"/>
                    <a:pt x="5" y="16"/>
                    <a:pt x="12" y="16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232" y="168"/>
                    <a:pt x="232" y="168"/>
                    <a:pt x="232" y="168"/>
                  </a:cubicBezTo>
                  <a:cubicBezTo>
                    <a:pt x="232" y="32"/>
                    <a:pt x="232" y="32"/>
                    <a:pt x="232" y="32"/>
                  </a:cubicBezTo>
                  <a:cubicBezTo>
                    <a:pt x="148" y="32"/>
                    <a:pt x="148" y="32"/>
                    <a:pt x="148" y="32"/>
                  </a:cubicBezTo>
                  <a:cubicBezTo>
                    <a:pt x="148" y="16"/>
                    <a:pt x="148" y="16"/>
                    <a:pt x="148" y="16"/>
                  </a:cubicBezTo>
                  <a:cubicBezTo>
                    <a:pt x="236" y="16"/>
                    <a:pt x="236" y="16"/>
                    <a:pt x="236" y="16"/>
                  </a:cubicBezTo>
                  <a:cubicBezTo>
                    <a:pt x="243" y="16"/>
                    <a:pt x="248" y="21"/>
                    <a:pt x="248" y="28"/>
                  </a:cubicBezTo>
                  <a:cubicBezTo>
                    <a:pt x="248" y="188"/>
                    <a:pt x="248" y="188"/>
                    <a:pt x="248" y="188"/>
                  </a:cubicBezTo>
                  <a:cubicBezTo>
                    <a:pt x="248" y="195"/>
                    <a:pt x="243" y="200"/>
                    <a:pt x="236" y="200"/>
                  </a:cubicBezTo>
                  <a:moveTo>
                    <a:pt x="164" y="68"/>
                  </a:moveTo>
                  <a:cubicBezTo>
                    <a:pt x="164" y="71"/>
                    <a:pt x="163" y="74"/>
                    <a:pt x="160" y="76"/>
                  </a:cubicBezTo>
                  <a:cubicBezTo>
                    <a:pt x="132" y="104"/>
                    <a:pt x="132" y="104"/>
                    <a:pt x="132" y="104"/>
                  </a:cubicBezTo>
                  <a:cubicBezTo>
                    <a:pt x="130" y="107"/>
                    <a:pt x="127" y="108"/>
                    <a:pt x="124" y="108"/>
                  </a:cubicBezTo>
                  <a:cubicBezTo>
                    <a:pt x="121" y="108"/>
                    <a:pt x="118" y="107"/>
                    <a:pt x="116" y="104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85" y="74"/>
                    <a:pt x="84" y="71"/>
                    <a:pt x="84" y="68"/>
                  </a:cubicBezTo>
                  <a:cubicBezTo>
                    <a:pt x="84" y="61"/>
                    <a:pt x="89" y="56"/>
                    <a:pt x="96" y="56"/>
                  </a:cubicBezTo>
                  <a:cubicBezTo>
                    <a:pt x="99" y="56"/>
                    <a:pt x="102" y="57"/>
                    <a:pt x="104" y="60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2" y="5"/>
                    <a:pt x="117" y="0"/>
                    <a:pt x="124" y="0"/>
                  </a:cubicBezTo>
                  <a:cubicBezTo>
                    <a:pt x="131" y="0"/>
                    <a:pt x="136" y="5"/>
                    <a:pt x="136" y="12"/>
                  </a:cubicBezTo>
                  <a:cubicBezTo>
                    <a:pt x="136" y="67"/>
                    <a:pt x="136" y="67"/>
                    <a:pt x="136" y="67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6" y="57"/>
                    <a:pt x="149" y="56"/>
                    <a:pt x="152" y="56"/>
                  </a:cubicBezTo>
                  <a:cubicBezTo>
                    <a:pt x="159" y="56"/>
                    <a:pt x="164" y="61"/>
                    <a:pt x="164" y="68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39"/>
            <p:cNvSpPr/>
            <p:nvPr/>
          </p:nvSpPr>
          <p:spPr>
            <a:xfrm>
              <a:off x="5468938" y="246063"/>
              <a:ext cx="396875" cy="358775"/>
            </a:xfrm>
            <a:custGeom>
              <a:rect b="b" l="l" r="r" t="t"/>
              <a:pathLst>
                <a:path extrusionOk="0" h="224" w="248">
                  <a:moveTo>
                    <a:pt x="236" y="184"/>
                  </a:moveTo>
                  <a:cubicBezTo>
                    <a:pt x="176" y="184"/>
                    <a:pt x="176" y="184"/>
                    <a:pt x="176" y="184"/>
                  </a:cubicBezTo>
                  <a:cubicBezTo>
                    <a:pt x="160" y="184"/>
                    <a:pt x="160" y="184"/>
                    <a:pt x="160" y="184"/>
                  </a:cubicBezTo>
                  <a:cubicBezTo>
                    <a:pt x="160" y="204"/>
                    <a:pt x="160" y="204"/>
                    <a:pt x="160" y="204"/>
                  </a:cubicBezTo>
                  <a:cubicBezTo>
                    <a:pt x="176" y="220"/>
                    <a:pt x="176" y="220"/>
                    <a:pt x="176" y="220"/>
                  </a:cubicBezTo>
                  <a:cubicBezTo>
                    <a:pt x="176" y="224"/>
                    <a:pt x="176" y="224"/>
                    <a:pt x="176" y="224"/>
                  </a:cubicBezTo>
                  <a:cubicBezTo>
                    <a:pt x="72" y="224"/>
                    <a:pt x="72" y="224"/>
                    <a:pt x="72" y="224"/>
                  </a:cubicBezTo>
                  <a:cubicBezTo>
                    <a:pt x="72" y="220"/>
                    <a:pt x="72" y="220"/>
                    <a:pt x="72" y="220"/>
                  </a:cubicBezTo>
                  <a:cubicBezTo>
                    <a:pt x="88" y="204"/>
                    <a:pt x="88" y="204"/>
                    <a:pt x="88" y="204"/>
                  </a:cubicBezTo>
                  <a:cubicBezTo>
                    <a:pt x="88" y="184"/>
                    <a:pt x="88" y="184"/>
                    <a:pt x="88" y="184"/>
                  </a:cubicBezTo>
                  <a:cubicBezTo>
                    <a:pt x="72" y="184"/>
                    <a:pt x="72" y="184"/>
                    <a:pt x="72" y="184"/>
                  </a:cubicBezTo>
                  <a:cubicBezTo>
                    <a:pt x="12" y="184"/>
                    <a:pt x="12" y="184"/>
                    <a:pt x="12" y="184"/>
                  </a:cubicBezTo>
                  <a:cubicBezTo>
                    <a:pt x="5" y="184"/>
                    <a:pt x="0" y="179"/>
                    <a:pt x="0" y="17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43" y="0"/>
                    <a:pt x="248" y="5"/>
                    <a:pt x="248" y="12"/>
                  </a:cubicBezTo>
                  <a:cubicBezTo>
                    <a:pt x="248" y="172"/>
                    <a:pt x="248" y="172"/>
                    <a:pt x="248" y="172"/>
                  </a:cubicBezTo>
                  <a:cubicBezTo>
                    <a:pt x="248" y="179"/>
                    <a:pt x="243" y="184"/>
                    <a:pt x="236" y="184"/>
                  </a:cubicBezTo>
                  <a:moveTo>
                    <a:pt x="232" y="1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232" y="152"/>
                    <a:pt x="232" y="152"/>
                    <a:pt x="232" y="152"/>
                  </a:cubicBezTo>
                  <a:lnTo>
                    <a:pt x="232" y="16"/>
                  </a:lnTo>
                  <a:close/>
                  <a:moveTo>
                    <a:pt x="100" y="48"/>
                  </a:moveTo>
                  <a:cubicBezTo>
                    <a:pt x="103" y="48"/>
                    <a:pt x="106" y="49"/>
                    <a:pt x="108" y="52"/>
                  </a:cubicBezTo>
                  <a:cubicBezTo>
                    <a:pt x="124" y="67"/>
                    <a:pt x="124" y="67"/>
                    <a:pt x="124" y="67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2" y="49"/>
                    <a:pt x="145" y="48"/>
                    <a:pt x="148" y="48"/>
                  </a:cubicBezTo>
                  <a:cubicBezTo>
                    <a:pt x="155" y="48"/>
                    <a:pt x="160" y="53"/>
                    <a:pt x="160" y="60"/>
                  </a:cubicBezTo>
                  <a:cubicBezTo>
                    <a:pt x="160" y="63"/>
                    <a:pt x="159" y="66"/>
                    <a:pt x="156" y="68"/>
                  </a:cubicBezTo>
                  <a:cubicBezTo>
                    <a:pt x="141" y="84"/>
                    <a:pt x="141" y="84"/>
                    <a:pt x="141" y="84"/>
                  </a:cubicBezTo>
                  <a:cubicBezTo>
                    <a:pt x="156" y="100"/>
                    <a:pt x="156" y="100"/>
                    <a:pt x="156" y="100"/>
                  </a:cubicBezTo>
                  <a:cubicBezTo>
                    <a:pt x="159" y="102"/>
                    <a:pt x="160" y="105"/>
                    <a:pt x="160" y="108"/>
                  </a:cubicBezTo>
                  <a:cubicBezTo>
                    <a:pt x="160" y="115"/>
                    <a:pt x="155" y="120"/>
                    <a:pt x="148" y="120"/>
                  </a:cubicBezTo>
                  <a:cubicBezTo>
                    <a:pt x="145" y="120"/>
                    <a:pt x="142" y="119"/>
                    <a:pt x="140" y="116"/>
                  </a:cubicBezTo>
                  <a:cubicBezTo>
                    <a:pt x="124" y="101"/>
                    <a:pt x="124" y="101"/>
                    <a:pt x="124" y="101"/>
                  </a:cubicBezTo>
                  <a:cubicBezTo>
                    <a:pt x="108" y="116"/>
                    <a:pt x="108" y="116"/>
                    <a:pt x="108" y="116"/>
                  </a:cubicBezTo>
                  <a:cubicBezTo>
                    <a:pt x="106" y="119"/>
                    <a:pt x="103" y="120"/>
                    <a:pt x="100" y="120"/>
                  </a:cubicBezTo>
                  <a:cubicBezTo>
                    <a:pt x="93" y="120"/>
                    <a:pt x="88" y="115"/>
                    <a:pt x="88" y="108"/>
                  </a:cubicBezTo>
                  <a:cubicBezTo>
                    <a:pt x="88" y="105"/>
                    <a:pt x="89" y="102"/>
                    <a:pt x="92" y="100"/>
                  </a:cubicBezTo>
                  <a:cubicBezTo>
                    <a:pt x="107" y="84"/>
                    <a:pt x="107" y="84"/>
                    <a:pt x="107" y="84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89" y="66"/>
                    <a:pt x="88" y="63"/>
                    <a:pt x="88" y="60"/>
                  </a:cubicBezTo>
                  <a:cubicBezTo>
                    <a:pt x="88" y="53"/>
                    <a:pt x="93" y="48"/>
                    <a:pt x="100" y="48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39"/>
            <p:cNvSpPr/>
            <p:nvPr/>
          </p:nvSpPr>
          <p:spPr>
            <a:xfrm>
              <a:off x="4754563" y="246063"/>
              <a:ext cx="395287" cy="358775"/>
            </a:xfrm>
            <a:custGeom>
              <a:rect b="b" l="l" r="r" t="t"/>
              <a:pathLst>
                <a:path extrusionOk="0" h="224" w="248">
                  <a:moveTo>
                    <a:pt x="236" y="184"/>
                  </a:moveTo>
                  <a:cubicBezTo>
                    <a:pt x="176" y="184"/>
                    <a:pt x="176" y="184"/>
                    <a:pt x="176" y="184"/>
                  </a:cubicBezTo>
                  <a:cubicBezTo>
                    <a:pt x="160" y="184"/>
                    <a:pt x="160" y="184"/>
                    <a:pt x="160" y="184"/>
                  </a:cubicBezTo>
                  <a:cubicBezTo>
                    <a:pt x="160" y="204"/>
                    <a:pt x="160" y="204"/>
                    <a:pt x="160" y="204"/>
                  </a:cubicBezTo>
                  <a:cubicBezTo>
                    <a:pt x="176" y="220"/>
                    <a:pt x="176" y="220"/>
                    <a:pt x="176" y="220"/>
                  </a:cubicBezTo>
                  <a:cubicBezTo>
                    <a:pt x="176" y="224"/>
                    <a:pt x="176" y="224"/>
                    <a:pt x="176" y="224"/>
                  </a:cubicBezTo>
                  <a:cubicBezTo>
                    <a:pt x="72" y="224"/>
                    <a:pt x="72" y="224"/>
                    <a:pt x="72" y="224"/>
                  </a:cubicBezTo>
                  <a:cubicBezTo>
                    <a:pt x="72" y="220"/>
                    <a:pt x="72" y="220"/>
                    <a:pt x="72" y="220"/>
                  </a:cubicBezTo>
                  <a:cubicBezTo>
                    <a:pt x="88" y="204"/>
                    <a:pt x="88" y="204"/>
                    <a:pt x="88" y="204"/>
                  </a:cubicBezTo>
                  <a:cubicBezTo>
                    <a:pt x="88" y="184"/>
                    <a:pt x="88" y="184"/>
                    <a:pt x="88" y="184"/>
                  </a:cubicBezTo>
                  <a:cubicBezTo>
                    <a:pt x="72" y="184"/>
                    <a:pt x="72" y="184"/>
                    <a:pt x="72" y="184"/>
                  </a:cubicBezTo>
                  <a:cubicBezTo>
                    <a:pt x="12" y="184"/>
                    <a:pt x="12" y="184"/>
                    <a:pt x="12" y="184"/>
                  </a:cubicBezTo>
                  <a:cubicBezTo>
                    <a:pt x="5" y="184"/>
                    <a:pt x="0" y="179"/>
                    <a:pt x="0" y="17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43" y="0"/>
                    <a:pt x="248" y="5"/>
                    <a:pt x="248" y="12"/>
                  </a:cubicBezTo>
                  <a:cubicBezTo>
                    <a:pt x="248" y="172"/>
                    <a:pt x="248" y="172"/>
                    <a:pt x="248" y="172"/>
                  </a:cubicBezTo>
                  <a:cubicBezTo>
                    <a:pt x="248" y="179"/>
                    <a:pt x="243" y="184"/>
                    <a:pt x="236" y="184"/>
                  </a:cubicBezTo>
                  <a:moveTo>
                    <a:pt x="232" y="1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232" y="152"/>
                    <a:pt x="232" y="152"/>
                    <a:pt x="232" y="152"/>
                  </a:cubicBezTo>
                  <a:lnTo>
                    <a:pt x="232" y="16"/>
                  </a:lnTo>
                  <a:close/>
                  <a:moveTo>
                    <a:pt x="100" y="72"/>
                  </a:moveTo>
                  <a:cubicBezTo>
                    <a:pt x="103" y="72"/>
                    <a:pt x="106" y="73"/>
                    <a:pt x="108" y="76"/>
                  </a:cubicBezTo>
                  <a:cubicBezTo>
                    <a:pt x="116" y="83"/>
                    <a:pt x="116" y="83"/>
                    <a:pt x="116" y="83"/>
                  </a:cubicBezTo>
                  <a:cubicBezTo>
                    <a:pt x="140" y="60"/>
                    <a:pt x="140" y="60"/>
                    <a:pt x="140" y="60"/>
                  </a:cubicBezTo>
                  <a:cubicBezTo>
                    <a:pt x="142" y="57"/>
                    <a:pt x="145" y="56"/>
                    <a:pt x="148" y="56"/>
                  </a:cubicBezTo>
                  <a:cubicBezTo>
                    <a:pt x="155" y="56"/>
                    <a:pt x="160" y="61"/>
                    <a:pt x="160" y="68"/>
                  </a:cubicBezTo>
                  <a:cubicBezTo>
                    <a:pt x="160" y="71"/>
                    <a:pt x="159" y="74"/>
                    <a:pt x="156" y="76"/>
                  </a:cubicBezTo>
                  <a:cubicBezTo>
                    <a:pt x="124" y="108"/>
                    <a:pt x="124" y="108"/>
                    <a:pt x="124" y="108"/>
                  </a:cubicBezTo>
                  <a:cubicBezTo>
                    <a:pt x="122" y="111"/>
                    <a:pt x="119" y="112"/>
                    <a:pt x="116" y="112"/>
                  </a:cubicBezTo>
                  <a:cubicBezTo>
                    <a:pt x="113" y="112"/>
                    <a:pt x="110" y="111"/>
                    <a:pt x="108" y="108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89" y="90"/>
                    <a:pt x="88" y="87"/>
                    <a:pt x="88" y="84"/>
                  </a:cubicBezTo>
                  <a:cubicBezTo>
                    <a:pt x="88" y="77"/>
                    <a:pt x="93" y="72"/>
                    <a:pt x="100" y="72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39"/>
            <p:cNvSpPr/>
            <p:nvPr/>
          </p:nvSpPr>
          <p:spPr>
            <a:xfrm>
              <a:off x="4038600" y="246063"/>
              <a:ext cx="395288" cy="358775"/>
            </a:xfrm>
            <a:custGeom>
              <a:rect b="b" l="l" r="r" t="t"/>
              <a:pathLst>
                <a:path extrusionOk="0" h="224" w="248">
                  <a:moveTo>
                    <a:pt x="236" y="184"/>
                  </a:moveTo>
                  <a:cubicBezTo>
                    <a:pt x="176" y="184"/>
                    <a:pt x="176" y="184"/>
                    <a:pt x="176" y="184"/>
                  </a:cubicBezTo>
                  <a:cubicBezTo>
                    <a:pt x="160" y="184"/>
                    <a:pt x="160" y="184"/>
                    <a:pt x="160" y="184"/>
                  </a:cubicBezTo>
                  <a:cubicBezTo>
                    <a:pt x="160" y="204"/>
                    <a:pt x="160" y="204"/>
                    <a:pt x="160" y="204"/>
                  </a:cubicBezTo>
                  <a:cubicBezTo>
                    <a:pt x="176" y="220"/>
                    <a:pt x="176" y="220"/>
                    <a:pt x="176" y="220"/>
                  </a:cubicBezTo>
                  <a:cubicBezTo>
                    <a:pt x="176" y="224"/>
                    <a:pt x="176" y="224"/>
                    <a:pt x="176" y="224"/>
                  </a:cubicBezTo>
                  <a:cubicBezTo>
                    <a:pt x="72" y="224"/>
                    <a:pt x="72" y="224"/>
                    <a:pt x="72" y="224"/>
                  </a:cubicBezTo>
                  <a:cubicBezTo>
                    <a:pt x="72" y="220"/>
                    <a:pt x="72" y="220"/>
                    <a:pt x="72" y="220"/>
                  </a:cubicBezTo>
                  <a:cubicBezTo>
                    <a:pt x="88" y="204"/>
                    <a:pt x="88" y="204"/>
                    <a:pt x="88" y="204"/>
                  </a:cubicBezTo>
                  <a:cubicBezTo>
                    <a:pt x="88" y="184"/>
                    <a:pt x="88" y="184"/>
                    <a:pt x="88" y="184"/>
                  </a:cubicBezTo>
                  <a:cubicBezTo>
                    <a:pt x="72" y="184"/>
                    <a:pt x="72" y="184"/>
                    <a:pt x="72" y="184"/>
                  </a:cubicBezTo>
                  <a:cubicBezTo>
                    <a:pt x="12" y="184"/>
                    <a:pt x="12" y="184"/>
                    <a:pt x="12" y="184"/>
                  </a:cubicBezTo>
                  <a:cubicBezTo>
                    <a:pt x="5" y="184"/>
                    <a:pt x="0" y="179"/>
                    <a:pt x="0" y="17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43" y="0"/>
                    <a:pt x="248" y="5"/>
                    <a:pt x="248" y="12"/>
                  </a:cubicBezTo>
                  <a:cubicBezTo>
                    <a:pt x="248" y="172"/>
                    <a:pt x="248" y="172"/>
                    <a:pt x="248" y="172"/>
                  </a:cubicBezTo>
                  <a:cubicBezTo>
                    <a:pt x="248" y="179"/>
                    <a:pt x="243" y="184"/>
                    <a:pt x="236" y="184"/>
                  </a:cubicBezTo>
                  <a:moveTo>
                    <a:pt x="232" y="1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232" y="152"/>
                    <a:pt x="232" y="152"/>
                    <a:pt x="232" y="152"/>
                  </a:cubicBezTo>
                  <a:lnTo>
                    <a:pt x="232" y="16"/>
                  </a:lnTo>
                  <a:close/>
                  <a:moveTo>
                    <a:pt x="100" y="72"/>
                  </a:moveTo>
                  <a:cubicBezTo>
                    <a:pt x="148" y="72"/>
                    <a:pt x="148" y="72"/>
                    <a:pt x="148" y="72"/>
                  </a:cubicBezTo>
                  <a:cubicBezTo>
                    <a:pt x="155" y="72"/>
                    <a:pt x="160" y="77"/>
                    <a:pt x="160" y="84"/>
                  </a:cubicBezTo>
                  <a:cubicBezTo>
                    <a:pt x="160" y="91"/>
                    <a:pt x="155" y="96"/>
                    <a:pt x="148" y="96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93" y="96"/>
                    <a:pt x="88" y="91"/>
                    <a:pt x="88" y="84"/>
                  </a:cubicBezTo>
                  <a:cubicBezTo>
                    <a:pt x="88" y="77"/>
                    <a:pt x="93" y="72"/>
                    <a:pt x="100" y="72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39"/>
            <p:cNvSpPr/>
            <p:nvPr/>
          </p:nvSpPr>
          <p:spPr>
            <a:xfrm>
              <a:off x="3322638" y="246063"/>
              <a:ext cx="396875" cy="358775"/>
            </a:xfrm>
            <a:custGeom>
              <a:rect b="b" l="l" r="r" t="t"/>
              <a:pathLst>
                <a:path extrusionOk="0" h="224" w="248">
                  <a:moveTo>
                    <a:pt x="236" y="184"/>
                  </a:moveTo>
                  <a:cubicBezTo>
                    <a:pt x="176" y="184"/>
                    <a:pt x="176" y="184"/>
                    <a:pt x="176" y="184"/>
                  </a:cubicBezTo>
                  <a:cubicBezTo>
                    <a:pt x="160" y="184"/>
                    <a:pt x="160" y="184"/>
                    <a:pt x="160" y="184"/>
                  </a:cubicBezTo>
                  <a:cubicBezTo>
                    <a:pt x="160" y="204"/>
                    <a:pt x="160" y="204"/>
                    <a:pt x="160" y="204"/>
                  </a:cubicBezTo>
                  <a:cubicBezTo>
                    <a:pt x="176" y="220"/>
                    <a:pt x="176" y="220"/>
                    <a:pt x="176" y="220"/>
                  </a:cubicBezTo>
                  <a:cubicBezTo>
                    <a:pt x="176" y="224"/>
                    <a:pt x="176" y="224"/>
                    <a:pt x="176" y="224"/>
                  </a:cubicBezTo>
                  <a:cubicBezTo>
                    <a:pt x="72" y="224"/>
                    <a:pt x="72" y="224"/>
                    <a:pt x="72" y="224"/>
                  </a:cubicBezTo>
                  <a:cubicBezTo>
                    <a:pt x="72" y="220"/>
                    <a:pt x="72" y="220"/>
                    <a:pt x="72" y="220"/>
                  </a:cubicBezTo>
                  <a:cubicBezTo>
                    <a:pt x="88" y="204"/>
                    <a:pt x="88" y="204"/>
                    <a:pt x="88" y="204"/>
                  </a:cubicBezTo>
                  <a:cubicBezTo>
                    <a:pt x="88" y="184"/>
                    <a:pt x="88" y="184"/>
                    <a:pt x="88" y="184"/>
                  </a:cubicBezTo>
                  <a:cubicBezTo>
                    <a:pt x="72" y="184"/>
                    <a:pt x="72" y="184"/>
                    <a:pt x="72" y="184"/>
                  </a:cubicBezTo>
                  <a:cubicBezTo>
                    <a:pt x="12" y="184"/>
                    <a:pt x="12" y="184"/>
                    <a:pt x="12" y="184"/>
                  </a:cubicBezTo>
                  <a:cubicBezTo>
                    <a:pt x="5" y="184"/>
                    <a:pt x="0" y="179"/>
                    <a:pt x="0" y="17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43" y="0"/>
                    <a:pt x="248" y="5"/>
                    <a:pt x="248" y="12"/>
                  </a:cubicBezTo>
                  <a:cubicBezTo>
                    <a:pt x="248" y="172"/>
                    <a:pt x="248" y="172"/>
                    <a:pt x="248" y="172"/>
                  </a:cubicBezTo>
                  <a:cubicBezTo>
                    <a:pt x="248" y="179"/>
                    <a:pt x="243" y="184"/>
                    <a:pt x="236" y="184"/>
                  </a:cubicBezTo>
                  <a:moveTo>
                    <a:pt x="232" y="1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232" y="152"/>
                    <a:pt x="232" y="152"/>
                    <a:pt x="232" y="152"/>
                  </a:cubicBezTo>
                  <a:lnTo>
                    <a:pt x="232" y="16"/>
                  </a:lnTo>
                  <a:close/>
                  <a:moveTo>
                    <a:pt x="100" y="72"/>
                  </a:moveTo>
                  <a:cubicBezTo>
                    <a:pt x="112" y="72"/>
                    <a:pt x="112" y="72"/>
                    <a:pt x="112" y="72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53"/>
                    <a:pt x="117" y="48"/>
                    <a:pt x="124" y="48"/>
                  </a:cubicBezTo>
                  <a:cubicBezTo>
                    <a:pt x="131" y="48"/>
                    <a:pt x="136" y="53"/>
                    <a:pt x="136" y="60"/>
                  </a:cubicBezTo>
                  <a:cubicBezTo>
                    <a:pt x="136" y="72"/>
                    <a:pt x="136" y="72"/>
                    <a:pt x="136" y="72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55" y="72"/>
                    <a:pt x="160" y="77"/>
                    <a:pt x="160" y="84"/>
                  </a:cubicBezTo>
                  <a:cubicBezTo>
                    <a:pt x="160" y="91"/>
                    <a:pt x="155" y="96"/>
                    <a:pt x="148" y="96"/>
                  </a:cubicBezTo>
                  <a:cubicBezTo>
                    <a:pt x="136" y="96"/>
                    <a:pt x="136" y="96"/>
                    <a:pt x="136" y="96"/>
                  </a:cubicBezTo>
                  <a:cubicBezTo>
                    <a:pt x="136" y="108"/>
                    <a:pt x="136" y="108"/>
                    <a:pt x="136" y="108"/>
                  </a:cubicBezTo>
                  <a:cubicBezTo>
                    <a:pt x="136" y="115"/>
                    <a:pt x="131" y="120"/>
                    <a:pt x="124" y="120"/>
                  </a:cubicBezTo>
                  <a:cubicBezTo>
                    <a:pt x="117" y="120"/>
                    <a:pt x="112" y="115"/>
                    <a:pt x="112" y="108"/>
                  </a:cubicBezTo>
                  <a:cubicBezTo>
                    <a:pt x="112" y="96"/>
                    <a:pt x="112" y="96"/>
                    <a:pt x="112" y="96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93" y="96"/>
                    <a:pt x="88" y="91"/>
                    <a:pt x="88" y="84"/>
                  </a:cubicBezTo>
                  <a:cubicBezTo>
                    <a:pt x="88" y="77"/>
                    <a:pt x="93" y="72"/>
                    <a:pt x="100" y="72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39"/>
            <p:cNvSpPr/>
            <p:nvPr/>
          </p:nvSpPr>
          <p:spPr>
            <a:xfrm>
              <a:off x="2608263" y="246063"/>
              <a:ext cx="395287" cy="358775"/>
            </a:xfrm>
            <a:custGeom>
              <a:rect b="b" l="l" r="r" t="t"/>
              <a:pathLst>
                <a:path extrusionOk="0" h="224" w="248">
                  <a:moveTo>
                    <a:pt x="236" y="184"/>
                  </a:moveTo>
                  <a:cubicBezTo>
                    <a:pt x="176" y="184"/>
                    <a:pt x="176" y="184"/>
                    <a:pt x="176" y="184"/>
                  </a:cubicBezTo>
                  <a:cubicBezTo>
                    <a:pt x="160" y="184"/>
                    <a:pt x="160" y="184"/>
                    <a:pt x="160" y="184"/>
                  </a:cubicBezTo>
                  <a:cubicBezTo>
                    <a:pt x="160" y="204"/>
                    <a:pt x="160" y="204"/>
                    <a:pt x="160" y="204"/>
                  </a:cubicBezTo>
                  <a:cubicBezTo>
                    <a:pt x="176" y="220"/>
                    <a:pt x="176" y="220"/>
                    <a:pt x="176" y="220"/>
                  </a:cubicBezTo>
                  <a:cubicBezTo>
                    <a:pt x="176" y="224"/>
                    <a:pt x="176" y="224"/>
                    <a:pt x="176" y="224"/>
                  </a:cubicBezTo>
                  <a:cubicBezTo>
                    <a:pt x="72" y="224"/>
                    <a:pt x="72" y="224"/>
                    <a:pt x="72" y="224"/>
                  </a:cubicBezTo>
                  <a:cubicBezTo>
                    <a:pt x="72" y="220"/>
                    <a:pt x="72" y="220"/>
                    <a:pt x="72" y="220"/>
                  </a:cubicBezTo>
                  <a:cubicBezTo>
                    <a:pt x="88" y="204"/>
                    <a:pt x="88" y="204"/>
                    <a:pt x="88" y="204"/>
                  </a:cubicBezTo>
                  <a:cubicBezTo>
                    <a:pt x="88" y="184"/>
                    <a:pt x="88" y="184"/>
                    <a:pt x="88" y="184"/>
                  </a:cubicBezTo>
                  <a:cubicBezTo>
                    <a:pt x="72" y="184"/>
                    <a:pt x="72" y="184"/>
                    <a:pt x="72" y="184"/>
                  </a:cubicBezTo>
                  <a:cubicBezTo>
                    <a:pt x="12" y="184"/>
                    <a:pt x="12" y="184"/>
                    <a:pt x="12" y="184"/>
                  </a:cubicBezTo>
                  <a:cubicBezTo>
                    <a:pt x="5" y="184"/>
                    <a:pt x="0" y="179"/>
                    <a:pt x="0" y="17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43" y="0"/>
                    <a:pt x="248" y="5"/>
                    <a:pt x="248" y="12"/>
                  </a:cubicBezTo>
                  <a:cubicBezTo>
                    <a:pt x="248" y="172"/>
                    <a:pt x="248" y="172"/>
                    <a:pt x="248" y="172"/>
                  </a:cubicBezTo>
                  <a:cubicBezTo>
                    <a:pt x="248" y="179"/>
                    <a:pt x="243" y="184"/>
                    <a:pt x="236" y="184"/>
                  </a:cubicBezTo>
                  <a:moveTo>
                    <a:pt x="232" y="1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232" y="152"/>
                    <a:pt x="232" y="152"/>
                    <a:pt x="232" y="152"/>
                  </a:cubicBezTo>
                  <a:lnTo>
                    <a:pt x="232" y="1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39"/>
            <p:cNvSpPr/>
            <p:nvPr/>
          </p:nvSpPr>
          <p:spPr>
            <a:xfrm>
              <a:off x="1885950" y="284163"/>
              <a:ext cx="409575" cy="255587"/>
            </a:xfrm>
            <a:custGeom>
              <a:rect b="b" l="l" r="r" t="t"/>
              <a:pathLst>
                <a:path extrusionOk="0" h="160" w="256">
                  <a:moveTo>
                    <a:pt x="244" y="160"/>
                  </a:moveTo>
                  <a:cubicBezTo>
                    <a:pt x="232" y="160"/>
                    <a:pt x="232" y="160"/>
                    <a:pt x="232" y="160"/>
                  </a:cubicBezTo>
                  <a:cubicBezTo>
                    <a:pt x="24" y="160"/>
                    <a:pt x="24" y="160"/>
                    <a:pt x="24" y="160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5" y="160"/>
                    <a:pt x="0" y="155"/>
                    <a:pt x="0" y="14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5"/>
                    <a:pt x="29" y="0"/>
                    <a:pt x="36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7" y="0"/>
                    <a:pt x="232" y="5"/>
                    <a:pt x="232" y="12"/>
                  </a:cubicBezTo>
                  <a:cubicBezTo>
                    <a:pt x="232" y="128"/>
                    <a:pt x="232" y="128"/>
                    <a:pt x="232" y="128"/>
                  </a:cubicBezTo>
                  <a:cubicBezTo>
                    <a:pt x="256" y="128"/>
                    <a:pt x="256" y="128"/>
                    <a:pt x="256" y="128"/>
                  </a:cubicBezTo>
                  <a:cubicBezTo>
                    <a:pt x="256" y="148"/>
                    <a:pt x="256" y="148"/>
                    <a:pt x="256" y="148"/>
                  </a:cubicBezTo>
                  <a:cubicBezTo>
                    <a:pt x="256" y="155"/>
                    <a:pt x="251" y="160"/>
                    <a:pt x="244" y="160"/>
                  </a:cubicBezTo>
                  <a:moveTo>
                    <a:pt x="100" y="148"/>
                  </a:moveTo>
                  <a:cubicBezTo>
                    <a:pt x="156" y="148"/>
                    <a:pt x="156" y="148"/>
                    <a:pt x="156" y="148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00" y="140"/>
                    <a:pt x="100" y="140"/>
                    <a:pt x="100" y="140"/>
                  </a:cubicBezTo>
                  <a:lnTo>
                    <a:pt x="100" y="148"/>
                  </a:lnTo>
                  <a:close/>
                  <a:moveTo>
                    <a:pt x="216" y="16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216" y="120"/>
                    <a:pt x="216" y="120"/>
                    <a:pt x="216" y="120"/>
                  </a:cubicBezTo>
                  <a:lnTo>
                    <a:pt x="216" y="1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39"/>
            <p:cNvSpPr/>
            <p:nvPr/>
          </p:nvSpPr>
          <p:spPr>
            <a:xfrm>
              <a:off x="1216025" y="227013"/>
              <a:ext cx="319088" cy="369887"/>
            </a:xfrm>
            <a:custGeom>
              <a:rect b="b" l="l" r="r" t="t"/>
              <a:pathLst>
                <a:path extrusionOk="0" h="232" w="200">
                  <a:moveTo>
                    <a:pt x="188" y="232"/>
                  </a:moveTo>
                  <a:cubicBezTo>
                    <a:pt x="12" y="232"/>
                    <a:pt x="12" y="232"/>
                    <a:pt x="12" y="232"/>
                  </a:cubicBezTo>
                  <a:cubicBezTo>
                    <a:pt x="5" y="232"/>
                    <a:pt x="0" y="227"/>
                    <a:pt x="0" y="22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5" y="0"/>
                    <a:pt x="200" y="5"/>
                    <a:pt x="200" y="12"/>
                  </a:cubicBezTo>
                  <a:cubicBezTo>
                    <a:pt x="200" y="220"/>
                    <a:pt x="200" y="220"/>
                    <a:pt x="200" y="220"/>
                  </a:cubicBezTo>
                  <a:cubicBezTo>
                    <a:pt x="200" y="227"/>
                    <a:pt x="195" y="232"/>
                    <a:pt x="188" y="232"/>
                  </a:cubicBezTo>
                  <a:moveTo>
                    <a:pt x="100" y="224"/>
                  </a:moveTo>
                  <a:cubicBezTo>
                    <a:pt x="104" y="224"/>
                    <a:pt x="108" y="220"/>
                    <a:pt x="108" y="216"/>
                  </a:cubicBezTo>
                  <a:cubicBezTo>
                    <a:pt x="108" y="212"/>
                    <a:pt x="104" y="208"/>
                    <a:pt x="100" y="208"/>
                  </a:cubicBezTo>
                  <a:cubicBezTo>
                    <a:pt x="96" y="208"/>
                    <a:pt x="92" y="212"/>
                    <a:pt x="92" y="216"/>
                  </a:cubicBezTo>
                  <a:cubicBezTo>
                    <a:pt x="92" y="220"/>
                    <a:pt x="96" y="224"/>
                    <a:pt x="100" y="224"/>
                  </a:cubicBezTo>
                  <a:moveTo>
                    <a:pt x="176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176" y="200"/>
                    <a:pt x="176" y="200"/>
                    <a:pt x="176" y="200"/>
                  </a:cubicBezTo>
                  <a:lnTo>
                    <a:pt x="176" y="2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39"/>
            <p:cNvSpPr/>
            <p:nvPr/>
          </p:nvSpPr>
          <p:spPr>
            <a:xfrm>
              <a:off x="550863" y="227013"/>
              <a:ext cx="217487" cy="369887"/>
            </a:xfrm>
            <a:custGeom>
              <a:rect b="b" l="l" r="r" t="t"/>
              <a:pathLst>
                <a:path extrusionOk="0" h="232" w="136">
                  <a:moveTo>
                    <a:pt x="124" y="232"/>
                  </a:moveTo>
                  <a:cubicBezTo>
                    <a:pt x="12" y="232"/>
                    <a:pt x="12" y="232"/>
                    <a:pt x="12" y="232"/>
                  </a:cubicBezTo>
                  <a:cubicBezTo>
                    <a:pt x="5" y="232"/>
                    <a:pt x="0" y="227"/>
                    <a:pt x="0" y="22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31" y="0"/>
                    <a:pt x="136" y="5"/>
                    <a:pt x="136" y="12"/>
                  </a:cubicBezTo>
                  <a:cubicBezTo>
                    <a:pt x="136" y="220"/>
                    <a:pt x="136" y="220"/>
                    <a:pt x="136" y="220"/>
                  </a:cubicBezTo>
                  <a:cubicBezTo>
                    <a:pt x="136" y="227"/>
                    <a:pt x="131" y="232"/>
                    <a:pt x="124" y="232"/>
                  </a:cubicBezTo>
                  <a:moveTo>
                    <a:pt x="68" y="220"/>
                  </a:moveTo>
                  <a:cubicBezTo>
                    <a:pt x="72" y="220"/>
                    <a:pt x="76" y="216"/>
                    <a:pt x="76" y="212"/>
                  </a:cubicBezTo>
                  <a:cubicBezTo>
                    <a:pt x="76" y="208"/>
                    <a:pt x="72" y="204"/>
                    <a:pt x="68" y="204"/>
                  </a:cubicBezTo>
                  <a:cubicBezTo>
                    <a:pt x="64" y="204"/>
                    <a:pt x="60" y="208"/>
                    <a:pt x="60" y="212"/>
                  </a:cubicBezTo>
                  <a:cubicBezTo>
                    <a:pt x="60" y="216"/>
                    <a:pt x="64" y="220"/>
                    <a:pt x="68" y="220"/>
                  </a:cubicBezTo>
                  <a:moveTo>
                    <a:pt x="124" y="24"/>
                  </a:moveTo>
                  <a:cubicBezTo>
                    <a:pt x="120" y="24"/>
                    <a:pt x="120" y="24"/>
                    <a:pt x="120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6" y="192"/>
                    <a:pt x="16" y="192"/>
                    <a:pt x="16" y="192"/>
                  </a:cubicBezTo>
                  <a:cubicBezTo>
                    <a:pt x="120" y="192"/>
                    <a:pt x="120" y="192"/>
                    <a:pt x="120" y="192"/>
                  </a:cubicBezTo>
                  <a:cubicBezTo>
                    <a:pt x="124" y="192"/>
                    <a:pt x="124" y="192"/>
                    <a:pt x="124" y="192"/>
                  </a:cubicBezTo>
                  <a:lnTo>
                    <a:pt x="124" y="2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"/>
          <p:cNvSpPr txBox="1"/>
          <p:nvPr>
            <p:ph type="title"/>
          </p:nvPr>
        </p:nvSpPr>
        <p:spPr>
          <a:xfrm>
            <a:off x="838200" y="1281794"/>
            <a:ext cx="10515600" cy="590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2" name="Google Shape;172;p4"/>
          <p:cNvSpPr txBox="1"/>
          <p:nvPr>
            <p:ph idx="1" type="body"/>
          </p:nvPr>
        </p:nvSpPr>
        <p:spPr>
          <a:xfrm>
            <a:off x="838200" y="2032000"/>
            <a:ext cx="10515600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9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0" name="Google Shape;1590;p40"/>
          <p:cNvGrpSpPr/>
          <p:nvPr/>
        </p:nvGrpSpPr>
        <p:grpSpPr>
          <a:xfrm>
            <a:off x="11112166" y="1730386"/>
            <a:ext cx="367433" cy="323502"/>
            <a:chOff x="8526463" y="1254125"/>
            <a:chExt cx="292100" cy="257176"/>
          </a:xfrm>
        </p:grpSpPr>
        <p:sp>
          <p:nvSpPr>
            <p:cNvPr id="1591" name="Google Shape;1591;p40"/>
            <p:cNvSpPr/>
            <p:nvPr/>
          </p:nvSpPr>
          <p:spPr>
            <a:xfrm>
              <a:off x="8526463" y="1254125"/>
              <a:ext cx="292100" cy="220663"/>
            </a:xfrm>
            <a:custGeom>
              <a:rect b="b" l="l" r="r" t="t"/>
              <a:pathLst>
                <a:path extrusionOk="0" h="87" w="116">
                  <a:moveTo>
                    <a:pt x="102" y="33"/>
                  </a:moveTo>
                  <a:cubicBezTo>
                    <a:pt x="102" y="33"/>
                    <a:pt x="102" y="33"/>
                    <a:pt x="102" y="33"/>
                  </a:cubicBezTo>
                  <a:cubicBezTo>
                    <a:pt x="102" y="15"/>
                    <a:pt x="87" y="0"/>
                    <a:pt x="69" y="0"/>
                  </a:cubicBezTo>
                  <a:cubicBezTo>
                    <a:pt x="57" y="0"/>
                    <a:pt x="46" y="7"/>
                    <a:pt x="41" y="17"/>
                  </a:cubicBezTo>
                  <a:cubicBezTo>
                    <a:pt x="38" y="16"/>
                    <a:pt x="36" y="15"/>
                    <a:pt x="33" y="15"/>
                  </a:cubicBezTo>
                  <a:cubicBezTo>
                    <a:pt x="23" y="15"/>
                    <a:pt x="15" y="2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6" y="38"/>
                    <a:pt x="0" y="48"/>
                    <a:pt x="0" y="58"/>
                  </a:cubicBezTo>
                  <a:cubicBezTo>
                    <a:pt x="0" y="74"/>
                    <a:pt x="13" y="87"/>
                    <a:pt x="29" y="87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17" y="80"/>
                    <a:pt x="7" y="70"/>
                    <a:pt x="7" y="58"/>
                  </a:cubicBezTo>
                  <a:cubicBezTo>
                    <a:pt x="7" y="51"/>
                    <a:pt x="11" y="44"/>
                    <a:pt x="18" y="40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27"/>
                    <a:pt x="27" y="22"/>
                    <a:pt x="33" y="22"/>
                  </a:cubicBezTo>
                  <a:cubicBezTo>
                    <a:pt x="34" y="22"/>
                    <a:pt x="36" y="23"/>
                    <a:pt x="37" y="23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52" y="12"/>
                    <a:pt x="60" y="8"/>
                    <a:pt x="69" y="8"/>
                  </a:cubicBezTo>
                  <a:cubicBezTo>
                    <a:pt x="83" y="8"/>
                    <a:pt x="94" y="19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105" y="44"/>
                    <a:pt x="109" y="51"/>
                    <a:pt x="109" y="58"/>
                  </a:cubicBezTo>
                  <a:cubicBezTo>
                    <a:pt x="109" y="70"/>
                    <a:pt x="99" y="80"/>
                    <a:pt x="87" y="80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103" y="87"/>
                    <a:pt x="116" y="74"/>
                    <a:pt x="116" y="58"/>
                  </a:cubicBezTo>
                  <a:cubicBezTo>
                    <a:pt x="116" y="48"/>
                    <a:pt x="110" y="38"/>
                    <a:pt x="102" y="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40"/>
            <p:cNvSpPr/>
            <p:nvPr/>
          </p:nvSpPr>
          <p:spPr>
            <a:xfrm>
              <a:off x="8616951" y="1347788"/>
              <a:ext cx="111125" cy="163513"/>
            </a:xfrm>
            <a:custGeom>
              <a:rect b="b" l="l" r="r" t="t"/>
              <a:pathLst>
                <a:path extrusionOk="0" h="103" w="70">
                  <a:moveTo>
                    <a:pt x="35" y="0"/>
                  </a:moveTo>
                  <a:lnTo>
                    <a:pt x="0" y="46"/>
                  </a:lnTo>
                  <a:lnTo>
                    <a:pt x="24" y="46"/>
                  </a:lnTo>
                  <a:lnTo>
                    <a:pt x="24" y="103"/>
                  </a:lnTo>
                  <a:lnTo>
                    <a:pt x="46" y="103"/>
                  </a:lnTo>
                  <a:lnTo>
                    <a:pt x="46" y="46"/>
                  </a:lnTo>
                  <a:lnTo>
                    <a:pt x="70" y="4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3" name="Google Shape;1593;p40"/>
          <p:cNvGrpSpPr/>
          <p:nvPr/>
        </p:nvGrpSpPr>
        <p:grpSpPr>
          <a:xfrm>
            <a:off x="10375304" y="1730386"/>
            <a:ext cx="369430" cy="323502"/>
            <a:chOff x="7940676" y="1254125"/>
            <a:chExt cx="293688" cy="257176"/>
          </a:xfrm>
        </p:grpSpPr>
        <p:sp>
          <p:nvSpPr>
            <p:cNvPr id="1594" name="Google Shape;1594;p40"/>
            <p:cNvSpPr/>
            <p:nvPr/>
          </p:nvSpPr>
          <p:spPr>
            <a:xfrm>
              <a:off x="8032751" y="1347788"/>
              <a:ext cx="109538" cy="163513"/>
            </a:xfrm>
            <a:custGeom>
              <a:rect b="b" l="l" r="r" t="t"/>
              <a:pathLst>
                <a:path extrusionOk="0" h="103" w="69">
                  <a:moveTo>
                    <a:pt x="46" y="0"/>
                  </a:moveTo>
                  <a:lnTo>
                    <a:pt x="23" y="0"/>
                  </a:lnTo>
                  <a:lnTo>
                    <a:pt x="23" y="57"/>
                  </a:lnTo>
                  <a:lnTo>
                    <a:pt x="0" y="57"/>
                  </a:lnTo>
                  <a:lnTo>
                    <a:pt x="35" y="103"/>
                  </a:lnTo>
                  <a:lnTo>
                    <a:pt x="69" y="57"/>
                  </a:lnTo>
                  <a:lnTo>
                    <a:pt x="46" y="57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40"/>
            <p:cNvSpPr/>
            <p:nvPr/>
          </p:nvSpPr>
          <p:spPr>
            <a:xfrm>
              <a:off x="7940676" y="1254125"/>
              <a:ext cx="293688" cy="220663"/>
            </a:xfrm>
            <a:custGeom>
              <a:rect b="b" l="l" r="r" t="t"/>
              <a:pathLst>
                <a:path extrusionOk="0" h="87" w="116">
                  <a:moveTo>
                    <a:pt x="101" y="33"/>
                  </a:moveTo>
                  <a:cubicBezTo>
                    <a:pt x="101" y="33"/>
                    <a:pt x="101" y="33"/>
                    <a:pt x="101" y="33"/>
                  </a:cubicBezTo>
                  <a:cubicBezTo>
                    <a:pt x="101" y="15"/>
                    <a:pt x="87" y="0"/>
                    <a:pt x="69" y="0"/>
                  </a:cubicBezTo>
                  <a:cubicBezTo>
                    <a:pt x="57" y="0"/>
                    <a:pt x="46" y="7"/>
                    <a:pt x="40" y="17"/>
                  </a:cubicBezTo>
                  <a:cubicBezTo>
                    <a:pt x="38" y="16"/>
                    <a:pt x="35" y="15"/>
                    <a:pt x="32" y="15"/>
                  </a:cubicBezTo>
                  <a:cubicBezTo>
                    <a:pt x="22" y="15"/>
                    <a:pt x="14" y="2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6" y="38"/>
                    <a:pt x="0" y="48"/>
                    <a:pt x="0" y="58"/>
                  </a:cubicBezTo>
                  <a:cubicBezTo>
                    <a:pt x="0" y="74"/>
                    <a:pt x="13" y="87"/>
                    <a:pt x="29" y="87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17" y="80"/>
                    <a:pt x="7" y="70"/>
                    <a:pt x="7" y="58"/>
                  </a:cubicBezTo>
                  <a:cubicBezTo>
                    <a:pt x="7" y="51"/>
                    <a:pt x="11" y="44"/>
                    <a:pt x="18" y="40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27"/>
                    <a:pt x="26" y="22"/>
                    <a:pt x="32" y="22"/>
                  </a:cubicBezTo>
                  <a:cubicBezTo>
                    <a:pt x="34" y="22"/>
                    <a:pt x="36" y="23"/>
                    <a:pt x="37" y="23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51" y="12"/>
                    <a:pt x="60" y="8"/>
                    <a:pt x="69" y="8"/>
                  </a:cubicBezTo>
                  <a:cubicBezTo>
                    <a:pt x="83" y="8"/>
                    <a:pt x="94" y="19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104" y="44"/>
                    <a:pt x="109" y="51"/>
                    <a:pt x="109" y="58"/>
                  </a:cubicBezTo>
                  <a:cubicBezTo>
                    <a:pt x="109" y="70"/>
                    <a:pt x="99" y="80"/>
                    <a:pt x="87" y="80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103" y="87"/>
                    <a:pt x="116" y="74"/>
                    <a:pt x="116" y="58"/>
                  </a:cubicBezTo>
                  <a:cubicBezTo>
                    <a:pt x="116" y="48"/>
                    <a:pt x="110" y="38"/>
                    <a:pt x="101" y="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6" name="Google Shape;1596;p40"/>
          <p:cNvSpPr/>
          <p:nvPr/>
        </p:nvSpPr>
        <p:spPr>
          <a:xfrm>
            <a:off x="800090" y="2515175"/>
            <a:ext cx="367433" cy="323500"/>
          </a:xfrm>
          <a:custGeom>
            <a:rect b="b" l="l" r="r" t="t"/>
            <a:pathLst>
              <a:path extrusionOk="0" h="102" w="116">
                <a:moveTo>
                  <a:pt x="65" y="0"/>
                </a:moveTo>
                <a:cubicBezTo>
                  <a:pt x="40" y="0"/>
                  <a:pt x="18" y="19"/>
                  <a:pt x="15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22" y="73"/>
                  <a:pt x="22" y="73"/>
                  <a:pt x="22" y="73"/>
                </a:cubicBezTo>
                <a:cubicBezTo>
                  <a:pt x="43" y="44"/>
                  <a:pt x="43" y="44"/>
                  <a:pt x="43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3" y="27"/>
                  <a:pt x="48" y="15"/>
                  <a:pt x="65" y="15"/>
                </a:cubicBezTo>
                <a:cubicBezTo>
                  <a:pt x="85" y="15"/>
                  <a:pt x="101" y="31"/>
                  <a:pt x="101" y="51"/>
                </a:cubicBezTo>
                <a:cubicBezTo>
                  <a:pt x="101" y="71"/>
                  <a:pt x="85" y="87"/>
                  <a:pt x="65" y="87"/>
                </a:cubicBezTo>
                <a:cubicBezTo>
                  <a:pt x="65" y="102"/>
                  <a:pt x="65" y="102"/>
                  <a:pt x="65" y="102"/>
                </a:cubicBezTo>
                <a:cubicBezTo>
                  <a:pt x="93" y="102"/>
                  <a:pt x="116" y="79"/>
                  <a:pt x="116" y="51"/>
                </a:cubicBezTo>
                <a:cubicBezTo>
                  <a:pt x="116" y="23"/>
                  <a:pt x="93" y="0"/>
                  <a:pt x="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97" name="Google Shape;1597;p40"/>
          <p:cNvGrpSpPr/>
          <p:nvPr/>
        </p:nvGrpSpPr>
        <p:grpSpPr>
          <a:xfrm>
            <a:off x="8901580" y="1730386"/>
            <a:ext cx="367433" cy="371426"/>
            <a:chOff x="6769101" y="1254125"/>
            <a:chExt cx="292100" cy="295275"/>
          </a:xfrm>
        </p:grpSpPr>
        <p:sp>
          <p:nvSpPr>
            <p:cNvPr id="1598" name="Google Shape;1598;p40"/>
            <p:cNvSpPr/>
            <p:nvPr/>
          </p:nvSpPr>
          <p:spPr>
            <a:xfrm>
              <a:off x="6842126" y="1347788"/>
              <a:ext cx="146050" cy="127000"/>
            </a:xfrm>
            <a:custGeom>
              <a:rect b="b" l="l" r="r" t="t"/>
              <a:pathLst>
                <a:path extrusionOk="0" h="80" w="92">
                  <a:moveTo>
                    <a:pt x="70" y="0"/>
                  </a:moveTo>
                  <a:lnTo>
                    <a:pt x="24" y="0"/>
                  </a:lnTo>
                  <a:lnTo>
                    <a:pt x="24" y="34"/>
                  </a:lnTo>
                  <a:lnTo>
                    <a:pt x="0" y="34"/>
                  </a:lnTo>
                  <a:lnTo>
                    <a:pt x="46" y="80"/>
                  </a:lnTo>
                  <a:lnTo>
                    <a:pt x="92" y="34"/>
                  </a:lnTo>
                  <a:lnTo>
                    <a:pt x="70" y="34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40"/>
            <p:cNvSpPr/>
            <p:nvPr/>
          </p:nvSpPr>
          <p:spPr>
            <a:xfrm>
              <a:off x="6769101" y="1254125"/>
              <a:ext cx="292100" cy="295275"/>
            </a:xfrm>
            <a:custGeom>
              <a:rect b="b" l="l" r="r" t="t"/>
              <a:pathLst>
                <a:path extrusionOk="0" h="117" w="116">
                  <a:moveTo>
                    <a:pt x="58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91"/>
                    <a:pt x="26" y="117"/>
                    <a:pt x="58" y="117"/>
                  </a:cubicBezTo>
                  <a:cubicBezTo>
                    <a:pt x="90" y="117"/>
                    <a:pt x="116" y="91"/>
                    <a:pt x="116" y="58"/>
                  </a:cubicBezTo>
                  <a:cubicBezTo>
                    <a:pt x="116" y="26"/>
                    <a:pt x="90" y="0"/>
                    <a:pt x="58" y="0"/>
                  </a:cubicBezTo>
                  <a:close/>
                  <a:moveTo>
                    <a:pt x="58" y="102"/>
                  </a:moveTo>
                  <a:cubicBezTo>
                    <a:pt x="34" y="102"/>
                    <a:pt x="15" y="82"/>
                    <a:pt x="15" y="58"/>
                  </a:cubicBezTo>
                  <a:cubicBezTo>
                    <a:pt x="15" y="34"/>
                    <a:pt x="34" y="15"/>
                    <a:pt x="58" y="15"/>
                  </a:cubicBezTo>
                  <a:cubicBezTo>
                    <a:pt x="82" y="15"/>
                    <a:pt x="102" y="34"/>
                    <a:pt x="102" y="58"/>
                  </a:cubicBezTo>
                  <a:cubicBezTo>
                    <a:pt x="102" y="82"/>
                    <a:pt x="82" y="102"/>
                    <a:pt x="58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0" name="Google Shape;1600;p40"/>
          <p:cNvGrpSpPr/>
          <p:nvPr/>
        </p:nvGrpSpPr>
        <p:grpSpPr>
          <a:xfrm>
            <a:off x="9636445" y="1730386"/>
            <a:ext cx="371426" cy="371426"/>
            <a:chOff x="7353301" y="1254125"/>
            <a:chExt cx="295275" cy="295275"/>
          </a:xfrm>
        </p:grpSpPr>
        <p:sp>
          <p:nvSpPr>
            <p:cNvPr id="1601" name="Google Shape;1601;p40"/>
            <p:cNvSpPr/>
            <p:nvPr/>
          </p:nvSpPr>
          <p:spPr>
            <a:xfrm>
              <a:off x="7426326" y="1327150"/>
              <a:ext cx="149225" cy="128588"/>
            </a:xfrm>
            <a:custGeom>
              <a:rect b="b" l="l" r="r" t="t"/>
              <a:pathLst>
                <a:path extrusionOk="0" h="81" w="94">
                  <a:moveTo>
                    <a:pt x="0" y="47"/>
                  </a:moveTo>
                  <a:lnTo>
                    <a:pt x="24" y="47"/>
                  </a:lnTo>
                  <a:lnTo>
                    <a:pt x="24" y="81"/>
                  </a:lnTo>
                  <a:lnTo>
                    <a:pt x="70" y="81"/>
                  </a:lnTo>
                  <a:lnTo>
                    <a:pt x="70" y="47"/>
                  </a:lnTo>
                  <a:lnTo>
                    <a:pt x="94" y="47"/>
                  </a:lnTo>
                  <a:lnTo>
                    <a:pt x="46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40"/>
            <p:cNvSpPr/>
            <p:nvPr/>
          </p:nvSpPr>
          <p:spPr>
            <a:xfrm>
              <a:off x="7353301" y="1254125"/>
              <a:ext cx="295275" cy="295275"/>
            </a:xfrm>
            <a:custGeom>
              <a:rect b="b" l="l" r="r" t="t"/>
              <a:pathLst>
                <a:path extrusionOk="0" h="117" w="117">
                  <a:moveTo>
                    <a:pt x="58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91"/>
                    <a:pt x="26" y="117"/>
                    <a:pt x="58" y="117"/>
                  </a:cubicBezTo>
                  <a:cubicBezTo>
                    <a:pt x="91" y="117"/>
                    <a:pt x="117" y="91"/>
                    <a:pt x="117" y="58"/>
                  </a:cubicBezTo>
                  <a:cubicBezTo>
                    <a:pt x="117" y="26"/>
                    <a:pt x="91" y="0"/>
                    <a:pt x="58" y="0"/>
                  </a:cubicBezTo>
                  <a:close/>
                  <a:moveTo>
                    <a:pt x="58" y="102"/>
                  </a:moveTo>
                  <a:cubicBezTo>
                    <a:pt x="34" y="102"/>
                    <a:pt x="15" y="82"/>
                    <a:pt x="15" y="58"/>
                  </a:cubicBezTo>
                  <a:cubicBezTo>
                    <a:pt x="15" y="34"/>
                    <a:pt x="34" y="15"/>
                    <a:pt x="58" y="15"/>
                  </a:cubicBezTo>
                  <a:cubicBezTo>
                    <a:pt x="83" y="15"/>
                    <a:pt x="102" y="34"/>
                    <a:pt x="102" y="58"/>
                  </a:cubicBezTo>
                  <a:cubicBezTo>
                    <a:pt x="102" y="82"/>
                    <a:pt x="83" y="102"/>
                    <a:pt x="58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3" name="Google Shape;1603;p40"/>
          <p:cNvGrpSpPr/>
          <p:nvPr/>
        </p:nvGrpSpPr>
        <p:grpSpPr>
          <a:xfrm>
            <a:off x="9636445" y="2471242"/>
            <a:ext cx="323500" cy="367433"/>
            <a:chOff x="7353301" y="1843088"/>
            <a:chExt cx="257175" cy="292100"/>
          </a:xfrm>
        </p:grpSpPr>
        <p:sp>
          <p:nvSpPr>
            <p:cNvPr id="1604" name="Google Shape;1604;p40"/>
            <p:cNvSpPr/>
            <p:nvPr/>
          </p:nvSpPr>
          <p:spPr>
            <a:xfrm>
              <a:off x="7353301" y="1843088"/>
              <a:ext cx="257175" cy="292100"/>
            </a:xfrm>
            <a:custGeom>
              <a:rect b="b" l="l" r="r" t="t"/>
              <a:pathLst>
                <a:path extrusionOk="0" h="184" w="162">
                  <a:moveTo>
                    <a:pt x="110" y="0"/>
                  </a:moveTo>
                  <a:lnTo>
                    <a:pt x="0" y="0"/>
                  </a:lnTo>
                  <a:lnTo>
                    <a:pt x="0" y="184"/>
                  </a:lnTo>
                  <a:lnTo>
                    <a:pt x="162" y="184"/>
                  </a:lnTo>
                  <a:lnTo>
                    <a:pt x="162" y="52"/>
                  </a:lnTo>
                  <a:lnTo>
                    <a:pt x="110" y="0"/>
                  </a:lnTo>
                  <a:close/>
                  <a:moveTo>
                    <a:pt x="140" y="160"/>
                  </a:moveTo>
                  <a:lnTo>
                    <a:pt x="24" y="160"/>
                  </a:lnTo>
                  <a:lnTo>
                    <a:pt x="24" y="22"/>
                  </a:lnTo>
                  <a:lnTo>
                    <a:pt x="100" y="22"/>
                  </a:lnTo>
                  <a:lnTo>
                    <a:pt x="140" y="62"/>
                  </a:lnTo>
                  <a:lnTo>
                    <a:pt x="140" y="16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40"/>
            <p:cNvSpPr/>
            <p:nvPr/>
          </p:nvSpPr>
          <p:spPr>
            <a:xfrm>
              <a:off x="7408863" y="1895475"/>
              <a:ext cx="128588" cy="184150"/>
            </a:xfrm>
            <a:custGeom>
              <a:rect b="b" l="l" r="r" t="t"/>
              <a:pathLst>
                <a:path extrusionOk="0" h="73" w="51">
                  <a:moveTo>
                    <a:pt x="29" y="0"/>
                  </a:moveTo>
                  <a:cubicBezTo>
                    <a:pt x="22" y="2"/>
                    <a:pt x="22" y="2"/>
                    <a:pt x="22" y="2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0" y="52"/>
                    <a:pt x="17" y="51"/>
                    <a:pt x="15" y="51"/>
                  </a:cubicBezTo>
                  <a:cubicBezTo>
                    <a:pt x="7" y="51"/>
                    <a:pt x="0" y="56"/>
                    <a:pt x="0" y="62"/>
                  </a:cubicBezTo>
                  <a:cubicBezTo>
                    <a:pt x="0" y="68"/>
                    <a:pt x="7" y="73"/>
                    <a:pt x="15" y="73"/>
                  </a:cubicBezTo>
                  <a:cubicBezTo>
                    <a:pt x="17" y="73"/>
                    <a:pt x="20" y="72"/>
                    <a:pt x="22" y="72"/>
                  </a:cubicBezTo>
                  <a:cubicBezTo>
                    <a:pt x="26" y="70"/>
                    <a:pt x="29" y="66"/>
                    <a:pt x="29" y="6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44" y="22"/>
                    <a:pt x="51" y="37"/>
                    <a:pt x="51" y="44"/>
                  </a:cubicBezTo>
                  <a:cubicBezTo>
                    <a:pt x="51" y="15"/>
                    <a:pt x="36" y="7"/>
                    <a:pt x="29" y="7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6" name="Google Shape;1606;p40"/>
          <p:cNvSpPr/>
          <p:nvPr/>
        </p:nvSpPr>
        <p:spPr>
          <a:xfrm>
            <a:off x="800090" y="3297966"/>
            <a:ext cx="367433" cy="277571"/>
          </a:xfrm>
          <a:custGeom>
            <a:rect b="b" l="l" r="r" t="t"/>
            <a:pathLst>
              <a:path extrusionOk="0" h="139" w="184">
                <a:moveTo>
                  <a:pt x="81" y="24"/>
                </a:moveTo>
                <a:lnTo>
                  <a:pt x="60" y="0"/>
                </a:lnTo>
                <a:lnTo>
                  <a:pt x="0" y="0"/>
                </a:lnTo>
                <a:lnTo>
                  <a:pt x="0" y="139"/>
                </a:lnTo>
                <a:lnTo>
                  <a:pt x="184" y="139"/>
                </a:lnTo>
                <a:lnTo>
                  <a:pt x="184" y="24"/>
                </a:lnTo>
                <a:lnTo>
                  <a:pt x="81" y="24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7" name="Google Shape;1607;p40"/>
          <p:cNvSpPr/>
          <p:nvPr/>
        </p:nvSpPr>
        <p:spPr>
          <a:xfrm>
            <a:off x="1534955" y="2471242"/>
            <a:ext cx="301534" cy="367433"/>
          </a:xfrm>
          <a:custGeom>
            <a:rect b="b" l="l" r="r" t="t"/>
            <a:pathLst>
              <a:path extrusionOk="0" h="184" w="151">
                <a:moveTo>
                  <a:pt x="97" y="0"/>
                </a:moveTo>
                <a:lnTo>
                  <a:pt x="0" y="0"/>
                </a:lnTo>
                <a:lnTo>
                  <a:pt x="0" y="184"/>
                </a:lnTo>
                <a:lnTo>
                  <a:pt x="151" y="184"/>
                </a:lnTo>
                <a:lnTo>
                  <a:pt x="151" y="52"/>
                </a:lnTo>
                <a:lnTo>
                  <a:pt x="97" y="0"/>
                </a:lnTo>
                <a:close/>
                <a:moveTo>
                  <a:pt x="127" y="160"/>
                </a:moveTo>
                <a:lnTo>
                  <a:pt x="24" y="160"/>
                </a:lnTo>
                <a:lnTo>
                  <a:pt x="24" y="22"/>
                </a:lnTo>
                <a:lnTo>
                  <a:pt x="87" y="22"/>
                </a:lnTo>
                <a:lnTo>
                  <a:pt x="92" y="27"/>
                </a:lnTo>
                <a:lnTo>
                  <a:pt x="92" y="57"/>
                </a:lnTo>
                <a:lnTo>
                  <a:pt x="122" y="57"/>
                </a:lnTo>
                <a:lnTo>
                  <a:pt x="127" y="62"/>
                </a:lnTo>
                <a:lnTo>
                  <a:pt x="127" y="16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08" name="Google Shape;1608;p40"/>
          <p:cNvGrpSpPr/>
          <p:nvPr/>
        </p:nvGrpSpPr>
        <p:grpSpPr>
          <a:xfrm>
            <a:off x="4480407" y="2471242"/>
            <a:ext cx="323500" cy="367433"/>
            <a:chOff x="3254376" y="1843088"/>
            <a:chExt cx="257175" cy="292100"/>
          </a:xfrm>
        </p:grpSpPr>
        <p:sp>
          <p:nvSpPr>
            <p:cNvPr id="1609" name="Google Shape;1609;p40"/>
            <p:cNvSpPr/>
            <p:nvPr/>
          </p:nvSpPr>
          <p:spPr>
            <a:xfrm>
              <a:off x="3254376" y="1843088"/>
              <a:ext cx="257175" cy="292100"/>
            </a:xfrm>
            <a:custGeom>
              <a:rect b="b" l="l" r="r" t="t"/>
              <a:pathLst>
                <a:path extrusionOk="0" h="184" w="162">
                  <a:moveTo>
                    <a:pt x="110" y="0"/>
                  </a:moveTo>
                  <a:lnTo>
                    <a:pt x="0" y="0"/>
                  </a:lnTo>
                  <a:lnTo>
                    <a:pt x="0" y="184"/>
                  </a:lnTo>
                  <a:lnTo>
                    <a:pt x="162" y="184"/>
                  </a:lnTo>
                  <a:lnTo>
                    <a:pt x="162" y="52"/>
                  </a:lnTo>
                  <a:lnTo>
                    <a:pt x="110" y="0"/>
                  </a:lnTo>
                  <a:close/>
                  <a:moveTo>
                    <a:pt x="138" y="160"/>
                  </a:moveTo>
                  <a:lnTo>
                    <a:pt x="24" y="160"/>
                  </a:lnTo>
                  <a:lnTo>
                    <a:pt x="24" y="22"/>
                  </a:lnTo>
                  <a:lnTo>
                    <a:pt x="100" y="22"/>
                  </a:lnTo>
                  <a:lnTo>
                    <a:pt x="138" y="62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0" name="Google Shape;1610;p40"/>
            <p:cNvSpPr/>
            <p:nvPr/>
          </p:nvSpPr>
          <p:spPr>
            <a:xfrm>
              <a:off x="3327401" y="1968500"/>
              <a:ext cx="111125" cy="2063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1" name="Google Shape;1611;p40"/>
            <p:cNvSpPr/>
            <p:nvPr/>
          </p:nvSpPr>
          <p:spPr>
            <a:xfrm>
              <a:off x="3327401" y="1933575"/>
              <a:ext cx="73025" cy="1746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40"/>
            <p:cNvSpPr/>
            <p:nvPr/>
          </p:nvSpPr>
          <p:spPr>
            <a:xfrm>
              <a:off x="3327401" y="2006600"/>
              <a:ext cx="111125" cy="1746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40"/>
            <p:cNvSpPr/>
            <p:nvPr/>
          </p:nvSpPr>
          <p:spPr>
            <a:xfrm>
              <a:off x="3327401" y="2044700"/>
              <a:ext cx="111125" cy="1746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4" name="Google Shape;1614;p40"/>
          <p:cNvGrpSpPr/>
          <p:nvPr/>
        </p:nvGrpSpPr>
        <p:grpSpPr>
          <a:xfrm>
            <a:off x="2269820" y="2471242"/>
            <a:ext cx="347465" cy="367433"/>
            <a:chOff x="1497013" y="1843088"/>
            <a:chExt cx="276226" cy="292100"/>
          </a:xfrm>
        </p:grpSpPr>
        <p:sp>
          <p:nvSpPr>
            <p:cNvPr id="1615" name="Google Shape;1615;p40"/>
            <p:cNvSpPr/>
            <p:nvPr/>
          </p:nvSpPr>
          <p:spPr>
            <a:xfrm>
              <a:off x="1663701" y="1951038"/>
              <a:ext cx="109538" cy="184150"/>
            </a:xfrm>
            <a:custGeom>
              <a:rect b="b" l="l" r="r" t="t"/>
              <a:pathLst>
                <a:path extrusionOk="0" h="73" w="43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28"/>
                    <a:pt x="3" y="34"/>
                    <a:pt x="7" y="38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40" y="34"/>
                    <a:pt x="43" y="28"/>
                    <a:pt x="43" y="22"/>
                  </a:cubicBezTo>
                  <a:cubicBezTo>
                    <a:pt x="43" y="10"/>
                    <a:pt x="34" y="0"/>
                    <a:pt x="22" y="0"/>
                  </a:cubicBezTo>
                  <a:close/>
                  <a:moveTo>
                    <a:pt x="22" y="37"/>
                  </a:moveTo>
                  <a:cubicBezTo>
                    <a:pt x="14" y="37"/>
                    <a:pt x="7" y="30"/>
                    <a:pt x="7" y="22"/>
                  </a:cubicBezTo>
                  <a:cubicBezTo>
                    <a:pt x="7" y="14"/>
                    <a:pt x="14" y="7"/>
                    <a:pt x="22" y="7"/>
                  </a:cubicBezTo>
                  <a:cubicBezTo>
                    <a:pt x="30" y="7"/>
                    <a:pt x="36" y="14"/>
                    <a:pt x="36" y="22"/>
                  </a:cubicBezTo>
                  <a:cubicBezTo>
                    <a:pt x="36" y="30"/>
                    <a:pt x="30" y="37"/>
                    <a:pt x="22" y="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40"/>
            <p:cNvSpPr/>
            <p:nvPr/>
          </p:nvSpPr>
          <p:spPr>
            <a:xfrm>
              <a:off x="1497013" y="1843088"/>
              <a:ext cx="239713" cy="292100"/>
            </a:xfrm>
            <a:custGeom>
              <a:rect b="b" l="l" r="r" t="t"/>
              <a:pathLst>
                <a:path extrusionOk="0" h="184" w="151">
                  <a:moveTo>
                    <a:pt x="78" y="160"/>
                  </a:moveTo>
                  <a:lnTo>
                    <a:pt x="24" y="160"/>
                  </a:lnTo>
                  <a:lnTo>
                    <a:pt x="24" y="22"/>
                  </a:lnTo>
                  <a:lnTo>
                    <a:pt x="89" y="22"/>
                  </a:lnTo>
                  <a:lnTo>
                    <a:pt x="123" y="57"/>
                  </a:lnTo>
                  <a:lnTo>
                    <a:pt x="151" y="57"/>
                  </a:lnTo>
                  <a:lnTo>
                    <a:pt x="151" y="52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184"/>
                  </a:lnTo>
                  <a:lnTo>
                    <a:pt x="101" y="184"/>
                  </a:lnTo>
                  <a:lnTo>
                    <a:pt x="78" y="162"/>
                  </a:lnTo>
                  <a:lnTo>
                    <a:pt x="78" y="16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40"/>
            <p:cNvSpPr/>
            <p:nvPr/>
          </p:nvSpPr>
          <p:spPr>
            <a:xfrm>
              <a:off x="1552576" y="1933575"/>
              <a:ext cx="93663" cy="1746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40"/>
            <p:cNvSpPr/>
            <p:nvPr/>
          </p:nvSpPr>
          <p:spPr>
            <a:xfrm>
              <a:off x="1552576" y="1968500"/>
              <a:ext cx="93663" cy="2063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40"/>
            <p:cNvSpPr/>
            <p:nvPr/>
          </p:nvSpPr>
          <p:spPr>
            <a:xfrm>
              <a:off x="1552576" y="2006600"/>
              <a:ext cx="93663" cy="1746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0" name="Google Shape;1620;p40"/>
          <p:cNvGrpSpPr/>
          <p:nvPr/>
        </p:nvGrpSpPr>
        <p:grpSpPr>
          <a:xfrm>
            <a:off x="5219266" y="2471242"/>
            <a:ext cx="321504" cy="367433"/>
            <a:chOff x="3841751" y="1843088"/>
            <a:chExt cx="255588" cy="292100"/>
          </a:xfrm>
        </p:grpSpPr>
        <p:sp>
          <p:nvSpPr>
            <p:cNvPr id="1621" name="Google Shape;1621;p40"/>
            <p:cNvSpPr/>
            <p:nvPr/>
          </p:nvSpPr>
          <p:spPr>
            <a:xfrm>
              <a:off x="3841751" y="1843088"/>
              <a:ext cx="255588" cy="292100"/>
            </a:xfrm>
            <a:custGeom>
              <a:rect b="b" l="l" r="r" t="t"/>
              <a:pathLst>
                <a:path extrusionOk="0" h="184" w="161">
                  <a:moveTo>
                    <a:pt x="108" y="0"/>
                  </a:moveTo>
                  <a:lnTo>
                    <a:pt x="0" y="0"/>
                  </a:lnTo>
                  <a:lnTo>
                    <a:pt x="0" y="184"/>
                  </a:lnTo>
                  <a:lnTo>
                    <a:pt x="161" y="184"/>
                  </a:lnTo>
                  <a:lnTo>
                    <a:pt x="161" y="52"/>
                  </a:lnTo>
                  <a:lnTo>
                    <a:pt x="108" y="0"/>
                  </a:lnTo>
                  <a:close/>
                  <a:moveTo>
                    <a:pt x="138" y="160"/>
                  </a:moveTo>
                  <a:lnTo>
                    <a:pt x="23" y="160"/>
                  </a:lnTo>
                  <a:lnTo>
                    <a:pt x="23" y="22"/>
                  </a:lnTo>
                  <a:lnTo>
                    <a:pt x="99" y="22"/>
                  </a:lnTo>
                  <a:lnTo>
                    <a:pt x="138" y="62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40"/>
            <p:cNvSpPr/>
            <p:nvPr/>
          </p:nvSpPr>
          <p:spPr>
            <a:xfrm>
              <a:off x="3895726" y="1973263"/>
              <a:ext cx="146050" cy="98425"/>
            </a:xfrm>
            <a:custGeom>
              <a:rect b="b" l="l" r="r" t="t"/>
              <a:pathLst>
                <a:path extrusionOk="0" h="62" w="92">
                  <a:moveTo>
                    <a:pt x="35" y="11"/>
                  </a:moveTo>
                  <a:lnTo>
                    <a:pt x="0" y="46"/>
                  </a:lnTo>
                  <a:lnTo>
                    <a:pt x="0" y="62"/>
                  </a:lnTo>
                  <a:lnTo>
                    <a:pt x="35" y="27"/>
                  </a:lnTo>
                  <a:lnTo>
                    <a:pt x="58" y="51"/>
                  </a:lnTo>
                  <a:lnTo>
                    <a:pt x="92" y="16"/>
                  </a:lnTo>
                  <a:lnTo>
                    <a:pt x="92" y="0"/>
                  </a:lnTo>
                  <a:lnTo>
                    <a:pt x="58" y="35"/>
                  </a:lnTo>
                  <a:lnTo>
                    <a:pt x="35" y="1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3" name="Google Shape;1623;p40"/>
          <p:cNvGrpSpPr/>
          <p:nvPr/>
        </p:nvGrpSpPr>
        <p:grpSpPr>
          <a:xfrm>
            <a:off x="5956128" y="2471242"/>
            <a:ext cx="323500" cy="367433"/>
            <a:chOff x="4427538" y="1843088"/>
            <a:chExt cx="257175" cy="292100"/>
          </a:xfrm>
        </p:grpSpPr>
        <p:sp>
          <p:nvSpPr>
            <p:cNvPr id="1624" name="Google Shape;1624;p40"/>
            <p:cNvSpPr/>
            <p:nvPr/>
          </p:nvSpPr>
          <p:spPr>
            <a:xfrm>
              <a:off x="4427538" y="1843088"/>
              <a:ext cx="257175" cy="292100"/>
            </a:xfrm>
            <a:custGeom>
              <a:rect b="b" l="l" r="r" t="t"/>
              <a:pathLst>
                <a:path extrusionOk="0" h="184" w="162">
                  <a:moveTo>
                    <a:pt x="108" y="0"/>
                  </a:moveTo>
                  <a:lnTo>
                    <a:pt x="0" y="0"/>
                  </a:lnTo>
                  <a:lnTo>
                    <a:pt x="0" y="184"/>
                  </a:lnTo>
                  <a:lnTo>
                    <a:pt x="162" y="184"/>
                  </a:lnTo>
                  <a:lnTo>
                    <a:pt x="162" y="52"/>
                  </a:lnTo>
                  <a:lnTo>
                    <a:pt x="108" y="0"/>
                  </a:lnTo>
                  <a:close/>
                  <a:moveTo>
                    <a:pt x="138" y="160"/>
                  </a:moveTo>
                  <a:lnTo>
                    <a:pt x="22" y="160"/>
                  </a:lnTo>
                  <a:lnTo>
                    <a:pt x="22" y="22"/>
                  </a:lnTo>
                  <a:lnTo>
                    <a:pt x="98" y="22"/>
                  </a:lnTo>
                  <a:lnTo>
                    <a:pt x="138" y="62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5" name="Google Shape;1625;p40"/>
            <p:cNvSpPr/>
            <p:nvPr/>
          </p:nvSpPr>
          <p:spPr>
            <a:xfrm>
              <a:off x="4483101" y="1951038"/>
              <a:ext cx="146050" cy="128588"/>
            </a:xfrm>
            <a:custGeom>
              <a:rect b="b" l="l" r="r" t="t"/>
              <a:pathLst>
                <a:path extrusionOk="0" h="81" w="92">
                  <a:moveTo>
                    <a:pt x="0" y="81"/>
                  </a:moveTo>
                  <a:lnTo>
                    <a:pt x="92" y="81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81"/>
                  </a:lnTo>
                  <a:close/>
                  <a:moveTo>
                    <a:pt x="46" y="11"/>
                  </a:moveTo>
                  <a:lnTo>
                    <a:pt x="81" y="11"/>
                  </a:lnTo>
                  <a:lnTo>
                    <a:pt x="81" y="35"/>
                  </a:lnTo>
                  <a:lnTo>
                    <a:pt x="46" y="35"/>
                  </a:lnTo>
                  <a:lnTo>
                    <a:pt x="46" y="11"/>
                  </a:lnTo>
                  <a:close/>
                  <a:moveTo>
                    <a:pt x="46" y="46"/>
                  </a:moveTo>
                  <a:lnTo>
                    <a:pt x="81" y="46"/>
                  </a:lnTo>
                  <a:lnTo>
                    <a:pt x="81" y="70"/>
                  </a:lnTo>
                  <a:lnTo>
                    <a:pt x="46" y="70"/>
                  </a:lnTo>
                  <a:lnTo>
                    <a:pt x="46" y="46"/>
                  </a:lnTo>
                  <a:close/>
                  <a:moveTo>
                    <a:pt x="11" y="11"/>
                  </a:moveTo>
                  <a:lnTo>
                    <a:pt x="33" y="11"/>
                  </a:lnTo>
                  <a:lnTo>
                    <a:pt x="33" y="35"/>
                  </a:lnTo>
                  <a:lnTo>
                    <a:pt x="11" y="35"/>
                  </a:lnTo>
                  <a:lnTo>
                    <a:pt x="11" y="11"/>
                  </a:lnTo>
                  <a:close/>
                  <a:moveTo>
                    <a:pt x="11" y="46"/>
                  </a:moveTo>
                  <a:lnTo>
                    <a:pt x="33" y="46"/>
                  </a:lnTo>
                  <a:lnTo>
                    <a:pt x="33" y="70"/>
                  </a:lnTo>
                  <a:lnTo>
                    <a:pt x="11" y="70"/>
                  </a:lnTo>
                  <a:lnTo>
                    <a:pt x="11" y="4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6" name="Google Shape;1626;p40"/>
          <p:cNvGrpSpPr/>
          <p:nvPr/>
        </p:nvGrpSpPr>
        <p:grpSpPr>
          <a:xfrm>
            <a:off x="6690993" y="2471242"/>
            <a:ext cx="323500" cy="367433"/>
            <a:chOff x="5011738" y="1843088"/>
            <a:chExt cx="257175" cy="292100"/>
          </a:xfrm>
        </p:grpSpPr>
        <p:sp>
          <p:nvSpPr>
            <p:cNvPr id="1627" name="Google Shape;1627;p40"/>
            <p:cNvSpPr/>
            <p:nvPr/>
          </p:nvSpPr>
          <p:spPr>
            <a:xfrm>
              <a:off x="5011738" y="1843088"/>
              <a:ext cx="257175" cy="292100"/>
            </a:xfrm>
            <a:custGeom>
              <a:rect b="b" l="l" r="r" t="t"/>
              <a:pathLst>
                <a:path extrusionOk="0" h="184" w="162">
                  <a:moveTo>
                    <a:pt x="110" y="0"/>
                  </a:moveTo>
                  <a:lnTo>
                    <a:pt x="0" y="0"/>
                  </a:lnTo>
                  <a:lnTo>
                    <a:pt x="0" y="184"/>
                  </a:lnTo>
                  <a:lnTo>
                    <a:pt x="162" y="184"/>
                  </a:lnTo>
                  <a:lnTo>
                    <a:pt x="162" y="52"/>
                  </a:lnTo>
                  <a:lnTo>
                    <a:pt x="110" y="0"/>
                  </a:lnTo>
                  <a:close/>
                  <a:moveTo>
                    <a:pt x="138" y="160"/>
                  </a:moveTo>
                  <a:lnTo>
                    <a:pt x="24" y="160"/>
                  </a:lnTo>
                  <a:lnTo>
                    <a:pt x="24" y="22"/>
                  </a:lnTo>
                  <a:lnTo>
                    <a:pt x="100" y="22"/>
                  </a:lnTo>
                  <a:lnTo>
                    <a:pt x="138" y="62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8" name="Google Shape;1628;p40"/>
            <p:cNvSpPr/>
            <p:nvPr/>
          </p:nvSpPr>
          <p:spPr>
            <a:xfrm>
              <a:off x="5067301" y="1930400"/>
              <a:ext cx="55563" cy="55563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9" name="Google Shape;1629;p40"/>
            <p:cNvSpPr/>
            <p:nvPr/>
          </p:nvSpPr>
          <p:spPr>
            <a:xfrm>
              <a:off x="5067301" y="1951038"/>
              <a:ext cx="146050" cy="125413"/>
            </a:xfrm>
            <a:custGeom>
              <a:rect b="b" l="l" r="r" t="t"/>
              <a:pathLst>
                <a:path extrusionOk="0" h="79" w="92">
                  <a:moveTo>
                    <a:pt x="24" y="46"/>
                  </a:moveTo>
                  <a:lnTo>
                    <a:pt x="0" y="79"/>
                  </a:lnTo>
                  <a:lnTo>
                    <a:pt x="92" y="79"/>
                  </a:lnTo>
                  <a:lnTo>
                    <a:pt x="70" y="0"/>
                  </a:lnTo>
                  <a:lnTo>
                    <a:pt x="46" y="68"/>
                  </a:lnTo>
                  <a:lnTo>
                    <a:pt x="24" y="4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0" name="Google Shape;1630;p40"/>
          <p:cNvGrpSpPr/>
          <p:nvPr/>
        </p:nvGrpSpPr>
        <p:grpSpPr>
          <a:xfrm>
            <a:off x="7429852" y="2471242"/>
            <a:ext cx="321504" cy="367433"/>
            <a:chOff x="5599113" y="1843088"/>
            <a:chExt cx="255588" cy="292100"/>
          </a:xfrm>
        </p:grpSpPr>
        <p:sp>
          <p:nvSpPr>
            <p:cNvPr id="1631" name="Google Shape;1631;p40"/>
            <p:cNvSpPr/>
            <p:nvPr/>
          </p:nvSpPr>
          <p:spPr>
            <a:xfrm>
              <a:off x="5599113" y="1843088"/>
              <a:ext cx="255588" cy="292100"/>
            </a:xfrm>
            <a:custGeom>
              <a:rect b="b" l="l" r="r" t="t"/>
              <a:pathLst>
                <a:path extrusionOk="0" h="184" w="161">
                  <a:moveTo>
                    <a:pt x="108" y="0"/>
                  </a:moveTo>
                  <a:lnTo>
                    <a:pt x="0" y="0"/>
                  </a:lnTo>
                  <a:lnTo>
                    <a:pt x="0" y="184"/>
                  </a:lnTo>
                  <a:lnTo>
                    <a:pt x="161" y="184"/>
                  </a:lnTo>
                  <a:lnTo>
                    <a:pt x="161" y="52"/>
                  </a:lnTo>
                  <a:lnTo>
                    <a:pt x="108" y="0"/>
                  </a:lnTo>
                  <a:close/>
                  <a:moveTo>
                    <a:pt x="138" y="160"/>
                  </a:moveTo>
                  <a:lnTo>
                    <a:pt x="22" y="160"/>
                  </a:lnTo>
                  <a:lnTo>
                    <a:pt x="22" y="22"/>
                  </a:lnTo>
                  <a:lnTo>
                    <a:pt x="99" y="22"/>
                  </a:lnTo>
                  <a:lnTo>
                    <a:pt x="138" y="62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2" name="Google Shape;1632;p40"/>
            <p:cNvSpPr/>
            <p:nvPr/>
          </p:nvSpPr>
          <p:spPr>
            <a:xfrm>
              <a:off x="5689601" y="1951038"/>
              <a:ext cx="96838" cy="107950"/>
            </a:xfrm>
            <a:custGeom>
              <a:rect b="b" l="l" r="r" t="t"/>
              <a:pathLst>
                <a:path extrusionOk="0" h="68" w="61">
                  <a:moveTo>
                    <a:pt x="0" y="68"/>
                  </a:moveTo>
                  <a:lnTo>
                    <a:pt x="61" y="33"/>
                  </a:lnTo>
                  <a:lnTo>
                    <a:pt x="0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3" name="Google Shape;1633;p40"/>
          <p:cNvGrpSpPr/>
          <p:nvPr/>
        </p:nvGrpSpPr>
        <p:grpSpPr>
          <a:xfrm>
            <a:off x="8166715" y="2471242"/>
            <a:ext cx="319507" cy="367433"/>
            <a:chOff x="6184901" y="1843088"/>
            <a:chExt cx="254000" cy="292100"/>
          </a:xfrm>
        </p:grpSpPr>
        <p:sp>
          <p:nvSpPr>
            <p:cNvPr id="1634" name="Google Shape;1634;p40"/>
            <p:cNvSpPr/>
            <p:nvPr/>
          </p:nvSpPr>
          <p:spPr>
            <a:xfrm>
              <a:off x="6184901" y="1843088"/>
              <a:ext cx="254000" cy="292100"/>
            </a:xfrm>
            <a:custGeom>
              <a:rect b="b" l="l" r="r" t="t"/>
              <a:pathLst>
                <a:path extrusionOk="0" h="184" w="160">
                  <a:moveTo>
                    <a:pt x="108" y="0"/>
                  </a:moveTo>
                  <a:lnTo>
                    <a:pt x="0" y="0"/>
                  </a:lnTo>
                  <a:lnTo>
                    <a:pt x="0" y="184"/>
                  </a:lnTo>
                  <a:lnTo>
                    <a:pt x="160" y="184"/>
                  </a:lnTo>
                  <a:lnTo>
                    <a:pt x="160" y="52"/>
                  </a:lnTo>
                  <a:lnTo>
                    <a:pt x="108" y="0"/>
                  </a:lnTo>
                  <a:close/>
                  <a:moveTo>
                    <a:pt x="138" y="160"/>
                  </a:moveTo>
                  <a:lnTo>
                    <a:pt x="22" y="160"/>
                  </a:lnTo>
                  <a:lnTo>
                    <a:pt x="22" y="22"/>
                  </a:lnTo>
                  <a:lnTo>
                    <a:pt x="98" y="22"/>
                  </a:lnTo>
                  <a:lnTo>
                    <a:pt x="138" y="62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5" name="Google Shape;1635;p40"/>
            <p:cNvSpPr/>
            <p:nvPr/>
          </p:nvSpPr>
          <p:spPr>
            <a:xfrm>
              <a:off x="6238876" y="1954213"/>
              <a:ext cx="53975" cy="107950"/>
            </a:xfrm>
            <a:custGeom>
              <a:rect b="b" l="l" r="r" t="t"/>
              <a:pathLst>
                <a:path extrusionOk="0" h="68" w="34">
                  <a:moveTo>
                    <a:pt x="0" y="35"/>
                  </a:moveTo>
                  <a:lnTo>
                    <a:pt x="34" y="68"/>
                  </a:lnTo>
                  <a:lnTo>
                    <a:pt x="34" y="52"/>
                  </a:lnTo>
                  <a:lnTo>
                    <a:pt x="16" y="35"/>
                  </a:lnTo>
                  <a:lnTo>
                    <a:pt x="34" y="15"/>
                  </a:lnTo>
                  <a:lnTo>
                    <a:pt x="34" y="0"/>
                  </a:lnTo>
                  <a:lnTo>
                    <a:pt x="8" y="2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6" name="Google Shape;1636;p40"/>
            <p:cNvSpPr/>
            <p:nvPr/>
          </p:nvSpPr>
          <p:spPr>
            <a:xfrm>
              <a:off x="6330951" y="1951038"/>
              <a:ext cx="55563" cy="107950"/>
            </a:xfrm>
            <a:custGeom>
              <a:rect b="b" l="l" r="r" t="t"/>
              <a:pathLst>
                <a:path extrusionOk="0" h="68" w="35">
                  <a:moveTo>
                    <a:pt x="0" y="16"/>
                  </a:moveTo>
                  <a:lnTo>
                    <a:pt x="17" y="33"/>
                  </a:lnTo>
                  <a:lnTo>
                    <a:pt x="0" y="52"/>
                  </a:lnTo>
                  <a:lnTo>
                    <a:pt x="0" y="68"/>
                  </a:lnTo>
                  <a:lnTo>
                    <a:pt x="27" y="41"/>
                  </a:lnTo>
                  <a:lnTo>
                    <a:pt x="35" y="33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7" name="Google Shape;1637;p40"/>
          <p:cNvGrpSpPr/>
          <p:nvPr/>
        </p:nvGrpSpPr>
        <p:grpSpPr>
          <a:xfrm>
            <a:off x="8901580" y="2471242"/>
            <a:ext cx="323500" cy="367433"/>
            <a:chOff x="6769101" y="1843088"/>
            <a:chExt cx="257175" cy="292100"/>
          </a:xfrm>
        </p:grpSpPr>
        <p:sp>
          <p:nvSpPr>
            <p:cNvPr id="1638" name="Google Shape;1638;p40"/>
            <p:cNvSpPr/>
            <p:nvPr/>
          </p:nvSpPr>
          <p:spPr>
            <a:xfrm>
              <a:off x="6769101" y="1843088"/>
              <a:ext cx="257175" cy="292100"/>
            </a:xfrm>
            <a:custGeom>
              <a:rect b="b" l="l" r="r" t="t"/>
              <a:pathLst>
                <a:path extrusionOk="0" h="184" w="162">
                  <a:moveTo>
                    <a:pt x="108" y="0"/>
                  </a:moveTo>
                  <a:lnTo>
                    <a:pt x="0" y="0"/>
                  </a:lnTo>
                  <a:lnTo>
                    <a:pt x="0" y="184"/>
                  </a:lnTo>
                  <a:lnTo>
                    <a:pt x="162" y="184"/>
                  </a:lnTo>
                  <a:lnTo>
                    <a:pt x="162" y="52"/>
                  </a:lnTo>
                  <a:lnTo>
                    <a:pt x="108" y="0"/>
                  </a:lnTo>
                  <a:close/>
                  <a:moveTo>
                    <a:pt x="138" y="160"/>
                  </a:moveTo>
                  <a:lnTo>
                    <a:pt x="24" y="160"/>
                  </a:lnTo>
                  <a:lnTo>
                    <a:pt x="24" y="22"/>
                  </a:lnTo>
                  <a:lnTo>
                    <a:pt x="98" y="22"/>
                  </a:lnTo>
                  <a:lnTo>
                    <a:pt x="138" y="62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9" name="Google Shape;1639;p40"/>
            <p:cNvSpPr/>
            <p:nvPr/>
          </p:nvSpPr>
          <p:spPr>
            <a:xfrm>
              <a:off x="6824663" y="2044700"/>
              <a:ext cx="34925" cy="3492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0" name="Google Shape;1640;p40"/>
            <p:cNvSpPr/>
            <p:nvPr/>
          </p:nvSpPr>
          <p:spPr>
            <a:xfrm>
              <a:off x="6880226" y="1951038"/>
              <a:ext cx="34925" cy="12858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40"/>
            <p:cNvSpPr/>
            <p:nvPr/>
          </p:nvSpPr>
          <p:spPr>
            <a:xfrm>
              <a:off x="6932613" y="2006600"/>
              <a:ext cx="38100" cy="7302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2" name="Google Shape;1642;p40"/>
          <p:cNvSpPr/>
          <p:nvPr/>
        </p:nvSpPr>
        <p:spPr>
          <a:xfrm>
            <a:off x="3793467" y="2471242"/>
            <a:ext cx="319507" cy="367433"/>
          </a:xfrm>
          <a:custGeom>
            <a:rect b="b" l="l" r="r" t="t"/>
            <a:pathLst>
              <a:path extrusionOk="0" h="184" w="160">
                <a:moveTo>
                  <a:pt x="108" y="0"/>
                </a:moveTo>
                <a:lnTo>
                  <a:pt x="0" y="0"/>
                </a:lnTo>
                <a:lnTo>
                  <a:pt x="0" y="184"/>
                </a:lnTo>
                <a:lnTo>
                  <a:pt x="160" y="184"/>
                </a:lnTo>
                <a:lnTo>
                  <a:pt x="160" y="52"/>
                </a:lnTo>
                <a:lnTo>
                  <a:pt x="108" y="0"/>
                </a:lnTo>
                <a:close/>
                <a:moveTo>
                  <a:pt x="138" y="160"/>
                </a:moveTo>
                <a:lnTo>
                  <a:pt x="22" y="160"/>
                </a:lnTo>
                <a:lnTo>
                  <a:pt x="22" y="22"/>
                </a:lnTo>
                <a:lnTo>
                  <a:pt x="46" y="22"/>
                </a:lnTo>
                <a:lnTo>
                  <a:pt x="46" y="127"/>
                </a:lnTo>
                <a:lnTo>
                  <a:pt x="68" y="92"/>
                </a:lnTo>
                <a:lnTo>
                  <a:pt x="92" y="127"/>
                </a:lnTo>
                <a:lnTo>
                  <a:pt x="92" y="22"/>
                </a:lnTo>
                <a:lnTo>
                  <a:pt x="98" y="22"/>
                </a:lnTo>
                <a:lnTo>
                  <a:pt x="138" y="62"/>
                </a:lnTo>
                <a:lnTo>
                  <a:pt x="138" y="16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43" name="Google Shape;1643;p40"/>
          <p:cNvGrpSpPr/>
          <p:nvPr/>
        </p:nvGrpSpPr>
        <p:grpSpPr>
          <a:xfrm>
            <a:off x="3008679" y="2471242"/>
            <a:ext cx="321504" cy="367433"/>
            <a:chOff x="2084388" y="1843088"/>
            <a:chExt cx="255588" cy="292100"/>
          </a:xfrm>
        </p:grpSpPr>
        <p:sp>
          <p:nvSpPr>
            <p:cNvPr id="1644" name="Google Shape;1644;p40"/>
            <p:cNvSpPr/>
            <p:nvPr/>
          </p:nvSpPr>
          <p:spPr>
            <a:xfrm>
              <a:off x="2084388" y="1843088"/>
              <a:ext cx="255588" cy="292100"/>
            </a:xfrm>
            <a:custGeom>
              <a:rect b="b" l="l" r="r" t="t"/>
              <a:pathLst>
                <a:path extrusionOk="0" h="184" w="161">
                  <a:moveTo>
                    <a:pt x="108" y="0"/>
                  </a:moveTo>
                  <a:lnTo>
                    <a:pt x="0" y="0"/>
                  </a:lnTo>
                  <a:lnTo>
                    <a:pt x="0" y="184"/>
                  </a:lnTo>
                  <a:lnTo>
                    <a:pt x="161" y="184"/>
                  </a:lnTo>
                  <a:lnTo>
                    <a:pt x="161" y="52"/>
                  </a:lnTo>
                  <a:lnTo>
                    <a:pt x="108" y="0"/>
                  </a:lnTo>
                  <a:close/>
                  <a:moveTo>
                    <a:pt x="69" y="92"/>
                  </a:moveTo>
                  <a:lnTo>
                    <a:pt x="81" y="92"/>
                  </a:lnTo>
                  <a:lnTo>
                    <a:pt x="81" y="79"/>
                  </a:lnTo>
                  <a:lnTo>
                    <a:pt x="69" y="79"/>
                  </a:lnTo>
                  <a:lnTo>
                    <a:pt x="69" y="68"/>
                  </a:lnTo>
                  <a:lnTo>
                    <a:pt x="81" y="68"/>
                  </a:lnTo>
                  <a:lnTo>
                    <a:pt x="81" y="57"/>
                  </a:lnTo>
                  <a:lnTo>
                    <a:pt x="69" y="57"/>
                  </a:lnTo>
                  <a:lnTo>
                    <a:pt x="69" y="46"/>
                  </a:lnTo>
                  <a:lnTo>
                    <a:pt x="81" y="46"/>
                  </a:lnTo>
                  <a:lnTo>
                    <a:pt x="81" y="33"/>
                  </a:lnTo>
                  <a:lnTo>
                    <a:pt x="69" y="33"/>
                  </a:lnTo>
                  <a:lnTo>
                    <a:pt x="69" y="22"/>
                  </a:lnTo>
                  <a:lnTo>
                    <a:pt x="81" y="22"/>
                  </a:lnTo>
                  <a:lnTo>
                    <a:pt x="81" y="33"/>
                  </a:lnTo>
                  <a:lnTo>
                    <a:pt x="93" y="33"/>
                  </a:lnTo>
                  <a:lnTo>
                    <a:pt x="93" y="46"/>
                  </a:lnTo>
                  <a:lnTo>
                    <a:pt x="81" y="46"/>
                  </a:lnTo>
                  <a:lnTo>
                    <a:pt x="81" y="57"/>
                  </a:lnTo>
                  <a:lnTo>
                    <a:pt x="93" y="57"/>
                  </a:lnTo>
                  <a:lnTo>
                    <a:pt x="93" y="68"/>
                  </a:lnTo>
                  <a:lnTo>
                    <a:pt x="81" y="68"/>
                  </a:lnTo>
                  <a:lnTo>
                    <a:pt x="81" y="79"/>
                  </a:lnTo>
                  <a:lnTo>
                    <a:pt x="93" y="79"/>
                  </a:lnTo>
                  <a:lnTo>
                    <a:pt x="93" y="92"/>
                  </a:lnTo>
                  <a:lnTo>
                    <a:pt x="81" y="92"/>
                  </a:lnTo>
                  <a:lnTo>
                    <a:pt x="81" y="103"/>
                  </a:lnTo>
                  <a:lnTo>
                    <a:pt x="93" y="103"/>
                  </a:lnTo>
                  <a:lnTo>
                    <a:pt x="93" y="114"/>
                  </a:lnTo>
                  <a:lnTo>
                    <a:pt x="81" y="114"/>
                  </a:lnTo>
                  <a:lnTo>
                    <a:pt x="81" y="103"/>
                  </a:lnTo>
                  <a:lnTo>
                    <a:pt x="69" y="103"/>
                  </a:lnTo>
                  <a:lnTo>
                    <a:pt x="69" y="92"/>
                  </a:lnTo>
                  <a:close/>
                  <a:moveTo>
                    <a:pt x="47" y="160"/>
                  </a:moveTo>
                  <a:lnTo>
                    <a:pt x="23" y="160"/>
                  </a:lnTo>
                  <a:lnTo>
                    <a:pt x="23" y="22"/>
                  </a:lnTo>
                  <a:lnTo>
                    <a:pt x="58" y="22"/>
                  </a:lnTo>
                  <a:lnTo>
                    <a:pt x="58" y="114"/>
                  </a:lnTo>
                  <a:lnTo>
                    <a:pt x="47" y="114"/>
                  </a:lnTo>
                  <a:lnTo>
                    <a:pt x="47" y="160"/>
                  </a:lnTo>
                  <a:close/>
                  <a:moveTo>
                    <a:pt x="104" y="173"/>
                  </a:moveTo>
                  <a:lnTo>
                    <a:pt x="58" y="173"/>
                  </a:lnTo>
                  <a:lnTo>
                    <a:pt x="58" y="127"/>
                  </a:lnTo>
                  <a:lnTo>
                    <a:pt x="104" y="127"/>
                  </a:lnTo>
                  <a:lnTo>
                    <a:pt x="104" y="173"/>
                  </a:lnTo>
                  <a:close/>
                  <a:moveTo>
                    <a:pt x="139" y="160"/>
                  </a:moveTo>
                  <a:lnTo>
                    <a:pt x="115" y="160"/>
                  </a:lnTo>
                  <a:lnTo>
                    <a:pt x="115" y="114"/>
                  </a:lnTo>
                  <a:lnTo>
                    <a:pt x="104" y="114"/>
                  </a:lnTo>
                  <a:lnTo>
                    <a:pt x="104" y="27"/>
                  </a:lnTo>
                  <a:lnTo>
                    <a:pt x="139" y="62"/>
                  </a:lnTo>
                  <a:lnTo>
                    <a:pt x="139" y="16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5" name="Google Shape;1645;p40"/>
            <p:cNvSpPr/>
            <p:nvPr/>
          </p:nvSpPr>
          <p:spPr>
            <a:xfrm>
              <a:off x="2193926" y="2062163"/>
              <a:ext cx="38100" cy="1746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6" name="Google Shape;1646;p40"/>
          <p:cNvGrpSpPr/>
          <p:nvPr/>
        </p:nvGrpSpPr>
        <p:grpSpPr>
          <a:xfrm>
            <a:off x="3793468" y="3206108"/>
            <a:ext cx="319507" cy="369429"/>
            <a:chOff x="2708276" y="2427288"/>
            <a:chExt cx="254000" cy="293687"/>
          </a:xfrm>
        </p:grpSpPr>
        <p:sp>
          <p:nvSpPr>
            <p:cNvPr id="1647" name="Google Shape;1647;p40"/>
            <p:cNvSpPr/>
            <p:nvPr/>
          </p:nvSpPr>
          <p:spPr>
            <a:xfrm>
              <a:off x="2760663" y="2427288"/>
              <a:ext cx="146050" cy="73025"/>
            </a:xfrm>
            <a:custGeom>
              <a:rect b="b" l="l" r="r" t="t"/>
              <a:pathLst>
                <a:path extrusionOk="0" h="29" w="58">
                  <a:moveTo>
                    <a:pt x="58" y="14"/>
                  </a:moveTo>
                  <a:cubicBezTo>
                    <a:pt x="44" y="14"/>
                    <a:pt x="44" y="14"/>
                    <a:pt x="44" y="14"/>
                  </a:cubicBezTo>
                  <a:cubicBezTo>
                    <a:pt x="44" y="6"/>
                    <a:pt x="37" y="0"/>
                    <a:pt x="29" y="0"/>
                  </a:cubicBezTo>
                  <a:cubicBezTo>
                    <a:pt x="21" y="0"/>
                    <a:pt x="15" y="6"/>
                    <a:pt x="1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58" y="29"/>
                    <a:pt x="58" y="29"/>
                    <a:pt x="58" y="29"/>
                  </a:cubicBezTo>
                  <a:lnTo>
                    <a:pt x="58" y="14"/>
                  </a:lnTo>
                  <a:close/>
                  <a:moveTo>
                    <a:pt x="29" y="22"/>
                  </a:moveTo>
                  <a:cubicBezTo>
                    <a:pt x="25" y="22"/>
                    <a:pt x="22" y="18"/>
                    <a:pt x="22" y="14"/>
                  </a:cubicBezTo>
                  <a:cubicBezTo>
                    <a:pt x="22" y="10"/>
                    <a:pt x="25" y="7"/>
                    <a:pt x="29" y="7"/>
                  </a:cubicBezTo>
                  <a:cubicBezTo>
                    <a:pt x="33" y="7"/>
                    <a:pt x="37" y="10"/>
                    <a:pt x="37" y="14"/>
                  </a:cubicBezTo>
                  <a:cubicBezTo>
                    <a:pt x="37" y="18"/>
                    <a:pt x="33" y="22"/>
                    <a:pt x="29" y="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8" name="Google Shape;1648;p40"/>
            <p:cNvSpPr/>
            <p:nvPr/>
          </p:nvSpPr>
          <p:spPr>
            <a:xfrm>
              <a:off x="2708276" y="2463800"/>
              <a:ext cx="254000" cy="257175"/>
            </a:xfrm>
            <a:custGeom>
              <a:rect b="b" l="l" r="r" t="t"/>
              <a:pathLst>
                <a:path extrusionOk="0" h="162" w="160">
                  <a:moveTo>
                    <a:pt x="138" y="0"/>
                  </a:moveTo>
                  <a:lnTo>
                    <a:pt x="138" y="35"/>
                  </a:lnTo>
                  <a:lnTo>
                    <a:pt x="22" y="35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62"/>
                  </a:lnTo>
                  <a:lnTo>
                    <a:pt x="160" y="162"/>
                  </a:lnTo>
                  <a:lnTo>
                    <a:pt x="160" y="0"/>
                  </a:lnTo>
                  <a:lnTo>
                    <a:pt x="138" y="0"/>
                  </a:lnTo>
                  <a:close/>
                  <a:moveTo>
                    <a:pt x="74" y="138"/>
                  </a:moveTo>
                  <a:lnTo>
                    <a:pt x="66" y="128"/>
                  </a:lnTo>
                  <a:lnTo>
                    <a:pt x="33" y="97"/>
                  </a:lnTo>
                  <a:lnTo>
                    <a:pt x="51" y="81"/>
                  </a:lnTo>
                  <a:lnTo>
                    <a:pt x="74" y="105"/>
                  </a:lnTo>
                  <a:lnTo>
                    <a:pt x="120" y="58"/>
                  </a:lnTo>
                  <a:lnTo>
                    <a:pt x="138" y="74"/>
                  </a:lnTo>
                  <a:lnTo>
                    <a:pt x="74" y="13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9" name="Google Shape;1649;p40"/>
          <p:cNvSpPr/>
          <p:nvPr/>
        </p:nvSpPr>
        <p:spPr>
          <a:xfrm>
            <a:off x="2267823" y="3204110"/>
            <a:ext cx="357449" cy="323500"/>
          </a:xfrm>
          <a:custGeom>
            <a:rect b="b" l="l" r="r" t="t"/>
            <a:pathLst>
              <a:path extrusionOk="0" h="102" w="113">
                <a:moveTo>
                  <a:pt x="107" y="3"/>
                </a:moveTo>
                <a:cubicBezTo>
                  <a:pt x="102" y="0"/>
                  <a:pt x="95" y="1"/>
                  <a:pt x="92" y="5"/>
                </a:cubicBezTo>
                <a:cubicBezTo>
                  <a:pt x="38" y="70"/>
                  <a:pt x="38" y="70"/>
                  <a:pt x="38" y="70"/>
                </a:cubicBezTo>
                <a:cubicBezTo>
                  <a:pt x="20" y="50"/>
                  <a:pt x="20" y="50"/>
                  <a:pt x="20" y="50"/>
                </a:cubicBezTo>
                <a:cubicBezTo>
                  <a:pt x="17" y="46"/>
                  <a:pt x="10" y="45"/>
                  <a:pt x="5" y="49"/>
                </a:cubicBezTo>
                <a:cubicBezTo>
                  <a:pt x="1" y="52"/>
                  <a:pt x="0" y="58"/>
                  <a:pt x="4" y="62"/>
                </a:cubicBezTo>
                <a:cubicBezTo>
                  <a:pt x="39" y="102"/>
                  <a:pt x="39" y="102"/>
                  <a:pt x="39" y="102"/>
                </a:cubicBezTo>
                <a:cubicBezTo>
                  <a:pt x="109" y="16"/>
                  <a:pt x="109" y="16"/>
                  <a:pt x="109" y="16"/>
                </a:cubicBezTo>
                <a:cubicBezTo>
                  <a:pt x="113" y="12"/>
                  <a:pt x="112" y="6"/>
                  <a:pt x="107" y="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0" name="Google Shape;1650;p40"/>
          <p:cNvSpPr/>
          <p:nvPr/>
        </p:nvSpPr>
        <p:spPr>
          <a:xfrm>
            <a:off x="3022657" y="3206108"/>
            <a:ext cx="355451" cy="347463"/>
          </a:xfrm>
          <a:custGeom>
            <a:rect b="b" l="l" r="r" t="t"/>
            <a:pathLst>
              <a:path extrusionOk="0" h="109" w="112">
                <a:moveTo>
                  <a:pt x="112" y="8"/>
                </a:moveTo>
                <a:cubicBezTo>
                  <a:pt x="104" y="0"/>
                  <a:pt x="104" y="0"/>
                  <a:pt x="104" y="0"/>
                </a:cubicBezTo>
                <a:cubicBezTo>
                  <a:pt x="86" y="21"/>
                  <a:pt x="86" y="21"/>
                  <a:pt x="86" y="21"/>
                </a:cubicBezTo>
                <a:cubicBezTo>
                  <a:pt x="77" y="12"/>
                  <a:pt x="65" y="7"/>
                  <a:pt x="51" y="7"/>
                </a:cubicBezTo>
                <a:cubicBezTo>
                  <a:pt x="23" y="7"/>
                  <a:pt x="0" y="30"/>
                  <a:pt x="0" y="58"/>
                </a:cubicBezTo>
                <a:cubicBezTo>
                  <a:pt x="0" y="86"/>
                  <a:pt x="23" y="109"/>
                  <a:pt x="51" y="109"/>
                </a:cubicBezTo>
                <a:cubicBezTo>
                  <a:pt x="79" y="109"/>
                  <a:pt x="102" y="86"/>
                  <a:pt x="102" y="58"/>
                </a:cubicBezTo>
                <a:cubicBezTo>
                  <a:pt x="102" y="48"/>
                  <a:pt x="99" y="38"/>
                  <a:pt x="94" y="31"/>
                </a:cubicBezTo>
                <a:lnTo>
                  <a:pt x="112" y="8"/>
                </a:lnTo>
                <a:close/>
                <a:moveTo>
                  <a:pt x="95" y="58"/>
                </a:moveTo>
                <a:cubicBezTo>
                  <a:pt x="95" y="82"/>
                  <a:pt x="75" y="101"/>
                  <a:pt x="51" y="101"/>
                </a:cubicBezTo>
                <a:cubicBezTo>
                  <a:pt x="27" y="101"/>
                  <a:pt x="8" y="82"/>
                  <a:pt x="8" y="58"/>
                </a:cubicBezTo>
                <a:cubicBezTo>
                  <a:pt x="8" y="34"/>
                  <a:pt x="27" y="14"/>
                  <a:pt x="51" y="14"/>
                </a:cubicBezTo>
                <a:cubicBezTo>
                  <a:pt x="63" y="14"/>
                  <a:pt x="73" y="19"/>
                  <a:pt x="81" y="26"/>
                </a:cubicBezTo>
                <a:cubicBezTo>
                  <a:pt x="50" y="62"/>
                  <a:pt x="50" y="62"/>
                  <a:pt x="50" y="62"/>
                </a:cubicBezTo>
                <a:cubicBezTo>
                  <a:pt x="26" y="39"/>
                  <a:pt x="26" y="39"/>
                  <a:pt x="26" y="39"/>
                </a:cubicBezTo>
                <a:cubicBezTo>
                  <a:pt x="18" y="54"/>
                  <a:pt x="18" y="54"/>
                  <a:pt x="18" y="54"/>
                </a:cubicBezTo>
                <a:cubicBezTo>
                  <a:pt x="43" y="82"/>
                  <a:pt x="43" y="82"/>
                  <a:pt x="43" y="82"/>
                </a:cubicBezTo>
                <a:cubicBezTo>
                  <a:pt x="48" y="89"/>
                  <a:pt x="48" y="89"/>
                  <a:pt x="48" y="89"/>
                </a:cubicBezTo>
                <a:cubicBezTo>
                  <a:pt x="54" y="82"/>
                  <a:pt x="54" y="82"/>
                  <a:pt x="54" y="82"/>
                </a:cubicBezTo>
                <a:cubicBezTo>
                  <a:pt x="89" y="37"/>
                  <a:pt x="89" y="37"/>
                  <a:pt x="89" y="37"/>
                </a:cubicBezTo>
                <a:cubicBezTo>
                  <a:pt x="93" y="43"/>
                  <a:pt x="95" y="50"/>
                  <a:pt x="95" y="5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51" name="Google Shape;1651;p40"/>
          <p:cNvGrpSpPr/>
          <p:nvPr/>
        </p:nvGrpSpPr>
        <p:grpSpPr>
          <a:xfrm>
            <a:off x="5265195" y="3252036"/>
            <a:ext cx="323500" cy="323500"/>
            <a:chOff x="3878263" y="2463800"/>
            <a:chExt cx="257175" cy="257175"/>
          </a:xfrm>
        </p:grpSpPr>
        <p:sp>
          <p:nvSpPr>
            <p:cNvPr id="1652" name="Google Shape;1652;p40"/>
            <p:cNvSpPr/>
            <p:nvPr/>
          </p:nvSpPr>
          <p:spPr>
            <a:xfrm>
              <a:off x="3878263" y="2463800"/>
              <a:ext cx="257175" cy="257175"/>
            </a:xfrm>
            <a:custGeom>
              <a:rect b="b" l="l" r="r" t="t"/>
              <a:pathLst>
                <a:path extrusionOk="0" h="162" w="162">
                  <a:moveTo>
                    <a:pt x="0" y="0"/>
                  </a:moveTo>
                  <a:lnTo>
                    <a:pt x="0" y="162"/>
                  </a:lnTo>
                  <a:lnTo>
                    <a:pt x="162" y="162"/>
                  </a:lnTo>
                  <a:lnTo>
                    <a:pt x="162" y="0"/>
                  </a:lnTo>
                  <a:lnTo>
                    <a:pt x="0" y="0"/>
                  </a:lnTo>
                  <a:close/>
                  <a:moveTo>
                    <a:pt x="150" y="151"/>
                  </a:moveTo>
                  <a:lnTo>
                    <a:pt x="11" y="151"/>
                  </a:lnTo>
                  <a:lnTo>
                    <a:pt x="11" y="12"/>
                  </a:lnTo>
                  <a:lnTo>
                    <a:pt x="150" y="12"/>
                  </a:lnTo>
                  <a:lnTo>
                    <a:pt x="150" y="15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40"/>
            <p:cNvSpPr/>
            <p:nvPr/>
          </p:nvSpPr>
          <p:spPr>
            <a:xfrm>
              <a:off x="3932238" y="2519363"/>
              <a:ext cx="157163" cy="155575"/>
            </a:xfrm>
            <a:custGeom>
              <a:rect b="b" l="l" r="r" t="t"/>
              <a:pathLst>
                <a:path extrusionOk="0" h="98" w="99">
                  <a:moveTo>
                    <a:pt x="16" y="98"/>
                  </a:moveTo>
                  <a:lnTo>
                    <a:pt x="50" y="65"/>
                  </a:lnTo>
                  <a:lnTo>
                    <a:pt x="81" y="98"/>
                  </a:lnTo>
                  <a:lnTo>
                    <a:pt x="99" y="82"/>
                  </a:lnTo>
                  <a:lnTo>
                    <a:pt x="66" y="49"/>
                  </a:lnTo>
                  <a:lnTo>
                    <a:pt x="99" y="17"/>
                  </a:lnTo>
                  <a:lnTo>
                    <a:pt x="81" y="0"/>
                  </a:lnTo>
                  <a:lnTo>
                    <a:pt x="50" y="33"/>
                  </a:lnTo>
                  <a:lnTo>
                    <a:pt x="16" y="0"/>
                  </a:lnTo>
                  <a:lnTo>
                    <a:pt x="0" y="17"/>
                  </a:lnTo>
                  <a:lnTo>
                    <a:pt x="32" y="49"/>
                  </a:lnTo>
                  <a:lnTo>
                    <a:pt x="0" y="82"/>
                  </a:lnTo>
                  <a:lnTo>
                    <a:pt x="16" y="9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4" name="Google Shape;1654;p40"/>
          <p:cNvSpPr/>
          <p:nvPr/>
        </p:nvSpPr>
        <p:spPr>
          <a:xfrm>
            <a:off x="4572264" y="3206108"/>
            <a:ext cx="327494" cy="369429"/>
          </a:xfrm>
          <a:custGeom>
            <a:rect b="b" l="l" r="r" t="t"/>
            <a:pathLst>
              <a:path extrusionOk="0" h="116" w="103">
                <a:moveTo>
                  <a:pt x="0" y="29"/>
                </a:moveTo>
                <a:cubicBezTo>
                  <a:pt x="0" y="87"/>
                  <a:pt x="0" y="87"/>
                  <a:pt x="0" y="87"/>
                </a:cubicBezTo>
                <a:cubicBezTo>
                  <a:pt x="0" y="101"/>
                  <a:pt x="0" y="116"/>
                  <a:pt x="22" y="116"/>
                </a:cubicBezTo>
                <a:cubicBezTo>
                  <a:pt x="51" y="116"/>
                  <a:pt x="51" y="116"/>
                  <a:pt x="51" y="116"/>
                </a:cubicBezTo>
                <a:cubicBezTo>
                  <a:pt x="68" y="116"/>
                  <a:pt x="72" y="107"/>
                  <a:pt x="73" y="97"/>
                </a:cubicBezTo>
                <a:cubicBezTo>
                  <a:pt x="100" y="63"/>
                  <a:pt x="100" y="63"/>
                  <a:pt x="100" y="63"/>
                </a:cubicBezTo>
                <a:cubicBezTo>
                  <a:pt x="103" y="60"/>
                  <a:pt x="102" y="56"/>
                  <a:pt x="100" y="53"/>
                </a:cubicBezTo>
                <a:cubicBezTo>
                  <a:pt x="99" y="52"/>
                  <a:pt x="94" y="48"/>
                  <a:pt x="87" y="48"/>
                </a:cubicBezTo>
                <a:cubicBezTo>
                  <a:pt x="84" y="48"/>
                  <a:pt x="80" y="49"/>
                  <a:pt x="75" y="53"/>
                </a:cubicBezTo>
                <a:cubicBezTo>
                  <a:pt x="66" y="62"/>
                  <a:pt x="66" y="62"/>
                  <a:pt x="66" y="62"/>
                </a:cubicBezTo>
                <a:cubicBezTo>
                  <a:pt x="66" y="14"/>
                  <a:pt x="66" y="14"/>
                  <a:pt x="66" y="14"/>
                </a:cubicBezTo>
                <a:cubicBezTo>
                  <a:pt x="66" y="10"/>
                  <a:pt x="62" y="7"/>
                  <a:pt x="58" y="7"/>
                </a:cubicBezTo>
                <a:cubicBezTo>
                  <a:pt x="51" y="7"/>
                  <a:pt x="51" y="7"/>
                  <a:pt x="51" y="7"/>
                </a:cubicBezTo>
                <a:cubicBezTo>
                  <a:pt x="51" y="3"/>
                  <a:pt x="48" y="0"/>
                  <a:pt x="44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3" y="0"/>
                  <a:pt x="29" y="3"/>
                  <a:pt x="29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18" y="7"/>
                  <a:pt x="15" y="10"/>
                  <a:pt x="15" y="14"/>
                </a:cubicBezTo>
                <a:cubicBezTo>
                  <a:pt x="15" y="22"/>
                  <a:pt x="15" y="22"/>
                  <a:pt x="15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4" y="22"/>
                  <a:pt x="0" y="25"/>
                  <a:pt x="0" y="29"/>
                </a:cubicBezTo>
                <a:close/>
                <a:moveTo>
                  <a:pt x="8" y="29"/>
                </a:moveTo>
                <a:cubicBezTo>
                  <a:pt x="15" y="29"/>
                  <a:pt x="15" y="29"/>
                  <a:pt x="15" y="29"/>
                </a:cubicBezTo>
                <a:cubicBezTo>
                  <a:pt x="15" y="36"/>
                  <a:pt x="15" y="36"/>
                  <a:pt x="15" y="36"/>
                </a:cubicBezTo>
                <a:cubicBezTo>
                  <a:pt x="15" y="58"/>
                  <a:pt x="15" y="58"/>
                  <a:pt x="15" y="58"/>
                </a:cubicBezTo>
                <a:cubicBezTo>
                  <a:pt x="22" y="58"/>
                  <a:pt x="22" y="58"/>
                  <a:pt x="22" y="58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14"/>
                  <a:pt x="22" y="14"/>
                  <a:pt x="22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22"/>
                  <a:pt x="29" y="22"/>
                  <a:pt x="29" y="22"/>
                </a:cubicBezTo>
                <a:cubicBezTo>
                  <a:pt x="29" y="58"/>
                  <a:pt x="29" y="58"/>
                  <a:pt x="29" y="58"/>
                </a:cubicBezTo>
                <a:cubicBezTo>
                  <a:pt x="37" y="58"/>
                  <a:pt x="37" y="58"/>
                  <a:pt x="37" y="58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7"/>
                  <a:pt x="37" y="7"/>
                  <a:pt x="37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14"/>
                  <a:pt x="44" y="14"/>
                  <a:pt x="44" y="14"/>
                </a:cubicBezTo>
                <a:cubicBezTo>
                  <a:pt x="44" y="58"/>
                  <a:pt x="44" y="58"/>
                  <a:pt x="44" y="58"/>
                </a:cubicBezTo>
                <a:cubicBezTo>
                  <a:pt x="51" y="58"/>
                  <a:pt x="51" y="58"/>
                  <a:pt x="51" y="58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2"/>
                  <a:pt x="51" y="22"/>
                  <a:pt x="51" y="22"/>
                </a:cubicBezTo>
                <a:cubicBezTo>
                  <a:pt x="51" y="14"/>
                  <a:pt x="51" y="14"/>
                  <a:pt x="51" y="14"/>
                </a:cubicBezTo>
                <a:cubicBezTo>
                  <a:pt x="58" y="14"/>
                  <a:pt x="58" y="14"/>
                  <a:pt x="58" y="14"/>
                </a:cubicBezTo>
                <a:cubicBezTo>
                  <a:pt x="58" y="22"/>
                  <a:pt x="58" y="22"/>
                  <a:pt x="58" y="22"/>
                </a:cubicBezTo>
                <a:cubicBezTo>
                  <a:pt x="58" y="29"/>
                  <a:pt x="58" y="29"/>
                  <a:pt x="58" y="29"/>
                </a:cubicBezTo>
                <a:cubicBezTo>
                  <a:pt x="58" y="73"/>
                  <a:pt x="58" y="73"/>
                  <a:pt x="58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73" y="65"/>
                  <a:pt x="80" y="58"/>
                </a:cubicBezTo>
                <a:cubicBezTo>
                  <a:pt x="83" y="56"/>
                  <a:pt x="85" y="55"/>
                  <a:pt x="87" y="55"/>
                </a:cubicBezTo>
                <a:cubicBezTo>
                  <a:pt x="92" y="55"/>
                  <a:pt x="95" y="58"/>
                  <a:pt x="95" y="58"/>
                </a:cubicBezTo>
                <a:cubicBezTo>
                  <a:pt x="66" y="94"/>
                  <a:pt x="66" y="94"/>
                  <a:pt x="66" y="94"/>
                </a:cubicBezTo>
                <a:cubicBezTo>
                  <a:pt x="66" y="94"/>
                  <a:pt x="66" y="94"/>
                  <a:pt x="66" y="94"/>
                </a:cubicBezTo>
                <a:cubicBezTo>
                  <a:pt x="66" y="94"/>
                  <a:pt x="66" y="94"/>
                  <a:pt x="66" y="94"/>
                </a:cubicBezTo>
                <a:cubicBezTo>
                  <a:pt x="65" y="104"/>
                  <a:pt x="63" y="109"/>
                  <a:pt x="51" y="109"/>
                </a:cubicBezTo>
                <a:cubicBezTo>
                  <a:pt x="37" y="109"/>
                  <a:pt x="37" y="109"/>
                  <a:pt x="22" y="109"/>
                </a:cubicBezTo>
                <a:cubicBezTo>
                  <a:pt x="8" y="109"/>
                  <a:pt x="8" y="102"/>
                  <a:pt x="8" y="87"/>
                </a:cubicBezTo>
                <a:cubicBezTo>
                  <a:pt x="8" y="76"/>
                  <a:pt x="8" y="49"/>
                  <a:pt x="8" y="36"/>
                </a:cubicBezTo>
                <a:lnTo>
                  <a:pt x="8" y="2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5" name="Google Shape;1655;p40"/>
          <p:cNvSpPr/>
          <p:nvPr/>
        </p:nvSpPr>
        <p:spPr>
          <a:xfrm>
            <a:off x="10399266" y="2493208"/>
            <a:ext cx="345467" cy="345467"/>
          </a:xfrm>
          <a:custGeom>
            <a:rect b="b" l="l" r="r" t="t"/>
            <a:pathLst>
              <a:path extrusionOk="0" h="109" w="109">
                <a:moveTo>
                  <a:pt x="54" y="0"/>
                </a:moveTo>
                <a:cubicBezTo>
                  <a:pt x="24" y="0"/>
                  <a:pt x="0" y="24"/>
                  <a:pt x="0" y="54"/>
                </a:cubicBezTo>
                <a:cubicBezTo>
                  <a:pt x="0" y="84"/>
                  <a:pt x="24" y="109"/>
                  <a:pt x="54" y="109"/>
                </a:cubicBezTo>
                <a:cubicBezTo>
                  <a:pt x="84" y="109"/>
                  <a:pt x="109" y="84"/>
                  <a:pt x="109" y="54"/>
                </a:cubicBezTo>
                <a:cubicBezTo>
                  <a:pt x="109" y="24"/>
                  <a:pt x="84" y="0"/>
                  <a:pt x="54" y="0"/>
                </a:cubicBezTo>
                <a:close/>
                <a:moveTo>
                  <a:pt x="58" y="80"/>
                </a:moveTo>
                <a:cubicBezTo>
                  <a:pt x="58" y="65"/>
                  <a:pt x="58" y="65"/>
                  <a:pt x="58" y="65"/>
                </a:cubicBezTo>
                <a:cubicBezTo>
                  <a:pt x="36" y="58"/>
                  <a:pt x="29" y="65"/>
                  <a:pt x="22" y="80"/>
                </a:cubicBezTo>
                <a:cubicBezTo>
                  <a:pt x="22" y="43"/>
                  <a:pt x="44" y="36"/>
                  <a:pt x="58" y="36"/>
                </a:cubicBezTo>
                <a:cubicBezTo>
                  <a:pt x="58" y="22"/>
                  <a:pt x="58" y="22"/>
                  <a:pt x="58" y="22"/>
                </a:cubicBezTo>
                <a:cubicBezTo>
                  <a:pt x="87" y="51"/>
                  <a:pt x="87" y="51"/>
                  <a:pt x="87" y="51"/>
                </a:cubicBezTo>
                <a:lnTo>
                  <a:pt x="58" y="8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56" name="Google Shape;1656;p40"/>
          <p:cNvGrpSpPr/>
          <p:nvPr/>
        </p:nvGrpSpPr>
        <p:grpSpPr>
          <a:xfrm>
            <a:off x="11134132" y="2493208"/>
            <a:ext cx="345467" cy="345467"/>
            <a:chOff x="8543926" y="1860550"/>
            <a:chExt cx="274638" cy="274638"/>
          </a:xfrm>
        </p:grpSpPr>
        <p:sp>
          <p:nvSpPr>
            <p:cNvPr id="1657" name="Google Shape;1657;p40"/>
            <p:cNvSpPr/>
            <p:nvPr/>
          </p:nvSpPr>
          <p:spPr>
            <a:xfrm>
              <a:off x="8543926" y="1860550"/>
              <a:ext cx="274638" cy="274638"/>
            </a:xfrm>
            <a:custGeom>
              <a:rect b="b" l="l" r="r" t="t"/>
              <a:pathLst>
                <a:path extrusionOk="0" h="109" w="109">
                  <a:moveTo>
                    <a:pt x="55" y="0"/>
                  </a:moveTo>
                  <a:cubicBezTo>
                    <a:pt x="25" y="0"/>
                    <a:pt x="0" y="24"/>
                    <a:pt x="0" y="54"/>
                  </a:cubicBezTo>
                  <a:cubicBezTo>
                    <a:pt x="0" y="84"/>
                    <a:pt x="25" y="109"/>
                    <a:pt x="55" y="109"/>
                  </a:cubicBezTo>
                  <a:cubicBezTo>
                    <a:pt x="85" y="109"/>
                    <a:pt x="109" y="84"/>
                    <a:pt x="109" y="54"/>
                  </a:cubicBezTo>
                  <a:cubicBezTo>
                    <a:pt x="109" y="24"/>
                    <a:pt x="85" y="0"/>
                    <a:pt x="55" y="0"/>
                  </a:cubicBezTo>
                  <a:close/>
                  <a:moveTo>
                    <a:pt x="55" y="102"/>
                  </a:moveTo>
                  <a:cubicBezTo>
                    <a:pt x="29" y="102"/>
                    <a:pt x="8" y="80"/>
                    <a:pt x="8" y="54"/>
                  </a:cubicBezTo>
                  <a:cubicBezTo>
                    <a:pt x="8" y="28"/>
                    <a:pt x="29" y="7"/>
                    <a:pt x="55" y="7"/>
                  </a:cubicBezTo>
                  <a:cubicBezTo>
                    <a:pt x="81" y="7"/>
                    <a:pt x="102" y="28"/>
                    <a:pt x="102" y="54"/>
                  </a:cubicBezTo>
                  <a:cubicBezTo>
                    <a:pt x="102" y="80"/>
                    <a:pt x="81" y="102"/>
                    <a:pt x="55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8" name="Google Shape;1658;p40"/>
            <p:cNvSpPr/>
            <p:nvPr/>
          </p:nvSpPr>
          <p:spPr>
            <a:xfrm>
              <a:off x="8599488" y="1916113"/>
              <a:ext cx="163513" cy="146050"/>
            </a:xfrm>
            <a:custGeom>
              <a:rect b="b" l="l" r="r" t="t"/>
              <a:pathLst>
                <a:path extrusionOk="0" h="58" w="65">
                  <a:moveTo>
                    <a:pt x="36" y="14"/>
                  </a:moveTo>
                  <a:cubicBezTo>
                    <a:pt x="22" y="14"/>
                    <a:pt x="0" y="21"/>
                    <a:pt x="0" y="58"/>
                  </a:cubicBezTo>
                  <a:cubicBezTo>
                    <a:pt x="7" y="43"/>
                    <a:pt x="15" y="36"/>
                    <a:pt x="36" y="43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36" y="1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9" name="Google Shape;1659;p40"/>
          <p:cNvSpPr/>
          <p:nvPr/>
        </p:nvSpPr>
        <p:spPr>
          <a:xfrm>
            <a:off x="1534955" y="3206108"/>
            <a:ext cx="367433" cy="369429"/>
          </a:xfrm>
          <a:custGeom>
            <a:rect b="b" l="l" r="r" t="t"/>
            <a:pathLst>
              <a:path extrusionOk="0" h="116" w="116">
                <a:moveTo>
                  <a:pt x="58" y="0"/>
                </a:moveTo>
                <a:cubicBezTo>
                  <a:pt x="26" y="0"/>
                  <a:pt x="0" y="26"/>
                  <a:pt x="0" y="58"/>
                </a:cubicBezTo>
                <a:cubicBezTo>
                  <a:pt x="0" y="90"/>
                  <a:pt x="26" y="116"/>
                  <a:pt x="58" y="116"/>
                </a:cubicBezTo>
                <a:cubicBezTo>
                  <a:pt x="90" y="116"/>
                  <a:pt x="116" y="90"/>
                  <a:pt x="116" y="58"/>
                </a:cubicBezTo>
                <a:cubicBezTo>
                  <a:pt x="116" y="26"/>
                  <a:pt x="90" y="0"/>
                  <a:pt x="58" y="0"/>
                </a:cubicBezTo>
                <a:close/>
                <a:moveTo>
                  <a:pt x="51" y="14"/>
                </a:moveTo>
                <a:cubicBezTo>
                  <a:pt x="65" y="14"/>
                  <a:pt x="65" y="14"/>
                  <a:pt x="65" y="14"/>
                </a:cubicBezTo>
                <a:cubicBezTo>
                  <a:pt x="65" y="51"/>
                  <a:pt x="65" y="51"/>
                  <a:pt x="65" y="51"/>
                </a:cubicBezTo>
                <a:cubicBezTo>
                  <a:pt x="51" y="51"/>
                  <a:pt x="51" y="51"/>
                  <a:pt x="51" y="51"/>
                </a:cubicBezTo>
                <a:lnTo>
                  <a:pt x="51" y="14"/>
                </a:lnTo>
                <a:close/>
                <a:moveTo>
                  <a:pt x="58" y="97"/>
                </a:moveTo>
                <a:cubicBezTo>
                  <a:pt x="37" y="97"/>
                  <a:pt x="20" y="79"/>
                  <a:pt x="20" y="58"/>
                </a:cubicBezTo>
                <a:cubicBezTo>
                  <a:pt x="20" y="43"/>
                  <a:pt x="29" y="29"/>
                  <a:pt x="43" y="23"/>
                </a:cubicBezTo>
                <a:cubicBezTo>
                  <a:pt x="44" y="22"/>
                  <a:pt x="44" y="22"/>
                  <a:pt x="44" y="22"/>
                </a:cubicBezTo>
                <a:cubicBezTo>
                  <a:pt x="44" y="36"/>
                  <a:pt x="44" y="36"/>
                  <a:pt x="44" y="36"/>
                </a:cubicBezTo>
                <a:cubicBezTo>
                  <a:pt x="36" y="41"/>
                  <a:pt x="31" y="49"/>
                  <a:pt x="31" y="58"/>
                </a:cubicBezTo>
                <a:cubicBezTo>
                  <a:pt x="31" y="73"/>
                  <a:pt x="43" y="85"/>
                  <a:pt x="58" y="85"/>
                </a:cubicBezTo>
                <a:cubicBezTo>
                  <a:pt x="73" y="85"/>
                  <a:pt x="85" y="73"/>
                  <a:pt x="85" y="58"/>
                </a:cubicBezTo>
                <a:cubicBezTo>
                  <a:pt x="85" y="49"/>
                  <a:pt x="80" y="41"/>
                  <a:pt x="73" y="36"/>
                </a:cubicBezTo>
                <a:cubicBezTo>
                  <a:pt x="73" y="22"/>
                  <a:pt x="73" y="22"/>
                  <a:pt x="73" y="22"/>
                </a:cubicBezTo>
                <a:cubicBezTo>
                  <a:pt x="74" y="23"/>
                  <a:pt x="74" y="23"/>
                  <a:pt x="74" y="23"/>
                </a:cubicBezTo>
                <a:cubicBezTo>
                  <a:pt x="88" y="29"/>
                  <a:pt x="97" y="43"/>
                  <a:pt x="97" y="58"/>
                </a:cubicBezTo>
                <a:cubicBezTo>
                  <a:pt x="97" y="79"/>
                  <a:pt x="79" y="97"/>
                  <a:pt x="58" y="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60" name="Google Shape;1660;p40"/>
          <p:cNvGrpSpPr/>
          <p:nvPr/>
        </p:nvGrpSpPr>
        <p:grpSpPr>
          <a:xfrm>
            <a:off x="5956128" y="3206108"/>
            <a:ext cx="367434" cy="369430"/>
            <a:chOff x="4427538" y="2427288"/>
            <a:chExt cx="292101" cy="293688"/>
          </a:xfrm>
        </p:grpSpPr>
        <p:sp>
          <p:nvSpPr>
            <p:cNvPr id="1661" name="Google Shape;1661;p40"/>
            <p:cNvSpPr/>
            <p:nvPr/>
          </p:nvSpPr>
          <p:spPr>
            <a:xfrm>
              <a:off x="4427538" y="2519363"/>
              <a:ext cx="201613" cy="201613"/>
            </a:xfrm>
            <a:custGeom>
              <a:rect b="b" l="l" r="r" t="t"/>
              <a:pathLst>
                <a:path extrusionOk="0" h="80" w="80">
                  <a:moveTo>
                    <a:pt x="75" y="32"/>
                  </a:moveTo>
                  <a:cubicBezTo>
                    <a:pt x="64" y="32"/>
                    <a:pt x="64" y="32"/>
                    <a:pt x="64" y="32"/>
                  </a:cubicBezTo>
                  <a:cubicBezTo>
                    <a:pt x="64" y="30"/>
                    <a:pt x="63" y="28"/>
                    <a:pt x="61" y="26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1" y="17"/>
                    <a:pt x="71" y="14"/>
                    <a:pt x="69" y="13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4" y="8"/>
                    <a:pt x="61" y="8"/>
                    <a:pt x="59" y="10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0" y="16"/>
                    <a:pt x="48" y="15"/>
                    <a:pt x="45" y="14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2"/>
                    <a:pt x="43" y="0"/>
                    <a:pt x="41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4" y="0"/>
                    <a:pt x="32" y="2"/>
                    <a:pt x="32" y="5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5"/>
                    <a:pt x="27" y="16"/>
                    <a:pt x="25" y="1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7" y="9"/>
                    <a:pt x="14" y="9"/>
                    <a:pt x="12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6"/>
                    <a:pt x="8" y="19"/>
                    <a:pt x="9" y="21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9"/>
                    <a:pt x="13" y="32"/>
                    <a:pt x="1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7"/>
                    <a:pt x="0" y="3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8"/>
                    <a:pt x="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4" y="51"/>
                    <a:pt x="15" y="53"/>
                    <a:pt x="17" y="55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9" y="63"/>
                    <a:pt x="9" y="66"/>
                    <a:pt x="11" y="68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6" y="72"/>
                    <a:pt x="19" y="72"/>
                    <a:pt x="20" y="7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5"/>
                    <a:pt x="32" y="66"/>
                    <a:pt x="34" y="66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4" y="78"/>
                    <a:pt x="36" y="80"/>
                    <a:pt x="39" y="80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6" y="80"/>
                    <a:pt x="48" y="78"/>
                    <a:pt x="48" y="76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50" y="64"/>
                    <a:pt x="52" y="63"/>
                    <a:pt x="54" y="62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3" y="71"/>
                    <a:pt x="66" y="71"/>
                    <a:pt x="67" y="69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2" y="64"/>
                    <a:pt x="72" y="62"/>
                    <a:pt x="70" y="60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4" y="50"/>
                    <a:pt x="64" y="48"/>
                    <a:pt x="65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8" y="46"/>
                    <a:pt x="80" y="44"/>
                    <a:pt x="80" y="41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80" y="34"/>
                    <a:pt x="78" y="32"/>
                    <a:pt x="75" y="32"/>
                  </a:cubicBezTo>
                  <a:close/>
                  <a:moveTo>
                    <a:pt x="39" y="51"/>
                  </a:moveTo>
                  <a:cubicBezTo>
                    <a:pt x="33" y="51"/>
                    <a:pt x="28" y="46"/>
                    <a:pt x="28" y="40"/>
                  </a:cubicBezTo>
                  <a:cubicBezTo>
                    <a:pt x="28" y="34"/>
                    <a:pt x="33" y="29"/>
                    <a:pt x="39" y="29"/>
                  </a:cubicBezTo>
                  <a:cubicBezTo>
                    <a:pt x="45" y="29"/>
                    <a:pt x="50" y="34"/>
                    <a:pt x="50" y="40"/>
                  </a:cubicBezTo>
                  <a:cubicBezTo>
                    <a:pt x="50" y="46"/>
                    <a:pt x="45" y="51"/>
                    <a:pt x="39" y="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2" name="Google Shape;1662;p40"/>
            <p:cNvSpPr/>
            <p:nvPr/>
          </p:nvSpPr>
          <p:spPr>
            <a:xfrm>
              <a:off x="4591051" y="2427288"/>
              <a:ext cx="128588" cy="128588"/>
            </a:xfrm>
            <a:custGeom>
              <a:rect b="b" l="l" r="r" t="t"/>
              <a:pathLst>
                <a:path extrusionOk="0" h="51" w="51">
                  <a:moveTo>
                    <a:pt x="48" y="20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1" y="19"/>
                    <a:pt x="40" y="18"/>
                    <a:pt x="39" y="17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1"/>
                    <a:pt x="45" y="9"/>
                    <a:pt x="44" y="8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1" y="5"/>
                    <a:pt x="39" y="5"/>
                    <a:pt x="38" y="6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0"/>
                    <a:pt x="31" y="9"/>
                    <a:pt x="29" y="9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"/>
                    <a:pt x="28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1" y="1"/>
                    <a:pt x="21" y="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9" y="9"/>
                    <a:pt x="18" y="10"/>
                    <a:pt x="16" y="1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9" y="6"/>
                    <a:pt x="8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2"/>
                    <a:pt x="6" y="13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8"/>
                    <a:pt x="9" y="20"/>
                    <a:pt x="8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0" y="23"/>
                    <a:pt x="0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2"/>
                    <a:pt x="10" y="34"/>
                    <a:pt x="11" y="35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40"/>
                    <a:pt x="6" y="42"/>
                    <a:pt x="7" y="4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6"/>
                    <a:pt x="12" y="46"/>
                    <a:pt x="13" y="45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9" y="41"/>
                    <a:pt x="20" y="42"/>
                    <a:pt x="22" y="42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9"/>
                    <a:pt x="23" y="51"/>
                    <a:pt x="25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9" y="51"/>
                    <a:pt x="31" y="49"/>
                    <a:pt x="31" y="48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2" y="41"/>
                    <a:pt x="33" y="40"/>
                    <a:pt x="35" y="39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40" y="45"/>
                    <a:pt x="42" y="45"/>
                    <a:pt x="43" y="44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6" y="41"/>
                    <a:pt x="46" y="39"/>
                    <a:pt x="45" y="38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1" y="32"/>
                    <a:pt x="41" y="30"/>
                    <a:pt x="42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50" y="29"/>
                    <a:pt x="51" y="28"/>
                    <a:pt x="51" y="26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22"/>
                    <a:pt x="50" y="20"/>
                    <a:pt x="48" y="20"/>
                  </a:cubicBezTo>
                  <a:close/>
                  <a:moveTo>
                    <a:pt x="25" y="32"/>
                  </a:moveTo>
                  <a:cubicBezTo>
                    <a:pt x="21" y="32"/>
                    <a:pt x="18" y="29"/>
                    <a:pt x="18" y="25"/>
                  </a:cubicBezTo>
                  <a:cubicBezTo>
                    <a:pt x="18" y="21"/>
                    <a:pt x="21" y="18"/>
                    <a:pt x="25" y="18"/>
                  </a:cubicBezTo>
                  <a:cubicBezTo>
                    <a:pt x="29" y="18"/>
                    <a:pt x="32" y="21"/>
                    <a:pt x="32" y="25"/>
                  </a:cubicBezTo>
                  <a:cubicBezTo>
                    <a:pt x="32" y="29"/>
                    <a:pt x="29" y="32"/>
                    <a:pt x="25" y="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3" name="Google Shape;1663;p40"/>
          <p:cNvGrpSpPr/>
          <p:nvPr/>
        </p:nvGrpSpPr>
        <p:grpSpPr>
          <a:xfrm>
            <a:off x="7381926" y="3206108"/>
            <a:ext cx="345467" cy="369430"/>
            <a:chOff x="5561013" y="2427288"/>
            <a:chExt cx="274638" cy="293688"/>
          </a:xfrm>
        </p:grpSpPr>
        <p:sp>
          <p:nvSpPr>
            <p:cNvPr id="1664" name="Google Shape;1664;p40"/>
            <p:cNvSpPr/>
            <p:nvPr/>
          </p:nvSpPr>
          <p:spPr>
            <a:xfrm>
              <a:off x="5608638" y="2546350"/>
              <a:ext cx="63500" cy="128588"/>
            </a:xfrm>
            <a:custGeom>
              <a:rect b="b" l="l" r="r" t="t"/>
              <a:pathLst>
                <a:path extrusionOk="0" h="81" w="40">
                  <a:moveTo>
                    <a:pt x="18" y="21"/>
                  </a:moveTo>
                  <a:lnTo>
                    <a:pt x="18" y="81"/>
                  </a:lnTo>
                  <a:lnTo>
                    <a:pt x="40" y="81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0" y="6"/>
                  </a:lnTo>
                  <a:lnTo>
                    <a:pt x="5" y="24"/>
                  </a:lnTo>
                  <a:lnTo>
                    <a:pt x="18" y="2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5" name="Google Shape;1665;p40"/>
            <p:cNvSpPr/>
            <p:nvPr/>
          </p:nvSpPr>
          <p:spPr>
            <a:xfrm>
              <a:off x="5702301" y="2546350"/>
              <a:ext cx="98425" cy="128588"/>
            </a:xfrm>
            <a:custGeom>
              <a:rect b="b" l="l" r="r" t="t"/>
              <a:pathLst>
                <a:path extrusionOk="0" h="81" w="62">
                  <a:moveTo>
                    <a:pt x="2" y="81"/>
                  </a:moveTo>
                  <a:lnTo>
                    <a:pt x="27" y="81"/>
                  </a:lnTo>
                  <a:lnTo>
                    <a:pt x="62" y="18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38" y="19"/>
                  </a:lnTo>
                  <a:lnTo>
                    <a:pt x="2" y="8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6" name="Google Shape;1666;p40"/>
            <p:cNvSpPr/>
            <p:nvPr/>
          </p:nvSpPr>
          <p:spPr>
            <a:xfrm>
              <a:off x="5561013" y="2427288"/>
              <a:ext cx="274638" cy="293688"/>
            </a:xfrm>
            <a:custGeom>
              <a:rect b="b" l="l" r="r" t="t"/>
              <a:pathLst>
                <a:path extrusionOk="0" h="116" w="109">
                  <a:moveTo>
                    <a:pt x="94" y="14"/>
                  </a:moveTo>
                  <a:cubicBezTo>
                    <a:pt x="94" y="4"/>
                    <a:pt x="94" y="4"/>
                    <a:pt x="94" y="4"/>
                  </a:cubicBezTo>
                  <a:cubicBezTo>
                    <a:pt x="94" y="2"/>
                    <a:pt x="93" y="0"/>
                    <a:pt x="91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4" y="0"/>
                    <a:pt x="73" y="2"/>
                    <a:pt x="73" y="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5" y="0"/>
                    <a:pt x="3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2"/>
                    <a:pt x="15" y="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09" y="116"/>
                    <a:pt x="109" y="116"/>
                    <a:pt x="109" y="116"/>
                  </a:cubicBezTo>
                  <a:cubicBezTo>
                    <a:pt x="109" y="14"/>
                    <a:pt x="109" y="14"/>
                    <a:pt x="109" y="14"/>
                  </a:cubicBezTo>
                  <a:lnTo>
                    <a:pt x="94" y="14"/>
                  </a:lnTo>
                  <a:close/>
                  <a:moveTo>
                    <a:pt x="80" y="7"/>
                  </a:moveTo>
                  <a:cubicBezTo>
                    <a:pt x="87" y="7"/>
                    <a:pt x="87" y="7"/>
                    <a:pt x="87" y="7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0" y="22"/>
                    <a:pt x="80" y="22"/>
                    <a:pt x="80" y="22"/>
                  </a:cubicBezTo>
                  <a:lnTo>
                    <a:pt x="80" y="7"/>
                  </a:lnTo>
                  <a:close/>
                  <a:moveTo>
                    <a:pt x="22" y="7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22"/>
                    <a:pt x="22" y="22"/>
                    <a:pt x="22" y="22"/>
                  </a:cubicBezTo>
                  <a:lnTo>
                    <a:pt x="22" y="7"/>
                  </a:lnTo>
                  <a:close/>
                  <a:moveTo>
                    <a:pt x="102" y="109"/>
                  </a:moveTo>
                  <a:cubicBezTo>
                    <a:pt x="7" y="109"/>
                    <a:pt x="7" y="109"/>
                    <a:pt x="7" y="109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102" y="36"/>
                    <a:pt x="102" y="36"/>
                    <a:pt x="102" y="36"/>
                  </a:cubicBezTo>
                  <a:lnTo>
                    <a:pt x="102" y="1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7" name="Google Shape;1667;p40"/>
          <p:cNvGrpSpPr/>
          <p:nvPr/>
        </p:nvGrpSpPr>
        <p:grpSpPr>
          <a:xfrm>
            <a:off x="6690993" y="3206108"/>
            <a:ext cx="267587" cy="369430"/>
            <a:chOff x="5011738" y="2427288"/>
            <a:chExt cx="212725" cy="293688"/>
          </a:xfrm>
        </p:grpSpPr>
        <p:sp>
          <p:nvSpPr>
            <p:cNvPr id="1668" name="Google Shape;1668;p40"/>
            <p:cNvSpPr/>
            <p:nvPr/>
          </p:nvSpPr>
          <p:spPr>
            <a:xfrm>
              <a:off x="5011738" y="2427288"/>
              <a:ext cx="212725" cy="293688"/>
            </a:xfrm>
            <a:custGeom>
              <a:rect b="b" l="l" r="r" t="t"/>
              <a:pathLst>
                <a:path extrusionOk="0" h="116" w="84">
                  <a:moveTo>
                    <a:pt x="78" y="11"/>
                  </a:moveTo>
                  <a:cubicBezTo>
                    <a:pt x="84" y="11"/>
                    <a:pt x="84" y="11"/>
                    <a:pt x="84" y="1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33"/>
                    <a:pt x="16" y="48"/>
                    <a:pt x="30" y="52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17" y="69"/>
                    <a:pt x="9" y="83"/>
                    <a:pt x="8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05"/>
                    <a:pt x="84" y="105"/>
                    <a:pt x="84" y="105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77" y="83"/>
                    <a:pt x="69" y="69"/>
                    <a:pt x="55" y="64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69" y="48"/>
                    <a:pt x="77" y="33"/>
                    <a:pt x="78" y="11"/>
                  </a:cubicBezTo>
                  <a:close/>
                  <a:moveTo>
                    <a:pt x="52" y="69"/>
                  </a:moveTo>
                  <a:cubicBezTo>
                    <a:pt x="67" y="73"/>
                    <a:pt x="72" y="90"/>
                    <a:pt x="72" y="105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14" y="90"/>
                    <a:pt x="18" y="73"/>
                    <a:pt x="34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18" y="43"/>
                    <a:pt x="14" y="27"/>
                    <a:pt x="13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27"/>
                    <a:pt x="67" y="43"/>
                    <a:pt x="52" y="47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69"/>
                    <a:pt x="49" y="69"/>
                    <a:pt x="49" y="69"/>
                  </a:cubicBezTo>
                  <a:lnTo>
                    <a:pt x="52" y="6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9" name="Google Shape;1669;p40"/>
            <p:cNvSpPr/>
            <p:nvPr/>
          </p:nvSpPr>
          <p:spPr>
            <a:xfrm>
              <a:off x="5092701" y="2516188"/>
              <a:ext cx="60325" cy="34925"/>
            </a:xfrm>
            <a:custGeom>
              <a:rect b="b" l="l" r="r" t="t"/>
              <a:pathLst>
                <a:path extrusionOk="0" h="22" w="38">
                  <a:moveTo>
                    <a:pt x="38" y="0"/>
                  </a:moveTo>
                  <a:lnTo>
                    <a:pt x="0" y="0"/>
                  </a:lnTo>
                  <a:lnTo>
                    <a:pt x="9" y="11"/>
                  </a:lnTo>
                  <a:lnTo>
                    <a:pt x="19" y="22"/>
                  </a:lnTo>
                  <a:lnTo>
                    <a:pt x="29" y="1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0" name="Google Shape;1670;p40"/>
          <p:cNvSpPr/>
          <p:nvPr/>
        </p:nvSpPr>
        <p:spPr>
          <a:xfrm>
            <a:off x="8166713" y="3297966"/>
            <a:ext cx="367433" cy="185713"/>
          </a:xfrm>
          <a:custGeom>
            <a:rect b="b" l="l" r="r" t="t"/>
            <a:pathLst>
              <a:path extrusionOk="0" h="93" w="184">
                <a:moveTo>
                  <a:pt x="184" y="35"/>
                </a:moveTo>
                <a:lnTo>
                  <a:pt x="57" y="35"/>
                </a:lnTo>
                <a:lnTo>
                  <a:pt x="57" y="0"/>
                </a:lnTo>
                <a:lnTo>
                  <a:pt x="0" y="47"/>
                </a:lnTo>
                <a:lnTo>
                  <a:pt x="57" y="93"/>
                </a:lnTo>
                <a:lnTo>
                  <a:pt x="57" y="58"/>
                </a:lnTo>
                <a:lnTo>
                  <a:pt x="184" y="58"/>
                </a:lnTo>
                <a:lnTo>
                  <a:pt x="184" y="3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1" name="Google Shape;1671;p40"/>
          <p:cNvSpPr/>
          <p:nvPr/>
        </p:nvSpPr>
        <p:spPr>
          <a:xfrm>
            <a:off x="9820160" y="3206108"/>
            <a:ext cx="187710" cy="369429"/>
          </a:xfrm>
          <a:custGeom>
            <a:rect b="b" l="l" r="r" t="t"/>
            <a:pathLst>
              <a:path extrusionOk="0" h="185" w="94">
                <a:moveTo>
                  <a:pt x="94" y="58"/>
                </a:moveTo>
                <a:lnTo>
                  <a:pt x="48" y="0"/>
                </a:lnTo>
                <a:lnTo>
                  <a:pt x="0" y="58"/>
                </a:lnTo>
                <a:lnTo>
                  <a:pt x="35" y="58"/>
                </a:lnTo>
                <a:lnTo>
                  <a:pt x="35" y="185"/>
                </a:lnTo>
                <a:lnTo>
                  <a:pt x="59" y="185"/>
                </a:lnTo>
                <a:lnTo>
                  <a:pt x="59" y="58"/>
                </a:lnTo>
                <a:lnTo>
                  <a:pt x="94" y="5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2" name="Google Shape;1672;p40"/>
          <p:cNvSpPr/>
          <p:nvPr/>
        </p:nvSpPr>
        <p:spPr>
          <a:xfrm>
            <a:off x="8901579" y="3297966"/>
            <a:ext cx="367433" cy="185713"/>
          </a:xfrm>
          <a:custGeom>
            <a:rect b="b" l="l" r="r" t="t"/>
            <a:pathLst>
              <a:path extrusionOk="0" h="93" w="184">
                <a:moveTo>
                  <a:pt x="184" y="47"/>
                </a:moveTo>
                <a:lnTo>
                  <a:pt x="127" y="0"/>
                </a:lnTo>
                <a:lnTo>
                  <a:pt x="127" y="35"/>
                </a:lnTo>
                <a:lnTo>
                  <a:pt x="0" y="35"/>
                </a:lnTo>
                <a:lnTo>
                  <a:pt x="0" y="58"/>
                </a:lnTo>
                <a:lnTo>
                  <a:pt x="127" y="58"/>
                </a:lnTo>
                <a:lnTo>
                  <a:pt x="127" y="93"/>
                </a:lnTo>
                <a:lnTo>
                  <a:pt x="184" y="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3" name="Google Shape;1673;p40"/>
          <p:cNvSpPr/>
          <p:nvPr/>
        </p:nvSpPr>
        <p:spPr>
          <a:xfrm>
            <a:off x="10561017" y="3206108"/>
            <a:ext cx="183716" cy="369429"/>
          </a:xfrm>
          <a:custGeom>
            <a:rect b="b" l="l" r="r" t="t"/>
            <a:pathLst>
              <a:path extrusionOk="0" h="185" w="92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4" name="Google Shape;1674;p40"/>
          <p:cNvGrpSpPr/>
          <p:nvPr/>
        </p:nvGrpSpPr>
        <p:grpSpPr>
          <a:xfrm>
            <a:off x="5219266" y="3942969"/>
            <a:ext cx="369430" cy="367433"/>
            <a:chOff x="3841751" y="3013075"/>
            <a:chExt cx="293688" cy="292100"/>
          </a:xfrm>
        </p:grpSpPr>
        <p:sp>
          <p:nvSpPr>
            <p:cNvPr id="1675" name="Google Shape;1675;p40"/>
            <p:cNvSpPr/>
            <p:nvPr/>
          </p:nvSpPr>
          <p:spPr>
            <a:xfrm>
              <a:off x="3841751" y="3013075"/>
              <a:ext cx="293688" cy="292100"/>
            </a:xfrm>
            <a:custGeom>
              <a:rect b="b" l="l" r="r" t="t"/>
              <a:pathLst>
                <a:path extrusionOk="0" h="116" w="116">
                  <a:moveTo>
                    <a:pt x="116" y="55"/>
                  </a:moveTo>
                  <a:cubicBezTo>
                    <a:pt x="114" y="25"/>
                    <a:pt x="89" y="0"/>
                    <a:pt x="58" y="0"/>
                  </a:cubicBezTo>
                  <a:cubicBezTo>
                    <a:pt x="30" y="0"/>
                    <a:pt x="7" y="19"/>
                    <a:pt x="1" y="45"/>
                  </a:cubicBezTo>
                  <a:cubicBezTo>
                    <a:pt x="0" y="49"/>
                    <a:pt x="0" y="54"/>
                    <a:pt x="0" y="58"/>
                  </a:cubicBezTo>
                  <a:cubicBezTo>
                    <a:pt x="0" y="61"/>
                    <a:pt x="0" y="63"/>
                    <a:pt x="0" y="65"/>
                  </a:cubicBezTo>
                  <a:cubicBezTo>
                    <a:pt x="3" y="94"/>
                    <a:pt x="28" y="116"/>
                    <a:pt x="58" y="116"/>
                  </a:cubicBezTo>
                  <a:cubicBezTo>
                    <a:pt x="83" y="116"/>
                    <a:pt x="104" y="101"/>
                    <a:pt x="112" y="79"/>
                  </a:cubicBezTo>
                  <a:cubicBezTo>
                    <a:pt x="114" y="73"/>
                    <a:pt x="116" y="66"/>
                    <a:pt x="116" y="58"/>
                  </a:cubicBezTo>
                  <a:cubicBezTo>
                    <a:pt x="116" y="57"/>
                    <a:pt x="116" y="56"/>
                    <a:pt x="116" y="55"/>
                  </a:cubicBezTo>
                  <a:close/>
                  <a:moveTo>
                    <a:pt x="32" y="66"/>
                  </a:moveTo>
                  <a:cubicBezTo>
                    <a:pt x="26" y="66"/>
                    <a:pt x="21" y="61"/>
                    <a:pt x="21" y="55"/>
                  </a:cubicBezTo>
                  <a:cubicBezTo>
                    <a:pt x="21" y="49"/>
                    <a:pt x="26" y="44"/>
                    <a:pt x="32" y="44"/>
                  </a:cubicBezTo>
                  <a:cubicBezTo>
                    <a:pt x="38" y="44"/>
                    <a:pt x="43" y="49"/>
                    <a:pt x="43" y="55"/>
                  </a:cubicBezTo>
                  <a:cubicBezTo>
                    <a:pt x="43" y="61"/>
                    <a:pt x="38" y="66"/>
                    <a:pt x="32" y="66"/>
                  </a:cubicBezTo>
                  <a:close/>
                  <a:moveTo>
                    <a:pt x="107" y="69"/>
                  </a:moveTo>
                  <a:cubicBezTo>
                    <a:pt x="101" y="78"/>
                    <a:pt x="92" y="83"/>
                    <a:pt x="84" y="83"/>
                  </a:cubicBezTo>
                  <a:cubicBezTo>
                    <a:pt x="73" y="83"/>
                    <a:pt x="61" y="74"/>
                    <a:pt x="61" y="56"/>
                  </a:cubicBezTo>
                  <a:cubicBezTo>
                    <a:pt x="61" y="34"/>
                    <a:pt x="46" y="23"/>
                    <a:pt x="32" y="23"/>
                  </a:cubicBezTo>
                  <a:cubicBezTo>
                    <a:pt x="27" y="23"/>
                    <a:pt x="23" y="24"/>
                    <a:pt x="19" y="25"/>
                  </a:cubicBezTo>
                  <a:cubicBezTo>
                    <a:pt x="29" y="14"/>
                    <a:pt x="42" y="8"/>
                    <a:pt x="58" y="8"/>
                  </a:cubicBezTo>
                  <a:cubicBezTo>
                    <a:pt x="86" y="8"/>
                    <a:pt x="109" y="30"/>
                    <a:pt x="109" y="58"/>
                  </a:cubicBezTo>
                  <a:cubicBezTo>
                    <a:pt x="109" y="62"/>
                    <a:pt x="108" y="65"/>
                    <a:pt x="107" y="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40"/>
            <p:cNvSpPr/>
            <p:nvPr/>
          </p:nvSpPr>
          <p:spPr>
            <a:xfrm>
              <a:off x="4024313" y="3141663"/>
              <a:ext cx="55563" cy="55563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7" name="Google Shape;1677;p40"/>
          <p:cNvGrpSpPr/>
          <p:nvPr/>
        </p:nvGrpSpPr>
        <p:grpSpPr>
          <a:xfrm>
            <a:off x="800090" y="5418691"/>
            <a:ext cx="367433" cy="367433"/>
            <a:chOff x="328613" y="4186238"/>
            <a:chExt cx="292100" cy="292100"/>
          </a:xfrm>
        </p:grpSpPr>
        <p:sp>
          <p:nvSpPr>
            <p:cNvPr id="1678" name="Google Shape;1678;p40"/>
            <p:cNvSpPr/>
            <p:nvPr/>
          </p:nvSpPr>
          <p:spPr>
            <a:xfrm>
              <a:off x="414338" y="4186238"/>
              <a:ext cx="206375" cy="206375"/>
            </a:xfrm>
            <a:custGeom>
              <a:rect b="b" l="l" r="r" t="t"/>
              <a:pathLst>
                <a:path extrusionOk="0" h="82" w="82">
                  <a:moveTo>
                    <a:pt x="57" y="8"/>
                  </a:moveTo>
                  <a:cubicBezTo>
                    <a:pt x="50" y="11"/>
                    <a:pt x="39" y="17"/>
                    <a:pt x="33" y="23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0" y="57"/>
                    <a:pt x="0" y="61"/>
                    <a:pt x="2" y="64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21" y="82"/>
                    <a:pt x="25" y="82"/>
                    <a:pt x="28" y="7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65" y="43"/>
                    <a:pt x="71" y="32"/>
                    <a:pt x="74" y="25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57" y="8"/>
                  </a:lnTo>
                  <a:close/>
                  <a:moveTo>
                    <a:pt x="36" y="61"/>
                  </a:moveTo>
                  <a:cubicBezTo>
                    <a:pt x="32" y="66"/>
                    <a:pt x="25" y="66"/>
                    <a:pt x="20" y="61"/>
                  </a:cubicBezTo>
                  <a:cubicBezTo>
                    <a:pt x="16" y="57"/>
                    <a:pt x="16" y="50"/>
                    <a:pt x="20" y="46"/>
                  </a:cubicBezTo>
                  <a:cubicBezTo>
                    <a:pt x="25" y="42"/>
                    <a:pt x="32" y="42"/>
                    <a:pt x="36" y="46"/>
                  </a:cubicBezTo>
                  <a:cubicBezTo>
                    <a:pt x="40" y="50"/>
                    <a:pt x="40" y="57"/>
                    <a:pt x="36" y="61"/>
                  </a:cubicBezTo>
                  <a:close/>
                  <a:moveTo>
                    <a:pt x="56" y="41"/>
                  </a:moveTo>
                  <a:cubicBezTo>
                    <a:pt x="52" y="45"/>
                    <a:pt x="45" y="45"/>
                    <a:pt x="41" y="41"/>
                  </a:cubicBezTo>
                  <a:cubicBezTo>
                    <a:pt x="37" y="37"/>
                    <a:pt x="37" y="30"/>
                    <a:pt x="41" y="26"/>
                  </a:cubicBezTo>
                  <a:cubicBezTo>
                    <a:pt x="45" y="21"/>
                    <a:pt x="52" y="21"/>
                    <a:pt x="56" y="26"/>
                  </a:cubicBezTo>
                  <a:cubicBezTo>
                    <a:pt x="61" y="30"/>
                    <a:pt x="61" y="37"/>
                    <a:pt x="56" y="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40"/>
            <p:cNvSpPr/>
            <p:nvPr/>
          </p:nvSpPr>
          <p:spPr>
            <a:xfrm>
              <a:off x="334963" y="4270375"/>
              <a:ext cx="98425" cy="85725"/>
            </a:xfrm>
            <a:custGeom>
              <a:rect b="b" l="l" r="r" t="t"/>
              <a:pathLst>
                <a:path extrusionOk="0" h="34" w="39">
                  <a:moveTo>
                    <a:pt x="13" y="31"/>
                  </a:moveTo>
                  <a:cubicBezTo>
                    <a:pt x="39" y="5"/>
                    <a:pt x="39" y="5"/>
                    <a:pt x="39" y="5"/>
                  </a:cubicBezTo>
                  <a:cubicBezTo>
                    <a:pt x="33" y="0"/>
                    <a:pt x="24" y="0"/>
                    <a:pt x="18" y="5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0" y="24"/>
                    <a:pt x="0" y="28"/>
                    <a:pt x="3" y="31"/>
                  </a:cubicBezTo>
                  <a:cubicBezTo>
                    <a:pt x="5" y="34"/>
                    <a:pt x="10" y="34"/>
                    <a:pt x="13" y="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40"/>
            <p:cNvSpPr/>
            <p:nvPr/>
          </p:nvSpPr>
          <p:spPr>
            <a:xfrm>
              <a:off x="450851" y="4373563"/>
              <a:ext cx="85725" cy="98425"/>
            </a:xfrm>
            <a:custGeom>
              <a:rect b="b" l="l" r="r" t="t"/>
              <a:pathLst>
                <a:path extrusionOk="0" h="39" w="34">
                  <a:moveTo>
                    <a:pt x="3" y="26"/>
                  </a:moveTo>
                  <a:cubicBezTo>
                    <a:pt x="0" y="29"/>
                    <a:pt x="0" y="33"/>
                    <a:pt x="3" y="36"/>
                  </a:cubicBezTo>
                  <a:cubicBezTo>
                    <a:pt x="6" y="39"/>
                    <a:pt x="10" y="39"/>
                    <a:pt x="13" y="36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4" y="15"/>
                    <a:pt x="34" y="6"/>
                    <a:pt x="29" y="0"/>
                  </a:cubicBezTo>
                  <a:lnTo>
                    <a:pt x="3" y="2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40"/>
            <p:cNvSpPr/>
            <p:nvPr/>
          </p:nvSpPr>
          <p:spPr>
            <a:xfrm>
              <a:off x="396876" y="4360863"/>
              <a:ext cx="49213" cy="50800"/>
            </a:xfrm>
            <a:custGeom>
              <a:rect b="b" l="l" r="r" t="t"/>
              <a:pathLst>
                <a:path extrusionOk="0" h="20" w="20">
                  <a:moveTo>
                    <a:pt x="2" y="3"/>
                  </a:moveTo>
                  <a:cubicBezTo>
                    <a:pt x="0" y="4"/>
                    <a:pt x="0" y="6"/>
                    <a:pt x="2" y="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20"/>
                    <a:pt x="16" y="20"/>
                    <a:pt x="17" y="18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40"/>
            <p:cNvSpPr/>
            <p:nvPr/>
          </p:nvSpPr>
          <p:spPr>
            <a:xfrm>
              <a:off x="328613" y="4387850"/>
              <a:ext cx="90488" cy="90488"/>
            </a:xfrm>
            <a:custGeom>
              <a:rect b="b" l="l" r="r" t="t"/>
              <a:pathLst>
                <a:path extrusionOk="0" h="36" w="36">
                  <a:moveTo>
                    <a:pt x="0" y="36"/>
                  </a:moveTo>
                  <a:cubicBezTo>
                    <a:pt x="14" y="29"/>
                    <a:pt x="36" y="14"/>
                    <a:pt x="29" y="7"/>
                  </a:cubicBezTo>
                  <a:cubicBezTo>
                    <a:pt x="22" y="0"/>
                    <a:pt x="7" y="21"/>
                    <a:pt x="0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3" name="Google Shape;1683;p40"/>
          <p:cNvGrpSpPr/>
          <p:nvPr/>
        </p:nvGrpSpPr>
        <p:grpSpPr>
          <a:xfrm>
            <a:off x="844022" y="3942969"/>
            <a:ext cx="323500" cy="367434"/>
            <a:chOff x="363538" y="3013075"/>
            <a:chExt cx="257175" cy="292101"/>
          </a:xfrm>
        </p:grpSpPr>
        <p:sp>
          <p:nvSpPr>
            <p:cNvPr id="1684" name="Google Shape;1684;p40"/>
            <p:cNvSpPr/>
            <p:nvPr/>
          </p:nvSpPr>
          <p:spPr>
            <a:xfrm>
              <a:off x="363538" y="3068638"/>
              <a:ext cx="257175" cy="236538"/>
            </a:xfrm>
            <a:custGeom>
              <a:rect b="b" l="l" r="r" t="t"/>
              <a:pathLst>
                <a:path extrusionOk="0" h="94" w="102">
                  <a:moveTo>
                    <a:pt x="51" y="15"/>
                  </a:moveTo>
                  <a:cubicBezTo>
                    <a:pt x="13" y="0"/>
                    <a:pt x="0" y="22"/>
                    <a:pt x="0" y="44"/>
                  </a:cubicBezTo>
                  <a:cubicBezTo>
                    <a:pt x="0" y="65"/>
                    <a:pt x="26" y="94"/>
                    <a:pt x="37" y="94"/>
                  </a:cubicBezTo>
                  <a:cubicBezTo>
                    <a:pt x="51" y="94"/>
                    <a:pt x="51" y="87"/>
                    <a:pt x="51" y="87"/>
                  </a:cubicBezTo>
                  <a:cubicBezTo>
                    <a:pt x="51" y="87"/>
                    <a:pt x="51" y="94"/>
                    <a:pt x="66" y="94"/>
                  </a:cubicBezTo>
                  <a:cubicBezTo>
                    <a:pt x="76" y="94"/>
                    <a:pt x="102" y="65"/>
                    <a:pt x="102" y="44"/>
                  </a:cubicBezTo>
                  <a:cubicBezTo>
                    <a:pt x="102" y="22"/>
                    <a:pt x="89" y="0"/>
                    <a:pt x="51" y="15"/>
                  </a:cubicBezTo>
                  <a:close/>
                  <a:moveTo>
                    <a:pt x="22" y="73"/>
                  </a:moveTo>
                  <a:cubicBezTo>
                    <a:pt x="0" y="44"/>
                    <a:pt x="22" y="22"/>
                    <a:pt x="22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22" y="36"/>
                    <a:pt x="22" y="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40"/>
            <p:cNvSpPr/>
            <p:nvPr/>
          </p:nvSpPr>
          <p:spPr>
            <a:xfrm>
              <a:off x="419101" y="3013075"/>
              <a:ext cx="73025" cy="73025"/>
            </a:xfrm>
            <a:custGeom>
              <a:rect b="b" l="l" r="r" t="t"/>
              <a:pathLst>
                <a:path extrusionOk="0" h="29" w="29">
                  <a:moveTo>
                    <a:pt x="29" y="29"/>
                  </a:moveTo>
                  <a:cubicBezTo>
                    <a:pt x="22" y="15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9"/>
                    <a:pt x="22" y="29"/>
                    <a:pt x="22" y="29"/>
                  </a:cubicBezTo>
                  <a:lnTo>
                    <a:pt x="29" y="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40"/>
            <p:cNvSpPr/>
            <p:nvPr/>
          </p:nvSpPr>
          <p:spPr>
            <a:xfrm>
              <a:off x="492126" y="3013075"/>
              <a:ext cx="90488" cy="73025"/>
            </a:xfrm>
            <a:custGeom>
              <a:rect b="b" l="l" r="r" t="t"/>
              <a:pathLst>
                <a:path extrusionOk="0" h="29" w="36">
                  <a:moveTo>
                    <a:pt x="36" y="0"/>
                  </a:moveTo>
                  <a:cubicBezTo>
                    <a:pt x="36" y="0"/>
                    <a:pt x="0" y="0"/>
                    <a:pt x="0" y="29"/>
                  </a:cubicBezTo>
                  <a:cubicBezTo>
                    <a:pt x="0" y="29"/>
                    <a:pt x="36" y="29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7" name="Google Shape;1687;p40"/>
          <p:cNvSpPr/>
          <p:nvPr/>
        </p:nvSpPr>
        <p:spPr>
          <a:xfrm>
            <a:off x="4480406" y="3942969"/>
            <a:ext cx="323500" cy="367433"/>
          </a:xfrm>
          <a:custGeom>
            <a:rect b="b" l="l" r="r" t="t"/>
            <a:pathLst>
              <a:path extrusionOk="0" h="116" w="102">
                <a:moveTo>
                  <a:pt x="87" y="109"/>
                </a:moveTo>
                <a:cubicBezTo>
                  <a:pt x="82" y="109"/>
                  <a:pt x="82" y="109"/>
                  <a:pt x="82" y="109"/>
                </a:cubicBezTo>
                <a:cubicBezTo>
                  <a:pt x="94" y="101"/>
                  <a:pt x="102" y="88"/>
                  <a:pt x="102" y="73"/>
                </a:cubicBezTo>
                <a:cubicBezTo>
                  <a:pt x="102" y="52"/>
                  <a:pt x="88" y="35"/>
                  <a:pt x="69" y="31"/>
                </a:cubicBezTo>
                <a:cubicBezTo>
                  <a:pt x="77" y="15"/>
                  <a:pt x="77" y="15"/>
                  <a:pt x="77" y="15"/>
                </a:cubicBezTo>
                <a:cubicBezTo>
                  <a:pt x="78" y="13"/>
                  <a:pt x="77" y="11"/>
                  <a:pt x="76" y="10"/>
                </a:cubicBezTo>
                <a:cubicBezTo>
                  <a:pt x="56" y="1"/>
                  <a:pt x="56" y="1"/>
                  <a:pt x="56" y="1"/>
                </a:cubicBezTo>
                <a:cubicBezTo>
                  <a:pt x="55" y="0"/>
                  <a:pt x="54" y="0"/>
                  <a:pt x="53" y="0"/>
                </a:cubicBezTo>
                <a:cubicBezTo>
                  <a:pt x="52" y="1"/>
                  <a:pt x="52" y="2"/>
                  <a:pt x="51" y="2"/>
                </a:cubicBezTo>
                <a:cubicBezTo>
                  <a:pt x="28" y="46"/>
                  <a:pt x="28" y="46"/>
                  <a:pt x="28" y="46"/>
                </a:cubicBezTo>
                <a:cubicBezTo>
                  <a:pt x="26" y="50"/>
                  <a:pt x="28" y="55"/>
                  <a:pt x="31" y="57"/>
                </a:cubicBezTo>
                <a:cubicBezTo>
                  <a:pt x="28" y="63"/>
                  <a:pt x="28" y="63"/>
                  <a:pt x="28" y="63"/>
                </a:cubicBezTo>
                <a:cubicBezTo>
                  <a:pt x="41" y="69"/>
                  <a:pt x="41" y="69"/>
                  <a:pt x="41" y="69"/>
                </a:cubicBezTo>
                <a:cubicBezTo>
                  <a:pt x="44" y="63"/>
                  <a:pt x="44" y="63"/>
                  <a:pt x="44" y="63"/>
                </a:cubicBezTo>
                <a:cubicBezTo>
                  <a:pt x="44" y="63"/>
                  <a:pt x="44" y="63"/>
                  <a:pt x="44" y="63"/>
                </a:cubicBezTo>
                <a:cubicBezTo>
                  <a:pt x="48" y="65"/>
                  <a:pt x="52" y="63"/>
                  <a:pt x="54" y="59"/>
                </a:cubicBezTo>
                <a:cubicBezTo>
                  <a:pt x="62" y="44"/>
                  <a:pt x="62" y="44"/>
                  <a:pt x="62" y="44"/>
                </a:cubicBezTo>
                <a:cubicBezTo>
                  <a:pt x="76" y="46"/>
                  <a:pt x="87" y="58"/>
                  <a:pt x="87" y="73"/>
                </a:cubicBezTo>
                <a:cubicBezTo>
                  <a:pt x="87" y="89"/>
                  <a:pt x="74" y="102"/>
                  <a:pt x="58" y="102"/>
                </a:cubicBezTo>
                <a:cubicBezTo>
                  <a:pt x="51" y="102"/>
                  <a:pt x="42" y="99"/>
                  <a:pt x="37" y="95"/>
                </a:cubicBezTo>
                <a:cubicBezTo>
                  <a:pt x="37" y="91"/>
                  <a:pt x="37" y="91"/>
                  <a:pt x="37" y="91"/>
                </a:cubicBezTo>
                <a:cubicBezTo>
                  <a:pt x="37" y="89"/>
                  <a:pt x="38" y="87"/>
                  <a:pt x="40" y="87"/>
                </a:cubicBezTo>
                <a:cubicBezTo>
                  <a:pt x="58" y="87"/>
                  <a:pt x="58" y="87"/>
                  <a:pt x="58" y="87"/>
                </a:cubicBezTo>
                <a:cubicBezTo>
                  <a:pt x="58" y="80"/>
                  <a:pt x="58" y="80"/>
                  <a:pt x="58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7"/>
                  <a:pt x="0" y="87"/>
                  <a:pt x="0" y="87"/>
                </a:cubicBezTo>
                <a:cubicBezTo>
                  <a:pt x="17" y="87"/>
                  <a:pt x="17" y="87"/>
                  <a:pt x="17" y="87"/>
                </a:cubicBezTo>
                <a:cubicBezTo>
                  <a:pt x="18" y="87"/>
                  <a:pt x="18" y="87"/>
                  <a:pt x="18" y="87"/>
                </a:cubicBezTo>
                <a:cubicBezTo>
                  <a:pt x="20" y="87"/>
                  <a:pt x="22" y="89"/>
                  <a:pt x="22" y="91"/>
                </a:cubicBezTo>
                <a:cubicBezTo>
                  <a:pt x="22" y="95"/>
                  <a:pt x="22" y="95"/>
                  <a:pt x="22" y="95"/>
                </a:cubicBezTo>
                <a:cubicBezTo>
                  <a:pt x="22" y="109"/>
                  <a:pt x="22" y="109"/>
                  <a:pt x="22" y="109"/>
                </a:cubicBezTo>
                <a:cubicBezTo>
                  <a:pt x="14" y="109"/>
                  <a:pt x="8" y="108"/>
                  <a:pt x="8" y="116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2" y="108"/>
                  <a:pt x="95" y="109"/>
                  <a:pt x="87" y="109"/>
                </a:cubicBezTo>
                <a:close/>
                <a:moveTo>
                  <a:pt x="62" y="10"/>
                </a:moveTo>
                <a:cubicBezTo>
                  <a:pt x="61" y="10"/>
                  <a:pt x="60" y="11"/>
                  <a:pt x="60" y="12"/>
                </a:cubicBezTo>
                <a:cubicBezTo>
                  <a:pt x="43" y="44"/>
                  <a:pt x="43" y="44"/>
                  <a:pt x="43" y="44"/>
                </a:cubicBezTo>
                <a:cubicBezTo>
                  <a:pt x="37" y="41"/>
                  <a:pt x="37" y="41"/>
                  <a:pt x="37" y="41"/>
                </a:cubicBezTo>
                <a:cubicBezTo>
                  <a:pt x="37" y="40"/>
                  <a:pt x="37" y="40"/>
                  <a:pt x="37" y="39"/>
                </a:cubicBezTo>
                <a:cubicBezTo>
                  <a:pt x="53" y="10"/>
                  <a:pt x="53" y="10"/>
                  <a:pt x="53" y="10"/>
                </a:cubicBezTo>
                <a:cubicBezTo>
                  <a:pt x="53" y="9"/>
                  <a:pt x="54" y="8"/>
                  <a:pt x="55" y="8"/>
                </a:cubicBezTo>
                <a:cubicBezTo>
                  <a:pt x="56" y="7"/>
                  <a:pt x="57" y="7"/>
                  <a:pt x="58" y="8"/>
                </a:cubicBezTo>
                <a:cubicBezTo>
                  <a:pt x="62" y="10"/>
                  <a:pt x="62" y="10"/>
                  <a:pt x="62" y="10"/>
                </a:cubicBezTo>
                <a:cubicBezTo>
                  <a:pt x="62" y="10"/>
                  <a:pt x="62" y="10"/>
                  <a:pt x="62" y="1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8" name="Google Shape;1688;p40"/>
          <p:cNvSpPr/>
          <p:nvPr/>
        </p:nvSpPr>
        <p:spPr>
          <a:xfrm>
            <a:off x="4506367" y="4773686"/>
            <a:ext cx="319507" cy="277572"/>
          </a:xfrm>
          <a:custGeom>
            <a:rect b="b" l="l" r="r" t="t"/>
            <a:pathLst>
              <a:path extrusionOk="0" h="87" w="101">
                <a:moveTo>
                  <a:pt x="98" y="36"/>
                </a:moveTo>
                <a:cubicBezTo>
                  <a:pt x="92" y="36"/>
                  <a:pt x="92" y="36"/>
                  <a:pt x="92" y="36"/>
                </a:cubicBezTo>
                <a:cubicBezTo>
                  <a:pt x="89" y="29"/>
                  <a:pt x="89" y="29"/>
                  <a:pt x="89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100" y="29"/>
                  <a:pt x="101" y="27"/>
                  <a:pt x="101" y="25"/>
                </a:cubicBezTo>
                <a:cubicBezTo>
                  <a:pt x="101" y="23"/>
                  <a:pt x="100" y="21"/>
                  <a:pt x="98" y="21"/>
                </a:cubicBezTo>
                <a:cubicBezTo>
                  <a:pt x="87" y="21"/>
                  <a:pt x="87" y="21"/>
                  <a:pt x="87" y="21"/>
                </a:cubicBezTo>
                <a:cubicBezTo>
                  <a:pt x="82" y="6"/>
                  <a:pt x="82" y="6"/>
                  <a:pt x="82" y="6"/>
                </a:cubicBezTo>
                <a:cubicBezTo>
                  <a:pt x="80" y="3"/>
                  <a:pt x="76" y="0"/>
                  <a:pt x="72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5" y="0"/>
                  <a:pt x="20" y="3"/>
                  <a:pt x="19" y="6"/>
                </a:cubicBezTo>
                <a:cubicBezTo>
                  <a:pt x="14" y="21"/>
                  <a:pt x="14" y="21"/>
                  <a:pt x="14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1"/>
                  <a:pt x="0" y="23"/>
                  <a:pt x="0" y="25"/>
                </a:cubicBezTo>
                <a:cubicBezTo>
                  <a:pt x="0" y="27"/>
                  <a:pt x="1" y="29"/>
                  <a:pt x="3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9" y="36"/>
                  <a:pt x="9" y="36"/>
                  <a:pt x="9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1" y="36"/>
                  <a:pt x="0" y="38"/>
                  <a:pt x="0" y="40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3"/>
                  <a:pt x="1" y="65"/>
                  <a:pt x="3" y="65"/>
                </a:cubicBezTo>
                <a:cubicBezTo>
                  <a:pt x="7" y="65"/>
                  <a:pt x="7" y="65"/>
                  <a:pt x="7" y="65"/>
                </a:cubicBezTo>
                <a:cubicBezTo>
                  <a:pt x="7" y="79"/>
                  <a:pt x="7" y="79"/>
                  <a:pt x="7" y="79"/>
                </a:cubicBezTo>
                <a:cubicBezTo>
                  <a:pt x="7" y="83"/>
                  <a:pt x="10" y="87"/>
                  <a:pt x="14" y="87"/>
                </a:cubicBezTo>
                <a:cubicBezTo>
                  <a:pt x="21" y="87"/>
                  <a:pt x="21" y="87"/>
                  <a:pt x="21" y="87"/>
                </a:cubicBezTo>
                <a:cubicBezTo>
                  <a:pt x="25" y="87"/>
                  <a:pt x="29" y="83"/>
                  <a:pt x="29" y="79"/>
                </a:cubicBezTo>
                <a:cubicBezTo>
                  <a:pt x="29" y="65"/>
                  <a:pt x="29" y="65"/>
                  <a:pt x="29" y="65"/>
                </a:cubicBezTo>
                <a:cubicBezTo>
                  <a:pt x="72" y="65"/>
                  <a:pt x="72" y="65"/>
                  <a:pt x="72" y="65"/>
                </a:cubicBezTo>
                <a:cubicBezTo>
                  <a:pt x="72" y="79"/>
                  <a:pt x="72" y="79"/>
                  <a:pt x="72" y="79"/>
                </a:cubicBezTo>
                <a:cubicBezTo>
                  <a:pt x="72" y="83"/>
                  <a:pt x="75" y="87"/>
                  <a:pt x="79" y="87"/>
                </a:cubicBezTo>
                <a:cubicBezTo>
                  <a:pt x="87" y="87"/>
                  <a:pt x="87" y="87"/>
                  <a:pt x="87" y="87"/>
                </a:cubicBezTo>
                <a:cubicBezTo>
                  <a:pt x="91" y="87"/>
                  <a:pt x="94" y="83"/>
                  <a:pt x="94" y="79"/>
                </a:cubicBezTo>
                <a:cubicBezTo>
                  <a:pt x="94" y="65"/>
                  <a:pt x="94" y="65"/>
                  <a:pt x="94" y="65"/>
                </a:cubicBezTo>
                <a:cubicBezTo>
                  <a:pt x="98" y="65"/>
                  <a:pt x="98" y="65"/>
                  <a:pt x="98" y="65"/>
                </a:cubicBezTo>
                <a:cubicBezTo>
                  <a:pt x="100" y="65"/>
                  <a:pt x="101" y="63"/>
                  <a:pt x="101" y="61"/>
                </a:cubicBezTo>
                <a:cubicBezTo>
                  <a:pt x="101" y="40"/>
                  <a:pt x="101" y="40"/>
                  <a:pt x="101" y="40"/>
                </a:cubicBezTo>
                <a:cubicBezTo>
                  <a:pt x="101" y="38"/>
                  <a:pt x="100" y="36"/>
                  <a:pt x="98" y="36"/>
                </a:cubicBezTo>
                <a:close/>
                <a:moveTo>
                  <a:pt x="26" y="9"/>
                </a:moveTo>
                <a:cubicBezTo>
                  <a:pt x="26" y="8"/>
                  <a:pt x="28" y="7"/>
                  <a:pt x="29" y="7"/>
                </a:cubicBezTo>
                <a:cubicBezTo>
                  <a:pt x="43" y="7"/>
                  <a:pt x="43" y="7"/>
                  <a:pt x="43" y="7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2"/>
                  <a:pt x="45" y="14"/>
                  <a:pt x="47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6" y="14"/>
                  <a:pt x="58" y="12"/>
                  <a:pt x="58" y="10"/>
                </a:cubicBezTo>
                <a:cubicBezTo>
                  <a:pt x="58" y="7"/>
                  <a:pt x="58" y="7"/>
                  <a:pt x="58" y="7"/>
                </a:cubicBezTo>
                <a:cubicBezTo>
                  <a:pt x="72" y="7"/>
                  <a:pt x="72" y="7"/>
                  <a:pt x="72" y="7"/>
                </a:cubicBezTo>
                <a:cubicBezTo>
                  <a:pt x="73" y="7"/>
                  <a:pt x="75" y="8"/>
                  <a:pt x="75" y="9"/>
                </a:cubicBezTo>
                <a:cubicBezTo>
                  <a:pt x="84" y="36"/>
                  <a:pt x="84" y="36"/>
                  <a:pt x="84" y="36"/>
                </a:cubicBezTo>
                <a:cubicBezTo>
                  <a:pt x="17" y="36"/>
                  <a:pt x="17" y="36"/>
                  <a:pt x="17" y="36"/>
                </a:cubicBezTo>
                <a:lnTo>
                  <a:pt x="26" y="9"/>
                </a:lnTo>
                <a:close/>
                <a:moveTo>
                  <a:pt x="21" y="58"/>
                </a:moveTo>
                <a:cubicBezTo>
                  <a:pt x="17" y="58"/>
                  <a:pt x="14" y="54"/>
                  <a:pt x="14" y="50"/>
                </a:cubicBezTo>
                <a:cubicBezTo>
                  <a:pt x="14" y="46"/>
                  <a:pt x="17" y="43"/>
                  <a:pt x="21" y="43"/>
                </a:cubicBezTo>
                <a:cubicBezTo>
                  <a:pt x="25" y="43"/>
                  <a:pt x="29" y="46"/>
                  <a:pt x="29" y="50"/>
                </a:cubicBezTo>
                <a:cubicBezTo>
                  <a:pt x="29" y="54"/>
                  <a:pt x="25" y="58"/>
                  <a:pt x="21" y="58"/>
                </a:cubicBezTo>
                <a:close/>
                <a:moveTo>
                  <a:pt x="65" y="58"/>
                </a:moveTo>
                <a:cubicBezTo>
                  <a:pt x="36" y="58"/>
                  <a:pt x="36" y="58"/>
                  <a:pt x="36" y="58"/>
                </a:cubicBezTo>
                <a:cubicBezTo>
                  <a:pt x="36" y="50"/>
                  <a:pt x="36" y="50"/>
                  <a:pt x="36" y="50"/>
                </a:cubicBezTo>
                <a:cubicBezTo>
                  <a:pt x="65" y="50"/>
                  <a:pt x="65" y="50"/>
                  <a:pt x="65" y="50"/>
                </a:cubicBezTo>
                <a:lnTo>
                  <a:pt x="65" y="58"/>
                </a:lnTo>
                <a:close/>
                <a:moveTo>
                  <a:pt x="79" y="58"/>
                </a:moveTo>
                <a:cubicBezTo>
                  <a:pt x="75" y="58"/>
                  <a:pt x="72" y="54"/>
                  <a:pt x="72" y="50"/>
                </a:cubicBezTo>
                <a:cubicBezTo>
                  <a:pt x="72" y="46"/>
                  <a:pt x="75" y="43"/>
                  <a:pt x="79" y="43"/>
                </a:cubicBezTo>
                <a:cubicBezTo>
                  <a:pt x="83" y="43"/>
                  <a:pt x="87" y="46"/>
                  <a:pt x="87" y="50"/>
                </a:cubicBezTo>
                <a:cubicBezTo>
                  <a:pt x="87" y="54"/>
                  <a:pt x="83" y="58"/>
                  <a:pt x="79" y="5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89" name="Google Shape;1689;p40"/>
          <p:cNvGrpSpPr/>
          <p:nvPr/>
        </p:nvGrpSpPr>
        <p:grpSpPr>
          <a:xfrm>
            <a:off x="5219266" y="4705791"/>
            <a:ext cx="369429" cy="345467"/>
            <a:chOff x="3841751" y="3619500"/>
            <a:chExt cx="293687" cy="274638"/>
          </a:xfrm>
        </p:grpSpPr>
        <p:sp>
          <p:nvSpPr>
            <p:cNvPr id="1690" name="Google Shape;1690;p40"/>
            <p:cNvSpPr/>
            <p:nvPr/>
          </p:nvSpPr>
          <p:spPr>
            <a:xfrm>
              <a:off x="4116388" y="3692525"/>
              <a:ext cx="19050" cy="55563"/>
            </a:xfrm>
            <a:custGeom>
              <a:rect b="b" l="l" r="r" t="t"/>
              <a:pathLst>
                <a:path extrusionOk="0" h="22" w="7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5" y="22"/>
                    <a:pt x="7" y="20"/>
                    <a:pt x="7" y="1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40"/>
            <p:cNvSpPr/>
            <p:nvPr/>
          </p:nvSpPr>
          <p:spPr>
            <a:xfrm>
              <a:off x="3878263" y="3619500"/>
              <a:ext cx="219075" cy="274638"/>
            </a:xfrm>
            <a:custGeom>
              <a:rect b="b" l="l" r="r" t="t"/>
              <a:pathLst>
                <a:path extrusionOk="0" h="109" w="87">
                  <a:moveTo>
                    <a:pt x="65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1"/>
                    <a:pt x="3" y="94"/>
                    <a:pt x="7" y="94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7" y="105"/>
                    <a:pt x="11" y="109"/>
                    <a:pt x="15" y="109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26" y="109"/>
                    <a:pt x="29" y="105"/>
                    <a:pt x="29" y="101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58" y="105"/>
                    <a:pt x="61" y="109"/>
                    <a:pt x="65" y="109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7" y="109"/>
                    <a:pt x="80" y="105"/>
                    <a:pt x="80" y="101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84" y="94"/>
                    <a:pt x="87" y="91"/>
                    <a:pt x="87" y="87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10"/>
                    <a:pt x="78" y="0"/>
                    <a:pt x="65" y="0"/>
                  </a:cubicBezTo>
                  <a:close/>
                  <a:moveTo>
                    <a:pt x="29" y="7"/>
                  </a:moveTo>
                  <a:cubicBezTo>
                    <a:pt x="58" y="7"/>
                    <a:pt x="58" y="7"/>
                    <a:pt x="58" y="7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29" y="14"/>
                    <a:pt x="29" y="14"/>
                    <a:pt x="29" y="14"/>
                  </a:cubicBezTo>
                  <a:lnTo>
                    <a:pt x="29" y="7"/>
                  </a:lnTo>
                  <a:close/>
                  <a:moveTo>
                    <a:pt x="15" y="87"/>
                  </a:moveTo>
                  <a:cubicBezTo>
                    <a:pt x="11" y="87"/>
                    <a:pt x="7" y="84"/>
                    <a:pt x="7" y="80"/>
                  </a:cubicBezTo>
                  <a:cubicBezTo>
                    <a:pt x="7" y="76"/>
                    <a:pt x="11" y="72"/>
                    <a:pt x="15" y="72"/>
                  </a:cubicBezTo>
                  <a:cubicBezTo>
                    <a:pt x="19" y="72"/>
                    <a:pt x="22" y="76"/>
                    <a:pt x="22" y="80"/>
                  </a:cubicBezTo>
                  <a:cubicBezTo>
                    <a:pt x="22" y="84"/>
                    <a:pt x="19" y="87"/>
                    <a:pt x="15" y="87"/>
                  </a:cubicBezTo>
                  <a:close/>
                  <a:moveTo>
                    <a:pt x="73" y="87"/>
                  </a:moveTo>
                  <a:cubicBezTo>
                    <a:pt x="69" y="87"/>
                    <a:pt x="65" y="84"/>
                    <a:pt x="65" y="80"/>
                  </a:cubicBezTo>
                  <a:cubicBezTo>
                    <a:pt x="65" y="76"/>
                    <a:pt x="69" y="72"/>
                    <a:pt x="73" y="72"/>
                  </a:cubicBezTo>
                  <a:cubicBezTo>
                    <a:pt x="77" y="72"/>
                    <a:pt x="80" y="76"/>
                    <a:pt x="80" y="80"/>
                  </a:cubicBezTo>
                  <a:cubicBezTo>
                    <a:pt x="80" y="84"/>
                    <a:pt x="77" y="87"/>
                    <a:pt x="73" y="87"/>
                  </a:cubicBezTo>
                  <a:close/>
                  <a:moveTo>
                    <a:pt x="80" y="65"/>
                  </a:moveTo>
                  <a:cubicBezTo>
                    <a:pt x="7" y="65"/>
                    <a:pt x="7" y="65"/>
                    <a:pt x="7" y="6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0" y="22"/>
                    <a:pt x="80" y="22"/>
                    <a:pt x="80" y="22"/>
                  </a:cubicBezTo>
                  <a:lnTo>
                    <a:pt x="80" y="6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2" name="Google Shape;1692;p40"/>
            <p:cNvSpPr/>
            <p:nvPr/>
          </p:nvSpPr>
          <p:spPr>
            <a:xfrm>
              <a:off x="3841751" y="3692525"/>
              <a:ext cx="17463" cy="55563"/>
            </a:xfrm>
            <a:custGeom>
              <a:rect b="b" l="l" r="r" t="t"/>
              <a:pathLst>
                <a:path extrusionOk="0" h="22" w="7">
                  <a:moveTo>
                    <a:pt x="0" y="3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1" y="22"/>
                    <a:pt x="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3" name="Google Shape;1693;p40"/>
          <p:cNvGrpSpPr/>
          <p:nvPr/>
        </p:nvGrpSpPr>
        <p:grpSpPr>
          <a:xfrm>
            <a:off x="6000060" y="4681828"/>
            <a:ext cx="273578" cy="369430"/>
            <a:chOff x="4462463" y="3600450"/>
            <a:chExt cx="217488" cy="293688"/>
          </a:xfrm>
        </p:grpSpPr>
        <p:sp>
          <p:nvSpPr>
            <p:cNvPr id="1694" name="Google Shape;1694;p40"/>
            <p:cNvSpPr/>
            <p:nvPr/>
          </p:nvSpPr>
          <p:spPr>
            <a:xfrm>
              <a:off x="4462463" y="3600450"/>
              <a:ext cx="217488" cy="220663"/>
            </a:xfrm>
            <a:custGeom>
              <a:rect b="b" l="l" r="r" t="t"/>
              <a:pathLst>
                <a:path extrusionOk="0" h="87" w="86">
                  <a:moveTo>
                    <a:pt x="85" y="71"/>
                  </a:moveTo>
                  <a:cubicBezTo>
                    <a:pt x="73" y="13"/>
                    <a:pt x="73" y="13"/>
                    <a:pt x="73" y="13"/>
                  </a:cubicBezTo>
                  <a:cubicBezTo>
                    <a:pt x="72" y="5"/>
                    <a:pt x="65" y="0"/>
                    <a:pt x="5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14" y="5"/>
                    <a:pt x="12" y="13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5"/>
                    <a:pt x="1" y="79"/>
                    <a:pt x="3" y="82"/>
                  </a:cubicBezTo>
                  <a:cubicBezTo>
                    <a:pt x="6" y="85"/>
                    <a:pt x="10" y="87"/>
                    <a:pt x="14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72" y="87"/>
                    <a:pt x="72" y="87"/>
                    <a:pt x="72" y="87"/>
                  </a:cubicBezTo>
                  <a:cubicBezTo>
                    <a:pt x="76" y="87"/>
                    <a:pt x="80" y="85"/>
                    <a:pt x="82" y="82"/>
                  </a:cubicBezTo>
                  <a:cubicBezTo>
                    <a:pt x="85" y="79"/>
                    <a:pt x="86" y="75"/>
                    <a:pt x="85" y="71"/>
                  </a:cubicBezTo>
                  <a:close/>
                  <a:moveTo>
                    <a:pt x="35" y="7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35" y="14"/>
                    <a:pt x="35" y="14"/>
                    <a:pt x="35" y="14"/>
                  </a:cubicBezTo>
                  <a:lnTo>
                    <a:pt x="35" y="7"/>
                  </a:lnTo>
                  <a:close/>
                  <a:moveTo>
                    <a:pt x="14" y="43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11" y="58"/>
                    <a:pt x="11" y="58"/>
                    <a:pt x="11" y="58"/>
                  </a:cubicBezTo>
                  <a:lnTo>
                    <a:pt x="14" y="43"/>
                  </a:lnTo>
                  <a:close/>
                  <a:moveTo>
                    <a:pt x="28" y="79"/>
                  </a:moveTo>
                  <a:cubicBezTo>
                    <a:pt x="24" y="79"/>
                    <a:pt x="21" y="76"/>
                    <a:pt x="21" y="72"/>
                  </a:cubicBezTo>
                  <a:cubicBezTo>
                    <a:pt x="21" y="68"/>
                    <a:pt x="24" y="65"/>
                    <a:pt x="28" y="65"/>
                  </a:cubicBezTo>
                  <a:cubicBezTo>
                    <a:pt x="32" y="65"/>
                    <a:pt x="35" y="68"/>
                    <a:pt x="35" y="72"/>
                  </a:cubicBezTo>
                  <a:cubicBezTo>
                    <a:pt x="35" y="76"/>
                    <a:pt x="32" y="79"/>
                    <a:pt x="28" y="79"/>
                  </a:cubicBezTo>
                  <a:close/>
                  <a:moveTo>
                    <a:pt x="57" y="79"/>
                  </a:moveTo>
                  <a:cubicBezTo>
                    <a:pt x="53" y="79"/>
                    <a:pt x="50" y="76"/>
                    <a:pt x="50" y="72"/>
                  </a:cubicBezTo>
                  <a:cubicBezTo>
                    <a:pt x="50" y="68"/>
                    <a:pt x="53" y="65"/>
                    <a:pt x="57" y="65"/>
                  </a:cubicBezTo>
                  <a:cubicBezTo>
                    <a:pt x="61" y="65"/>
                    <a:pt x="64" y="68"/>
                    <a:pt x="64" y="72"/>
                  </a:cubicBezTo>
                  <a:cubicBezTo>
                    <a:pt x="64" y="76"/>
                    <a:pt x="61" y="79"/>
                    <a:pt x="57" y="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40"/>
            <p:cNvSpPr/>
            <p:nvPr/>
          </p:nvSpPr>
          <p:spPr>
            <a:xfrm>
              <a:off x="4487863" y="3838575"/>
              <a:ext cx="166688" cy="55563"/>
            </a:xfrm>
            <a:custGeom>
              <a:rect b="b" l="l" r="r" t="t"/>
              <a:pathLst>
                <a:path extrusionOk="0" h="35" w="105">
                  <a:moveTo>
                    <a:pt x="71" y="0"/>
                  </a:moveTo>
                  <a:lnTo>
                    <a:pt x="76" y="11"/>
                  </a:lnTo>
                  <a:lnTo>
                    <a:pt x="27" y="11"/>
                  </a:lnTo>
                  <a:lnTo>
                    <a:pt x="33" y="0"/>
                  </a:lnTo>
                  <a:lnTo>
                    <a:pt x="14" y="0"/>
                  </a:lnTo>
                  <a:lnTo>
                    <a:pt x="0" y="35"/>
                  </a:lnTo>
                  <a:lnTo>
                    <a:pt x="17" y="35"/>
                  </a:lnTo>
                  <a:lnTo>
                    <a:pt x="22" y="22"/>
                  </a:lnTo>
                  <a:lnTo>
                    <a:pt x="81" y="22"/>
                  </a:lnTo>
                  <a:lnTo>
                    <a:pt x="86" y="35"/>
                  </a:lnTo>
                  <a:lnTo>
                    <a:pt x="105" y="35"/>
                  </a:lnTo>
                  <a:lnTo>
                    <a:pt x="89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6" name="Google Shape;1696;p40"/>
          <p:cNvGrpSpPr/>
          <p:nvPr/>
        </p:nvGrpSpPr>
        <p:grpSpPr>
          <a:xfrm>
            <a:off x="6690993" y="4727758"/>
            <a:ext cx="367434" cy="297540"/>
            <a:chOff x="5011738" y="3636963"/>
            <a:chExt cx="292101" cy="236537"/>
          </a:xfrm>
        </p:grpSpPr>
        <p:sp>
          <p:nvSpPr>
            <p:cNvPr id="1697" name="Google Shape;1697;p40"/>
            <p:cNvSpPr/>
            <p:nvPr/>
          </p:nvSpPr>
          <p:spPr>
            <a:xfrm>
              <a:off x="5011738" y="3673475"/>
              <a:ext cx="292100" cy="147638"/>
            </a:xfrm>
            <a:custGeom>
              <a:rect b="b" l="l" r="r" t="t"/>
              <a:pathLst>
                <a:path extrusionOk="0" h="58" w="116">
                  <a:moveTo>
                    <a:pt x="87" y="14"/>
                  </a:moveTo>
                  <a:cubicBezTo>
                    <a:pt x="85" y="14"/>
                    <a:pt x="75" y="15"/>
                    <a:pt x="73" y="15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1"/>
                    <a:pt x="64" y="0"/>
                    <a:pt x="62" y="0"/>
                  </a:cubicBezTo>
                  <a:cubicBezTo>
                    <a:pt x="60" y="0"/>
                    <a:pt x="58" y="1"/>
                    <a:pt x="58" y="3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0" y="24"/>
                    <a:pt x="16" y="21"/>
                    <a:pt x="11" y="21"/>
                  </a:cubicBezTo>
                  <a:cubicBezTo>
                    <a:pt x="5" y="21"/>
                    <a:pt x="0" y="26"/>
                    <a:pt x="0" y="32"/>
                  </a:cubicBezTo>
                  <a:cubicBezTo>
                    <a:pt x="0" y="38"/>
                    <a:pt x="5" y="43"/>
                    <a:pt x="11" y="43"/>
                  </a:cubicBezTo>
                  <a:cubicBezTo>
                    <a:pt x="15" y="43"/>
                    <a:pt x="19" y="41"/>
                    <a:pt x="21" y="37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73" y="58"/>
                    <a:pt x="73" y="58"/>
                    <a:pt x="73" y="58"/>
                  </a:cubicBezTo>
                  <a:cubicBezTo>
                    <a:pt x="112" y="58"/>
                    <a:pt x="112" y="58"/>
                    <a:pt x="112" y="58"/>
                  </a:cubicBezTo>
                  <a:cubicBezTo>
                    <a:pt x="115" y="53"/>
                    <a:pt x="116" y="48"/>
                    <a:pt x="116" y="43"/>
                  </a:cubicBezTo>
                  <a:cubicBezTo>
                    <a:pt x="116" y="27"/>
                    <a:pt x="103" y="14"/>
                    <a:pt x="87" y="14"/>
                  </a:cubicBezTo>
                  <a:close/>
                  <a:moveTo>
                    <a:pt x="11" y="36"/>
                  </a:moveTo>
                  <a:cubicBezTo>
                    <a:pt x="9" y="36"/>
                    <a:pt x="7" y="34"/>
                    <a:pt x="7" y="32"/>
                  </a:cubicBezTo>
                  <a:cubicBezTo>
                    <a:pt x="7" y="30"/>
                    <a:pt x="9" y="29"/>
                    <a:pt x="11" y="29"/>
                  </a:cubicBezTo>
                  <a:cubicBezTo>
                    <a:pt x="13" y="29"/>
                    <a:pt x="15" y="30"/>
                    <a:pt x="15" y="32"/>
                  </a:cubicBezTo>
                  <a:cubicBezTo>
                    <a:pt x="15" y="34"/>
                    <a:pt x="13" y="36"/>
                    <a:pt x="11" y="36"/>
                  </a:cubicBezTo>
                  <a:close/>
                  <a:moveTo>
                    <a:pt x="73" y="43"/>
                  </a:moveTo>
                  <a:cubicBezTo>
                    <a:pt x="66" y="43"/>
                    <a:pt x="66" y="43"/>
                    <a:pt x="66" y="43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73" y="29"/>
                    <a:pt x="73" y="29"/>
                    <a:pt x="73" y="29"/>
                  </a:cubicBezTo>
                  <a:lnTo>
                    <a:pt x="73" y="43"/>
                  </a:lnTo>
                  <a:close/>
                  <a:moveTo>
                    <a:pt x="108" y="50"/>
                  </a:moveTo>
                  <a:cubicBezTo>
                    <a:pt x="80" y="50"/>
                    <a:pt x="80" y="50"/>
                    <a:pt x="80" y="50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3" y="21"/>
                    <a:pt x="86" y="21"/>
                    <a:pt x="87" y="21"/>
                  </a:cubicBezTo>
                  <a:cubicBezTo>
                    <a:pt x="99" y="21"/>
                    <a:pt x="109" y="31"/>
                    <a:pt x="109" y="43"/>
                  </a:cubicBezTo>
                  <a:cubicBezTo>
                    <a:pt x="109" y="46"/>
                    <a:pt x="109" y="48"/>
                    <a:pt x="108" y="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40"/>
            <p:cNvSpPr/>
            <p:nvPr/>
          </p:nvSpPr>
          <p:spPr>
            <a:xfrm>
              <a:off x="5011738" y="3636963"/>
              <a:ext cx="128588" cy="36513"/>
            </a:xfrm>
            <a:custGeom>
              <a:rect b="b" l="l" r="r" t="t"/>
              <a:pathLst>
                <a:path extrusionOk="0" h="15" w="51">
                  <a:moveTo>
                    <a:pt x="7" y="15"/>
                  </a:moveTo>
                  <a:cubicBezTo>
                    <a:pt x="47" y="15"/>
                    <a:pt x="47" y="15"/>
                    <a:pt x="47" y="15"/>
                  </a:cubicBezTo>
                  <a:cubicBezTo>
                    <a:pt x="49" y="15"/>
                    <a:pt x="50" y="14"/>
                    <a:pt x="51" y="12"/>
                  </a:cubicBezTo>
                  <a:cubicBezTo>
                    <a:pt x="51" y="11"/>
                    <a:pt x="51" y="9"/>
                    <a:pt x="50" y="8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5"/>
                    <a:pt x="7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40"/>
            <p:cNvSpPr/>
            <p:nvPr/>
          </p:nvSpPr>
          <p:spPr>
            <a:xfrm>
              <a:off x="5175251" y="3636963"/>
              <a:ext cx="128588" cy="36513"/>
            </a:xfrm>
            <a:custGeom>
              <a:rect b="b" l="l" r="r" t="t"/>
              <a:pathLst>
                <a:path extrusionOk="0" h="15" w="51">
                  <a:moveTo>
                    <a:pt x="10" y="15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8" y="15"/>
                    <a:pt x="51" y="11"/>
                    <a:pt x="51" y="7"/>
                  </a:cubicBezTo>
                  <a:cubicBezTo>
                    <a:pt x="51" y="3"/>
                    <a:pt x="48" y="0"/>
                    <a:pt x="4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1"/>
                    <a:pt x="1" y="2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10" y="1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40"/>
            <p:cNvSpPr/>
            <p:nvPr/>
          </p:nvSpPr>
          <p:spPr>
            <a:xfrm>
              <a:off x="5122863" y="3838575"/>
              <a:ext cx="180975" cy="34925"/>
            </a:xfrm>
            <a:custGeom>
              <a:rect b="b" l="l" r="r" t="t"/>
              <a:pathLst>
                <a:path extrusionOk="0" h="14" w="72">
                  <a:moveTo>
                    <a:pt x="65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9" y="14"/>
                    <a:pt x="72" y="11"/>
                    <a:pt x="72" y="7"/>
                  </a:cubicBezTo>
                  <a:cubicBezTo>
                    <a:pt x="72" y="3"/>
                    <a:pt x="69" y="0"/>
                    <a:pt x="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1" name="Google Shape;1701;p40"/>
          <p:cNvGrpSpPr/>
          <p:nvPr/>
        </p:nvGrpSpPr>
        <p:grpSpPr>
          <a:xfrm>
            <a:off x="7429852" y="4681828"/>
            <a:ext cx="367433" cy="375422"/>
            <a:chOff x="5599113" y="3600450"/>
            <a:chExt cx="292100" cy="298451"/>
          </a:xfrm>
        </p:grpSpPr>
        <p:sp>
          <p:nvSpPr>
            <p:cNvPr id="1702" name="Google Shape;1702;p40"/>
            <p:cNvSpPr/>
            <p:nvPr/>
          </p:nvSpPr>
          <p:spPr>
            <a:xfrm>
              <a:off x="5599113" y="3840163"/>
              <a:ext cx="292100" cy="58738"/>
            </a:xfrm>
            <a:custGeom>
              <a:rect b="b" l="l" r="r" t="t"/>
              <a:pathLst>
                <a:path extrusionOk="0" h="23" w="116">
                  <a:moveTo>
                    <a:pt x="88" y="9"/>
                  </a:moveTo>
                  <a:cubicBezTo>
                    <a:pt x="82" y="15"/>
                    <a:pt x="77" y="15"/>
                    <a:pt x="72" y="9"/>
                  </a:cubicBezTo>
                  <a:cubicBezTo>
                    <a:pt x="63" y="1"/>
                    <a:pt x="53" y="0"/>
                    <a:pt x="45" y="9"/>
                  </a:cubicBezTo>
                  <a:cubicBezTo>
                    <a:pt x="39" y="15"/>
                    <a:pt x="34" y="15"/>
                    <a:pt x="28" y="9"/>
                  </a:cubicBezTo>
                  <a:cubicBezTo>
                    <a:pt x="19" y="0"/>
                    <a:pt x="10" y="0"/>
                    <a:pt x="1" y="9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18"/>
                    <a:pt x="4" y="16"/>
                    <a:pt x="6" y="14"/>
                  </a:cubicBezTo>
                  <a:cubicBezTo>
                    <a:pt x="12" y="8"/>
                    <a:pt x="17" y="8"/>
                    <a:pt x="23" y="14"/>
                  </a:cubicBezTo>
                  <a:cubicBezTo>
                    <a:pt x="32" y="23"/>
                    <a:pt x="41" y="23"/>
                    <a:pt x="50" y="14"/>
                  </a:cubicBezTo>
                  <a:cubicBezTo>
                    <a:pt x="56" y="8"/>
                    <a:pt x="61" y="8"/>
                    <a:pt x="66" y="14"/>
                  </a:cubicBezTo>
                  <a:cubicBezTo>
                    <a:pt x="71" y="19"/>
                    <a:pt x="75" y="21"/>
                    <a:pt x="80" y="21"/>
                  </a:cubicBezTo>
                  <a:cubicBezTo>
                    <a:pt x="84" y="21"/>
                    <a:pt x="89" y="19"/>
                    <a:pt x="93" y="14"/>
                  </a:cubicBezTo>
                  <a:cubicBezTo>
                    <a:pt x="99" y="8"/>
                    <a:pt x="104" y="8"/>
                    <a:pt x="110" y="14"/>
                  </a:cubicBezTo>
                  <a:cubicBezTo>
                    <a:pt x="112" y="16"/>
                    <a:pt x="114" y="17"/>
                    <a:pt x="116" y="18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06" y="0"/>
                    <a:pt x="97" y="0"/>
                    <a:pt x="88" y="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40"/>
            <p:cNvSpPr/>
            <p:nvPr/>
          </p:nvSpPr>
          <p:spPr>
            <a:xfrm>
              <a:off x="5599113" y="3600450"/>
              <a:ext cx="292100" cy="242888"/>
            </a:xfrm>
            <a:custGeom>
              <a:rect b="b" l="l" r="r" t="t"/>
              <a:pathLst>
                <a:path extrusionOk="0" h="96" w="116">
                  <a:moveTo>
                    <a:pt x="115" y="82"/>
                  </a:moveTo>
                  <a:cubicBezTo>
                    <a:pt x="106" y="74"/>
                    <a:pt x="97" y="74"/>
                    <a:pt x="88" y="82"/>
                  </a:cubicBezTo>
                  <a:cubicBezTo>
                    <a:pt x="88" y="83"/>
                    <a:pt x="87" y="83"/>
                    <a:pt x="87" y="84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98" y="54"/>
                    <a:pt x="98" y="52"/>
                    <a:pt x="98" y="51"/>
                  </a:cubicBezTo>
                  <a:cubicBezTo>
                    <a:pt x="98" y="50"/>
                    <a:pt x="97" y="49"/>
                    <a:pt x="96" y="49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29"/>
                    <a:pt x="87" y="29"/>
                    <a:pt x="87" y="29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1"/>
                    <a:pt x="63" y="0"/>
                    <a:pt x="61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2" y="0"/>
                    <a:pt x="50" y="1"/>
                    <a:pt x="50" y="3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18" y="49"/>
                    <a:pt x="18" y="50"/>
                    <a:pt x="17" y="51"/>
                  </a:cubicBezTo>
                  <a:cubicBezTo>
                    <a:pt x="17" y="52"/>
                    <a:pt x="17" y="54"/>
                    <a:pt x="18" y="5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8" y="83"/>
                    <a:pt x="28" y="82"/>
                    <a:pt x="28" y="82"/>
                  </a:cubicBezTo>
                  <a:cubicBezTo>
                    <a:pt x="19" y="74"/>
                    <a:pt x="10" y="74"/>
                    <a:pt x="1" y="82"/>
                  </a:cubicBezTo>
                  <a:cubicBezTo>
                    <a:pt x="1" y="83"/>
                    <a:pt x="0" y="83"/>
                    <a:pt x="0" y="8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2" y="91"/>
                    <a:pt x="4" y="90"/>
                    <a:pt x="6" y="87"/>
                  </a:cubicBezTo>
                  <a:cubicBezTo>
                    <a:pt x="12" y="82"/>
                    <a:pt x="17" y="82"/>
                    <a:pt x="23" y="87"/>
                  </a:cubicBezTo>
                  <a:cubicBezTo>
                    <a:pt x="32" y="96"/>
                    <a:pt x="41" y="96"/>
                    <a:pt x="50" y="87"/>
                  </a:cubicBezTo>
                  <a:cubicBezTo>
                    <a:pt x="50" y="87"/>
                    <a:pt x="50" y="87"/>
                    <a:pt x="51" y="87"/>
                  </a:cubicBezTo>
                  <a:cubicBezTo>
                    <a:pt x="56" y="82"/>
                    <a:pt x="60" y="82"/>
                    <a:pt x="66" y="87"/>
                  </a:cubicBezTo>
                  <a:cubicBezTo>
                    <a:pt x="66" y="87"/>
                    <a:pt x="66" y="87"/>
                    <a:pt x="66" y="87"/>
                  </a:cubicBezTo>
                  <a:cubicBezTo>
                    <a:pt x="71" y="92"/>
                    <a:pt x="75" y="94"/>
                    <a:pt x="80" y="94"/>
                  </a:cubicBezTo>
                  <a:cubicBezTo>
                    <a:pt x="84" y="94"/>
                    <a:pt x="89" y="92"/>
                    <a:pt x="93" y="87"/>
                  </a:cubicBezTo>
                  <a:cubicBezTo>
                    <a:pt x="99" y="82"/>
                    <a:pt x="104" y="82"/>
                    <a:pt x="110" y="87"/>
                  </a:cubicBezTo>
                  <a:cubicBezTo>
                    <a:pt x="112" y="89"/>
                    <a:pt x="114" y="91"/>
                    <a:pt x="116" y="92"/>
                  </a:cubicBezTo>
                  <a:cubicBezTo>
                    <a:pt x="116" y="83"/>
                    <a:pt x="116" y="83"/>
                    <a:pt x="116" y="83"/>
                  </a:cubicBezTo>
                  <a:cubicBezTo>
                    <a:pt x="115" y="83"/>
                    <a:pt x="115" y="82"/>
                    <a:pt x="115" y="82"/>
                  </a:cubicBezTo>
                  <a:close/>
                  <a:moveTo>
                    <a:pt x="79" y="43"/>
                  </a:moveTo>
                  <a:cubicBezTo>
                    <a:pt x="58" y="36"/>
                    <a:pt x="58" y="36"/>
                    <a:pt x="58" y="36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9" y="29"/>
                    <a:pt x="79" y="29"/>
                    <a:pt x="79" y="29"/>
                  </a:cubicBezTo>
                  <a:lnTo>
                    <a:pt x="79" y="4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4" name="Google Shape;1704;p40"/>
          <p:cNvGrpSpPr/>
          <p:nvPr/>
        </p:nvGrpSpPr>
        <p:grpSpPr>
          <a:xfrm>
            <a:off x="8901580" y="4773686"/>
            <a:ext cx="367433" cy="277572"/>
            <a:chOff x="6769101" y="3673475"/>
            <a:chExt cx="292100" cy="220663"/>
          </a:xfrm>
        </p:grpSpPr>
        <p:sp>
          <p:nvSpPr>
            <p:cNvPr id="1705" name="Google Shape;1705;p40"/>
            <p:cNvSpPr/>
            <p:nvPr/>
          </p:nvSpPr>
          <p:spPr>
            <a:xfrm>
              <a:off x="6769101" y="3673475"/>
              <a:ext cx="292100" cy="220663"/>
            </a:xfrm>
            <a:custGeom>
              <a:rect b="b" l="l" r="r" t="t"/>
              <a:pathLst>
                <a:path extrusionOk="0" h="87" w="116">
                  <a:moveTo>
                    <a:pt x="91" y="36"/>
                  </a:moveTo>
                  <a:cubicBezTo>
                    <a:pt x="88" y="36"/>
                    <a:pt x="86" y="36"/>
                    <a:pt x="83" y="37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4"/>
                    <a:pt x="91" y="2"/>
                    <a:pt x="90" y="1"/>
                  </a:cubicBezTo>
                  <a:cubicBezTo>
                    <a:pt x="90" y="0"/>
                    <a:pt x="88" y="0"/>
                    <a:pt x="87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7" y="0"/>
                    <a:pt x="65" y="1"/>
                    <a:pt x="65" y="3"/>
                  </a:cubicBezTo>
                  <a:cubicBezTo>
                    <a:pt x="65" y="5"/>
                    <a:pt x="67" y="7"/>
                    <a:pt x="69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5" y="21"/>
                    <a:pt x="33" y="22"/>
                    <a:pt x="33" y="24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8" y="36"/>
                    <a:pt x="27" y="36"/>
                    <a:pt x="26" y="36"/>
                  </a:cubicBezTo>
                  <a:cubicBezTo>
                    <a:pt x="11" y="36"/>
                    <a:pt x="0" y="47"/>
                    <a:pt x="0" y="61"/>
                  </a:cubicBezTo>
                  <a:cubicBezTo>
                    <a:pt x="0" y="75"/>
                    <a:pt x="11" y="87"/>
                    <a:pt x="26" y="87"/>
                  </a:cubicBezTo>
                  <a:cubicBezTo>
                    <a:pt x="40" y="87"/>
                    <a:pt x="51" y="75"/>
                    <a:pt x="51" y="61"/>
                  </a:cubicBezTo>
                  <a:cubicBezTo>
                    <a:pt x="51" y="51"/>
                    <a:pt x="45" y="42"/>
                    <a:pt x="36" y="38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8" y="31"/>
                    <a:pt x="41" y="29"/>
                    <a:pt x="44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0" y="45"/>
                    <a:pt x="65" y="52"/>
                    <a:pt x="65" y="61"/>
                  </a:cubicBezTo>
                  <a:cubicBezTo>
                    <a:pt x="65" y="75"/>
                    <a:pt x="77" y="87"/>
                    <a:pt x="91" y="87"/>
                  </a:cubicBezTo>
                  <a:cubicBezTo>
                    <a:pt x="105" y="87"/>
                    <a:pt x="116" y="75"/>
                    <a:pt x="116" y="61"/>
                  </a:cubicBezTo>
                  <a:cubicBezTo>
                    <a:pt x="116" y="47"/>
                    <a:pt x="105" y="36"/>
                    <a:pt x="91" y="36"/>
                  </a:cubicBezTo>
                  <a:close/>
                  <a:moveTo>
                    <a:pt x="44" y="61"/>
                  </a:moveTo>
                  <a:cubicBezTo>
                    <a:pt x="44" y="71"/>
                    <a:pt x="36" y="79"/>
                    <a:pt x="26" y="79"/>
                  </a:cubicBezTo>
                  <a:cubicBezTo>
                    <a:pt x="16" y="79"/>
                    <a:pt x="7" y="71"/>
                    <a:pt x="7" y="61"/>
                  </a:cubicBezTo>
                  <a:cubicBezTo>
                    <a:pt x="7" y="51"/>
                    <a:pt x="16" y="43"/>
                    <a:pt x="26" y="43"/>
                  </a:cubicBezTo>
                  <a:cubicBezTo>
                    <a:pt x="26" y="43"/>
                    <a:pt x="26" y="43"/>
                    <a:pt x="27" y="43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2" y="56"/>
                    <a:pt x="23" y="58"/>
                    <a:pt x="25" y="59"/>
                  </a:cubicBezTo>
                  <a:cubicBezTo>
                    <a:pt x="26" y="59"/>
                    <a:pt x="27" y="59"/>
                    <a:pt x="28" y="59"/>
                  </a:cubicBezTo>
                  <a:cubicBezTo>
                    <a:pt x="29" y="58"/>
                    <a:pt x="30" y="57"/>
                    <a:pt x="30" y="57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40" y="48"/>
                    <a:pt x="44" y="54"/>
                    <a:pt x="44" y="61"/>
                  </a:cubicBezTo>
                  <a:close/>
                  <a:moveTo>
                    <a:pt x="91" y="79"/>
                  </a:moveTo>
                  <a:cubicBezTo>
                    <a:pt x="81" y="79"/>
                    <a:pt x="73" y="71"/>
                    <a:pt x="73" y="61"/>
                  </a:cubicBezTo>
                  <a:cubicBezTo>
                    <a:pt x="73" y="55"/>
                    <a:pt x="76" y="50"/>
                    <a:pt x="80" y="47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90" y="65"/>
                    <a:pt x="93" y="66"/>
                    <a:pt x="94" y="65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5" y="65"/>
                    <a:pt x="96" y="64"/>
                    <a:pt x="96" y="63"/>
                  </a:cubicBezTo>
                  <a:cubicBezTo>
                    <a:pt x="97" y="62"/>
                    <a:pt x="96" y="61"/>
                    <a:pt x="96" y="60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88" y="43"/>
                    <a:pt x="90" y="43"/>
                    <a:pt x="91" y="43"/>
                  </a:cubicBezTo>
                  <a:cubicBezTo>
                    <a:pt x="101" y="43"/>
                    <a:pt x="109" y="51"/>
                    <a:pt x="109" y="61"/>
                  </a:cubicBezTo>
                  <a:cubicBezTo>
                    <a:pt x="109" y="71"/>
                    <a:pt x="101" y="79"/>
                    <a:pt x="91" y="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6" name="Google Shape;1706;p40"/>
            <p:cNvSpPr/>
            <p:nvPr/>
          </p:nvSpPr>
          <p:spPr>
            <a:xfrm>
              <a:off x="6824663" y="3692525"/>
              <a:ext cx="68263" cy="17463"/>
            </a:xfrm>
            <a:custGeom>
              <a:rect b="b" l="l" r="r" t="t"/>
              <a:pathLst>
                <a:path extrusionOk="0" h="7" w="27">
                  <a:moveTo>
                    <a:pt x="4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20" y="7"/>
                    <a:pt x="23" y="5"/>
                    <a:pt x="26" y="2"/>
                  </a:cubicBezTo>
                  <a:cubicBezTo>
                    <a:pt x="27" y="2"/>
                    <a:pt x="27" y="1"/>
                    <a:pt x="27" y="1"/>
                  </a:cubicBezTo>
                  <a:cubicBezTo>
                    <a:pt x="26" y="0"/>
                    <a:pt x="26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7"/>
                    <a:pt x="4" y="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7" name="Google Shape;1707;p40"/>
          <p:cNvSpPr/>
          <p:nvPr/>
        </p:nvSpPr>
        <p:spPr>
          <a:xfrm>
            <a:off x="9636444" y="4681828"/>
            <a:ext cx="371426" cy="369430"/>
          </a:xfrm>
          <a:custGeom>
            <a:rect b="b" l="l" r="r" t="t"/>
            <a:pathLst>
              <a:path extrusionOk="0" h="185" w="186">
                <a:moveTo>
                  <a:pt x="127" y="0"/>
                </a:moveTo>
                <a:lnTo>
                  <a:pt x="59" y="0"/>
                </a:lnTo>
                <a:lnTo>
                  <a:pt x="0" y="185"/>
                </a:lnTo>
                <a:lnTo>
                  <a:pt x="186" y="185"/>
                </a:lnTo>
                <a:lnTo>
                  <a:pt x="127" y="0"/>
                </a:lnTo>
                <a:close/>
                <a:moveTo>
                  <a:pt x="105" y="172"/>
                </a:moveTo>
                <a:lnTo>
                  <a:pt x="81" y="172"/>
                </a:lnTo>
                <a:lnTo>
                  <a:pt x="81" y="139"/>
                </a:lnTo>
                <a:lnTo>
                  <a:pt x="105" y="139"/>
                </a:lnTo>
                <a:lnTo>
                  <a:pt x="105" y="172"/>
                </a:lnTo>
                <a:close/>
                <a:moveTo>
                  <a:pt x="105" y="115"/>
                </a:moveTo>
                <a:lnTo>
                  <a:pt x="81" y="115"/>
                </a:lnTo>
                <a:lnTo>
                  <a:pt x="81" y="80"/>
                </a:lnTo>
                <a:lnTo>
                  <a:pt x="105" y="80"/>
                </a:lnTo>
                <a:lnTo>
                  <a:pt x="105" y="115"/>
                </a:lnTo>
                <a:close/>
                <a:moveTo>
                  <a:pt x="105" y="58"/>
                </a:moveTo>
                <a:lnTo>
                  <a:pt x="81" y="58"/>
                </a:lnTo>
                <a:lnTo>
                  <a:pt x="81" y="23"/>
                </a:lnTo>
                <a:lnTo>
                  <a:pt x="105" y="23"/>
                </a:lnTo>
                <a:lnTo>
                  <a:pt x="105" y="5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08" name="Google Shape;1708;p40"/>
          <p:cNvGrpSpPr/>
          <p:nvPr/>
        </p:nvGrpSpPr>
        <p:grpSpPr>
          <a:xfrm>
            <a:off x="10375304" y="4749723"/>
            <a:ext cx="369429" cy="301535"/>
            <a:chOff x="7940676" y="3654425"/>
            <a:chExt cx="293687" cy="239713"/>
          </a:xfrm>
        </p:grpSpPr>
        <p:sp>
          <p:nvSpPr>
            <p:cNvPr id="1709" name="Google Shape;1709;p40"/>
            <p:cNvSpPr/>
            <p:nvPr/>
          </p:nvSpPr>
          <p:spPr>
            <a:xfrm>
              <a:off x="8105776" y="3654425"/>
              <a:ext cx="109538" cy="146050"/>
            </a:xfrm>
            <a:custGeom>
              <a:rect b="b" l="l" r="r" t="t"/>
              <a:pathLst>
                <a:path extrusionOk="0" h="58" w="44">
                  <a:moveTo>
                    <a:pt x="4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3" y="8"/>
                    <a:pt x="15" y="9"/>
                    <a:pt x="15" y="11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52"/>
                    <a:pt x="21" y="58"/>
                    <a:pt x="29" y="58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1" y="58"/>
                    <a:pt x="42" y="58"/>
                    <a:pt x="43" y="57"/>
                  </a:cubicBezTo>
                  <a:cubicBezTo>
                    <a:pt x="44" y="56"/>
                    <a:pt x="44" y="54"/>
                    <a:pt x="43" y="53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0" name="Google Shape;1710;p40"/>
            <p:cNvSpPr/>
            <p:nvPr/>
          </p:nvSpPr>
          <p:spPr>
            <a:xfrm>
              <a:off x="8196263" y="3673475"/>
              <a:ext cx="38100" cy="53975"/>
            </a:xfrm>
            <a:custGeom>
              <a:rect b="b" l="l" r="r" t="t"/>
              <a:pathLst>
                <a:path extrusionOk="0" h="21" w="15">
                  <a:moveTo>
                    <a:pt x="11" y="0"/>
                  </a:moveTo>
                  <a:cubicBezTo>
                    <a:pt x="5" y="0"/>
                    <a:pt x="0" y="4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1" name="Google Shape;1711;p40"/>
            <p:cNvSpPr/>
            <p:nvPr/>
          </p:nvSpPr>
          <p:spPr>
            <a:xfrm>
              <a:off x="8161338" y="3821113"/>
              <a:ext cx="73025" cy="73025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2" name="Google Shape;1712;p40"/>
            <p:cNvSpPr/>
            <p:nvPr/>
          </p:nvSpPr>
          <p:spPr>
            <a:xfrm>
              <a:off x="7953376" y="3856038"/>
              <a:ext cx="73025" cy="38100"/>
            </a:xfrm>
            <a:custGeom>
              <a:rect b="b" l="l" r="r" t="t"/>
              <a:pathLst>
                <a:path extrusionOk="0" h="15" w="29">
                  <a:moveTo>
                    <a:pt x="15" y="15"/>
                  </a:moveTo>
                  <a:cubicBezTo>
                    <a:pt x="23" y="15"/>
                    <a:pt x="29" y="8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7" y="15"/>
                    <a:pt x="15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3" name="Google Shape;1713;p40"/>
            <p:cNvSpPr/>
            <p:nvPr/>
          </p:nvSpPr>
          <p:spPr>
            <a:xfrm>
              <a:off x="7940676" y="3727450"/>
              <a:ext cx="212725" cy="111125"/>
            </a:xfrm>
            <a:custGeom>
              <a:rect b="b" l="l" r="r" t="t"/>
              <a:pathLst>
                <a:path extrusionOk="0" h="44" w="84">
                  <a:moveTo>
                    <a:pt x="52" y="37"/>
                  </a:moveTo>
                  <a:cubicBezTo>
                    <a:pt x="50" y="37"/>
                    <a:pt x="50" y="35"/>
                    <a:pt x="51" y="34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9" y="0"/>
                    <a:pt x="5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0"/>
                    <a:pt x="7" y="4"/>
                    <a:pt x="7" y="8"/>
                  </a:cubicBezTo>
                  <a:cubicBezTo>
                    <a:pt x="7" y="12"/>
                    <a:pt x="10" y="15"/>
                    <a:pt x="14" y="15"/>
                  </a:cubicBezTo>
                  <a:cubicBezTo>
                    <a:pt x="19" y="15"/>
                    <a:pt x="23" y="15"/>
                    <a:pt x="27" y="15"/>
                  </a:cubicBezTo>
                  <a:cubicBezTo>
                    <a:pt x="12" y="20"/>
                    <a:pt x="4" y="32"/>
                    <a:pt x="0" y="39"/>
                  </a:cubicBezTo>
                  <a:cubicBezTo>
                    <a:pt x="0" y="40"/>
                    <a:pt x="0" y="41"/>
                    <a:pt x="0" y="42"/>
                  </a:cubicBezTo>
                  <a:cubicBezTo>
                    <a:pt x="1" y="43"/>
                    <a:pt x="2" y="44"/>
                    <a:pt x="3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6" y="44"/>
                    <a:pt x="79" y="43"/>
                    <a:pt x="80" y="41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4" y="38"/>
                    <a:pt x="83" y="37"/>
                    <a:pt x="81" y="37"/>
                  </a:cubicBezTo>
                  <a:lnTo>
                    <a:pt x="52" y="3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14" name="Google Shape;1714;p40"/>
          <p:cNvSpPr/>
          <p:nvPr/>
        </p:nvSpPr>
        <p:spPr>
          <a:xfrm>
            <a:off x="11134131" y="4681828"/>
            <a:ext cx="345467" cy="369430"/>
          </a:xfrm>
          <a:custGeom>
            <a:rect b="b" l="l" r="r" t="t"/>
            <a:pathLst>
              <a:path extrusionOk="0" h="116" w="109">
                <a:moveTo>
                  <a:pt x="108" y="72"/>
                </a:moveTo>
                <a:cubicBezTo>
                  <a:pt x="66" y="41"/>
                  <a:pt x="66" y="41"/>
                  <a:pt x="66" y="41"/>
                </a:cubicBezTo>
                <a:cubicBezTo>
                  <a:pt x="66" y="21"/>
                  <a:pt x="66" y="21"/>
                  <a:pt x="66" y="21"/>
                </a:cubicBezTo>
                <a:cubicBezTo>
                  <a:pt x="66" y="16"/>
                  <a:pt x="60" y="0"/>
                  <a:pt x="55" y="0"/>
                </a:cubicBezTo>
                <a:cubicBezTo>
                  <a:pt x="49" y="0"/>
                  <a:pt x="44" y="16"/>
                  <a:pt x="44" y="21"/>
                </a:cubicBezTo>
                <a:cubicBezTo>
                  <a:pt x="44" y="41"/>
                  <a:pt x="44" y="41"/>
                  <a:pt x="44" y="41"/>
                </a:cubicBezTo>
                <a:cubicBezTo>
                  <a:pt x="2" y="72"/>
                  <a:pt x="2" y="72"/>
                  <a:pt x="2" y="72"/>
                </a:cubicBezTo>
                <a:cubicBezTo>
                  <a:pt x="1" y="73"/>
                  <a:pt x="0" y="74"/>
                  <a:pt x="0" y="75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7"/>
                  <a:pt x="1" y="78"/>
                  <a:pt x="2" y="79"/>
                </a:cubicBezTo>
                <a:cubicBezTo>
                  <a:pt x="3" y="79"/>
                  <a:pt x="4" y="80"/>
                  <a:pt x="5" y="79"/>
                </a:cubicBezTo>
                <a:cubicBezTo>
                  <a:pt x="44" y="69"/>
                  <a:pt x="44" y="69"/>
                  <a:pt x="44" y="69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99"/>
                  <a:pt x="44" y="99"/>
                  <a:pt x="44" y="99"/>
                </a:cubicBezTo>
                <a:cubicBezTo>
                  <a:pt x="31" y="109"/>
                  <a:pt x="31" y="109"/>
                  <a:pt x="31" y="109"/>
                </a:cubicBezTo>
                <a:cubicBezTo>
                  <a:pt x="30" y="109"/>
                  <a:pt x="29" y="110"/>
                  <a:pt x="29" y="112"/>
                </a:cubicBezTo>
                <a:cubicBezTo>
                  <a:pt x="29" y="112"/>
                  <a:pt x="29" y="112"/>
                  <a:pt x="29" y="112"/>
                </a:cubicBezTo>
                <a:cubicBezTo>
                  <a:pt x="29" y="113"/>
                  <a:pt x="30" y="114"/>
                  <a:pt x="31" y="115"/>
                </a:cubicBezTo>
                <a:cubicBezTo>
                  <a:pt x="32" y="116"/>
                  <a:pt x="33" y="116"/>
                  <a:pt x="34" y="116"/>
                </a:cubicBezTo>
                <a:cubicBezTo>
                  <a:pt x="55" y="108"/>
                  <a:pt x="55" y="108"/>
                  <a:pt x="55" y="108"/>
                </a:cubicBezTo>
                <a:cubicBezTo>
                  <a:pt x="75" y="115"/>
                  <a:pt x="75" y="115"/>
                  <a:pt x="75" y="115"/>
                </a:cubicBezTo>
                <a:cubicBezTo>
                  <a:pt x="77" y="116"/>
                  <a:pt x="78" y="116"/>
                  <a:pt x="79" y="115"/>
                </a:cubicBezTo>
                <a:cubicBezTo>
                  <a:pt x="80" y="114"/>
                  <a:pt x="80" y="113"/>
                  <a:pt x="80" y="112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80" y="110"/>
                  <a:pt x="80" y="109"/>
                  <a:pt x="78" y="108"/>
                </a:cubicBezTo>
                <a:cubicBezTo>
                  <a:pt x="66" y="99"/>
                  <a:pt x="66" y="99"/>
                  <a:pt x="66" y="99"/>
                </a:cubicBezTo>
                <a:cubicBezTo>
                  <a:pt x="66" y="76"/>
                  <a:pt x="66" y="76"/>
                  <a:pt x="66" y="76"/>
                </a:cubicBezTo>
                <a:cubicBezTo>
                  <a:pt x="66" y="69"/>
                  <a:pt x="66" y="69"/>
                  <a:pt x="66" y="69"/>
                </a:cubicBezTo>
                <a:cubicBezTo>
                  <a:pt x="105" y="79"/>
                  <a:pt x="105" y="79"/>
                  <a:pt x="105" y="79"/>
                </a:cubicBezTo>
                <a:cubicBezTo>
                  <a:pt x="106" y="80"/>
                  <a:pt x="107" y="79"/>
                  <a:pt x="108" y="79"/>
                </a:cubicBezTo>
                <a:cubicBezTo>
                  <a:pt x="109" y="78"/>
                  <a:pt x="109" y="77"/>
                  <a:pt x="109" y="76"/>
                </a:cubicBezTo>
                <a:cubicBezTo>
                  <a:pt x="109" y="75"/>
                  <a:pt x="109" y="75"/>
                  <a:pt x="109" y="75"/>
                </a:cubicBezTo>
                <a:cubicBezTo>
                  <a:pt x="109" y="74"/>
                  <a:pt x="109" y="73"/>
                  <a:pt x="108" y="7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5" name="Google Shape;1715;p40"/>
          <p:cNvSpPr/>
          <p:nvPr/>
        </p:nvSpPr>
        <p:spPr>
          <a:xfrm>
            <a:off x="8188680" y="4681828"/>
            <a:ext cx="323500" cy="369430"/>
          </a:xfrm>
          <a:custGeom>
            <a:rect b="b" l="l" r="r" t="t"/>
            <a:pathLst>
              <a:path extrusionOk="0" h="116" w="102">
                <a:moveTo>
                  <a:pt x="87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6"/>
                  <a:pt x="0" y="14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8"/>
                  <a:pt x="2" y="79"/>
                  <a:pt x="4" y="79"/>
                </a:cubicBezTo>
                <a:cubicBezTo>
                  <a:pt x="7" y="79"/>
                  <a:pt x="7" y="79"/>
                  <a:pt x="7" y="79"/>
                </a:cubicBezTo>
                <a:cubicBezTo>
                  <a:pt x="7" y="98"/>
                  <a:pt x="7" y="98"/>
                  <a:pt x="7" y="98"/>
                </a:cubicBezTo>
                <a:cubicBezTo>
                  <a:pt x="7" y="100"/>
                  <a:pt x="9" y="101"/>
                  <a:pt x="11" y="101"/>
                </a:cubicBezTo>
                <a:cubicBezTo>
                  <a:pt x="15" y="101"/>
                  <a:pt x="15" y="101"/>
                  <a:pt x="15" y="101"/>
                </a:cubicBezTo>
                <a:cubicBezTo>
                  <a:pt x="15" y="108"/>
                  <a:pt x="15" y="108"/>
                  <a:pt x="15" y="108"/>
                </a:cubicBezTo>
                <a:cubicBezTo>
                  <a:pt x="15" y="112"/>
                  <a:pt x="18" y="116"/>
                  <a:pt x="22" y="116"/>
                </a:cubicBezTo>
                <a:cubicBezTo>
                  <a:pt x="29" y="116"/>
                  <a:pt x="29" y="116"/>
                  <a:pt x="29" y="116"/>
                </a:cubicBezTo>
                <a:cubicBezTo>
                  <a:pt x="33" y="116"/>
                  <a:pt x="36" y="112"/>
                  <a:pt x="36" y="108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65" y="101"/>
                  <a:pt x="65" y="101"/>
                  <a:pt x="65" y="101"/>
                </a:cubicBezTo>
                <a:cubicBezTo>
                  <a:pt x="65" y="108"/>
                  <a:pt x="65" y="108"/>
                  <a:pt x="65" y="108"/>
                </a:cubicBezTo>
                <a:cubicBezTo>
                  <a:pt x="65" y="112"/>
                  <a:pt x="69" y="116"/>
                  <a:pt x="73" y="116"/>
                </a:cubicBezTo>
                <a:cubicBezTo>
                  <a:pt x="80" y="116"/>
                  <a:pt x="80" y="116"/>
                  <a:pt x="80" y="116"/>
                </a:cubicBezTo>
                <a:cubicBezTo>
                  <a:pt x="84" y="116"/>
                  <a:pt x="87" y="112"/>
                  <a:pt x="87" y="108"/>
                </a:cubicBezTo>
                <a:cubicBezTo>
                  <a:pt x="87" y="101"/>
                  <a:pt x="87" y="101"/>
                  <a:pt x="87" y="101"/>
                </a:cubicBezTo>
                <a:cubicBezTo>
                  <a:pt x="91" y="101"/>
                  <a:pt x="91" y="101"/>
                  <a:pt x="91" y="101"/>
                </a:cubicBezTo>
                <a:cubicBezTo>
                  <a:pt x="93" y="101"/>
                  <a:pt x="94" y="100"/>
                  <a:pt x="94" y="98"/>
                </a:cubicBezTo>
                <a:cubicBezTo>
                  <a:pt x="94" y="79"/>
                  <a:pt x="94" y="79"/>
                  <a:pt x="94" y="79"/>
                </a:cubicBezTo>
                <a:cubicBezTo>
                  <a:pt x="98" y="79"/>
                  <a:pt x="98" y="79"/>
                  <a:pt x="98" y="79"/>
                </a:cubicBezTo>
                <a:cubicBezTo>
                  <a:pt x="100" y="79"/>
                  <a:pt x="102" y="78"/>
                  <a:pt x="102" y="76"/>
                </a:cubicBezTo>
                <a:cubicBezTo>
                  <a:pt x="102" y="72"/>
                  <a:pt x="102" y="72"/>
                  <a:pt x="102" y="72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2" y="6"/>
                  <a:pt x="95" y="0"/>
                  <a:pt x="87" y="0"/>
                </a:cubicBezTo>
                <a:close/>
                <a:moveTo>
                  <a:pt x="73" y="29"/>
                </a:moveTo>
                <a:cubicBezTo>
                  <a:pt x="77" y="29"/>
                  <a:pt x="80" y="32"/>
                  <a:pt x="80" y="36"/>
                </a:cubicBezTo>
                <a:cubicBezTo>
                  <a:pt x="80" y="50"/>
                  <a:pt x="80" y="50"/>
                  <a:pt x="80" y="50"/>
                </a:cubicBezTo>
                <a:cubicBezTo>
                  <a:pt x="22" y="50"/>
                  <a:pt x="22" y="50"/>
                  <a:pt x="22" y="50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2"/>
                  <a:pt x="25" y="29"/>
                  <a:pt x="29" y="29"/>
                </a:cubicBezTo>
                <a:lnTo>
                  <a:pt x="73" y="29"/>
                </a:lnTo>
                <a:close/>
                <a:moveTo>
                  <a:pt x="29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18" y="87"/>
                  <a:pt x="15" y="83"/>
                  <a:pt x="15" y="79"/>
                </a:cubicBezTo>
                <a:cubicBezTo>
                  <a:pt x="15" y="75"/>
                  <a:pt x="18" y="72"/>
                  <a:pt x="22" y="72"/>
                </a:cubicBezTo>
                <a:cubicBezTo>
                  <a:pt x="29" y="72"/>
                  <a:pt x="29" y="72"/>
                  <a:pt x="29" y="72"/>
                </a:cubicBezTo>
                <a:cubicBezTo>
                  <a:pt x="33" y="72"/>
                  <a:pt x="36" y="75"/>
                  <a:pt x="36" y="79"/>
                </a:cubicBezTo>
                <a:cubicBezTo>
                  <a:pt x="36" y="83"/>
                  <a:pt x="33" y="87"/>
                  <a:pt x="29" y="87"/>
                </a:cubicBezTo>
                <a:close/>
                <a:moveTo>
                  <a:pt x="80" y="87"/>
                </a:moveTo>
                <a:cubicBezTo>
                  <a:pt x="73" y="87"/>
                  <a:pt x="73" y="87"/>
                  <a:pt x="73" y="87"/>
                </a:cubicBezTo>
                <a:cubicBezTo>
                  <a:pt x="69" y="87"/>
                  <a:pt x="65" y="83"/>
                  <a:pt x="65" y="79"/>
                </a:cubicBezTo>
                <a:cubicBezTo>
                  <a:pt x="65" y="75"/>
                  <a:pt x="69" y="72"/>
                  <a:pt x="73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4" y="72"/>
                  <a:pt x="87" y="75"/>
                  <a:pt x="87" y="79"/>
                </a:cubicBezTo>
                <a:cubicBezTo>
                  <a:pt x="87" y="83"/>
                  <a:pt x="84" y="87"/>
                  <a:pt x="80" y="8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16" name="Google Shape;1716;p40"/>
          <p:cNvGrpSpPr/>
          <p:nvPr/>
        </p:nvGrpSpPr>
        <p:grpSpPr>
          <a:xfrm>
            <a:off x="11112166" y="3206108"/>
            <a:ext cx="367434" cy="277572"/>
            <a:chOff x="8526463" y="2427288"/>
            <a:chExt cx="292101" cy="220663"/>
          </a:xfrm>
        </p:grpSpPr>
        <p:sp>
          <p:nvSpPr>
            <p:cNvPr id="1717" name="Google Shape;1717;p40"/>
            <p:cNvSpPr/>
            <p:nvPr/>
          </p:nvSpPr>
          <p:spPr>
            <a:xfrm>
              <a:off x="8526463" y="2611438"/>
              <a:ext cx="292100" cy="36513"/>
            </a:xfrm>
            <a:custGeom>
              <a:rect b="b" l="l" r="r" t="t"/>
              <a:pathLst>
                <a:path extrusionOk="0" h="14" w="116">
                  <a:moveTo>
                    <a:pt x="10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13" y="14"/>
                    <a:pt x="116" y="11"/>
                    <a:pt x="116" y="7"/>
                  </a:cubicBezTo>
                  <a:cubicBezTo>
                    <a:pt x="116" y="3"/>
                    <a:pt x="113" y="0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8" name="Google Shape;1718;p40"/>
            <p:cNvSpPr/>
            <p:nvPr/>
          </p:nvSpPr>
          <p:spPr>
            <a:xfrm>
              <a:off x="8582026" y="2427288"/>
              <a:ext cx="236538" cy="165100"/>
            </a:xfrm>
            <a:custGeom>
              <a:rect b="b" l="l" r="r" t="t"/>
              <a:pathLst>
                <a:path extrusionOk="0" h="65" w="94">
                  <a:moveTo>
                    <a:pt x="14" y="65"/>
                  </a:moveTo>
                  <a:cubicBezTo>
                    <a:pt x="58" y="65"/>
                    <a:pt x="58" y="65"/>
                    <a:pt x="58" y="65"/>
                  </a:cubicBezTo>
                  <a:cubicBezTo>
                    <a:pt x="66" y="65"/>
                    <a:pt x="72" y="59"/>
                    <a:pt x="72" y="51"/>
                  </a:cubicBezTo>
                  <a:cubicBezTo>
                    <a:pt x="84" y="51"/>
                    <a:pt x="94" y="41"/>
                    <a:pt x="94" y="29"/>
                  </a:cubicBezTo>
                  <a:cubicBezTo>
                    <a:pt x="94" y="17"/>
                    <a:pt x="84" y="7"/>
                    <a:pt x="72" y="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9"/>
                    <a:pt x="6" y="65"/>
                    <a:pt x="14" y="65"/>
                  </a:cubicBezTo>
                  <a:close/>
                  <a:moveTo>
                    <a:pt x="87" y="29"/>
                  </a:moveTo>
                  <a:cubicBezTo>
                    <a:pt x="87" y="37"/>
                    <a:pt x="80" y="44"/>
                    <a:pt x="72" y="4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80" y="14"/>
                    <a:pt x="87" y="21"/>
                    <a:pt x="87" y="29"/>
                  </a:cubicBezTo>
                  <a:close/>
                  <a:moveTo>
                    <a:pt x="7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0" y="58"/>
                    <a:pt x="7" y="55"/>
                    <a:pt x="7" y="51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9" name="Google Shape;1719;p40"/>
          <p:cNvGrpSpPr/>
          <p:nvPr/>
        </p:nvGrpSpPr>
        <p:grpSpPr>
          <a:xfrm>
            <a:off x="2269820" y="3942969"/>
            <a:ext cx="371426" cy="367434"/>
            <a:chOff x="1497013" y="3013075"/>
            <a:chExt cx="295275" cy="292101"/>
          </a:xfrm>
        </p:grpSpPr>
        <p:sp>
          <p:nvSpPr>
            <p:cNvPr id="1720" name="Google Shape;1720;p40"/>
            <p:cNvSpPr/>
            <p:nvPr/>
          </p:nvSpPr>
          <p:spPr>
            <a:xfrm>
              <a:off x="1497013" y="3106738"/>
              <a:ext cx="295275" cy="198438"/>
            </a:xfrm>
            <a:custGeom>
              <a:rect b="b" l="l" r="r" t="t"/>
              <a:pathLst>
                <a:path extrusionOk="0" h="125" w="186">
                  <a:moveTo>
                    <a:pt x="151" y="0"/>
                  </a:moveTo>
                  <a:lnTo>
                    <a:pt x="151" y="11"/>
                  </a:lnTo>
                  <a:lnTo>
                    <a:pt x="174" y="11"/>
                  </a:lnTo>
                  <a:lnTo>
                    <a:pt x="174" y="114"/>
                  </a:lnTo>
                  <a:lnTo>
                    <a:pt x="116" y="114"/>
                  </a:lnTo>
                  <a:lnTo>
                    <a:pt x="116" y="79"/>
                  </a:lnTo>
                  <a:lnTo>
                    <a:pt x="70" y="79"/>
                  </a:lnTo>
                  <a:lnTo>
                    <a:pt x="70" y="114"/>
                  </a:lnTo>
                  <a:lnTo>
                    <a:pt x="13" y="114"/>
                  </a:lnTo>
                  <a:lnTo>
                    <a:pt x="13" y="11"/>
                  </a:lnTo>
                  <a:lnTo>
                    <a:pt x="35" y="11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125"/>
                  </a:lnTo>
                  <a:lnTo>
                    <a:pt x="186" y="125"/>
                  </a:lnTo>
                  <a:lnTo>
                    <a:pt x="186" y="0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1" name="Google Shape;1721;p40"/>
            <p:cNvSpPr/>
            <p:nvPr/>
          </p:nvSpPr>
          <p:spPr>
            <a:xfrm>
              <a:off x="1571626" y="3013075"/>
              <a:ext cx="147638" cy="128588"/>
            </a:xfrm>
            <a:custGeom>
              <a:rect b="b" l="l" r="r" t="t"/>
              <a:pathLst>
                <a:path extrusionOk="0" h="81" w="93">
                  <a:moveTo>
                    <a:pt x="0" y="70"/>
                  </a:moveTo>
                  <a:lnTo>
                    <a:pt x="0" y="81"/>
                  </a:lnTo>
                  <a:lnTo>
                    <a:pt x="93" y="81"/>
                  </a:lnTo>
                  <a:lnTo>
                    <a:pt x="93" y="70"/>
                  </a:lnTo>
                  <a:lnTo>
                    <a:pt x="93" y="46"/>
                  </a:lnTo>
                  <a:lnTo>
                    <a:pt x="93" y="0"/>
                  </a:lnTo>
                  <a:lnTo>
                    <a:pt x="0" y="0"/>
                  </a:lnTo>
                  <a:lnTo>
                    <a:pt x="0" y="46"/>
                  </a:lnTo>
                  <a:lnTo>
                    <a:pt x="0" y="70"/>
                  </a:lnTo>
                  <a:close/>
                  <a:moveTo>
                    <a:pt x="34" y="13"/>
                  </a:moveTo>
                  <a:lnTo>
                    <a:pt x="34" y="35"/>
                  </a:lnTo>
                  <a:lnTo>
                    <a:pt x="58" y="35"/>
                  </a:lnTo>
                  <a:lnTo>
                    <a:pt x="58" y="13"/>
                  </a:lnTo>
                  <a:lnTo>
                    <a:pt x="69" y="13"/>
                  </a:lnTo>
                  <a:lnTo>
                    <a:pt x="69" y="70"/>
                  </a:lnTo>
                  <a:lnTo>
                    <a:pt x="58" y="70"/>
                  </a:lnTo>
                  <a:lnTo>
                    <a:pt x="58" y="46"/>
                  </a:lnTo>
                  <a:lnTo>
                    <a:pt x="34" y="46"/>
                  </a:lnTo>
                  <a:lnTo>
                    <a:pt x="34" y="70"/>
                  </a:lnTo>
                  <a:lnTo>
                    <a:pt x="23" y="70"/>
                  </a:lnTo>
                  <a:lnTo>
                    <a:pt x="23" y="13"/>
                  </a:lnTo>
                  <a:lnTo>
                    <a:pt x="34" y="1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2" name="Google Shape;1722;p40"/>
            <p:cNvSpPr/>
            <p:nvPr/>
          </p:nvSpPr>
          <p:spPr>
            <a:xfrm>
              <a:off x="1535113" y="3179763"/>
              <a:ext cx="55563" cy="3492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3" name="Google Shape;1723;p40"/>
            <p:cNvSpPr/>
            <p:nvPr/>
          </p:nvSpPr>
          <p:spPr>
            <a:xfrm>
              <a:off x="1535113" y="3232150"/>
              <a:ext cx="55563" cy="38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4" name="Google Shape;1724;p40"/>
            <p:cNvSpPr/>
            <p:nvPr/>
          </p:nvSpPr>
          <p:spPr>
            <a:xfrm>
              <a:off x="1700213" y="3179763"/>
              <a:ext cx="53975" cy="3492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5" name="Google Shape;1725;p40"/>
            <p:cNvSpPr/>
            <p:nvPr/>
          </p:nvSpPr>
          <p:spPr>
            <a:xfrm>
              <a:off x="1700213" y="3232150"/>
              <a:ext cx="53975" cy="38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6" name="Google Shape;1726;p40"/>
            <p:cNvSpPr/>
            <p:nvPr/>
          </p:nvSpPr>
          <p:spPr>
            <a:xfrm>
              <a:off x="1608138" y="3179763"/>
              <a:ext cx="73025" cy="3492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7" name="Google Shape;1727;p40"/>
          <p:cNvSpPr/>
          <p:nvPr/>
        </p:nvSpPr>
        <p:spPr>
          <a:xfrm>
            <a:off x="3745541" y="4012862"/>
            <a:ext cx="367433" cy="297540"/>
          </a:xfrm>
          <a:custGeom>
            <a:rect b="b" l="l" r="r" t="t"/>
            <a:pathLst>
              <a:path extrusionOk="0" h="94" w="116">
                <a:moveTo>
                  <a:pt x="102" y="22"/>
                </a:moveTo>
                <a:cubicBezTo>
                  <a:pt x="84" y="22"/>
                  <a:pt x="84" y="22"/>
                  <a:pt x="84" y="22"/>
                </a:cubicBezTo>
                <a:cubicBezTo>
                  <a:pt x="81" y="7"/>
                  <a:pt x="81" y="7"/>
                  <a:pt x="81" y="7"/>
                </a:cubicBezTo>
                <a:cubicBezTo>
                  <a:pt x="81" y="3"/>
                  <a:pt x="77" y="0"/>
                  <a:pt x="73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0" y="0"/>
                  <a:pt x="36" y="3"/>
                  <a:pt x="35" y="7"/>
                </a:cubicBezTo>
                <a:cubicBezTo>
                  <a:pt x="32" y="22"/>
                  <a:pt x="32" y="22"/>
                  <a:pt x="32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7" y="22"/>
                  <a:pt x="0" y="28"/>
                  <a:pt x="0" y="36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8"/>
                  <a:pt x="7" y="94"/>
                  <a:pt x="15" y="94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10" y="94"/>
                  <a:pt x="116" y="88"/>
                  <a:pt x="116" y="80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16" y="28"/>
                  <a:pt x="110" y="22"/>
                  <a:pt x="102" y="22"/>
                </a:cubicBezTo>
                <a:close/>
                <a:moveTo>
                  <a:pt x="42" y="9"/>
                </a:moveTo>
                <a:cubicBezTo>
                  <a:pt x="44" y="7"/>
                  <a:pt x="44" y="7"/>
                  <a:pt x="44" y="7"/>
                </a:cubicBezTo>
                <a:cubicBezTo>
                  <a:pt x="73" y="7"/>
                  <a:pt x="73" y="7"/>
                  <a:pt x="73" y="7"/>
                </a:cubicBezTo>
                <a:cubicBezTo>
                  <a:pt x="74" y="9"/>
                  <a:pt x="74" y="9"/>
                  <a:pt x="74" y="9"/>
                </a:cubicBezTo>
                <a:cubicBezTo>
                  <a:pt x="77" y="22"/>
                  <a:pt x="77" y="22"/>
                  <a:pt x="77" y="22"/>
                </a:cubicBezTo>
                <a:cubicBezTo>
                  <a:pt x="39" y="22"/>
                  <a:pt x="39" y="22"/>
                  <a:pt x="39" y="22"/>
                </a:cubicBezTo>
                <a:lnTo>
                  <a:pt x="42" y="9"/>
                </a:lnTo>
                <a:close/>
                <a:moveTo>
                  <a:pt x="80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80"/>
                  <a:pt x="65" y="80"/>
                  <a:pt x="65" y="80"/>
                </a:cubicBezTo>
                <a:cubicBezTo>
                  <a:pt x="51" y="80"/>
                  <a:pt x="51" y="80"/>
                  <a:pt x="51" y="80"/>
                </a:cubicBezTo>
                <a:cubicBezTo>
                  <a:pt x="51" y="65"/>
                  <a:pt x="51" y="65"/>
                  <a:pt x="51" y="65"/>
                </a:cubicBezTo>
                <a:cubicBezTo>
                  <a:pt x="36" y="65"/>
                  <a:pt x="36" y="65"/>
                  <a:pt x="36" y="65"/>
                </a:cubicBezTo>
                <a:cubicBezTo>
                  <a:pt x="36" y="51"/>
                  <a:pt x="36" y="51"/>
                  <a:pt x="36" y="51"/>
                </a:cubicBezTo>
                <a:cubicBezTo>
                  <a:pt x="51" y="51"/>
                  <a:pt x="51" y="51"/>
                  <a:pt x="51" y="51"/>
                </a:cubicBezTo>
                <a:cubicBezTo>
                  <a:pt x="51" y="36"/>
                  <a:pt x="51" y="36"/>
                  <a:pt x="51" y="36"/>
                </a:cubicBezTo>
                <a:cubicBezTo>
                  <a:pt x="65" y="36"/>
                  <a:pt x="65" y="36"/>
                  <a:pt x="65" y="36"/>
                </a:cubicBezTo>
                <a:cubicBezTo>
                  <a:pt x="65" y="51"/>
                  <a:pt x="65" y="51"/>
                  <a:pt x="65" y="51"/>
                </a:cubicBezTo>
                <a:cubicBezTo>
                  <a:pt x="80" y="51"/>
                  <a:pt x="80" y="51"/>
                  <a:pt x="80" y="51"/>
                </a:cubicBezTo>
                <a:lnTo>
                  <a:pt x="80" y="6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28" name="Google Shape;1728;p40"/>
          <p:cNvGrpSpPr/>
          <p:nvPr/>
        </p:nvGrpSpPr>
        <p:grpSpPr>
          <a:xfrm>
            <a:off x="9636445" y="3942969"/>
            <a:ext cx="371426" cy="367433"/>
            <a:chOff x="7353301" y="3013075"/>
            <a:chExt cx="295275" cy="292100"/>
          </a:xfrm>
        </p:grpSpPr>
        <p:sp>
          <p:nvSpPr>
            <p:cNvPr id="1729" name="Google Shape;1729;p40"/>
            <p:cNvSpPr/>
            <p:nvPr/>
          </p:nvSpPr>
          <p:spPr>
            <a:xfrm>
              <a:off x="7391401" y="3013075"/>
              <a:ext cx="257175" cy="176213"/>
            </a:xfrm>
            <a:custGeom>
              <a:rect b="b" l="l" r="r" t="t"/>
              <a:pathLst>
                <a:path extrusionOk="0" h="70" w="102">
                  <a:moveTo>
                    <a:pt x="93" y="36"/>
                  </a:moveTo>
                  <a:cubicBezTo>
                    <a:pt x="94" y="34"/>
                    <a:pt x="94" y="32"/>
                    <a:pt x="94" y="29"/>
                  </a:cubicBezTo>
                  <a:cubicBezTo>
                    <a:pt x="94" y="13"/>
                    <a:pt x="81" y="0"/>
                    <a:pt x="65" y="0"/>
                  </a:cubicBezTo>
                  <a:cubicBezTo>
                    <a:pt x="54" y="0"/>
                    <a:pt x="44" y="7"/>
                    <a:pt x="40" y="16"/>
                  </a:cubicBezTo>
                  <a:cubicBezTo>
                    <a:pt x="37" y="15"/>
                    <a:pt x="35" y="15"/>
                    <a:pt x="33" y="15"/>
                  </a:cubicBezTo>
                  <a:cubicBezTo>
                    <a:pt x="23" y="15"/>
                    <a:pt x="15" y="23"/>
                    <a:pt x="15" y="32"/>
                  </a:cubicBezTo>
                  <a:cubicBezTo>
                    <a:pt x="6" y="36"/>
                    <a:pt x="0" y="43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5" y="47"/>
                    <a:pt x="11" y="44"/>
                    <a:pt x="18" y="44"/>
                  </a:cubicBezTo>
                  <a:cubicBezTo>
                    <a:pt x="19" y="44"/>
                    <a:pt x="20" y="44"/>
                    <a:pt x="22" y="44"/>
                  </a:cubicBezTo>
                  <a:cubicBezTo>
                    <a:pt x="28" y="35"/>
                    <a:pt x="39" y="29"/>
                    <a:pt x="51" y="29"/>
                  </a:cubicBezTo>
                  <a:cubicBezTo>
                    <a:pt x="71" y="29"/>
                    <a:pt x="87" y="46"/>
                    <a:pt x="87" y="66"/>
                  </a:cubicBezTo>
                  <a:cubicBezTo>
                    <a:pt x="87" y="67"/>
                    <a:pt x="87" y="68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96" y="66"/>
                    <a:pt x="102" y="59"/>
                    <a:pt x="102" y="51"/>
                  </a:cubicBezTo>
                  <a:cubicBezTo>
                    <a:pt x="102" y="45"/>
                    <a:pt x="98" y="40"/>
                    <a:pt x="93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0" name="Google Shape;1730;p40"/>
            <p:cNvSpPr/>
            <p:nvPr/>
          </p:nvSpPr>
          <p:spPr>
            <a:xfrm>
              <a:off x="7353301" y="3124200"/>
              <a:ext cx="257175" cy="180975"/>
            </a:xfrm>
            <a:custGeom>
              <a:rect b="b" l="l" r="r" t="t"/>
              <a:pathLst>
                <a:path extrusionOk="0" h="72" w="102">
                  <a:moveTo>
                    <a:pt x="94" y="36"/>
                  </a:moveTo>
                  <a:cubicBezTo>
                    <a:pt x="94" y="33"/>
                    <a:pt x="95" y="31"/>
                    <a:pt x="95" y="29"/>
                  </a:cubicBezTo>
                  <a:cubicBezTo>
                    <a:pt x="95" y="13"/>
                    <a:pt x="82" y="0"/>
                    <a:pt x="66" y="0"/>
                  </a:cubicBezTo>
                  <a:cubicBezTo>
                    <a:pt x="54" y="0"/>
                    <a:pt x="45" y="6"/>
                    <a:pt x="40" y="16"/>
                  </a:cubicBezTo>
                  <a:cubicBezTo>
                    <a:pt x="38" y="15"/>
                    <a:pt x="36" y="14"/>
                    <a:pt x="33" y="14"/>
                  </a:cubicBezTo>
                  <a:cubicBezTo>
                    <a:pt x="23" y="14"/>
                    <a:pt x="15" y="22"/>
                    <a:pt x="15" y="32"/>
                  </a:cubicBezTo>
                  <a:cubicBezTo>
                    <a:pt x="6" y="36"/>
                    <a:pt x="0" y="43"/>
                    <a:pt x="0" y="51"/>
                  </a:cubicBezTo>
                  <a:cubicBezTo>
                    <a:pt x="0" y="63"/>
                    <a:pt x="13" y="72"/>
                    <a:pt x="29" y="72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89" y="72"/>
                    <a:pt x="102" y="63"/>
                    <a:pt x="102" y="51"/>
                  </a:cubicBezTo>
                  <a:cubicBezTo>
                    <a:pt x="102" y="45"/>
                    <a:pt x="99" y="40"/>
                    <a:pt x="94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1" name="Google Shape;1731;p40"/>
          <p:cNvSpPr/>
          <p:nvPr/>
        </p:nvSpPr>
        <p:spPr>
          <a:xfrm>
            <a:off x="10399266" y="3942969"/>
            <a:ext cx="321504" cy="231642"/>
          </a:xfrm>
          <a:custGeom>
            <a:rect b="b" l="l" r="r" t="t"/>
            <a:pathLst>
              <a:path extrusionOk="0" h="73" w="102">
                <a:moveTo>
                  <a:pt x="93" y="36"/>
                </a:moveTo>
                <a:cubicBezTo>
                  <a:pt x="94" y="34"/>
                  <a:pt x="94" y="32"/>
                  <a:pt x="94" y="29"/>
                </a:cubicBezTo>
                <a:cubicBezTo>
                  <a:pt x="94" y="13"/>
                  <a:pt x="81" y="0"/>
                  <a:pt x="65" y="0"/>
                </a:cubicBezTo>
                <a:cubicBezTo>
                  <a:pt x="54" y="0"/>
                  <a:pt x="44" y="7"/>
                  <a:pt x="40" y="16"/>
                </a:cubicBezTo>
                <a:cubicBezTo>
                  <a:pt x="37" y="15"/>
                  <a:pt x="35" y="15"/>
                  <a:pt x="33" y="15"/>
                </a:cubicBezTo>
                <a:cubicBezTo>
                  <a:pt x="23" y="15"/>
                  <a:pt x="15" y="23"/>
                  <a:pt x="15" y="32"/>
                </a:cubicBezTo>
                <a:cubicBezTo>
                  <a:pt x="6" y="36"/>
                  <a:pt x="0" y="43"/>
                  <a:pt x="0" y="51"/>
                </a:cubicBezTo>
                <a:cubicBezTo>
                  <a:pt x="0" y="63"/>
                  <a:pt x="13" y="73"/>
                  <a:pt x="29" y="73"/>
                </a:cubicBezTo>
                <a:cubicBezTo>
                  <a:pt x="73" y="73"/>
                  <a:pt x="73" y="73"/>
                  <a:pt x="73" y="73"/>
                </a:cubicBezTo>
                <a:cubicBezTo>
                  <a:pt x="89" y="73"/>
                  <a:pt x="102" y="63"/>
                  <a:pt x="102" y="51"/>
                </a:cubicBezTo>
                <a:cubicBezTo>
                  <a:pt x="102" y="45"/>
                  <a:pt x="98" y="40"/>
                  <a:pt x="93" y="3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32" name="Google Shape;1732;p40"/>
          <p:cNvGrpSpPr/>
          <p:nvPr/>
        </p:nvGrpSpPr>
        <p:grpSpPr>
          <a:xfrm>
            <a:off x="11134132" y="3942969"/>
            <a:ext cx="323500" cy="367433"/>
            <a:chOff x="8543926" y="3013075"/>
            <a:chExt cx="257175" cy="292100"/>
          </a:xfrm>
        </p:grpSpPr>
        <p:sp>
          <p:nvSpPr>
            <p:cNvPr id="1733" name="Google Shape;1733;p40"/>
            <p:cNvSpPr/>
            <p:nvPr/>
          </p:nvSpPr>
          <p:spPr>
            <a:xfrm>
              <a:off x="8543926" y="3013075"/>
              <a:ext cx="257175" cy="184150"/>
            </a:xfrm>
            <a:custGeom>
              <a:rect b="b" l="l" r="r" t="t"/>
              <a:pathLst>
                <a:path extrusionOk="0" h="73" w="102">
                  <a:moveTo>
                    <a:pt x="94" y="36"/>
                  </a:moveTo>
                  <a:cubicBezTo>
                    <a:pt x="94" y="34"/>
                    <a:pt x="95" y="32"/>
                    <a:pt x="95" y="29"/>
                  </a:cubicBezTo>
                  <a:cubicBezTo>
                    <a:pt x="95" y="13"/>
                    <a:pt x="82" y="0"/>
                    <a:pt x="66" y="0"/>
                  </a:cubicBezTo>
                  <a:cubicBezTo>
                    <a:pt x="54" y="0"/>
                    <a:pt x="45" y="7"/>
                    <a:pt x="40" y="16"/>
                  </a:cubicBezTo>
                  <a:cubicBezTo>
                    <a:pt x="38" y="15"/>
                    <a:pt x="35" y="15"/>
                    <a:pt x="33" y="15"/>
                  </a:cubicBezTo>
                  <a:cubicBezTo>
                    <a:pt x="23" y="15"/>
                    <a:pt x="15" y="23"/>
                    <a:pt x="15" y="32"/>
                  </a:cubicBezTo>
                  <a:cubicBezTo>
                    <a:pt x="6" y="36"/>
                    <a:pt x="0" y="43"/>
                    <a:pt x="0" y="51"/>
                  </a:cubicBezTo>
                  <a:cubicBezTo>
                    <a:pt x="0" y="63"/>
                    <a:pt x="13" y="73"/>
                    <a:pt x="29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89" y="73"/>
                    <a:pt x="102" y="63"/>
                    <a:pt x="102" y="51"/>
                  </a:cubicBezTo>
                  <a:cubicBezTo>
                    <a:pt x="102" y="45"/>
                    <a:pt x="99" y="40"/>
                    <a:pt x="94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4" name="Google Shape;1734;p40"/>
            <p:cNvSpPr/>
            <p:nvPr/>
          </p:nvSpPr>
          <p:spPr>
            <a:xfrm>
              <a:off x="8582026" y="3214688"/>
              <a:ext cx="34925" cy="73025"/>
            </a:xfrm>
            <a:custGeom>
              <a:rect b="b" l="l" r="r" t="t"/>
              <a:pathLst>
                <a:path extrusionOk="0" h="29" w="14">
                  <a:moveTo>
                    <a:pt x="0" y="19"/>
                  </a:moveTo>
                  <a:cubicBezTo>
                    <a:pt x="0" y="25"/>
                    <a:pt x="3" y="29"/>
                    <a:pt x="7" y="29"/>
                  </a:cubicBezTo>
                  <a:cubicBezTo>
                    <a:pt x="11" y="29"/>
                    <a:pt x="14" y="25"/>
                    <a:pt x="14" y="19"/>
                  </a:cubicBezTo>
                  <a:cubicBezTo>
                    <a:pt x="14" y="14"/>
                    <a:pt x="7" y="0"/>
                    <a:pt x="7" y="0"/>
                  </a:cubicBezTo>
                  <a:cubicBezTo>
                    <a:pt x="7" y="0"/>
                    <a:pt x="0" y="14"/>
                    <a:pt x="0" y="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5" name="Google Shape;1735;p40"/>
            <p:cNvSpPr/>
            <p:nvPr/>
          </p:nvSpPr>
          <p:spPr>
            <a:xfrm>
              <a:off x="8655051" y="3232150"/>
              <a:ext cx="34925" cy="73025"/>
            </a:xfrm>
            <a:custGeom>
              <a:rect b="b" l="l" r="r" t="t"/>
              <a:pathLst>
                <a:path extrusionOk="0" h="29" w="14">
                  <a:moveTo>
                    <a:pt x="0" y="20"/>
                  </a:moveTo>
                  <a:cubicBezTo>
                    <a:pt x="0" y="25"/>
                    <a:pt x="3" y="29"/>
                    <a:pt x="7" y="29"/>
                  </a:cubicBezTo>
                  <a:cubicBezTo>
                    <a:pt x="11" y="29"/>
                    <a:pt x="14" y="25"/>
                    <a:pt x="14" y="20"/>
                  </a:cubicBezTo>
                  <a:cubicBezTo>
                    <a:pt x="14" y="14"/>
                    <a:pt x="7" y="0"/>
                    <a:pt x="7" y="0"/>
                  </a:cubicBezTo>
                  <a:cubicBezTo>
                    <a:pt x="7" y="0"/>
                    <a:pt x="0" y="14"/>
                    <a:pt x="0" y="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6" name="Google Shape;1736;p40"/>
            <p:cNvSpPr/>
            <p:nvPr/>
          </p:nvSpPr>
          <p:spPr>
            <a:xfrm>
              <a:off x="8728076" y="3214688"/>
              <a:ext cx="34925" cy="73025"/>
            </a:xfrm>
            <a:custGeom>
              <a:rect b="b" l="l" r="r" t="t"/>
              <a:pathLst>
                <a:path extrusionOk="0" h="29" w="14">
                  <a:moveTo>
                    <a:pt x="0" y="19"/>
                  </a:moveTo>
                  <a:cubicBezTo>
                    <a:pt x="0" y="25"/>
                    <a:pt x="3" y="29"/>
                    <a:pt x="7" y="29"/>
                  </a:cubicBezTo>
                  <a:cubicBezTo>
                    <a:pt x="11" y="29"/>
                    <a:pt x="14" y="25"/>
                    <a:pt x="14" y="19"/>
                  </a:cubicBezTo>
                  <a:cubicBezTo>
                    <a:pt x="14" y="14"/>
                    <a:pt x="7" y="0"/>
                    <a:pt x="7" y="0"/>
                  </a:cubicBezTo>
                  <a:cubicBezTo>
                    <a:pt x="7" y="0"/>
                    <a:pt x="0" y="14"/>
                    <a:pt x="0" y="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7" name="Google Shape;1737;p40"/>
          <p:cNvGrpSpPr/>
          <p:nvPr/>
        </p:nvGrpSpPr>
        <p:grpSpPr>
          <a:xfrm>
            <a:off x="8166715" y="3942969"/>
            <a:ext cx="367433" cy="367433"/>
            <a:chOff x="6184901" y="3013075"/>
            <a:chExt cx="292100" cy="292100"/>
          </a:xfrm>
        </p:grpSpPr>
        <p:sp>
          <p:nvSpPr>
            <p:cNvPr id="1738" name="Google Shape;1738;p40"/>
            <p:cNvSpPr/>
            <p:nvPr/>
          </p:nvSpPr>
          <p:spPr>
            <a:xfrm>
              <a:off x="6229351" y="3046413"/>
              <a:ext cx="33338" cy="31750"/>
            </a:xfrm>
            <a:custGeom>
              <a:rect b="b" l="l" r="r" t="t"/>
              <a:pathLst>
                <a:path extrusionOk="0" h="13" w="13">
                  <a:moveTo>
                    <a:pt x="7" y="12"/>
                  </a:moveTo>
                  <a:cubicBezTo>
                    <a:pt x="8" y="13"/>
                    <a:pt x="10" y="13"/>
                    <a:pt x="12" y="12"/>
                  </a:cubicBezTo>
                  <a:cubicBezTo>
                    <a:pt x="13" y="11"/>
                    <a:pt x="13" y="8"/>
                    <a:pt x="12" y="7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0"/>
                    <a:pt x="3" y="0"/>
                    <a:pt x="1" y="2"/>
                  </a:cubicBezTo>
                  <a:cubicBezTo>
                    <a:pt x="0" y="3"/>
                    <a:pt x="0" y="5"/>
                    <a:pt x="1" y="7"/>
                  </a:cubicBezTo>
                  <a:lnTo>
                    <a:pt x="7" y="1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9" name="Google Shape;1739;p40"/>
            <p:cNvSpPr/>
            <p:nvPr/>
          </p:nvSpPr>
          <p:spPr>
            <a:xfrm>
              <a:off x="6184901" y="3141663"/>
              <a:ext cx="34925" cy="17463"/>
            </a:xfrm>
            <a:custGeom>
              <a:rect b="b" l="l" r="r" t="t"/>
              <a:pathLst>
                <a:path extrusionOk="0" h="7" w="14">
                  <a:moveTo>
                    <a:pt x="14" y="4"/>
                  </a:moveTo>
                  <a:cubicBezTo>
                    <a:pt x="14" y="2"/>
                    <a:pt x="13" y="0"/>
                    <a:pt x="1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7"/>
                    <a:pt x="14" y="6"/>
                    <a:pt x="14" y="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0" name="Google Shape;1740;p40"/>
            <p:cNvSpPr/>
            <p:nvPr/>
          </p:nvSpPr>
          <p:spPr>
            <a:xfrm>
              <a:off x="6216651" y="3227388"/>
              <a:ext cx="33338" cy="33338"/>
            </a:xfrm>
            <a:custGeom>
              <a:rect b="b" l="l" r="r" t="t"/>
              <a:pathLst>
                <a:path extrusionOk="0" h="13" w="13">
                  <a:moveTo>
                    <a:pt x="6" y="2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10"/>
                    <a:pt x="1" y="12"/>
                  </a:cubicBezTo>
                  <a:cubicBezTo>
                    <a:pt x="3" y="13"/>
                    <a:pt x="5" y="13"/>
                    <a:pt x="6" y="12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5"/>
                    <a:pt x="13" y="3"/>
                    <a:pt x="12" y="2"/>
                  </a:cubicBezTo>
                  <a:cubicBezTo>
                    <a:pt x="10" y="0"/>
                    <a:pt x="8" y="0"/>
                    <a:pt x="6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p40"/>
            <p:cNvSpPr/>
            <p:nvPr/>
          </p:nvSpPr>
          <p:spPr>
            <a:xfrm>
              <a:off x="6313488" y="3270250"/>
              <a:ext cx="17463" cy="34925"/>
            </a:xfrm>
            <a:custGeom>
              <a:rect b="b" l="l" r="r" t="t"/>
              <a:pathLst>
                <a:path extrusionOk="0" h="14" w="7">
                  <a:moveTo>
                    <a:pt x="3" y="0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1" y="14"/>
                    <a:pt x="3" y="14"/>
                  </a:cubicBezTo>
                  <a:cubicBezTo>
                    <a:pt x="5" y="14"/>
                    <a:pt x="7" y="13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2" name="Google Shape;1742;p40"/>
            <p:cNvSpPr/>
            <p:nvPr/>
          </p:nvSpPr>
          <p:spPr>
            <a:xfrm>
              <a:off x="6330951" y="3013075"/>
              <a:ext cx="17463" cy="38100"/>
            </a:xfrm>
            <a:custGeom>
              <a:rect b="b" l="l" r="r" t="t"/>
              <a:pathLst>
                <a:path extrusionOk="0" h="15" w="7">
                  <a:moveTo>
                    <a:pt x="4" y="15"/>
                  </a:moveTo>
                  <a:cubicBezTo>
                    <a:pt x="6" y="15"/>
                    <a:pt x="7" y="13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2" y="15"/>
                    <a:pt x="4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3" name="Google Shape;1743;p40"/>
            <p:cNvSpPr/>
            <p:nvPr/>
          </p:nvSpPr>
          <p:spPr>
            <a:xfrm>
              <a:off x="6399213" y="3240088"/>
              <a:ext cx="31750" cy="33338"/>
            </a:xfrm>
            <a:custGeom>
              <a:rect b="b" l="l" r="r" t="t"/>
              <a:pathLst>
                <a:path extrusionOk="0" h="13" w="13">
                  <a:moveTo>
                    <a:pt x="6" y="2"/>
                  </a:moveTo>
                  <a:cubicBezTo>
                    <a:pt x="5" y="0"/>
                    <a:pt x="3" y="0"/>
                    <a:pt x="1" y="2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13"/>
                    <a:pt x="10" y="13"/>
                    <a:pt x="11" y="12"/>
                  </a:cubicBezTo>
                  <a:cubicBezTo>
                    <a:pt x="13" y="11"/>
                    <a:pt x="13" y="8"/>
                    <a:pt x="11" y="7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4" name="Google Shape;1744;p40"/>
            <p:cNvSpPr/>
            <p:nvPr/>
          </p:nvSpPr>
          <p:spPr>
            <a:xfrm>
              <a:off x="6438901" y="3159125"/>
              <a:ext cx="38100" cy="20638"/>
            </a:xfrm>
            <a:custGeom>
              <a:rect b="b" l="l" r="r" t="t"/>
              <a:pathLst>
                <a:path extrusionOk="0" h="8" w="15">
                  <a:moveTo>
                    <a:pt x="1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3" y="8"/>
                    <a:pt x="15" y="6"/>
                    <a:pt x="15" y="4"/>
                  </a:cubicBezTo>
                  <a:cubicBezTo>
                    <a:pt x="15" y="2"/>
                    <a:pt x="13" y="0"/>
                    <a:pt x="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5" name="Google Shape;1745;p40"/>
            <p:cNvSpPr/>
            <p:nvPr/>
          </p:nvSpPr>
          <p:spPr>
            <a:xfrm>
              <a:off x="6410326" y="3059113"/>
              <a:ext cx="33338" cy="34925"/>
            </a:xfrm>
            <a:custGeom>
              <a:rect b="b" l="l" r="r" t="t"/>
              <a:pathLst>
                <a:path extrusionOk="0" h="14" w="13">
                  <a:moveTo>
                    <a:pt x="6" y="12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3" y="6"/>
                    <a:pt x="13" y="3"/>
                    <a:pt x="12" y="2"/>
                  </a:cubicBezTo>
                  <a:cubicBezTo>
                    <a:pt x="10" y="0"/>
                    <a:pt x="8" y="0"/>
                    <a:pt x="6" y="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11"/>
                    <a:pt x="1" y="12"/>
                  </a:cubicBezTo>
                  <a:cubicBezTo>
                    <a:pt x="3" y="14"/>
                    <a:pt x="5" y="14"/>
                    <a:pt x="6" y="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6" name="Google Shape;1746;p40"/>
            <p:cNvSpPr/>
            <p:nvPr/>
          </p:nvSpPr>
          <p:spPr>
            <a:xfrm>
              <a:off x="6238876" y="3068638"/>
              <a:ext cx="182563" cy="18415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7" name="Google Shape;1747;p40"/>
          <p:cNvGrpSpPr/>
          <p:nvPr/>
        </p:nvGrpSpPr>
        <p:grpSpPr>
          <a:xfrm>
            <a:off x="8901580" y="3942969"/>
            <a:ext cx="367433" cy="367433"/>
            <a:chOff x="6769101" y="3013075"/>
            <a:chExt cx="292100" cy="292100"/>
          </a:xfrm>
        </p:grpSpPr>
        <p:sp>
          <p:nvSpPr>
            <p:cNvPr id="1748" name="Google Shape;1748;p40"/>
            <p:cNvSpPr/>
            <p:nvPr/>
          </p:nvSpPr>
          <p:spPr>
            <a:xfrm>
              <a:off x="6859588" y="3013075"/>
              <a:ext cx="20638" cy="38100"/>
            </a:xfrm>
            <a:custGeom>
              <a:rect b="b" l="l" r="r" t="t"/>
              <a:pathLst>
                <a:path extrusionOk="0" h="15" w="8">
                  <a:moveTo>
                    <a:pt x="4" y="15"/>
                  </a:moveTo>
                  <a:cubicBezTo>
                    <a:pt x="6" y="15"/>
                    <a:pt x="8" y="13"/>
                    <a:pt x="8" y="1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2" y="15"/>
                    <a:pt x="4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9" name="Google Shape;1749;p40"/>
            <p:cNvSpPr/>
            <p:nvPr/>
          </p:nvSpPr>
          <p:spPr>
            <a:xfrm>
              <a:off x="6791326" y="3048000"/>
              <a:ext cx="33338" cy="33338"/>
            </a:xfrm>
            <a:custGeom>
              <a:rect b="b" l="l" r="r" t="t"/>
              <a:pathLst>
                <a:path extrusionOk="0" h="13" w="13">
                  <a:moveTo>
                    <a:pt x="6" y="12"/>
                  </a:moveTo>
                  <a:cubicBezTo>
                    <a:pt x="8" y="13"/>
                    <a:pt x="10" y="13"/>
                    <a:pt x="12" y="12"/>
                  </a:cubicBezTo>
                  <a:cubicBezTo>
                    <a:pt x="13" y="10"/>
                    <a:pt x="13" y="8"/>
                    <a:pt x="12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3" y="0"/>
                    <a:pt x="1" y="2"/>
                  </a:cubicBezTo>
                  <a:cubicBezTo>
                    <a:pt x="0" y="3"/>
                    <a:pt x="0" y="5"/>
                    <a:pt x="1" y="7"/>
                  </a:cubicBezTo>
                  <a:lnTo>
                    <a:pt x="6" y="1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0" name="Google Shape;1750;p40"/>
            <p:cNvSpPr/>
            <p:nvPr/>
          </p:nvSpPr>
          <p:spPr>
            <a:xfrm>
              <a:off x="6769101" y="3124200"/>
              <a:ext cx="38100" cy="17463"/>
            </a:xfrm>
            <a:custGeom>
              <a:rect b="b" l="l" r="r" t="t"/>
              <a:pathLst>
                <a:path extrusionOk="0" h="7" w="15">
                  <a:moveTo>
                    <a:pt x="1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7"/>
                    <a:pt x="15" y="5"/>
                    <a:pt x="15" y="3"/>
                  </a:cubicBezTo>
                  <a:cubicBezTo>
                    <a:pt x="15" y="1"/>
                    <a:pt x="13" y="0"/>
                    <a:pt x="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1" name="Google Shape;1751;p40"/>
            <p:cNvSpPr/>
            <p:nvPr/>
          </p:nvSpPr>
          <p:spPr>
            <a:xfrm>
              <a:off x="6919913" y="3035300"/>
              <a:ext cx="33338" cy="33338"/>
            </a:xfrm>
            <a:custGeom>
              <a:rect b="b" l="l" r="r" t="t"/>
              <a:pathLst>
                <a:path extrusionOk="0" h="13" w="13">
                  <a:moveTo>
                    <a:pt x="7" y="12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3" y="5"/>
                    <a:pt x="13" y="3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0" y="0"/>
                    <a:pt x="8" y="0"/>
                    <a:pt x="7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8"/>
                    <a:pt x="0" y="10"/>
                    <a:pt x="2" y="12"/>
                  </a:cubicBezTo>
                  <a:cubicBezTo>
                    <a:pt x="3" y="13"/>
                    <a:pt x="5" y="13"/>
                    <a:pt x="7" y="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2" name="Google Shape;1752;p40"/>
            <p:cNvSpPr/>
            <p:nvPr/>
          </p:nvSpPr>
          <p:spPr>
            <a:xfrm>
              <a:off x="6824663" y="3068638"/>
              <a:ext cx="106363" cy="88900"/>
            </a:xfrm>
            <a:custGeom>
              <a:rect b="b" l="l" r="r" t="t"/>
              <a:pathLst>
                <a:path extrusionOk="0" h="35" w="42">
                  <a:moveTo>
                    <a:pt x="25" y="25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31" y="21"/>
                    <a:pt x="36" y="17"/>
                    <a:pt x="42" y="14"/>
                  </a:cubicBezTo>
                  <a:cubicBezTo>
                    <a:pt x="39" y="6"/>
                    <a:pt x="31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27"/>
                    <a:pt x="1" y="31"/>
                    <a:pt x="4" y="35"/>
                  </a:cubicBezTo>
                  <a:cubicBezTo>
                    <a:pt x="9" y="29"/>
                    <a:pt x="17" y="25"/>
                    <a:pt x="25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3" name="Google Shape;1753;p40"/>
            <p:cNvSpPr/>
            <p:nvPr/>
          </p:nvSpPr>
          <p:spPr>
            <a:xfrm>
              <a:off x="6807201" y="3124200"/>
              <a:ext cx="254000" cy="180975"/>
            </a:xfrm>
            <a:custGeom>
              <a:rect b="b" l="l" r="r" t="t"/>
              <a:pathLst>
                <a:path extrusionOk="0" h="72" w="101">
                  <a:moveTo>
                    <a:pt x="93" y="36"/>
                  </a:moveTo>
                  <a:cubicBezTo>
                    <a:pt x="94" y="33"/>
                    <a:pt x="94" y="31"/>
                    <a:pt x="94" y="29"/>
                  </a:cubicBezTo>
                  <a:cubicBezTo>
                    <a:pt x="94" y="13"/>
                    <a:pt x="81" y="0"/>
                    <a:pt x="65" y="0"/>
                  </a:cubicBezTo>
                  <a:cubicBezTo>
                    <a:pt x="54" y="0"/>
                    <a:pt x="44" y="6"/>
                    <a:pt x="39" y="16"/>
                  </a:cubicBezTo>
                  <a:cubicBezTo>
                    <a:pt x="37" y="15"/>
                    <a:pt x="35" y="14"/>
                    <a:pt x="32" y="14"/>
                  </a:cubicBezTo>
                  <a:cubicBezTo>
                    <a:pt x="22" y="14"/>
                    <a:pt x="15" y="22"/>
                    <a:pt x="14" y="32"/>
                  </a:cubicBezTo>
                  <a:cubicBezTo>
                    <a:pt x="6" y="36"/>
                    <a:pt x="0" y="43"/>
                    <a:pt x="0" y="51"/>
                  </a:cubicBezTo>
                  <a:cubicBezTo>
                    <a:pt x="0" y="63"/>
                    <a:pt x="13" y="72"/>
                    <a:pt x="29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88" y="72"/>
                    <a:pt x="101" y="63"/>
                    <a:pt x="101" y="51"/>
                  </a:cubicBezTo>
                  <a:cubicBezTo>
                    <a:pt x="101" y="45"/>
                    <a:pt x="98" y="40"/>
                    <a:pt x="93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4" name="Google Shape;1754;p40"/>
          <p:cNvSpPr/>
          <p:nvPr/>
        </p:nvSpPr>
        <p:spPr>
          <a:xfrm>
            <a:off x="844022" y="4681828"/>
            <a:ext cx="323500" cy="369430"/>
          </a:xfrm>
          <a:custGeom>
            <a:rect b="b" l="l" r="r" t="t"/>
            <a:pathLst>
              <a:path extrusionOk="0" h="116" w="102">
                <a:moveTo>
                  <a:pt x="94" y="35"/>
                </a:moveTo>
                <a:cubicBezTo>
                  <a:pt x="94" y="33"/>
                  <a:pt x="95" y="31"/>
                  <a:pt x="95" y="29"/>
                </a:cubicBezTo>
                <a:cubicBezTo>
                  <a:pt x="95" y="13"/>
                  <a:pt x="82" y="0"/>
                  <a:pt x="66" y="0"/>
                </a:cubicBezTo>
                <a:cubicBezTo>
                  <a:pt x="54" y="0"/>
                  <a:pt x="45" y="6"/>
                  <a:pt x="40" y="15"/>
                </a:cubicBezTo>
                <a:cubicBezTo>
                  <a:pt x="38" y="15"/>
                  <a:pt x="35" y="14"/>
                  <a:pt x="33" y="14"/>
                </a:cubicBezTo>
                <a:cubicBezTo>
                  <a:pt x="23" y="14"/>
                  <a:pt x="15" y="22"/>
                  <a:pt x="15" y="32"/>
                </a:cubicBezTo>
                <a:cubicBezTo>
                  <a:pt x="6" y="35"/>
                  <a:pt x="0" y="42"/>
                  <a:pt x="0" y="50"/>
                </a:cubicBezTo>
                <a:cubicBezTo>
                  <a:pt x="0" y="62"/>
                  <a:pt x="13" y="72"/>
                  <a:pt x="29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22" y="87"/>
                  <a:pt x="22" y="87"/>
                  <a:pt x="22" y="87"/>
                </a:cubicBezTo>
                <a:cubicBezTo>
                  <a:pt x="40" y="87"/>
                  <a:pt x="40" y="87"/>
                  <a:pt x="40" y="87"/>
                </a:cubicBezTo>
                <a:cubicBezTo>
                  <a:pt x="22" y="116"/>
                  <a:pt x="22" y="116"/>
                  <a:pt x="22" y="116"/>
                </a:cubicBezTo>
                <a:cubicBezTo>
                  <a:pt x="66" y="79"/>
                  <a:pt x="66" y="79"/>
                  <a:pt x="66" y="79"/>
                </a:cubicBezTo>
                <a:cubicBezTo>
                  <a:pt x="44" y="79"/>
                  <a:pt x="44" y="79"/>
                  <a:pt x="44" y="79"/>
                </a:cubicBezTo>
                <a:cubicBezTo>
                  <a:pt x="51" y="72"/>
                  <a:pt x="51" y="72"/>
                  <a:pt x="51" y="72"/>
                </a:cubicBezTo>
                <a:cubicBezTo>
                  <a:pt x="73" y="72"/>
                  <a:pt x="73" y="72"/>
                  <a:pt x="73" y="72"/>
                </a:cubicBezTo>
                <a:cubicBezTo>
                  <a:pt x="89" y="72"/>
                  <a:pt x="102" y="62"/>
                  <a:pt x="102" y="50"/>
                </a:cubicBezTo>
                <a:cubicBezTo>
                  <a:pt x="102" y="45"/>
                  <a:pt x="99" y="39"/>
                  <a:pt x="94" y="3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55" name="Google Shape;1755;p40"/>
          <p:cNvGrpSpPr/>
          <p:nvPr/>
        </p:nvGrpSpPr>
        <p:grpSpPr>
          <a:xfrm>
            <a:off x="1534955" y="4681828"/>
            <a:ext cx="323500" cy="369430"/>
            <a:chOff x="912813" y="3600450"/>
            <a:chExt cx="257175" cy="293688"/>
          </a:xfrm>
        </p:grpSpPr>
        <p:sp>
          <p:nvSpPr>
            <p:cNvPr id="1756" name="Google Shape;1756;p40"/>
            <p:cNvSpPr/>
            <p:nvPr/>
          </p:nvSpPr>
          <p:spPr>
            <a:xfrm>
              <a:off x="912813" y="3600450"/>
              <a:ext cx="257175" cy="182563"/>
            </a:xfrm>
            <a:custGeom>
              <a:rect b="b" l="l" r="r" t="t"/>
              <a:pathLst>
                <a:path extrusionOk="0" h="72" w="102">
                  <a:moveTo>
                    <a:pt x="94" y="35"/>
                  </a:moveTo>
                  <a:cubicBezTo>
                    <a:pt x="94" y="33"/>
                    <a:pt x="95" y="31"/>
                    <a:pt x="95" y="29"/>
                  </a:cubicBezTo>
                  <a:cubicBezTo>
                    <a:pt x="95" y="13"/>
                    <a:pt x="82" y="0"/>
                    <a:pt x="65" y="0"/>
                  </a:cubicBezTo>
                  <a:cubicBezTo>
                    <a:pt x="54" y="0"/>
                    <a:pt x="45" y="6"/>
                    <a:pt x="40" y="15"/>
                  </a:cubicBezTo>
                  <a:cubicBezTo>
                    <a:pt x="38" y="15"/>
                    <a:pt x="35" y="14"/>
                    <a:pt x="33" y="14"/>
                  </a:cubicBezTo>
                  <a:cubicBezTo>
                    <a:pt x="23" y="14"/>
                    <a:pt x="15" y="22"/>
                    <a:pt x="15" y="32"/>
                  </a:cubicBezTo>
                  <a:cubicBezTo>
                    <a:pt x="6" y="35"/>
                    <a:pt x="0" y="42"/>
                    <a:pt x="0" y="50"/>
                  </a:cubicBezTo>
                  <a:cubicBezTo>
                    <a:pt x="0" y="62"/>
                    <a:pt x="13" y="72"/>
                    <a:pt x="29" y="72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89" y="72"/>
                    <a:pt x="102" y="62"/>
                    <a:pt x="102" y="50"/>
                  </a:cubicBezTo>
                  <a:cubicBezTo>
                    <a:pt x="102" y="45"/>
                    <a:pt x="99" y="39"/>
                    <a:pt x="94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7" name="Google Shape;1757;p40"/>
            <p:cNvSpPr/>
            <p:nvPr/>
          </p:nvSpPr>
          <p:spPr>
            <a:xfrm>
              <a:off x="912813" y="3800475"/>
              <a:ext cx="17463" cy="2063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8" name="Google Shape;1758;p40"/>
            <p:cNvSpPr/>
            <p:nvPr/>
          </p:nvSpPr>
          <p:spPr>
            <a:xfrm>
              <a:off x="968376" y="3800475"/>
              <a:ext cx="17463" cy="2063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9" name="Google Shape;1759;p40"/>
            <p:cNvSpPr/>
            <p:nvPr/>
          </p:nvSpPr>
          <p:spPr>
            <a:xfrm>
              <a:off x="1023938" y="3800475"/>
              <a:ext cx="17463" cy="2063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0" name="Google Shape;1760;p40"/>
            <p:cNvSpPr/>
            <p:nvPr/>
          </p:nvSpPr>
          <p:spPr>
            <a:xfrm>
              <a:off x="1076326" y="3800475"/>
              <a:ext cx="20638" cy="2063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1" name="Google Shape;1761;p40"/>
            <p:cNvSpPr/>
            <p:nvPr/>
          </p:nvSpPr>
          <p:spPr>
            <a:xfrm>
              <a:off x="950913" y="3838575"/>
              <a:ext cx="17463" cy="17463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2" name="Google Shape;1762;p40"/>
            <p:cNvSpPr/>
            <p:nvPr/>
          </p:nvSpPr>
          <p:spPr>
            <a:xfrm>
              <a:off x="1003301" y="3838575"/>
              <a:ext cx="20638" cy="17463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3" name="Google Shape;1763;p40"/>
            <p:cNvSpPr/>
            <p:nvPr/>
          </p:nvSpPr>
          <p:spPr>
            <a:xfrm>
              <a:off x="1058863" y="3838575"/>
              <a:ext cx="17463" cy="17463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4" name="Google Shape;1764;p40"/>
            <p:cNvSpPr/>
            <p:nvPr/>
          </p:nvSpPr>
          <p:spPr>
            <a:xfrm>
              <a:off x="1114426" y="3838575"/>
              <a:ext cx="17463" cy="17463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5" name="Google Shape;1765;p40"/>
            <p:cNvSpPr/>
            <p:nvPr/>
          </p:nvSpPr>
          <p:spPr>
            <a:xfrm>
              <a:off x="912813" y="3873500"/>
              <a:ext cx="17463" cy="2063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6" name="Google Shape;1766;p40"/>
            <p:cNvSpPr/>
            <p:nvPr/>
          </p:nvSpPr>
          <p:spPr>
            <a:xfrm>
              <a:off x="968376" y="3873500"/>
              <a:ext cx="17463" cy="2063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7" name="Google Shape;1767;p40"/>
            <p:cNvSpPr/>
            <p:nvPr/>
          </p:nvSpPr>
          <p:spPr>
            <a:xfrm>
              <a:off x="1023938" y="3873500"/>
              <a:ext cx="17463" cy="2063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8" name="Google Shape;1768;p40"/>
            <p:cNvSpPr/>
            <p:nvPr/>
          </p:nvSpPr>
          <p:spPr>
            <a:xfrm>
              <a:off x="1076326" y="3873500"/>
              <a:ext cx="20638" cy="2063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9" name="Google Shape;1769;p40"/>
          <p:cNvGrpSpPr/>
          <p:nvPr/>
        </p:nvGrpSpPr>
        <p:grpSpPr>
          <a:xfrm>
            <a:off x="2269820" y="4681828"/>
            <a:ext cx="323500" cy="369430"/>
            <a:chOff x="1497013" y="3600450"/>
            <a:chExt cx="257175" cy="293688"/>
          </a:xfrm>
        </p:grpSpPr>
        <p:sp>
          <p:nvSpPr>
            <p:cNvPr id="1770" name="Google Shape;1770;p40"/>
            <p:cNvSpPr/>
            <p:nvPr/>
          </p:nvSpPr>
          <p:spPr>
            <a:xfrm>
              <a:off x="1497013" y="3600450"/>
              <a:ext cx="257175" cy="182563"/>
            </a:xfrm>
            <a:custGeom>
              <a:rect b="b" l="l" r="r" t="t"/>
              <a:pathLst>
                <a:path extrusionOk="0" h="72" w="102">
                  <a:moveTo>
                    <a:pt x="94" y="35"/>
                  </a:moveTo>
                  <a:cubicBezTo>
                    <a:pt x="94" y="33"/>
                    <a:pt x="95" y="31"/>
                    <a:pt x="95" y="29"/>
                  </a:cubicBezTo>
                  <a:cubicBezTo>
                    <a:pt x="95" y="13"/>
                    <a:pt x="82" y="0"/>
                    <a:pt x="66" y="0"/>
                  </a:cubicBezTo>
                  <a:cubicBezTo>
                    <a:pt x="55" y="0"/>
                    <a:pt x="45" y="6"/>
                    <a:pt x="40" y="15"/>
                  </a:cubicBezTo>
                  <a:cubicBezTo>
                    <a:pt x="38" y="15"/>
                    <a:pt x="36" y="14"/>
                    <a:pt x="33" y="14"/>
                  </a:cubicBezTo>
                  <a:cubicBezTo>
                    <a:pt x="23" y="14"/>
                    <a:pt x="15" y="22"/>
                    <a:pt x="15" y="32"/>
                  </a:cubicBezTo>
                  <a:cubicBezTo>
                    <a:pt x="6" y="35"/>
                    <a:pt x="0" y="42"/>
                    <a:pt x="0" y="50"/>
                  </a:cubicBezTo>
                  <a:cubicBezTo>
                    <a:pt x="0" y="62"/>
                    <a:pt x="14" y="72"/>
                    <a:pt x="29" y="72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89" y="72"/>
                    <a:pt x="102" y="62"/>
                    <a:pt x="102" y="50"/>
                  </a:cubicBezTo>
                  <a:cubicBezTo>
                    <a:pt x="102" y="45"/>
                    <a:pt x="99" y="39"/>
                    <a:pt x="94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1" name="Google Shape;1771;p40"/>
            <p:cNvSpPr/>
            <p:nvPr/>
          </p:nvSpPr>
          <p:spPr>
            <a:xfrm>
              <a:off x="1497013" y="3838575"/>
              <a:ext cx="55563" cy="55563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2" name="Google Shape;1772;p40"/>
            <p:cNvSpPr/>
            <p:nvPr/>
          </p:nvSpPr>
          <p:spPr>
            <a:xfrm>
              <a:off x="1590676" y="3800475"/>
              <a:ext cx="55563" cy="55563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3" name="Google Shape;1773;p40"/>
            <p:cNvSpPr/>
            <p:nvPr/>
          </p:nvSpPr>
          <p:spPr>
            <a:xfrm>
              <a:off x="1681163" y="3838575"/>
              <a:ext cx="55563" cy="55563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74" name="Google Shape;1774;p40"/>
          <p:cNvSpPr/>
          <p:nvPr/>
        </p:nvSpPr>
        <p:spPr>
          <a:xfrm>
            <a:off x="3078571" y="4681828"/>
            <a:ext cx="185714" cy="369430"/>
          </a:xfrm>
          <a:custGeom>
            <a:rect b="b" l="l" r="r" t="t"/>
            <a:pathLst>
              <a:path extrusionOk="0" h="116" w="58">
                <a:moveTo>
                  <a:pt x="43" y="62"/>
                </a:moveTo>
                <a:cubicBezTo>
                  <a:pt x="43" y="50"/>
                  <a:pt x="43" y="50"/>
                  <a:pt x="43" y="50"/>
                </a:cubicBezTo>
                <a:cubicBezTo>
                  <a:pt x="43" y="14"/>
                  <a:pt x="43" y="14"/>
                  <a:pt x="43" y="14"/>
                </a:cubicBezTo>
                <a:cubicBezTo>
                  <a:pt x="43" y="6"/>
                  <a:pt x="37" y="0"/>
                  <a:pt x="29" y="0"/>
                </a:cubicBezTo>
                <a:cubicBezTo>
                  <a:pt x="21" y="0"/>
                  <a:pt x="14" y="6"/>
                  <a:pt x="14" y="14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62"/>
                  <a:pt x="14" y="62"/>
                  <a:pt x="14" y="62"/>
                </a:cubicBezTo>
                <a:cubicBezTo>
                  <a:pt x="5" y="67"/>
                  <a:pt x="0" y="76"/>
                  <a:pt x="0" y="87"/>
                </a:cubicBezTo>
                <a:cubicBezTo>
                  <a:pt x="0" y="103"/>
                  <a:pt x="13" y="116"/>
                  <a:pt x="29" y="116"/>
                </a:cubicBezTo>
                <a:cubicBezTo>
                  <a:pt x="45" y="116"/>
                  <a:pt x="58" y="103"/>
                  <a:pt x="58" y="87"/>
                </a:cubicBezTo>
                <a:cubicBezTo>
                  <a:pt x="58" y="76"/>
                  <a:pt x="52" y="67"/>
                  <a:pt x="43" y="62"/>
                </a:cubicBezTo>
                <a:close/>
                <a:moveTo>
                  <a:pt x="21" y="43"/>
                </a:moveTo>
                <a:cubicBezTo>
                  <a:pt x="29" y="43"/>
                  <a:pt x="29" y="43"/>
                  <a:pt x="29" y="43"/>
                </a:cubicBezTo>
                <a:cubicBezTo>
                  <a:pt x="29" y="36"/>
                  <a:pt x="29" y="36"/>
                  <a:pt x="29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1" y="29"/>
                  <a:pt x="21" y="29"/>
                  <a:pt x="21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1"/>
                  <a:pt x="29" y="21"/>
                  <a:pt x="29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0"/>
                  <a:pt x="25" y="7"/>
                  <a:pt x="29" y="7"/>
                </a:cubicBezTo>
                <a:cubicBezTo>
                  <a:pt x="33" y="7"/>
                  <a:pt x="36" y="10"/>
                  <a:pt x="36" y="14"/>
                </a:cubicBezTo>
                <a:cubicBezTo>
                  <a:pt x="36" y="50"/>
                  <a:pt x="36" y="50"/>
                  <a:pt x="36" y="50"/>
                </a:cubicBezTo>
                <a:cubicBezTo>
                  <a:pt x="21" y="50"/>
                  <a:pt x="21" y="50"/>
                  <a:pt x="21" y="50"/>
                </a:cubicBezTo>
                <a:lnTo>
                  <a:pt x="21" y="43"/>
                </a:lnTo>
                <a:close/>
                <a:moveTo>
                  <a:pt x="29" y="108"/>
                </a:moveTo>
                <a:cubicBezTo>
                  <a:pt x="17" y="108"/>
                  <a:pt x="7" y="99"/>
                  <a:pt x="7" y="87"/>
                </a:cubicBezTo>
                <a:cubicBezTo>
                  <a:pt x="7" y="85"/>
                  <a:pt x="7" y="84"/>
                  <a:pt x="7" y="83"/>
                </a:cubicBezTo>
                <a:cubicBezTo>
                  <a:pt x="9" y="93"/>
                  <a:pt x="18" y="101"/>
                  <a:pt x="29" y="101"/>
                </a:cubicBezTo>
                <a:cubicBezTo>
                  <a:pt x="39" y="101"/>
                  <a:pt x="48" y="93"/>
                  <a:pt x="50" y="83"/>
                </a:cubicBezTo>
                <a:cubicBezTo>
                  <a:pt x="50" y="84"/>
                  <a:pt x="50" y="85"/>
                  <a:pt x="50" y="87"/>
                </a:cubicBezTo>
                <a:cubicBezTo>
                  <a:pt x="50" y="99"/>
                  <a:pt x="41" y="108"/>
                  <a:pt x="29" y="1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5" name="Google Shape;1775;p40"/>
          <p:cNvSpPr/>
          <p:nvPr/>
        </p:nvSpPr>
        <p:spPr>
          <a:xfrm>
            <a:off x="3767508" y="4681828"/>
            <a:ext cx="345466" cy="369430"/>
          </a:xfrm>
          <a:custGeom>
            <a:rect b="b" l="l" r="r" t="t"/>
            <a:pathLst>
              <a:path extrusionOk="0" h="116" w="109">
                <a:moveTo>
                  <a:pt x="58" y="7"/>
                </a:moveTo>
                <a:cubicBezTo>
                  <a:pt x="58" y="3"/>
                  <a:pt x="58" y="3"/>
                  <a:pt x="58" y="3"/>
                </a:cubicBezTo>
                <a:cubicBezTo>
                  <a:pt x="58" y="1"/>
                  <a:pt x="57" y="0"/>
                  <a:pt x="55" y="0"/>
                </a:cubicBezTo>
                <a:cubicBezTo>
                  <a:pt x="53" y="0"/>
                  <a:pt x="51" y="1"/>
                  <a:pt x="51" y="3"/>
                </a:cubicBezTo>
                <a:cubicBezTo>
                  <a:pt x="51" y="7"/>
                  <a:pt x="51" y="7"/>
                  <a:pt x="51" y="7"/>
                </a:cubicBezTo>
                <a:cubicBezTo>
                  <a:pt x="23" y="9"/>
                  <a:pt x="0" y="32"/>
                  <a:pt x="0" y="61"/>
                </a:cubicBezTo>
                <a:cubicBezTo>
                  <a:pt x="0" y="62"/>
                  <a:pt x="0" y="64"/>
                  <a:pt x="0" y="65"/>
                </a:cubicBezTo>
                <a:cubicBezTo>
                  <a:pt x="1" y="65"/>
                  <a:pt x="1" y="65"/>
                  <a:pt x="1" y="65"/>
                </a:cubicBezTo>
                <a:cubicBezTo>
                  <a:pt x="2" y="57"/>
                  <a:pt x="10" y="50"/>
                  <a:pt x="18" y="50"/>
                </a:cubicBezTo>
                <a:cubicBezTo>
                  <a:pt x="27" y="50"/>
                  <a:pt x="35" y="57"/>
                  <a:pt x="36" y="65"/>
                </a:cubicBezTo>
                <a:cubicBezTo>
                  <a:pt x="37" y="65"/>
                  <a:pt x="37" y="65"/>
                  <a:pt x="37" y="65"/>
                </a:cubicBezTo>
                <a:cubicBezTo>
                  <a:pt x="38" y="58"/>
                  <a:pt x="44" y="52"/>
                  <a:pt x="51" y="51"/>
                </a:cubicBezTo>
                <a:cubicBezTo>
                  <a:pt x="51" y="90"/>
                  <a:pt x="51" y="90"/>
                  <a:pt x="51" y="90"/>
                </a:cubicBezTo>
                <a:cubicBezTo>
                  <a:pt x="51" y="108"/>
                  <a:pt x="47" y="108"/>
                  <a:pt x="40" y="108"/>
                </a:cubicBezTo>
                <a:cubicBezTo>
                  <a:pt x="29" y="108"/>
                  <a:pt x="29" y="105"/>
                  <a:pt x="29" y="98"/>
                </a:cubicBezTo>
                <a:cubicBezTo>
                  <a:pt x="29" y="96"/>
                  <a:pt x="28" y="94"/>
                  <a:pt x="26" y="94"/>
                </a:cubicBezTo>
                <a:cubicBezTo>
                  <a:pt x="24" y="94"/>
                  <a:pt x="22" y="96"/>
                  <a:pt x="22" y="98"/>
                </a:cubicBezTo>
                <a:cubicBezTo>
                  <a:pt x="22" y="105"/>
                  <a:pt x="22" y="116"/>
                  <a:pt x="40" y="116"/>
                </a:cubicBezTo>
                <a:cubicBezTo>
                  <a:pt x="50" y="116"/>
                  <a:pt x="58" y="114"/>
                  <a:pt x="58" y="90"/>
                </a:cubicBezTo>
                <a:cubicBezTo>
                  <a:pt x="58" y="51"/>
                  <a:pt x="58" y="51"/>
                  <a:pt x="58" y="51"/>
                </a:cubicBezTo>
                <a:cubicBezTo>
                  <a:pt x="65" y="52"/>
                  <a:pt x="71" y="58"/>
                  <a:pt x="73" y="65"/>
                </a:cubicBezTo>
                <a:cubicBezTo>
                  <a:pt x="73" y="65"/>
                  <a:pt x="73" y="65"/>
                  <a:pt x="73" y="65"/>
                </a:cubicBezTo>
                <a:cubicBezTo>
                  <a:pt x="75" y="57"/>
                  <a:pt x="82" y="50"/>
                  <a:pt x="91" y="50"/>
                </a:cubicBezTo>
                <a:cubicBezTo>
                  <a:pt x="100" y="50"/>
                  <a:pt x="107" y="57"/>
                  <a:pt x="109" y="65"/>
                </a:cubicBezTo>
                <a:cubicBezTo>
                  <a:pt x="109" y="65"/>
                  <a:pt x="109" y="65"/>
                  <a:pt x="109" y="65"/>
                </a:cubicBezTo>
                <a:cubicBezTo>
                  <a:pt x="109" y="64"/>
                  <a:pt x="109" y="62"/>
                  <a:pt x="109" y="61"/>
                </a:cubicBezTo>
                <a:cubicBezTo>
                  <a:pt x="109" y="32"/>
                  <a:pt x="87" y="9"/>
                  <a:pt x="58" y="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76" name="Google Shape;1776;p40"/>
          <p:cNvGrpSpPr/>
          <p:nvPr/>
        </p:nvGrpSpPr>
        <p:grpSpPr>
          <a:xfrm>
            <a:off x="3008679" y="3990895"/>
            <a:ext cx="369430" cy="319508"/>
            <a:chOff x="2084388" y="3051175"/>
            <a:chExt cx="293688" cy="254001"/>
          </a:xfrm>
        </p:grpSpPr>
        <p:sp>
          <p:nvSpPr>
            <p:cNvPr id="1777" name="Google Shape;1777;p40"/>
            <p:cNvSpPr/>
            <p:nvPr/>
          </p:nvSpPr>
          <p:spPr>
            <a:xfrm>
              <a:off x="2084388" y="3106738"/>
              <a:ext cx="36513" cy="198438"/>
            </a:xfrm>
            <a:custGeom>
              <a:rect b="b" l="l" r="r" t="t"/>
              <a:pathLst>
                <a:path extrusionOk="0" h="79" w="14">
                  <a:moveTo>
                    <a:pt x="0" y="14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73"/>
                    <a:pt x="6" y="79"/>
                    <a:pt x="14" y="7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8" name="Google Shape;1778;p40"/>
            <p:cNvSpPr/>
            <p:nvPr/>
          </p:nvSpPr>
          <p:spPr>
            <a:xfrm>
              <a:off x="2139951" y="3051175"/>
              <a:ext cx="182563" cy="254000"/>
            </a:xfrm>
            <a:custGeom>
              <a:rect b="b" l="l" r="r" t="t"/>
              <a:pathLst>
                <a:path extrusionOk="0" h="101" w="72">
                  <a:moveTo>
                    <a:pt x="58" y="7"/>
                  </a:moveTo>
                  <a:cubicBezTo>
                    <a:pt x="58" y="3"/>
                    <a:pt x="54" y="0"/>
                    <a:pt x="5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7" y="0"/>
                    <a:pt x="14" y="3"/>
                    <a:pt x="14" y="7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58" y="22"/>
                    <a:pt x="58" y="22"/>
                    <a:pt x="58" y="22"/>
                  </a:cubicBezTo>
                  <a:lnTo>
                    <a:pt x="58" y="7"/>
                  </a:lnTo>
                  <a:close/>
                  <a:moveTo>
                    <a:pt x="50" y="22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50" y="7"/>
                    <a:pt x="50" y="7"/>
                    <a:pt x="50" y="7"/>
                  </a:cubicBezTo>
                  <a:lnTo>
                    <a:pt x="50" y="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9" name="Google Shape;1779;p40"/>
            <p:cNvSpPr/>
            <p:nvPr/>
          </p:nvSpPr>
          <p:spPr>
            <a:xfrm>
              <a:off x="2339976" y="3106738"/>
              <a:ext cx="38100" cy="198438"/>
            </a:xfrm>
            <a:custGeom>
              <a:rect b="b" l="l" r="r" t="t"/>
              <a:pathLst>
                <a:path extrusionOk="0" h="79" w="15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8" y="79"/>
                    <a:pt x="15" y="73"/>
                    <a:pt x="15" y="6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6"/>
                    <a:pt x="8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80" name="Google Shape;1780;p40"/>
          <p:cNvSpPr/>
          <p:nvPr/>
        </p:nvSpPr>
        <p:spPr>
          <a:xfrm>
            <a:off x="3194392" y="1147286"/>
            <a:ext cx="169739" cy="195698"/>
          </a:xfrm>
          <a:custGeom>
            <a:rect b="b" l="l" r="r" t="t"/>
            <a:pathLst>
              <a:path extrusionOk="0" h="62" w="54">
                <a:moveTo>
                  <a:pt x="51" y="27"/>
                </a:moveTo>
                <a:cubicBezTo>
                  <a:pt x="35" y="18"/>
                  <a:pt x="35" y="18"/>
                  <a:pt x="35" y="18"/>
                </a:cubicBezTo>
                <a:cubicBezTo>
                  <a:pt x="32" y="16"/>
                  <a:pt x="26" y="13"/>
                  <a:pt x="23" y="11"/>
                </a:cubicBezTo>
                <a:cubicBezTo>
                  <a:pt x="7" y="2"/>
                  <a:pt x="7" y="2"/>
                  <a:pt x="7" y="2"/>
                </a:cubicBezTo>
                <a:cubicBezTo>
                  <a:pt x="3" y="0"/>
                  <a:pt x="0" y="2"/>
                  <a:pt x="0" y="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0"/>
                  <a:pt x="3" y="62"/>
                  <a:pt x="7" y="60"/>
                </a:cubicBezTo>
                <a:cubicBezTo>
                  <a:pt x="22" y="51"/>
                  <a:pt x="22" y="51"/>
                  <a:pt x="22" y="51"/>
                </a:cubicBezTo>
                <a:cubicBezTo>
                  <a:pt x="26" y="49"/>
                  <a:pt x="32" y="46"/>
                  <a:pt x="35" y="44"/>
                </a:cubicBezTo>
                <a:cubicBezTo>
                  <a:pt x="51" y="35"/>
                  <a:pt x="51" y="35"/>
                  <a:pt x="51" y="35"/>
                </a:cubicBezTo>
                <a:cubicBezTo>
                  <a:pt x="54" y="33"/>
                  <a:pt x="54" y="29"/>
                  <a:pt x="51" y="2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1" name="Google Shape;1781;p40"/>
          <p:cNvSpPr/>
          <p:nvPr/>
        </p:nvSpPr>
        <p:spPr>
          <a:xfrm>
            <a:off x="1648779" y="1147286"/>
            <a:ext cx="279568" cy="195698"/>
          </a:xfrm>
          <a:custGeom>
            <a:rect b="b" l="l" r="r" t="t"/>
            <a:pathLst>
              <a:path extrusionOk="0" h="62" w="88">
                <a:moveTo>
                  <a:pt x="83" y="2"/>
                </a:moveTo>
                <a:cubicBezTo>
                  <a:pt x="68" y="11"/>
                  <a:pt x="68" y="11"/>
                  <a:pt x="68" y="11"/>
                </a:cubicBezTo>
                <a:cubicBezTo>
                  <a:pt x="65" y="13"/>
                  <a:pt x="58" y="16"/>
                  <a:pt x="55" y="18"/>
                </a:cubicBezTo>
                <a:cubicBezTo>
                  <a:pt x="51" y="20"/>
                  <a:pt x="51" y="20"/>
                  <a:pt x="51" y="20"/>
                </a:cubicBezTo>
                <a:cubicBezTo>
                  <a:pt x="51" y="6"/>
                  <a:pt x="51" y="6"/>
                  <a:pt x="51" y="6"/>
                </a:cubicBezTo>
                <a:cubicBezTo>
                  <a:pt x="51" y="2"/>
                  <a:pt x="49" y="0"/>
                  <a:pt x="46" y="2"/>
                </a:cubicBezTo>
                <a:cubicBezTo>
                  <a:pt x="31" y="11"/>
                  <a:pt x="31" y="11"/>
                  <a:pt x="31" y="11"/>
                </a:cubicBezTo>
                <a:cubicBezTo>
                  <a:pt x="28" y="13"/>
                  <a:pt x="22" y="16"/>
                  <a:pt x="19" y="18"/>
                </a:cubicBezTo>
                <a:cubicBezTo>
                  <a:pt x="3" y="27"/>
                  <a:pt x="3" y="27"/>
                  <a:pt x="3" y="27"/>
                </a:cubicBezTo>
                <a:cubicBezTo>
                  <a:pt x="0" y="29"/>
                  <a:pt x="0" y="33"/>
                  <a:pt x="4" y="35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6"/>
                  <a:pt x="28" y="49"/>
                  <a:pt x="32" y="51"/>
                </a:cubicBezTo>
                <a:cubicBezTo>
                  <a:pt x="46" y="60"/>
                  <a:pt x="46" y="60"/>
                  <a:pt x="46" y="60"/>
                </a:cubicBezTo>
                <a:cubicBezTo>
                  <a:pt x="49" y="62"/>
                  <a:pt x="51" y="60"/>
                  <a:pt x="51" y="56"/>
                </a:cubicBezTo>
                <a:cubicBezTo>
                  <a:pt x="51" y="42"/>
                  <a:pt x="51" y="42"/>
                  <a:pt x="51" y="42"/>
                </a:cubicBezTo>
                <a:cubicBezTo>
                  <a:pt x="55" y="44"/>
                  <a:pt x="55" y="44"/>
                  <a:pt x="55" y="44"/>
                </a:cubicBezTo>
                <a:cubicBezTo>
                  <a:pt x="59" y="46"/>
                  <a:pt x="65" y="49"/>
                  <a:pt x="68" y="51"/>
                </a:cubicBezTo>
                <a:cubicBezTo>
                  <a:pt x="83" y="60"/>
                  <a:pt x="83" y="60"/>
                  <a:pt x="83" y="60"/>
                </a:cubicBezTo>
                <a:cubicBezTo>
                  <a:pt x="86" y="62"/>
                  <a:pt x="88" y="60"/>
                  <a:pt x="88" y="56"/>
                </a:cubicBezTo>
                <a:cubicBezTo>
                  <a:pt x="88" y="6"/>
                  <a:pt x="88" y="6"/>
                  <a:pt x="88" y="6"/>
                </a:cubicBezTo>
                <a:cubicBezTo>
                  <a:pt x="88" y="2"/>
                  <a:pt x="86" y="0"/>
                  <a:pt x="83" y="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2" name="Google Shape;1782;p40"/>
          <p:cNvSpPr/>
          <p:nvPr/>
        </p:nvSpPr>
        <p:spPr>
          <a:xfrm>
            <a:off x="3885325" y="1153278"/>
            <a:ext cx="285560" cy="197694"/>
          </a:xfrm>
          <a:custGeom>
            <a:rect b="b" l="l" r="r" t="t"/>
            <a:pathLst>
              <a:path extrusionOk="0" h="62" w="90">
                <a:moveTo>
                  <a:pt x="87" y="27"/>
                </a:moveTo>
                <a:cubicBezTo>
                  <a:pt x="71" y="18"/>
                  <a:pt x="71" y="18"/>
                  <a:pt x="71" y="18"/>
                </a:cubicBezTo>
                <a:cubicBezTo>
                  <a:pt x="68" y="16"/>
                  <a:pt x="62" y="13"/>
                  <a:pt x="59" y="11"/>
                </a:cubicBezTo>
                <a:cubicBezTo>
                  <a:pt x="43" y="2"/>
                  <a:pt x="43" y="2"/>
                  <a:pt x="43" y="2"/>
                </a:cubicBezTo>
                <a:cubicBezTo>
                  <a:pt x="39" y="0"/>
                  <a:pt x="36" y="1"/>
                  <a:pt x="36" y="5"/>
                </a:cubicBezTo>
                <a:cubicBezTo>
                  <a:pt x="36" y="20"/>
                  <a:pt x="36" y="20"/>
                  <a:pt x="36" y="20"/>
                </a:cubicBezTo>
                <a:cubicBezTo>
                  <a:pt x="33" y="18"/>
                  <a:pt x="33" y="18"/>
                  <a:pt x="33" y="18"/>
                </a:cubicBezTo>
                <a:cubicBezTo>
                  <a:pt x="30" y="16"/>
                  <a:pt x="25" y="13"/>
                  <a:pt x="21" y="11"/>
                </a:cubicBezTo>
                <a:cubicBezTo>
                  <a:pt x="6" y="2"/>
                  <a:pt x="6" y="2"/>
                  <a:pt x="6" y="2"/>
                </a:cubicBezTo>
                <a:cubicBezTo>
                  <a:pt x="2" y="0"/>
                  <a:pt x="0" y="1"/>
                  <a:pt x="0" y="5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7"/>
                  <a:pt x="0" y="34"/>
                  <a:pt x="0" y="38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0"/>
                  <a:pt x="2" y="62"/>
                  <a:pt x="6" y="60"/>
                </a:cubicBezTo>
                <a:cubicBezTo>
                  <a:pt x="21" y="51"/>
                  <a:pt x="21" y="51"/>
                  <a:pt x="21" y="51"/>
                </a:cubicBezTo>
                <a:cubicBezTo>
                  <a:pt x="25" y="49"/>
                  <a:pt x="30" y="45"/>
                  <a:pt x="33" y="43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56"/>
                  <a:pt x="36" y="56"/>
                  <a:pt x="36" y="56"/>
                </a:cubicBezTo>
                <a:cubicBezTo>
                  <a:pt x="36" y="60"/>
                  <a:pt x="39" y="62"/>
                  <a:pt x="43" y="60"/>
                </a:cubicBezTo>
                <a:cubicBezTo>
                  <a:pt x="58" y="51"/>
                  <a:pt x="58" y="51"/>
                  <a:pt x="58" y="51"/>
                </a:cubicBezTo>
                <a:cubicBezTo>
                  <a:pt x="62" y="49"/>
                  <a:pt x="68" y="45"/>
                  <a:pt x="71" y="43"/>
                </a:cubicBezTo>
                <a:cubicBezTo>
                  <a:pt x="87" y="34"/>
                  <a:pt x="87" y="34"/>
                  <a:pt x="87" y="34"/>
                </a:cubicBezTo>
                <a:cubicBezTo>
                  <a:pt x="90" y="32"/>
                  <a:pt x="90" y="29"/>
                  <a:pt x="87" y="2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3" name="Google Shape;1783;p40"/>
          <p:cNvSpPr/>
          <p:nvPr/>
        </p:nvSpPr>
        <p:spPr>
          <a:xfrm>
            <a:off x="983806" y="1153278"/>
            <a:ext cx="183716" cy="197694"/>
          </a:xfrm>
          <a:custGeom>
            <a:rect b="b" l="l" r="r" t="t"/>
            <a:pathLst>
              <a:path extrusionOk="0" h="62" w="58">
                <a:moveTo>
                  <a:pt x="52" y="2"/>
                </a:moveTo>
                <a:cubicBezTo>
                  <a:pt x="36" y="11"/>
                  <a:pt x="36" y="11"/>
                  <a:pt x="36" y="11"/>
                </a:cubicBezTo>
                <a:cubicBezTo>
                  <a:pt x="33" y="13"/>
                  <a:pt x="27" y="16"/>
                  <a:pt x="24" y="18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4"/>
                  <a:pt x="12" y="3"/>
                  <a:pt x="10" y="3"/>
                </a:cubicBezTo>
                <a:cubicBezTo>
                  <a:pt x="3" y="3"/>
                  <a:pt x="3" y="3"/>
                  <a:pt x="3" y="3"/>
                </a:cubicBezTo>
                <a:cubicBezTo>
                  <a:pt x="1" y="3"/>
                  <a:pt x="0" y="4"/>
                  <a:pt x="0" y="6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7"/>
                  <a:pt x="1" y="59"/>
                  <a:pt x="3" y="59"/>
                </a:cubicBezTo>
                <a:cubicBezTo>
                  <a:pt x="10" y="59"/>
                  <a:pt x="10" y="59"/>
                  <a:pt x="10" y="59"/>
                </a:cubicBezTo>
                <a:cubicBezTo>
                  <a:pt x="12" y="59"/>
                  <a:pt x="14" y="57"/>
                  <a:pt x="14" y="55"/>
                </a:cubicBezTo>
                <a:cubicBezTo>
                  <a:pt x="14" y="38"/>
                  <a:pt x="14" y="38"/>
                  <a:pt x="14" y="38"/>
                </a:cubicBezTo>
                <a:cubicBezTo>
                  <a:pt x="24" y="43"/>
                  <a:pt x="24" y="43"/>
                  <a:pt x="24" y="43"/>
                </a:cubicBezTo>
                <a:cubicBezTo>
                  <a:pt x="27" y="45"/>
                  <a:pt x="33" y="49"/>
                  <a:pt x="36" y="51"/>
                </a:cubicBezTo>
                <a:cubicBezTo>
                  <a:pt x="52" y="60"/>
                  <a:pt x="52" y="60"/>
                  <a:pt x="52" y="60"/>
                </a:cubicBezTo>
                <a:cubicBezTo>
                  <a:pt x="55" y="62"/>
                  <a:pt x="58" y="60"/>
                  <a:pt x="58" y="56"/>
                </a:cubicBezTo>
                <a:cubicBezTo>
                  <a:pt x="58" y="5"/>
                  <a:pt x="58" y="5"/>
                  <a:pt x="58" y="5"/>
                </a:cubicBezTo>
                <a:cubicBezTo>
                  <a:pt x="58" y="1"/>
                  <a:pt x="55" y="0"/>
                  <a:pt x="52" y="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4" name="Google Shape;1784;p40"/>
          <p:cNvSpPr/>
          <p:nvPr/>
        </p:nvSpPr>
        <p:spPr>
          <a:xfrm>
            <a:off x="4664122" y="1147286"/>
            <a:ext cx="185714" cy="195698"/>
          </a:xfrm>
          <a:custGeom>
            <a:rect b="b" l="l" r="r" t="t"/>
            <a:pathLst>
              <a:path extrusionOk="0" h="62" w="58">
                <a:moveTo>
                  <a:pt x="55" y="3"/>
                </a:moveTo>
                <a:cubicBezTo>
                  <a:pt x="48" y="3"/>
                  <a:pt x="48" y="3"/>
                  <a:pt x="48" y="3"/>
                </a:cubicBezTo>
                <a:cubicBezTo>
                  <a:pt x="46" y="3"/>
                  <a:pt x="44" y="5"/>
                  <a:pt x="44" y="7"/>
                </a:cubicBezTo>
                <a:cubicBezTo>
                  <a:pt x="44" y="24"/>
                  <a:pt x="44" y="24"/>
                  <a:pt x="44" y="24"/>
                </a:cubicBezTo>
                <a:cubicBezTo>
                  <a:pt x="34" y="18"/>
                  <a:pt x="34" y="18"/>
                  <a:pt x="34" y="18"/>
                </a:cubicBezTo>
                <a:cubicBezTo>
                  <a:pt x="31" y="16"/>
                  <a:pt x="25" y="13"/>
                  <a:pt x="22" y="11"/>
                </a:cubicBezTo>
                <a:cubicBezTo>
                  <a:pt x="6" y="2"/>
                  <a:pt x="6" y="2"/>
                  <a:pt x="6" y="2"/>
                </a:cubicBezTo>
                <a:cubicBezTo>
                  <a:pt x="3" y="0"/>
                  <a:pt x="0" y="2"/>
                  <a:pt x="0" y="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0"/>
                  <a:pt x="3" y="62"/>
                  <a:pt x="7" y="60"/>
                </a:cubicBezTo>
                <a:cubicBezTo>
                  <a:pt x="22" y="51"/>
                  <a:pt x="22" y="51"/>
                  <a:pt x="22" y="51"/>
                </a:cubicBezTo>
                <a:cubicBezTo>
                  <a:pt x="25" y="49"/>
                  <a:pt x="31" y="46"/>
                  <a:pt x="34" y="44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9"/>
                  <a:pt x="46" y="61"/>
                  <a:pt x="48" y="61"/>
                </a:cubicBezTo>
                <a:cubicBezTo>
                  <a:pt x="55" y="61"/>
                  <a:pt x="55" y="61"/>
                  <a:pt x="55" y="61"/>
                </a:cubicBezTo>
                <a:cubicBezTo>
                  <a:pt x="57" y="61"/>
                  <a:pt x="58" y="59"/>
                  <a:pt x="58" y="57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5"/>
                  <a:pt x="57" y="3"/>
                  <a:pt x="55" y="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85" name="Google Shape;1785;p40"/>
          <p:cNvGrpSpPr/>
          <p:nvPr/>
        </p:nvGrpSpPr>
        <p:grpSpPr>
          <a:xfrm>
            <a:off x="2431571" y="1157272"/>
            <a:ext cx="185713" cy="205683"/>
            <a:chOff x="1625601" y="798513"/>
            <a:chExt cx="147637" cy="163513"/>
          </a:xfrm>
        </p:grpSpPr>
        <p:sp>
          <p:nvSpPr>
            <p:cNvPr id="1786" name="Google Shape;1786;p40"/>
            <p:cNvSpPr/>
            <p:nvPr/>
          </p:nvSpPr>
          <p:spPr>
            <a:xfrm>
              <a:off x="1625601" y="798513"/>
              <a:ext cx="55563" cy="163513"/>
            </a:xfrm>
            <a:custGeom>
              <a:rect b="b" l="l" r="r" t="t"/>
              <a:pathLst>
                <a:path extrusionOk="0" h="65" w="22">
                  <a:moveTo>
                    <a:pt x="1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2"/>
                    <a:pt x="4" y="65"/>
                    <a:pt x="8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9" y="65"/>
                    <a:pt x="22" y="62"/>
                    <a:pt x="22" y="5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3"/>
                    <a:pt x="19" y="0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7" name="Google Shape;1787;p40"/>
            <p:cNvSpPr/>
            <p:nvPr/>
          </p:nvSpPr>
          <p:spPr>
            <a:xfrm>
              <a:off x="1719263" y="798513"/>
              <a:ext cx="53975" cy="163513"/>
            </a:xfrm>
            <a:custGeom>
              <a:rect b="b" l="l" r="r" t="t"/>
              <a:pathLst>
                <a:path extrusionOk="0" h="65" w="21">
                  <a:moveTo>
                    <a:pt x="1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2"/>
                    <a:pt x="3" y="65"/>
                    <a:pt x="7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8" y="65"/>
                    <a:pt x="21" y="62"/>
                    <a:pt x="21" y="5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3"/>
                    <a:pt x="18" y="0"/>
                    <a:pt x="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88" name="Google Shape;1788;p40"/>
          <p:cNvSpPr/>
          <p:nvPr/>
        </p:nvSpPr>
        <p:spPr>
          <a:xfrm>
            <a:off x="5219265" y="1157272"/>
            <a:ext cx="369430" cy="205682"/>
          </a:xfrm>
          <a:custGeom>
            <a:rect b="b" l="l" r="r" t="t"/>
            <a:pathLst>
              <a:path extrusionOk="0" h="103" w="185">
                <a:moveTo>
                  <a:pt x="173" y="35"/>
                </a:moveTo>
                <a:lnTo>
                  <a:pt x="173" y="0"/>
                </a:lnTo>
                <a:lnTo>
                  <a:pt x="0" y="0"/>
                </a:lnTo>
                <a:lnTo>
                  <a:pt x="0" y="103"/>
                </a:lnTo>
                <a:lnTo>
                  <a:pt x="173" y="103"/>
                </a:lnTo>
                <a:lnTo>
                  <a:pt x="173" y="81"/>
                </a:lnTo>
                <a:lnTo>
                  <a:pt x="185" y="81"/>
                </a:lnTo>
                <a:lnTo>
                  <a:pt x="185" y="35"/>
                </a:lnTo>
                <a:lnTo>
                  <a:pt x="173" y="35"/>
                </a:lnTo>
                <a:close/>
                <a:moveTo>
                  <a:pt x="150" y="81"/>
                </a:moveTo>
                <a:lnTo>
                  <a:pt x="23" y="81"/>
                </a:lnTo>
                <a:lnTo>
                  <a:pt x="23" y="22"/>
                </a:lnTo>
                <a:lnTo>
                  <a:pt x="150" y="22"/>
                </a:lnTo>
                <a:lnTo>
                  <a:pt x="150" y="8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89" name="Google Shape;1789;p40"/>
          <p:cNvGrpSpPr/>
          <p:nvPr/>
        </p:nvGrpSpPr>
        <p:grpSpPr>
          <a:xfrm>
            <a:off x="5956128" y="1157272"/>
            <a:ext cx="367433" cy="205683"/>
            <a:chOff x="4427538" y="798513"/>
            <a:chExt cx="292100" cy="163513"/>
          </a:xfrm>
        </p:grpSpPr>
        <p:sp>
          <p:nvSpPr>
            <p:cNvPr id="1790" name="Google Shape;1790;p40"/>
            <p:cNvSpPr/>
            <p:nvPr/>
          </p:nvSpPr>
          <p:spPr>
            <a:xfrm>
              <a:off x="4427538" y="798513"/>
              <a:ext cx="292100" cy="163513"/>
            </a:xfrm>
            <a:custGeom>
              <a:rect b="b" l="l" r="r" t="t"/>
              <a:pathLst>
                <a:path extrusionOk="0" h="103" w="184">
                  <a:moveTo>
                    <a:pt x="173" y="35"/>
                  </a:moveTo>
                  <a:lnTo>
                    <a:pt x="173" y="0"/>
                  </a:lnTo>
                  <a:lnTo>
                    <a:pt x="0" y="0"/>
                  </a:lnTo>
                  <a:lnTo>
                    <a:pt x="0" y="103"/>
                  </a:lnTo>
                  <a:lnTo>
                    <a:pt x="173" y="103"/>
                  </a:lnTo>
                  <a:lnTo>
                    <a:pt x="173" y="81"/>
                  </a:lnTo>
                  <a:lnTo>
                    <a:pt x="184" y="81"/>
                  </a:lnTo>
                  <a:lnTo>
                    <a:pt x="184" y="35"/>
                  </a:lnTo>
                  <a:lnTo>
                    <a:pt x="173" y="35"/>
                  </a:lnTo>
                  <a:close/>
                  <a:moveTo>
                    <a:pt x="149" y="81"/>
                  </a:moveTo>
                  <a:lnTo>
                    <a:pt x="22" y="81"/>
                  </a:lnTo>
                  <a:lnTo>
                    <a:pt x="22" y="22"/>
                  </a:lnTo>
                  <a:lnTo>
                    <a:pt x="149" y="22"/>
                  </a:lnTo>
                  <a:lnTo>
                    <a:pt x="149" y="8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1" name="Google Shape;1791;p40"/>
            <p:cNvSpPr/>
            <p:nvPr/>
          </p:nvSpPr>
          <p:spPr>
            <a:xfrm>
              <a:off x="4483101" y="854075"/>
              <a:ext cx="107950" cy="52388"/>
            </a:xfrm>
            <a:custGeom>
              <a:rect b="b" l="l" r="r" t="t"/>
              <a:pathLst>
                <a:path extrusionOk="0" h="33" w="68">
                  <a:moveTo>
                    <a:pt x="33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68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2" name="Google Shape;1792;p40"/>
          <p:cNvGrpSpPr/>
          <p:nvPr/>
        </p:nvGrpSpPr>
        <p:grpSpPr>
          <a:xfrm>
            <a:off x="6690993" y="1157272"/>
            <a:ext cx="367433" cy="205683"/>
            <a:chOff x="5011738" y="798513"/>
            <a:chExt cx="292100" cy="163513"/>
          </a:xfrm>
        </p:grpSpPr>
        <p:sp>
          <p:nvSpPr>
            <p:cNvPr id="1793" name="Google Shape;1793;p40"/>
            <p:cNvSpPr/>
            <p:nvPr/>
          </p:nvSpPr>
          <p:spPr>
            <a:xfrm>
              <a:off x="5011738" y="798513"/>
              <a:ext cx="292100" cy="163513"/>
            </a:xfrm>
            <a:custGeom>
              <a:rect b="b" l="l" r="r" t="t"/>
              <a:pathLst>
                <a:path extrusionOk="0" h="103" w="184">
                  <a:moveTo>
                    <a:pt x="173" y="35"/>
                  </a:moveTo>
                  <a:lnTo>
                    <a:pt x="173" y="0"/>
                  </a:lnTo>
                  <a:lnTo>
                    <a:pt x="0" y="0"/>
                  </a:lnTo>
                  <a:lnTo>
                    <a:pt x="0" y="103"/>
                  </a:lnTo>
                  <a:lnTo>
                    <a:pt x="173" y="103"/>
                  </a:lnTo>
                  <a:lnTo>
                    <a:pt x="173" y="81"/>
                  </a:lnTo>
                  <a:lnTo>
                    <a:pt x="184" y="81"/>
                  </a:lnTo>
                  <a:lnTo>
                    <a:pt x="184" y="35"/>
                  </a:lnTo>
                  <a:lnTo>
                    <a:pt x="173" y="35"/>
                  </a:lnTo>
                  <a:close/>
                  <a:moveTo>
                    <a:pt x="151" y="81"/>
                  </a:moveTo>
                  <a:lnTo>
                    <a:pt x="24" y="81"/>
                  </a:lnTo>
                  <a:lnTo>
                    <a:pt x="24" y="22"/>
                  </a:lnTo>
                  <a:lnTo>
                    <a:pt x="151" y="22"/>
                  </a:lnTo>
                  <a:lnTo>
                    <a:pt x="151" y="8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4" name="Google Shape;1794;p40"/>
            <p:cNvSpPr/>
            <p:nvPr/>
          </p:nvSpPr>
          <p:spPr>
            <a:xfrm>
              <a:off x="5067301" y="854075"/>
              <a:ext cx="163513" cy="5238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5" name="Google Shape;1795;p40"/>
          <p:cNvGrpSpPr/>
          <p:nvPr/>
        </p:nvGrpSpPr>
        <p:grpSpPr>
          <a:xfrm>
            <a:off x="7429852" y="1157272"/>
            <a:ext cx="367433" cy="205683"/>
            <a:chOff x="5599113" y="798513"/>
            <a:chExt cx="292100" cy="163513"/>
          </a:xfrm>
        </p:grpSpPr>
        <p:sp>
          <p:nvSpPr>
            <p:cNvPr id="1796" name="Google Shape;1796;p40"/>
            <p:cNvSpPr/>
            <p:nvPr/>
          </p:nvSpPr>
          <p:spPr>
            <a:xfrm>
              <a:off x="5599113" y="798513"/>
              <a:ext cx="292100" cy="163513"/>
            </a:xfrm>
            <a:custGeom>
              <a:rect b="b" l="l" r="r" t="t"/>
              <a:pathLst>
                <a:path extrusionOk="0" h="103" w="184">
                  <a:moveTo>
                    <a:pt x="172" y="35"/>
                  </a:moveTo>
                  <a:lnTo>
                    <a:pt x="172" y="0"/>
                  </a:lnTo>
                  <a:lnTo>
                    <a:pt x="0" y="0"/>
                  </a:lnTo>
                  <a:lnTo>
                    <a:pt x="0" y="103"/>
                  </a:lnTo>
                  <a:lnTo>
                    <a:pt x="172" y="103"/>
                  </a:lnTo>
                  <a:lnTo>
                    <a:pt x="172" y="81"/>
                  </a:lnTo>
                  <a:lnTo>
                    <a:pt x="184" y="81"/>
                  </a:lnTo>
                  <a:lnTo>
                    <a:pt x="184" y="35"/>
                  </a:lnTo>
                  <a:lnTo>
                    <a:pt x="172" y="35"/>
                  </a:lnTo>
                  <a:close/>
                  <a:moveTo>
                    <a:pt x="149" y="81"/>
                  </a:moveTo>
                  <a:lnTo>
                    <a:pt x="22" y="81"/>
                  </a:lnTo>
                  <a:lnTo>
                    <a:pt x="22" y="22"/>
                  </a:lnTo>
                  <a:lnTo>
                    <a:pt x="149" y="22"/>
                  </a:lnTo>
                  <a:lnTo>
                    <a:pt x="149" y="8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7" name="Google Shape;1797;p40"/>
            <p:cNvSpPr/>
            <p:nvPr/>
          </p:nvSpPr>
          <p:spPr>
            <a:xfrm>
              <a:off x="5651501" y="854075"/>
              <a:ext cx="166688" cy="52388"/>
            </a:xfrm>
            <a:custGeom>
              <a:rect b="b" l="l" r="r" t="t"/>
              <a:pathLst>
                <a:path extrusionOk="0" h="33" w="105">
                  <a:moveTo>
                    <a:pt x="59" y="33"/>
                  </a:moveTo>
                  <a:lnTo>
                    <a:pt x="105" y="0"/>
                  </a:lnTo>
                  <a:lnTo>
                    <a:pt x="59" y="11"/>
                  </a:lnTo>
                  <a:lnTo>
                    <a:pt x="47" y="0"/>
                  </a:lnTo>
                  <a:lnTo>
                    <a:pt x="0" y="33"/>
                  </a:lnTo>
                  <a:lnTo>
                    <a:pt x="47" y="22"/>
                  </a:lnTo>
                  <a:lnTo>
                    <a:pt x="59" y="3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8" name="Google Shape;1798;p40"/>
          <p:cNvGrpSpPr/>
          <p:nvPr/>
        </p:nvGrpSpPr>
        <p:grpSpPr>
          <a:xfrm>
            <a:off x="9636445" y="995521"/>
            <a:ext cx="323500" cy="367433"/>
            <a:chOff x="7353301" y="669925"/>
            <a:chExt cx="257175" cy="292100"/>
          </a:xfrm>
        </p:grpSpPr>
        <p:sp>
          <p:nvSpPr>
            <p:cNvPr id="1799" name="Google Shape;1799;p40"/>
            <p:cNvSpPr/>
            <p:nvPr/>
          </p:nvSpPr>
          <p:spPr>
            <a:xfrm>
              <a:off x="7353301" y="669925"/>
              <a:ext cx="38100" cy="292100"/>
            </a:xfrm>
            <a:custGeom>
              <a:rect b="b" l="l" r="r" t="t"/>
              <a:pathLst>
                <a:path extrusionOk="0" h="116" w="15">
                  <a:moveTo>
                    <a:pt x="0" y="7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0" y="113"/>
                    <a:pt x="4" y="116"/>
                    <a:pt x="8" y="116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0" name="Google Shape;1800;p40"/>
            <p:cNvSpPr/>
            <p:nvPr/>
          </p:nvSpPr>
          <p:spPr>
            <a:xfrm>
              <a:off x="7408863" y="669925"/>
              <a:ext cx="201613" cy="292100"/>
            </a:xfrm>
            <a:custGeom>
              <a:rect b="b" l="l" r="r" t="t"/>
              <a:pathLst>
                <a:path extrusionOk="0" h="184" w="127">
                  <a:moveTo>
                    <a:pt x="0" y="0"/>
                  </a:moveTo>
                  <a:lnTo>
                    <a:pt x="0" y="184"/>
                  </a:lnTo>
                  <a:lnTo>
                    <a:pt x="127" y="184"/>
                  </a:lnTo>
                  <a:lnTo>
                    <a:pt x="127" y="0"/>
                  </a:lnTo>
                  <a:lnTo>
                    <a:pt x="0" y="0"/>
                  </a:lnTo>
                  <a:close/>
                  <a:moveTo>
                    <a:pt x="92" y="70"/>
                  </a:moveTo>
                  <a:lnTo>
                    <a:pt x="46" y="70"/>
                  </a:lnTo>
                  <a:lnTo>
                    <a:pt x="46" y="35"/>
                  </a:lnTo>
                  <a:lnTo>
                    <a:pt x="92" y="35"/>
                  </a:lnTo>
                  <a:lnTo>
                    <a:pt x="92" y="7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1" name="Google Shape;1801;p40"/>
          <p:cNvSpPr/>
          <p:nvPr/>
        </p:nvSpPr>
        <p:spPr>
          <a:xfrm>
            <a:off x="8901579" y="1001512"/>
            <a:ext cx="345467" cy="367433"/>
          </a:xfrm>
          <a:custGeom>
            <a:rect b="b" l="l" r="r" t="t"/>
            <a:pathLst>
              <a:path extrusionOk="0" h="116" w="109">
                <a:moveTo>
                  <a:pt x="102" y="0"/>
                </a:moveTo>
                <a:cubicBezTo>
                  <a:pt x="15" y="0"/>
                  <a:pt x="15" y="0"/>
                  <a:pt x="15" y="0"/>
                </a:cubicBezTo>
                <a:cubicBezTo>
                  <a:pt x="11" y="0"/>
                  <a:pt x="7" y="3"/>
                  <a:pt x="7" y="7"/>
                </a:cubicBezTo>
                <a:cubicBezTo>
                  <a:pt x="7" y="22"/>
                  <a:pt x="7" y="22"/>
                  <a:pt x="7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20" y="22"/>
                  <a:pt x="22" y="24"/>
                  <a:pt x="22" y="26"/>
                </a:cubicBezTo>
                <a:cubicBezTo>
                  <a:pt x="22" y="28"/>
                  <a:pt x="20" y="29"/>
                  <a:pt x="18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2" y="29"/>
                  <a:pt x="0" y="31"/>
                  <a:pt x="0" y="33"/>
                </a:cubicBezTo>
                <a:cubicBezTo>
                  <a:pt x="0" y="35"/>
                  <a:pt x="2" y="36"/>
                  <a:pt x="4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51"/>
                  <a:pt x="7" y="51"/>
                  <a:pt x="7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20" y="51"/>
                  <a:pt x="22" y="53"/>
                  <a:pt x="22" y="55"/>
                </a:cubicBezTo>
                <a:cubicBezTo>
                  <a:pt x="22" y="57"/>
                  <a:pt x="20" y="58"/>
                  <a:pt x="18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2" y="58"/>
                  <a:pt x="0" y="60"/>
                  <a:pt x="0" y="62"/>
                </a:cubicBezTo>
                <a:cubicBezTo>
                  <a:pt x="0" y="64"/>
                  <a:pt x="2" y="66"/>
                  <a:pt x="4" y="66"/>
                </a:cubicBezTo>
                <a:cubicBezTo>
                  <a:pt x="7" y="66"/>
                  <a:pt x="7" y="66"/>
                  <a:pt x="7" y="66"/>
                </a:cubicBezTo>
                <a:cubicBezTo>
                  <a:pt x="7" y="80"/>
                  <a:pt x="7" y="80"/>
                  <a:pt x="7" y="80"/>
                </a:cubicBezTo>
                <a:cubicBezTo>
                  <a:pt x="18" y="80"/>
                  <a:pt x="18" y="80"/>
                  <a:pt x="18" y="80"/>
                </a:cubicBezTo>
                <a:cubicBezTo>
                  <a:pt x="20" y="80"/>
                  <a:pt x="22" y="82"/>
                  <a:pt x="22" y="84"/>
                </a:cubicBezTo>
                <a:cubicBezTo>
                  <a:pt x="22" y="86"/>
                  <a:pt x="20" y="87"/>
                  <a:pt x="18" y="87"/>
                </a:cubicBezTo>
                <a:cubicBezTo>
                  <a:pt x="4" y="87"/>
                  <a:pt x="4" y="87"/>
                  <a:pt x="4" y="87"/>
                </a:cubicBezTo>
                <a:cubicBezTo>
                  <a:pt x="2" y="87"/>
                  <a:pt x="0" y="89"/>
                  <a:pt x="0" y="91"/>
                </a:cubicBezTo>
                <a:cubicBezTo>
                  <a:pt x="0" y="93"/>
                  <a:pt x="2" y="95"/>
                  <a:pt x="4" y="95"/>
                </a:cubicBezTo>
                <a:cubicBezTo>
                  <a:pt x="7" y="95"/>
                  <a:pt x="7" y="95"/>
                  <a:pt x="7" y="95"/>
                </a:cubicBezTo>
                <a:cubicBezTo>
                  <a:pt x="7" y="109"/>
                  <a:pt x="7" y="109"/>
                  <a:pt x="7" y="109"/>
                </a:cubicBezTo>
                <a:cubicBezTo>
                  <a:pt x="7" y="113"/>
                  <a:pt x="11" y="116"/>
                  <a:pt x="15" y="116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6" y="116"/>
                  <a:pt x="109" y="113"/>
                  <a:pt x="109" y="109"/>
                </a:cubicBezTo>
                <a:cubicBezTo>
                  <a:pt x="109" y="7"/>
                  <a:pt x="109" y="7"/>
                  <a:pt x="109" y="7"/>
                </a:cubicBezTo>
                <a:cubicBezTo>
                  <a:pt x="109" y="3"/>
                  <a:pt x="106" y="0"/>
                  <a:pt x="102" y="0"/>
                </a:cubicBezTo>
                <a:close/>
                <a:moveTo>
                  <a:pt x="87" y="51"/>
                </a:moveTo>
                <a:cubicBezTo>
                  <a:pt x="44" y="51"/>
                  <a:pt x="44" y="51"/>
                  <a:pt x="44" y="51"/>
                </a:cubicBezTo>
                <a:cubicBezTo>
                  <a:pt x="44" y="22"/>
                  <a:pt x="44" y="22"/>
                  <a:pt x="44" y="22"/>
                </a:cubicBezTo>
                <a:cubicBezTo>
                  <a:pt x="87" y="22"/>
                  <a:pt x="87" y="22"/>
                  <a:pt x="87" y="22"/>
                </a:cubicBezTo>
                <a:lnTo>
                  <a:pt x="87" y="5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02" name="Google Shape;1802;p40"/>
          <p:cNvGrpSpPr/>
          <p:nvPr/>
        </p:nvGrpSpPr>
        <p:grpSpPr>
          <a:xfrm>
            <a:off x="8188680" y="995521"/>
            <a:ext cx="345467" cy="367433"/>
            <a:chOff x="6202363" y="669925"/>
            <a:chExt cx="274638" cy="292100"/>
          </a:xfrm>
        </p:grpSpPr>
        <p:sp>
          <p:nvSpPr>
            <p:cNvPr id="1803" name="Google Shape;1803;p40"/>
            <p:cNvSpPr/>
            <p:nvPr/>
          </p:nvSpPr>
          <p:spPr>
            <a:xfrm>
              <a:off x="6202363" y="669925"/>
              <a:ext cx="274638" cy="292100"/>
            </a:xfrm>
            <a:custGeom>
              <a:rect b="b" l="l" r="r" t="t"/>
              <a:pathLst>
                <a:path extrusionOk="0" h="116" w="109">
                  <a:moveTo>
                    <a:pt x="10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6"/>
                    <a:pt x="3" y="109"/>
                    <a:pt x="7" y="109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15" y="113"/>
                    <a:pt x="18" y="116"/>
                    <a:pt x="22" y="116"/>
                  </a:cubicBezTo>
                  <a:cubicBezTo>
                    <a:pt x="26" y="116"/>
                    <a:pt x="29" y="113"/>
                    <a:pt x="29" y="109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80" y="113"/>
                    <a:pt x="83" y="116"/>
                    <a:pt x="87" y="116"/>
                  </a:cubicBezTo>
                  <a:cubicBezTo>
                    <a:pt x="91" y="116"/>
                    <a:pt x="94" y="113"/>
                    <a:pt x="94" y="109"/>
                  </a:cubicBezTo>
                  <a:cubicBezTo>
                    <a:pt x="102" y="109"/>
                    <a:pt x="102" y="109"/>
                    <a:pt x="102" y="109"/>
                  </a:cubicBezTo>
                  <a:cubicBezTo>
                    <a:pt x="106" y="109"/>
                    <a:pt x="109" y="106"/>
                    <a:pt x="109" y="102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9" y="3"/>
                    <a:pt x="106" y="0"/>
                    <a:pt x="102" y="0"/>
                  </a:cubicBezTo>
                  <a:close/>
                  <a:moveTo>
                    <a:pt x="94" y="94"/>
                  </a:moveTo>
                  <a:cubicBezTo>
                    <a:pt x="15" y="94"/>
                    <a:pt x="15" y="94"/>
                    <a:pt x="15" y="94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94" y="58"/>
                    <a:pt x="94" y="58"/>
                    <a:pt x="94" y="58"/>
                  </a:cubicBezTo>
                  <a:lnTo>
                    <a:pt x="94" y="94"/>
                  </a:lnTo>
                  <a:close/>
                  <a:moveTo>
                    <a:pt x="94" y="51"/>
                  </a:moveTo>
                  <a:cubicBezTo>
                    <a:pt x="15" y="51"/>
                    <a:pt x="15" y="51"/>
                    <a:pt x="15" y="51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94" y="15"/>
                    <a:pt x="94" y="15"/>
                    <a:pt x="94" y="15"/>
                  </a:cubicBezTo>
                  <a:lnTo>
                    <a:pt x="94" y="5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4" name="Google Shape;1804;p40"/>
            <p:cNvSpPr/>
            <p:nvPr/>
          </p:nvSpPr>
          <p:spPr>
            <a:xfrm>
              <a:off x="6257926" y="833438"/>
              <a:ext cx="163513" cy="55563"/>
            </a:xfrm>
            <a:custGeom>
              <a:rect b="b" l="l" r="r" t="t"/>
              <a:pathLst>
                <a:path extrusionOk="0" h="35" w="103">
                  <a:moveTo>
                    <a:pt x="103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103" y="35"/>
                  </a:lnTo>
                  <a:lnTo>
                    <a:pt x="103" y="0"/>
                  </a:lnTo>
                  <a:close/>
                  <a:moveTo>
                    <a:pt x="68" y="24"/>
                  </a:moveTo>
                  <a:lnTo>
                    <a:pt x="35" y="24"/>
                  </a:lnTo>
                  <a:lnTo>
                    <a:pt x="35" y="13"/>
                  </a:lnTo>
                  <a:lnTo>
                    <a:pt x="68" y="13"/>
                  </a:lnTo>
                  <a:lnTo>
                    <a:pt x="68" y="2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5" name="Google Shape;1805;p40"/>
            <p:cNvSpPr/>
            <p:nvPr/>
          </p:nvSpPr>
          <p:spPr>
            <a:xfrm>
              <a:off x="6257926" y="725488"/>
              <a:ext cx="163513" cy="55563"/>
            </a:xfrm>
            <a:custGeom>
              <a:rect b="b" l="l" r="r" t="t"/>
              <a:pathLst>
                <a:path extrusionOk="0" h="35" w="103">
                  <a:moveTo>
                    <a:pt x="103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103" y="35"/>
                  </a:lnTo>
                  <a:lnTo>
                    <a:pt x="103" y="0"/>
                  </a:lnTo>
                  <a:close/>
                  <a:moveTo>
                    <a:pt x="68" y="22"/>
                  </a:moveTo>
                  <a:lnTo>
                    <a:pt x="35" y="22"/>
                  </a:lnTo>
                  <a:lnTo>
                    <a:pt x="35" y="11"/>
                  </a:lnTo>
                  <a:lnTo>
                    <a:pt x="68" y="11"/>
                  </a:lnTo>
                  <a:lnTo>
                    <a:pt x="68" y="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6" name="Google Shape;1806;p40"/>
          <p:cNvSpPr/>
          <p:nvPr/>
        </p:nvSpPr>
        <p:spPr>
          <a:xfrm>
            <a:off x="10375303" y="1065413"/>
            <a:ext cx="369430" cy="297540"/>
          </a:xfrm>
          <a:custGeom>
            <a:rect b="b" l="l" r="r" t="t"/>
            <a:pathLst>
              <a:path extrusionOk="0" h="94" w="116">
                <a:moveTo>
                  <a:pt x="58" y="22"/>
                </a:moveTo>
                <a:cubicBezTo>
                  <a:pt x="58" y="3"/>
                  <a:pt x="17" y="0"/>
                  <a:pt x="0" y="0"/>
                </a:cubicBezTo>
                <a:cubicBezTo>
                  <a:pt x="0" y="80"/>
                  <a:pt x="0" y="80"/>
                  <a:pt x="0" y="80"/>
                </a:cubicBezTo>
                <a:cubicBezTo>
                  <a:pt x="3" y="80"/>
                  <a:pt x="3" y="80"/>
                  <a:pt x="3" y="80"/>
                </a:cubicBezTo>
                <a:cubicBezTo>
                  <a:pt x="5" y="80"/>
                  <a:pt x="6" y="80"/>
                  <a:pt x="7" y="80"/>
                </a:cubicBezTo>
                <a:cubicBezTo>
                  <a:pt x="7" y="87"/>
                  <a:pt x="7" y="87"/>
                  <a:pt x="7" y="87"/>
                </a:cubicBezTo>
                <a:cubicBezTo>
                  <a:pt x="21" y="87"/>
                  <a:pt x="51" y="83"/>
                  <a:pt x="51" y="94"/>
                </a:cubicBezTo>
                <a:cubicBezTo>
                  <a:pt x="65" y="94"/>
                  <a:pt x="65" y="94"/>
                  <a:pt x="65" y="94"/>
                </a:cubicBezTo>
                <a:cubicBezTo>
                  <a:pt x="65" y="83"/>
                  <a:pt x="94" y="87"/>
                  <a:pt x="109" y="87"/>
                </a:cubicBezTo>
                <a:cubicBezTo>
                  <a:pt x="109" y="80"/>
                  <a:pt x="109" y="80"/>
                  <a:pt x="109" y="80"/>
                </a:cubicBezTo>
                <a:cubicBezTo>
                  <a:pt x="110" y="80"/>
                  <a:pt x="111" y="80"/>
                  <a:pt x="112" y="80"/>
                </a:cubicBezTo>
                <a:cubicBezTo>
                  <a:pt x="116" y="80"/>
                  <a:pt x="116" y="80"/>
                  <a:pt x="116" y="80"/>
                </a:cubicBezTo>
                <a:cubicBezTo>
                  <a:pt x="116" y="0"/>
                  <a:pt x="116" y="0"/>
                  <a:pt x="116" y="0"/>
                </a:cubicBezTo>
                <a:cubicBezTo>
                  <a:pt x="98" y="0"/>
                  <a:pt x="58" y="3"/>
                  <a:pt x="58" y="22"/>
                </a:cubicBezTo>
                <a:close/>
                <a:moveTo>
                  <a:pt x="51" y="76"/>
                </a:moveTo>
                <a:cubicBezTo>
                  <a:pt x="40" y="69"/>
                  <a:pt x="20" y="69"/>
                  <a:pt x="7" y="69"/>
                </a:cubicBezTo>
                <a:cubicBezTo>
                  <a:pt x="7" y="7"/>
                  <a:pt x="7" y="7"/>
                  <a:pt x="7" y="7"/>
                </a:cubicBezTo>
                <a:cubicBezTo>
                  <a:pt x="11" y="7"/>
                  <a:pt x="14" y="7"/>
                  <a:pt x="17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34" y="9"/>
                  <a:pt x="49" y="12"/>
                  <a:pt x="50" y="20"/>
                </a:cubicBezTo>
                <a:cubicBezTo>
                  <a:pt x="51" y="22"/>
                  <a:pt x="51" y="22"/>
                  <a:pt x="51" y="22"/>
                </a:cubicBezTo>
                <a:lnTo>
                  <a:pt x="51" y="76"/>
                </a:lnTo>
                <a:close/>
                <a:moveTo>
                  <a:pt x="109" y="69"/>
                </a:moveTo>
                <a:cubicBezTo>
                  <a:pt x="95" y="69"/>
                  <a:pt x="76" y="69"/>
                  <a:pt x="65" y="76"/>
                </a:cubicBezTo>
                <a:cubicBezTo>
                  <a:pt x="65" y="22"/>
                  <a:pt x="65" y="22"/>
                  <a:pt x="65" y="22"/>
                </a:cubicBezTo>
                <a:cubicBezTo>
                  <a:pt x="65" y="17"/>
                  <a:pt x="73" y="7"/>
                  <a:pt x="109" y="7"/>
                </a:cubicBezTo>
                <a:lnTo>
                  <a:pt x="109" y="6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7" name="Google Shape;1807;p40"/>
          <p:cNvSpPr/>
          <p:nvPr/>
        </p:nvSpPr>
        <p:spPr>
          <a:xfrm>
            <a:off x="11112166" y="995521"/>
            <a:ext cx="367433" cy="367433"/>
          </a:xfrm>
          <a:custGeom>
            <a:rect b="b" l="l" r="r" t="t"/>
            <a:pathLst>
              <a:path extrusionOk="0" h="184" w="184">
                <a:moveTo>
                  <a:pt x="149" y="116"/>
                </a:moveTo>
                <a:lnTo>
                  <a:pt x="149" y="81"/>
                </a:lnTo>
                <a:lnTo>
                  <a:pt x="103" y="81"/>
                </a:lnTo>
                <a:lnTo>
                  <a:pt x="103" y="70"/>
                </a:lnTo>
                <a:lnTo>
                  <a:pt x="138" y="70"/>
                </a:lnTo>
                <a:lnTo>
                  <a:pt x="138" y="0"/>
                </a:lnTo>
                <a:lnTo>
                  <a:pt x="57" y="0"/>
                </a:lnTo>
                <a:lnTo>
                  <a:pt x="57" y="70"/>
                </a:lnTo>
                <a:lnTo>
                  <a:pt x="92" y="70"/>
                </a:lnTo>
                <a:lnTo>
                  <a:pt x="92" y="81"/>
                </a:lnTo>
                <a:lnTo>
                  <a:pt x="35" y="81"/>
                </a:lnTo>
                <a:lnTo>
                  <a:pt x="35" y="116"/>
                </a:lnTo>
                <a:lnTo>
                  <a:pt x="0" y="116"/>
                </a:lnTo>
                <a:lnTo>
                  <a:pt x="0" y="184"/>
                </a:lnTo>
                <a:lnTo>
                  <a:pt x="81" y="184"/>
                </a:lnTo>
                <a:lnTo>
                  <a:pt x="81" y="116"/>
                </a:lnTo>
                <a:lnTo>
                  <a:pt x="46" y="116"/>
                </a:lnTo>
                <a:lnTo>
                  <a:pt x="46" y="92"/>
                </a:lnTo>
                <a:lnTo>
                  <a:pt x="138" y="92"/>
                </a:lnTo>
                <a:lnTo>
                  <a:pt x="138" y="116"/>
                </a:lnTo>
                <a:lnTo>
                  <a:pt x="103" y="116"/>
                </a:lnTo>
                <a:lnTo>
                  <a:pt x="103" y="184"/>
                </a:lnTo>
                <a:lnTo>
                  <a:pt x="184" y="184"/>
                </a:lnTo>
                <a:lnTo>
                  <a:pt x="184" y="116"/>
                </a:lnTo>
                <a:lnTo>
                  <a:pt x="149" y="116"/>
                </a:lnTo>
                <a:close/>
                <a:moveTo>
                  <a:pt x="70" y="127"/>
                </a:moveTo>
                <a:lnTo>
                  <a:pt x="70" y="138"/>
                </a:lnTo>
                <a:lnTo>
                  <a:pt x="11" y="138"/>
                </a:lnTo>
                <a:lnTo>
                  <a:pt x="11" y="127"/>
                </a:lnTo>
                <a:lnTo>
                  <a:pt x="70" y="127"/>
                </a:lnTo>
                <a:close/>
                <a:moveTo>
                  <a:pt x="70" y="23"/>
                </a:moveTo>
                <a:lnTo>
                  <a:pt x="70" y="11"/>
                </a:lnTo>
                <a:lnTo>
                  <a:pt x="127" y="11"/>
                </a:lnTo>
                <a:lnTo>
                  <a:pt x="127" y="23"/>
                </a:lnTo>
                <a:lnTo>
                  <a:pt x="70" y="23"/>
                </a:lnTo>
                <a:close/>
                <a:moveTo>
                  <a:pt x="173" y="138"/>
                </a:moveTo>
                <a:lnTo>
                  <a:pt x="116" y="138"/>
                </a:lnTo>
                <a:lnTo>
                  <a:pt x="116" y="127"/>
                </a:lnTo>
                <a:lnTo>
                  <a:pt x="173" y="127"/>
                </a:lnTo>
                <a:lnTo>
                  <a:pt x="173" y="13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08" name="Google Shape;1808;p40"/>
          <p:cNvGrpSpPr/>
          <p:nvPr/>
        </p:nvGrpSpPr>
        <p:grpSpPr>
          <a:xfrm>
            <a:off x="2269820" y="1730386"/>
            <a:ext cx="371426" cy="371428"/>
            <a:chOff x="1497013" y="1254125"/>
            <a:chExt cx="295275" cy="295276"/>
          </a:xfrm>
        </p:grpSpPr>
        <p:sp>
          <p:nvSpPr>
            <p:cNvPr id="1809" name="Google Shape;1809;p40"/>
            <p:cNvSpPr/>
            <p:nvPr/>
          </p:nvSpPr>
          <p:spPr>
            <a:xfrm>
              <a:off x="1497013" y="1254125"/>
              <a:ext cx="295275" cy="73025"/>
            </a:xfrm>
            <a:custGeom>
              <a:rect b="b" l="l" r="r" t="t"/>
              <a:pathLst>
                <a:path extrusionOk="0" h="29" w="117">
                  <a:moveTo>
                    <a:pt x="11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8"/>
                    <a:pt x="2" y="29"/>
                    <a:pt x="4" y="29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5" y="29"/>
                    <a:pt x="117" y="28"/>
                    <a:pt x="117" y="26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2"/>
                    <a:pt x="115" y="0"/>
                    <a:pt x="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0" name="Google Shape;1810;p40"/>
            <p:cNvSpPr/>
            <p:nvPr/>
          </p:nvSpPr>
          <p:spPr>
            <a:xfrm>
              <a:off x="1497013" y="1365250"/>
              <a:ext cx="295275" cy="73025"/>
            </a:xfrm>
            <a:custGeom>
              <a:rect b="b" l="l" r="r" t="t"/>
              <a:pathLst>
                <a:path extrusionOk="0" h="29" w="117">
                  <a:moveTo>
                    <a:pt x="11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2" y="29"/>
                    <a:pt x="4" y="29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5" y="29"/>
                    <a:pt x="117" y="27"/>
                    <a:pt x="117" y="25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2"/>
                    <a:pt x="115" y="0"/>
                    <a:pt x="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1" name="Google Shape;1811;p40"/>
            <p:cNvSpPr/>
            <p:nvPr/>
          </p:nvSpPr>
          <p:spPr>
            <a:xfrm>
              <a:off x="1497013" y="1474788"/>
              <a:ext cx="295275" cy="74613"/>
            </a:xfrm>
            <a:custGeom>
              <a:rect b="b" l="l" r="r" t="t"/>
              <a:pathLst>
                <a:path extrusionOk="0" h="30" w="117">
                  <a:moveTo>
                    <a:pt x="11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8"/>
                    <a:pt x="2" y="30"/>
                    <a:pt x="4" y="30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5" y="30"/>
                    <a:pt x="117" y="28"/>
                    <a:pt x="117" y="26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2"/>
                    <a:pt x="115" y="0"/>
                    <a:pt x="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2" name="Google Shape;1812;p40"/>
          <p:cNvGrpSpPr/>
          <p:nvPr/>
        </p:nvGrpSpPr>
        <p:grpSpPr>
          <a:xfrm>
            <a:off x="800090" y="1730386"/>
            <a:ext cx="367433" cy="371428"/>
            <a:chOff x="328613" y="1254125"/>
            <a:chExt cx="292100" cy="295276"/>
          </a:xfrm>
        </p:grpSpPr>
        <p:sp>
          <p:nvSpPr>
            <p:cNvPr id="1813" name="Google Shape;1813;p40"/>
            <p:cNvSpPr/>
            <p:nvPr/>
          </p:nvSpPr>
          <p:spPr>
            <a:xfrm>
              <a:off x="328613" y="1254125"/>
              <a:ext cx="73025" cy="73025"/>
            </a:xfrm>
            <a:custGeom>
              <a:rect b="b" l="l" r="r" t="t"/>
              <a:pathLst>
                <a:path extrusionOk="0" h="29" w="29">
                  <a:moveTo>
                    <a:pt x="2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8"/>
                    <a:pt x="1" y="29"/>
                    <a:pt x="3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7" y="29"/>
                    <a:pt x="29" y="28"/>
                    <a:pt x="29" y="26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4" name="Google Shape;1814;p40"/>
            <p:cNvSpPr/>
            <p:nvPr/>
          </p:nvSpPr>
          <p:spPr>
            <a:xfrm>
              <a:off x="328613" y="1365250"/>
              <a:ext cx="73025" cy="73025"/>
            </a:xfrm>
            <a:custGeom>
              <a:rect b="b" l="l" r="r" t="t"/>
              <a:pathLst>
                <a:path extrusionOk="0" h="29" w="29">
                  <a:moveTo>
                    <a:pt x="2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7" y="29"/>
                    <a:pt x="29" y="27"/>
                    <a:pt x="29" y="2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5" name="Google Shape;1815;p40"/>
            <p:cNvSpPr/>
            <p:nvPr/>
          </p:nvSpPr>
          <p:spPr>
            <a:xfrm>
              <a:off x="328613" y="1474788"/>
              <a:ext cx="73025" cy="74613"/>
            </a:xfrm>
            <a:custGeom>
              <a:rect b="b" l="l" r="r" t="t"/>
              <a:pathLst>
                <a:path extrusionOk="0" h="30" w="29">
                  <a:moveTo>
                    <a:pt x="2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8"/>
                    <a:pt x="1" y="30"/>
                    <a:pt x="3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7" y="30"/>
                    <a:pt x="29" y="28"/>
                    <a:pt x="29" y="26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6" name="Google Shape;1816;p40"/>
            <p:cNvSpPr/>
            <p:nvPr/>
          </p:nvSpPr>
          <p:spPr>
            <a:xfrm>
              <a:off x="436563" y="1254125"/>
              <a:ext cx="73025" cy="73025"/>
            </a:xfrm>
            <a:custGeom>
              <a:rect b="b" l="l" r="r" t="t"/>
              <a:pathLst>
                <a:path extrusionOk="0" h="29" w="29">
                  <a:moveTo>
                    <a:pt x="2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8"/>
                    <a:pt x="2" y="29"/>
                    <a:pt x="4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8" y="29"/>
                    <a:pt x="29" y="28"/>
                    <a:pt x="29" y="26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2"/>
                    <a:pt x="28" y="0"/>
                    <a:pt x="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7" name="Google Shape;1817;p40"/>
            <p:cNvSpPr/>
            <p:nvPr/>
          </p:nvSpPr>
          <p:spPr>
            <a:xfrm>
              <a:off x="436563" y="1365250"/>
              <a:ext cx="73025" cy="73025"/>
            </a:xfrm>
            <a:custGeom>
              <a:rect b="b" l="l" r="r" t="t"/>
              <a:pathLst>
                <a:path extrusionOk="0" h="29" w="29">
                  <a:moveTo>
                    <a:pt x="2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2" y="29"/>
                    <a:pt x="4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8" y="29"/>
                    <a:pt x="29" y="27"/>
                    <a:pt x="29" y="2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2"/>
                    <a:pt x="28" y="0"/>
                    <a:pt x="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8" name="Google Shape;1818;p40"/>
            <p:cNvSpPr/>
            <p:nvPr/>
          </p:nvSpPr>
          <p:spPr>
            <a:xfrm>
              <a:off x="436563" y="1474788"/>
              <a:ext cx="73025" cy="74613"/>
            </a:xfrm>
            <a:custGeom>
              <a:rect b="b" l="l" r="r" t="t"/>
              <a:pathLst>
                <a:path extrusionOk="0" h="30" w="29">
                  <a:moveTo>
                    <a:pt x="2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8"/>
                    <a:pt x="2" y="30"/>
                    <a:pt x="4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8" y="30"/>
                    <a:pt x="29" y="28"/>
                    <a:pt x="29" y="26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2"/>
                    <a:pt x="28" y="0"/>
                    <a:pt x="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9" name="Google Shape;1819;p40"/>
            <p:cNvSpPr/>
            <p:nvPr/>
          </p:nvSpPr>
          <p:spPr>
            <a:xfrm>
              <a:off x="547688" y="1254125"/>
              <a:ext cx="73025" cy="73025"/>
            </a:xfrm>
            <a:custGeom>
              <a:rect b="b" l="l" r="r" t="t"/>
              <a:pathLst>
                <a:path extrusionOk="0" h="29" w="29">
                  <a:moveTo>
                    <a:pt x="2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8"/>
                    <a:pt x="2" y="29"/>
                    <a:pt x="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7" y="29"/>
                    <a:pt x="29" y="28"/>
                    <a:pt x="29" y="26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0" name="Google Shape;1820;p40"/>
            <p:cNvSpPr/>
            <p:nvPr/>
          </p:nvSpPr>
          <p:spPr>
            <a:xfrm>
              <a:off x="547688" y="1365250"/>
              <a:ext cx="73025" cy="73025"/>
            </a:xfrm>
            <a:custGeom>
              <a:rect b="b" l="l" r="r" t="t"/>
              <a:pathLst>
                <a:path extrusionOk="0" h="29" w="29">
                  <a:moveTo>
                    <a:pt x="2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2" y="29"/>
                    <a:pt x="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7" y="29"/>
                    <a:pt x="29" y="27"/>
                    <a:pt x="29" y="2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1" name="Google Shape;1821;p40"/>
            <p:cNvSpPr/>
            <p:nvPr/>
          </p:nvSpPr>
          <p:spPr>
            <a:xfrm>
              <a:off x="547688" y="1474788"/>
              <a:ext cx="73025" cy="74613"/>
            </a:xfrm>
            <a:custGeom>
              <a:rect b="b" l="l" r="r" t="t"/>
              <a:pathLst>
                <a:path extrusionOk="0" h="30" w="29">
                  <a:moveTo>
                    <a:pt x="2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8"/>
                    <a:pt x="2" y="30"/>
                    <a:pt x="4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7" y="30"/>
                    <a:pt x="29" y="28"/>
                    <a:pt x="29" y="26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2" name="Google Shape;1822;p40"/>
          <p:cNvGrpSpPr/>
          <p:nvPr/>
        </p:nvGrpSpPr>
        <p:grpSpPr>
          <a:xfrm>
            <a:off x="3008679" y="1730386"/>
            <a:ext cx="369430" cy="371428"/>
            <a:chOff x="2084388" y="1254125"/>
            <a:chExt cx="293688" cy="295276"/>
          </a:xfrm>
        </p:grpSpPr>
        <p:sp>
          <p:nvSpPr>
            <p:cNvPr id="1823" name="Google Shape;1823;p40"/>
            <p:cNvSpPr/>
            <p:nvPr/>
          </p:nvSpPr>
          <p:spPr>
            <a:xfrm>
              <a:off x="2084388" y="1254125"/>
              <a:ext cx="74613" cy="73025"/>
            </a:xfrm>
            <a:custGeom>
              <a:rect b="b" l="l" r="r" t="t"/>
              <a:pathLst>
                <a:path extrusionOk="0" h="29" w="29">
                  <a:moveTo>
                    <a:pt x="2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8"/>
                    <a:pt x="1" y="29"/>
                    <a:pt x="3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7" y="29"/>
                    <a:pt x="29" y="28"/>
                    <a:pt x="29" y="26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1824;p40"/>
            <p:cNvSpPr/>
            <p:nvPr/>
          </p:nvSpPr>
          <p:spPr>
            <a:xfrm>
              <a:off x="2084388" y="1365250"/>
              <a:ext cx="74613" cy="73025"/>
            </a:xfrm>
            <a:custGeom>
              <a:rect b="b" l="l" r="r" t="t"/>
              <a:pathLst>
                <a:path extrusionOk="0" h="29" w="29">
                  <a:moveTo>
                    <a:pt x="2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7" y="29"/>
                    <a:pt x="29" y="27"/>
                    <a:pt x="29" y="2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p40"/>
            <p:cNvSpPr/>
            <p:nvPr/>
          </p:nvSpPr>
          <p:spPr>
            <a:xfrm>
              <a:off x="2084388" y="1474788"/>
              <a:ext cx="74613" cy="74613"/>
            </a:xfrm>
            <a:custGeom>
              <a:rect b="b" l="l" r="r" t="t"/>
              <a:pathLst>
                <a:path extrusionOk="0" h="30" w="29">
                  <a:moveTo>
                    <a:pt x="2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8"/>
                    <a:pt x="1" y="30"/>
                    <a:pt x="3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7" y="30"/>
                    <a:pt x="29" y="28"/>
                    <a:pt x="29" y="26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6" name="Google Shape;1826;p40"/>
            <p:cNvSpPr/>
            <p:nvPr/>
          </p:nvSpPr>
          <p:spPr>
            <a:xfrm>
              <a:off x="2193926" y="1254125"/>
              <a:ext cx="184150" cy="73025"/>
            </a:xfrm>
            <a:custGeom>
              <a:rect b="b" l="l" r="r" t="t"/>
              <a:pathLst>
                <a:path extrusionOk="0" h="29" w="73">
                  <a:moveTo>
                    <a:pt x="6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8"/>
                    <a:pt x="2" y="29"/>
                    <a:pt x="4" y="29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71" y="29"/>
                    <a:pt x="73" y="28"/>
                    <a:pt x="73" y="26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2"/>
                    <a:pt x="71" y="0"/>
                    <a:pt x="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7" name="Google Shape;1827;p40"/>
            <p:cNvSpPr/>
            <p:nvPr/>
          </p:nvSpPr>
          <p:spPr>
            <a:xfrm>
              <a:off x="2193926" y="1365250"/>
              <a:ext cx="184150" cy="73025"/>
            </a:xfrm>
            <a:custGeom>
              <a:rect b="b" l="l" r="r" t="t"/>
              <a:pathLst>
                <a:path extrusionOk="0" h="29" w="73">
                  <a:moveTo>
                    <a:pt x="6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2" y="29"/>
                    <a:pt x="4" y="29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71" y="29"/>
                    <a:pt x="73" y="27"/>
                    <a:pt x="73" y="25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2"/>
                    <a:pt x="71" y="0"/>
                    <a:pt x="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8" name="Google Shape;1828;p40"/>
            <p:cNvSpPr/>
            <p:nvPr/>
          </p:nvSpPr>
          <p:spPr>
            <a:xfrm>
              <a:off x="2193926" y="1474788"/>
              <a:ext cx="184150" cy="74613"/>
            </a:xfrm>
            <a:custGeom>
              <a:rect b="b" l="l" r="r" t="t"/>
              <a:pathLst>
                <a:path extrusionOk="0" h="30" w="73">
                  <a:moveTo>
                    <a:pt x="6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8"/>
                    <a:pt x="2" y="30"/>
                    <a:pt x="4" y="30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71" y="30"/>
                    <a:pt x="73" y="28"/>
                    <a:pt x="73" y="26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2"/>
                    <a:pt x="71" y="0"/>
                    <a:pt x="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9" name="Google Shape;1829;p40"/>
          <p:cNvGrpSpPr/>
          <p:nvPr/>
        </p:nvGrpSpPr>
        <p:grpSpPr>
          <a:xfrm>
            <a:off x="1534955" y="1730386"/>
            <a:ext cx="367434" cy="371428"/>
            <a:chOff x="912813" y="1254125"/>
            <a:chExt cx="292101" cy="295276"/>
          </a:xfrm>
        </p:grpSpPr>
        <p:sp>
          <p:nvSpPr>
            <p:cNvPr id="1830" name="Google Shape;1830;p40"/>
            <p:cNvSpPr/>
            <p:nvPr/>
          </p:nvSpPr>
          <p:spPr>
            <a:xfrm>
              <a:off x="912813" y="1254125"/>
              <a:ext cx="128588" cy="128588"/>
            </a:xfrm>
            <a:custGeom>
              <a:rect b="b" l="l" r="r" t="t"/>
              <a:pathLst>
                <a:path extrusionOk="0" h="51" w="51">
                  <a:moveTo>
                    <a:pt x="4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2" y="51"/>
                    <a:pt x="4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9" y="51"/>
                    <a:pt x="51" y="50"/>
                    <a:pt x="51" y="48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2"/>
                    <a:pt x="49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1" name="Google Shape;1831;p40"/>
            <p:cNvSpPr/>
            <p:nvPr/>
          </p:nvSpPr>
          <p:spPr>
            <a:xfrm>
              <a:off x="1076326" y="1254125"/>
              <a:ext cx="128588" cy="128588"/>
            </a:xfrm>
            <a:custGeom>
              <a:rect b="b" l="l" r="r" t="t"/>
              <a:pathLst>
                <a:path extrusionOk="0" h="51" w="51">
                  <a:moveTo>
                    <a:pt x="4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2" y="51"/>
                    <a:pt x="4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0" y="51"/>
                    <a:pt x="51" y="50"/>
                    <a:pt x="51" y="48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2"/>
                    <a:pt x="50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2" name="Google Shape;1832;p40"/>
            <p:cNvSpPr/>
            <p:nvPr/>
          </p:nvSpPr>
          <p:spPr>
            <a:xfrm>
              <a:off x="912813" y="1420813"/>
              <a:ext cx="128588" cy="128588"/>
            </a:xfrm>
            <a:custGeom>
              <a:rect b="b" l="l" r="r" t="t"/>
              <a:pathLst>
                <a:path extrusionOk="0" h="51" w="51">
                  <a:moveTo>
                    <a:pt x="4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9"/>
                    <a:pt x="2" y="51"/>
                    <a:pt x="4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9" y="51"/>
                    <a:pt x="51" y="49"/>
                    <a:pt x="51" y="47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1"/>
                    <a:pt x="49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3" name="Google Shape;1833;p40"/>
            <p:cNvSpPr/>
            <p:nvPr/>
          </p:nvSpPr>
          <p:spPr>
            <a:xfrm>
              <a:off x="1076326" y="1420813"/>
              <a:ext cx="128588" cy="128588"/>
            </a:xfrm>
            <a:custGeom>
              <a:rect b="b" l="l" r="r" t="t"/>
              <a:pathLst>
                <a:path extrusionOk="0" h="51" w="51">
                  <a:moveTo>
                    <a:pt x="4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9"/>
                    <a:pt x="2" y="51"/>
                    <a:pt x="4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0" y="51"/>
                    <a:pt x="51" y="49"/>
                    <a:pt x="51" y="47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1"/>
                    <a:pt x="50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34" name="Google Shape;1834;p40"/>
          <p:cNvSpPr/>
          <p:nvPr/>
        </p:nvSpPr>
        <p:spPr>
          <a:xfrm>
            <a:off x="6690993" y="1730386"/>
            <a:ext cx="367433" cy="323500"/>
          </a:xfrm>
          <a:custGeom>
            <a:rect b="b" l="l" r="r" t="t"/>
            <a:pathLst>
              <a:path extrusionOk="0" h="102" w="116">
                <a:moveTo>
                  <a:pt x="107" y="70"/>
                </a:moveTo>
                <a:cubicBezTo>
                  <a:pt x="66" y="47"/>
                  <a:pt x="66" y="47"/>
                  <a:pt x="66" y="47"/>
                </a:cubicBezTo>
                <a:cubicBezTo>
                  <a:pt x="66" y="45"/>
                  <a:pt x="67" y="42"/>
                  <a:pt x="69" y="41"/>
                </a:cubicBezTo>
                <a:cubicBezTo>
                  <a:pt x="76" y="37"/>
                  <a:pt x="80" y="30"/>
                  <a:pt x="80" y="22"/>
                </a:cubicBezTo>
                <a:cubicBezTo>
                  <a:pt x="80" y="10"/>
                  <a:pt x="70" y="0"/>
                  <a:pt x="58" y="0"/>
                </a:cubicBezTo>
                <a:cubicBezTo>
                  <a:pt x="46" y="0"/>
                  <a:pt x="37" y="10"/>
                  <a:pt x="37" y="22"/>
                </a:cubicBezTo>
                <a:cubicBezTo>
                  <a:pt x="37" y="26"/>
                  <a:pt x="40" y="29"/>
                  <a:pt x="44" y="29"/>
                </a:cubicBezTo>
                <a:cubicBezTo>
                  <a:pt x="48" y="29"/>
                  <a:pt x="51" y="26"/>
                  <a:pt x="51" y="22"/>
                </a:cubicBezTo>
                <a:cubicBezTo>
                  <a:pt x="51" y="18"/>
                  <a:pt x="54" y="15"/>
                  <a:pt x="58" y="15"/>
                </a:cubicBezTo>
                <a:cubicBezTo>
                  <a:pt x="62" y="15"/>
                  <a:pt x="66" y="18"/>
                  <a:pt x="66" y="22"/>
                </a:cubicBezTo>
                <a:cubicBezTo>
                  <a:pt x="66" y="25"/>
                  <a:pt x="64" y="27"/>
                  <a:pt x="62" y="28"/>
                </a:cubicBezTo>
                <a:cubicBezTo>
                  <a:pt x="55" y="32"/>
                  <a:pt x="51" y="39"/>
                  <a:pt x="51" y="47"/>
                </a:cubicBezTo>
                <a:cubicBezTo>
                  <a:pt x="10" y="70"/>
                  <a:pt x="10" y="70"/>
                  <a:pt x="10" y="70"/>
                </a:cubicBezTo>
                <a:cubicBezTo>
                  <a:pt x="4" y="74"/>
                  <a:pt x="0" y="81"/>
                  <a:pt x="0" y="87"/>
                </a:cubicBezTo>
                <a:cubicBezTo>
                  <a:pt x="0" y="95"/>
                  <a:pt x="7" y="102"/>
                  <a:pt x="15" y="102"/>
                </a:cubicBezTo>
                <a:cubicBezTo>
                  <a:pt x="102" y="102"/>
                  <a:pt x="102" y="102"/>
                  <a:pt x="102" y="102"/>
                </a:cubicBezTo>
                <a:cubicBezTo>
                  <a:pt x="110" y="102"/>
                  <a:pt x="116" y="95"/>
                  <a:pt x="116" y="87"/>
                </a:cubicBezTo>
                <a:cubicBezTo>
                  <a:pt x="116" y="81"/>
                  <a:pt x="112" y="74"/>
                  <a:pt x="107" y="70"/>
                </a:cubicBezTo>
                <a:close/>
                <a:moveTo>
                  <a:pt x="15" y="87"/>
                </a:moveTo>
                <a:cubicBezTo>
                  <a:pt x="15" y="86"/>
                  <a:pt x="16" y="83"/>
                  <a:pt x="17" y="83"/>
                </a:cubicBezTo>
                <a:cubicBezTo>
                  <a:pt x="58" y="60"/>
                  <a:pt x="58" y="60"/>
                  <a:pt x="58" y="60"/>
                </a:cubicBezTo>
                <a:cubicBezTo>
                  <a:pt x="99" y="82"/>
                  <a:pt x="99" y="82"/>
                  <a:pt x="99" y="82"/>
                </a:cubicBezTo>
                <a:cubicBezTo>
                  <a:pt x="100" y="83"/>
                  <a:pt x="102" y="86"/>
                  <a:pt x="102" y="87"/>
                </a:cubicBezTo>
                <a:lnTo>
                  <a:pt x="15" y="8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5" name="Google Shape;1835;p40"/>
          <p:cNvSpPr/>
          <p:nvPr/>
        </p:nvSpPr>
        <p:spPr>
          <a:xfrm>
            <a:off x="7429852" y="1756346"/>
            <a:ext cx="367433" cy="321503"/>
          </a:xfrm>
          <a:custGeom>
            <a:rect b="b" l="l" r="r" t="t"/>
            <a:pathLst>
              <a:path extrusionOk="0" h="101" w="116">
                <a:moveTo>
                  <a:pt x="87" y="69"/>
                </a:moveTo>
                <a:cubicBezTo>
                  <a:pt x="87" y="46"/>
                  <a:pt x="87" y="28"/>
                  <a:pt x="93" y="10"/>
                </a:cubicBezTo>
                <a:cubicBezTo>
                  <a:pt x="93" y="8"/>
                  <a:pt x="93" y="6"/>
                  <a:pt x="91" y="6"/>
                </a:cubicBezTo>
                <a:cubicBezTo>
                  <a:pt x="86" y="4"/>
                  <a:pt x="74" y="0"/>
                  <a:pt x="58" y="0"/>
                </a:cubicBezTo>
                <a:cubicBezTo>
                  <a:pt x="42" y="0"/>
                  <a:pt x="30" y="4"/>
                  <a:pt x="24" y="6"/>
                </a:cubicBezTo>
                <a:cubicBezTo>
                  <a:pt x="23" y="6"/>
                  <a:pt x="22" y="8"/>
                  <a:pt x="22" y="10"/>
                </a:cubicBezTo>
                <a:cubicBezTo>
                  <a:pt x="28" y="28"/>
                  <a:pt x="28" y="46"/>
                  <a:pt x="29" y="69"/>
                </a:cubicBezTo>
                <a:cubicBezTo>
                  <a:pt x="11" y="66"/>
                  <a:pt x="0" y="63"/>
                  <a:pt x="0" y="72"/>
                </a:cubicBezTo>
                <a:cubicBezTo>
                  <a:pt x="0" y="78"/>
                  <a:pt x="7" y="87"/>
                  <a:pt x="21" y="94"/>
                </a:cubicBezTo>
                <a:cubicBezTo>
                  <a:pt x="30" y="98"/>
                  <a:pt x="43" y="101"/>
                  <a:pt x="58" y="101"/>
                </a:cubicBezTo>
                <a:cubicBezTo>
                  <a:pt x="72" y="101"/>
                  <a:pt x="85" y="98"/>
                  <a:pt x="94" y="94"/>
                </a:cubicBezTo>
                <a:cubicBezTo>
                  <a:pt x="108" y="87"/>
                  <a:pt x="116" y="77"/>
                  <a:pt x="116" y="72"/>
                </a:cubicBezTo>
                <a:cubicBezTo>
                  <a:pt x="116" y="63"/>
                  <a:pt x="104" y="66"/>
                  <a:pt x="87" y="69"/>
                </a:cubicBezTo>
                <a:close/>
                <a:moveTo>
                  <a:pt x="43" y="13"/>
                </a:moveTo>
                <a:cubicBezTo>
                  <a:pt x="43" y="13"/>
                  <a:pt x="43" y="13"/>
                  <a:pt x="43" y="13"/>
                </a:cubicBezTo>
                <a:cubicBezTo>
                  <a:pt x="47" y="27"/>
                  <a:pt x="48" y="42"/>
                  <a:pt x="48" y="59"/>
                </a:cubicBezTo>
                <a:cubicBezTo>
                  <a:pt x="48" y="63"/>
                  <a:pt x="48" y="67"/>
                  <a:pt x="48" y="71"/>
                </a:cubicBezTo>
                <a:cubicBezTo>
                  <a:pt x="46" y="71"/>
                  <a:pt x="36" y="71"/>
                  <a:pt x="34" y="70"/>
                </a:cubicBezTo>
                <a:cubicBezTo>
                  <a:pt x="34" y="67"/>
                  <a:pt x="34" y="63"/>
                  <a:pt x="34" y="59"/>
                </a:cubicBezTo>
                <a:cubicBezTo>
                  <a:pt x="34" y="42"/>
                  <a:pt x="33" y="28"/>
                  <a:pt x="29" y="13"/>
                </a:cubicBezTo>
                <a:cubicBezTo>
                  <a:pt x="29" y="11"/>
                  <a:pt x="29" y="11"/>
                  <a:pt x="29" y="11"/>
                </a:cubicBezTo>
                <a:cubicBezTo>
                  <a:pt x="31" y="12"/>
                  <a:pt x="40" y="12"/>
                  <a:pt x="43" y="13"/>
                </a:cubicBezTo>
                <a:close/>
                <a:moveTo>
                  <a:pt x="110" y="76"/>
                </a:moveTo>
                <a:cubicBezTo>
                  <a:pt x="109" y="77"/>
                  <a:pt x="109" y="77"/>
                  <a:pt x="109" y="77"/>
                </a:cubicBezTo>
                <a:cubicBezTo>
                  <a:pt x="105" y="80"/>
                  <a:pt x="100" y="84"/>
                  <a:pt x="94" y="87"/>
                </a:cubicBezTo>
                <a:cubicBezTo>
                  <a:pt x="85" y="91"/>
                  <a:pt x="71" y="94"/>
                  <a:pt x="58" y="94"/>
                </a:cubicBezTo>
                <a:cubicBezTo>
                  <a:pt x="44" y="94"/>
                  <a:pt x="30" y="91"/>
                  <a:pt x="21" y="87"/>
                </a:cubicBezTo>
                <a:cubicBezTo>
                  <a:pt x="15" y="84"/>
                  <a:pt x="10" y="80"/>
                  <a:pt x="6" y="77"/>
                </a:cubicBezTo>
                <a:cubicBezTo>
                  <a:pt x="6" y="76"/>
                  <a:pt x="6" y="76"/>
                  <a:pt x="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6" y="74"/>
                  <a:pt x="7" y="73"/>
                  <a:pt x="8" y="72"/>
                </a:cubicBezTo>
                <a:cubicBezTo>
                  <a:pt x="10" y="71"/>
                  <a:pt x="12" y="71"/>
                  <a:pt x="13" y="72"/>
                </a:cubicBezTo>
                <a:cubicBezTo>
                  <a:pt x="16" y="74"/>
                  <a:pt x="19" y="76"/>
                  <a:pt x="22" y="78"/>
                </a:cubicBezTo>
                <a:cubicBezTo>
                  <a:pt x="31" y="82"/>
                  <a:pt x="44" y="85"/>
                  <a:pt x="58" y="85"/>
                </a:cubicBezTo>
                <a:cubicBezTo>
                  <a:pt x="71" y="85"/>
                  <a:pt x="84" y="82"/>
                  <a:pt x="93" y="78"/>
                </a:cubicBezTo>
                <a:cubicBezTo>
                  <a:pt x="97" y="76"/>
                  <a:pt x="100" y="74"/>
                  <a:pt x="103" y="72"/>
                </a:cubicBezTo>
                <a:cubicBezTo>
                  <a:pt x="104" y="71"/>
                  <a:pt x="106" y="71"/>
                  <a:pt x="107" y="72"/>
                </a:cubicBezTo>
                <a:cubicBezTo>
                  <a:pt x="109" y="72"/>
                  <a:pt x="110" y="74"/>
                  <a:pt x="110" y="75"/>
                </a:cubicBezTo>
                <a:lnTo>
                  <a:pt x="110" y="7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36" name="Google Shape;1836;p40"/>
          <p:cNvGrpSpPr/>
          <p:nvPr/>
        </p:nvGrpSpPr>
        <p:grpSpPr>
          <a:xfrm>
            <a:off x="8188680" y="1756346"/>
            <a:ext cx="345467" cy="345467"/>
            <a:chOff x="6202363" y="1274763"/>
            <a:chExt cx="274638" cy="274638"/>
          </a:xfrm>
        </p:grpSpPr>
        <p:sp>
          <p:nvSpPr>
            <p:cNvPr id="1837" name="Google Shape;1837;p40"/>
            <p:cNvSpPr/>
            <p:nvPr/>
          </p:nvSpPr>
          <p:spPr>
            <a:xfrm>
              <a:off x="6202363" y="1274763"/>
              <a:ext cx="219075" cy="107950"/>
            </a:xfrm>
            <a:custGeom>
              <a:rect b="b" l="l" r="r" t="t"/>
              <a:pathLst>
                <a:path extrusionOk="0" h="43" w="87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3" y="43"/>
                    <a:pt x="7" y="43"/>
                  </a:cubicBezTo>
                  <a:cubicBezTo>
                    <a:pt x="73" y="43"/>
                    <a:pt x="73" y="43"/>
                    <a:pt x="73" y="43"/>
                  </a:cubicBezTo>
                  <a:cubicBezTo>
                    <a:pt x="87" y="0"/>
                    <a:pt x="87" y="0"/>
                    <a:pt x="87" y="0"/>
                  </a:cubicBezTo>
                  <a:lnTo>
                    <a:pt x="7" y="0"/>
                  </a:lnTo>
                  <a:close/>
                  <a:moveTo>
                    <a:pt x="65" y="21"/>
                  </a:moveTo>
                  <a:cubicBezTo>
                    <a:pt x="58" y="21"/>
                    <a:pt x="58" y="21"/>
                    <a:pt x="58" y="21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5" y="2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8" name="Google Shape;1838;p40"/>
            <p:cNvSpPr/>
            <p:nvPr/>
          </p:nvSpPr>
          <p:spPr>
            <a:xfrm>
              <a:off x="6418263" y="1292225"/>
              <a:ext cx="58738" cy="73025"/>
            </a:xfrm>
            <a:custGeom>
              <a:rect b="b" l="l" r="r" t="t"/>
              <a:pathLst>
                <a:path extrusionOk="0" h="46" w="37">
                  <a:moveTo>
                    <a:pt x="13" y="0"/>
                  </a:moveTo>
                  <a:lnTo>
                    <a:pt x="0" y="46"/>
                  </a:lnTo>
                  <a:lnTo>
                    <a:pt x="22" y="46"/>
                  </a:lnTo>
                  <a:lnTo>
                    <a:pt x="37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9" name="Google Shape;1839;p40"/>
            <p:cNvSpPr/>
            <p:nvPr/>
          </p:nvSpPr>
          <p:spPr>
            <a:xfrm>
              <a:off x="6202363" y="1401763"/>
              <a:ext cx="128588" cy="147638"/>
            </a:xfrm>
            <a:custGeom>
              <a:rect b="b" l="l" r="r" t="t"/>
              <a:pathLst>
                <a:path extrusionOk="0" h="59" w="51">
                  <a:moveTo>
                    <a:pt x="36" y="0"/>
                  </a:moveTo>
                  <a:cubicBezTo>
                    <a:pt x="36" y="37"/>
                    <a:pt x="36" y="37"/>
                    <a:pt x="36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3"/>
                    <a:pt x="11" y="29"/>
                    <a:pt x="7" y="29"/>
                  </a:cubicBezTo>
                  <a:cubicBezTo>
                    <a:pt x="3" y="29"/>
                    <a:pt x="0" y="33"/>
                    <a:pt x="0" y="3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5"/>
                    <a:pt x="3" y="59"/>
                    <a:pt x="7" y="59"/>
                  </a:cubicBezTo>
                  <a:cubicBezTo>
                    <a:pt x="11" y="59"/>
                    <a:pt x="15" y="55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0" name="Google Shape;1840;p40"/>
          <p:cNvGrpSpPr/>
          <p:nvPr/>
        </p:nvGrpSpPr>
        <p:grpSpPr>
          <a:xfrm>
            <a:off x="5219266" y="1730386"/>
            <a:ext cx="369430" cy="371426"/>
            <a:chOff x="3841751" y="1254125"/>
            <a:chExt cx="293688" cy="295275"/>
          </a:xfrm>
        </p:grpSpPr>
        <p:sp>
          <p:nvSpPr>
            <p:cNvPr id="1841" name="Google Shape;1841;p40"/>
            <p:cNvSpPr/>
            <p:nvPr/>
          </p:nvSpPr>
          <p:spPr>
            <a:xfrm>
              <a:off x="3841751" y="1420813"/>
              <a:ext cx="127000" cy="55563"/>
            </a:xfrm>
            <a:custGeom>
              <a:rect b="b" l="l" r="r" t="t"/>
              <a:pathLst>
                <a:path extrusionOk="0" h="22" w="50">
                  <a:moveTo>
                    <a:pt x="5" y="18"/>
                  </a:moveTo>
                  <a:cubicBezTo>
                    <a:pt x="19" y="22"/>
                    <a:pt x="19" y="22"/>
                    <a:pt x="19" y="22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0"/>
                    <a:pt x="4" y="1"/>
                    <a:pt x="3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4"/>
                    <a:pt x="2" y="17"/>
                    <a:pt x="5" y="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2" name="Google Shape;1842;p40"/>
            <p:cNvSpPr/>
            <p:nvPr/>
          </p:nvSpPr>
          <p:spPr>
            <a:xfrm>
              <a:off x="4037013" y="1504950"/>
              <a:ext cx="98425" cy="42863"/>
            </a:xfrm>
            <a:custGeom>
              <a:rect b="b" l="l" r="r" t="t"/>
              <a:pathLst>
                <a:path extrusionOk="0" h="17" w="39">
                  <a:moveTo>
                    <a:pt x="34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2" y="17"/>
                    <a:pt x="34" y="17"/>
                    <a:pt x="36" y="16"/>
                  </a:cubicBezTo>
                  <a:cubicBezTo>
                    <a:pt x="38" y="14"/>
                    <a:pt x="39" y="12"/>
                    <a:pt x="39" y="10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4"/>
                    <a:pt x="37" y="1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3" name="Google Shape;1843;p40"/>
            <p:cNvSpPr/>
            <p:nvPr/>
          </p:nvSpPr>
          <p:spPr>
            <a:xfrm>
              <a:off x="3841751" y="1438275"/>
              <a:ext cx="293688" cy="111125"/>
            </a:xfrm>
            <a:custGeom>
              <a:rect b="b" l="l" r="r" t="t"/>
              <a:pathLst>
                <a:path extrusionOk="0" h="44" w="116">
                  <a:moveTo>
                    <a:pt x="113" y="2"/>
                  </a:moveTo>
                  <a:cubicBezTo>
                    <a:pt x="112" y="1"/>
                    <a:pt x="110" y="0"/>
                    <a:pt x="109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2" y="27"/>
                    <a:pt x="0" y="30"/>
                    <a:pt x="0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1" y="41"/>
                    <a:pt x="2" y="42"/>
                  </a:cubicBezTo>
                  <a:cubicBezTo>
                    <a:pt x="4" y="43"/>
                    <a:pt x="5" y="44"/>
                    <a:pt x="7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10" y="18"/>
                    <a:pt x="110" y="18"/>
                    <a:pt x="110" y="18"/>
                  </a:cubicBezTo>
                  <a:cubicBezTo>
                    <a:pt x="114" y="17"/>
                    <a:pt x="116" y="14"/>
                    <a:pt x="116" y="11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6" y="5"/>
                    <a:pt x="115" y="3"/>
                    <a:pt x="113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4" name="Google Shape;1844;p40"/>
            <p:cNvSpPr/>
            <p:nvPr/>
          </p:nvSpPr>
          <p:spPr>
            <a:xfrm>
              <a:off x="3908426" y="1254125"/>
              <a:ext cx="165100" cy="201613"/>
            </a:xfrm>
            <a:custGeom>
              <a:rect b="b" l="l" r="r" t="t"/>
              <a:pathLst>
                <a:path extrusionOk="0" h="80" w="66">
                  <a:moveTo>
                    <a:pt x="14" y="59"/>
                  </a:moveTo>
                  <a:cubicBezTo>
                    <a:pt x="20" y="72"/>
                    <a:pt x="43" y="80"/>
                    <a:pt x="54" y="63"/>
                  </a:cubicBezTo>
                  <a:cubicBezTo>
                    <a:pt x="66" y="46"/>
                    <a:pt x="56" y="19"/>
                    <a:pt x="35" y="0"/>
                  </a:cubicBezTo>
                  <a:cubicBezTo>
                    <a:pt x="39" y="20"/>
                    <a:pt x="0" y="28"/>
                    <a:pt x="14" y="59"/>
                  </a:cubicBezTo>
                  <a:close/>
                  <a:moveTo>
                    <a:pt x="26" y="51"/>
                  </a:moveTo>
                  <a:cubicBezTo>
                    <a:pt x="29" y="48"/>
                    <a:pt x="37" y="44"/>
                    <a:pt x="38" y="29"/>
                  </a:cubicBezTo>
                  <a:cubicBezTo>
                    <a:pt x="55" y="41"/>
                    <a:pt x="47" y="69"/>
                    <a:pt x="35" y="66"/>
                  </a:cubicBezTo>
                  <a:cubicBezTo>
                    <a:pt x="22" y="64"/>
                    <a:pt x="23" y="55"/>
                    <a:pt x="26" y="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5" name="Google Shape;1845;p40"/>
          <p:cNvGrpSpPr/>
          <p:nvPr/>
        </p:nvGrpSpPr>
        <p:grpSpPr>
          <a:xfrm>
            <a:off x="5956128" y="1730386"/>
            <a:ext cx="367433" cy="371426"/>
            <a:chOff x="4427538" y="1254125"/>
            <a:chExt cx="292100" cy="295275"/>
          </a:xfrm>
        </p:grpSpPr>
        <p:sp>
          <p:nvSpPr>
            <p:cNvPr id="1846" name="Google Shape;1846;p40"/>
            <p:cNvSpPr/>
            <p:nvPr/>
          </p:nvSpPr>
          <p:spPr>
            <a:xfrm>
              <a:off x="4471988" y="1287463"/>
              <a:ext cx="33338" cy="33338"/>
            </a:xfrm>
            <a:custGeom>
              <a:rect b="b" l="l" r="r" t="t"/>
              <a:pathLst>
                <a:path extrusionOk="0" h="13" w="13">
                  <a:moveTo>
                    <a:pt x="12" y="7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10" y="13"/>
                    <a:pt x="12" y="12"/>
                  </a:cubicBezTo>
                  <a:cubicBezTo>
                    <a:pt x="13" y="11"/>
                    <a:pt x="13" y="8"/>
                    <a:pt x="12" y="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7" name="Google Shape;1847;p40"/>
            <p:cNvSpPr/>
            <p:nvPr/>
          </p:nvSpPr>
          <p:spPr>
            <a:xfrm>
              <a:off x="4427538" y="1382713"/>
              <a:ext cx="34925" cy="19050"/>
            </a:xfrm>
            <a:custGeom>
              <a:rect b="b" l="l" r="r" t="t"/>
              <a:pathLst>
                <a:path extrusionOk="0" h="7" w="14">
                  <a:moveTo>
                    <a:pt x="1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7"/>
                    <a:pt x="14" y="6"/>
                    <a:pt x="14" y="4"/>
                  </a:cubicBezTo>
                  <a:cubicBezTo>
                    <a:pt x="14" y="2"/>
                    <a:pt x="13" y="0"/>
                    <a:pt x="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8" name="Google Shape;1848;p40"/>
            <p:cNvSpPr/>
            <p:nvPr/>
          </p:nvSpPr>
          <p:spPr>
            <a:xfrm>
              <a:off x="4684713" y="1401763"/>
              <a:ext cx="34925" cy="19050"/>
            </a:xfrm>
            <a:custGeom>
              <a:rect b="b" l="l" r="r" t="t"/>
              <a:pathLst>
                <a:path extrusionOk="0" h="8" w="14">
                  <a:moveTo>
                    <a:pt x="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8"/>
                    <a:pt x="14" y="6"/>
                    <a:pt x="14" y="4"/>
                  </a:cubicBezTo>
                  <a:cubicBezTo>
                    <a:pt x="14" y="2"/>
                    <a:pt x="12" y="0"/>
                    <a:pt x="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9" name="Google Shape;1849;p40"/>
            <p:cNvSpPr/>
            <p:nvPr/>
          </p:nvSpPr>
          <p:spPr>
            <a:xfrm>
              <a:off x="4654551" y="1303338"/>
              <a:ext cx="31750" cy="31750"/>
            </a:xfrm>
            <a:custGeom>
              <a:rect b="b" l="l" r="r" t="t"/>
              <a:pathLst>
                <a:path extrusionOk="0" h="13" w="13">
                  <a:moveTo>
                    <a:pt x="12" y="1"/>
                  </a:moveTo>
                  <a:cubicBezTo>
                    <a:pt x="10" y="0"/>
                    <a:pt x="8" y="0"/>
                    <a:pt x="6" y="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3" y="13"/>
                    <a:pt x="5" y="13"/>
                    <a:pt x="6" y="1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5"/>
                    <a:pt x="13" y="2"/>
                    <a:pt x="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p40"/>
            <p:cNvSpPr/>
            <p:nvPr/>
          </p:nvSpPr>
          <p:spPr>
            <a:xfrm>
              <a:off x="4573588" y="1254125"/>
              <a:ext cx="17463" cy="38100"/>
            </a:xfrm>
            <a:custGeom>
              <a:rect b="b" l="l" r="r" t="t"/>
              <a:pathLst>
                <a:path extrusionOk="0" h="15" w="7">
                  <a:moveTo>
                    <a:pt x="4" y="15"/>
                  </a:moveTo>
                  <a:cubicBezTo>
                    <a:pt x="5" y="15"/>
                    <a:pt x="6" y="14"/>
                    <a:pt x="6" y="14"/>
                  </a:cubicBezTo>
                  <a:cubicBezTo>
                    <a:pt x="7" y="13"/>
                    <a:pt x="7" y="12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2" y="15"/>
                    <a:pt x="4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1" name="Google Shape;1851;p40"/>
            <p:cNvSpPr/>
            <p:nvPr/>
          </p:nvSpPr>
          <p:spPr>
            <a:xfrm>
              <a:off x="4500563" y="1327150"/>
              <a:ext cx="146050" cy="166688"/>
            </a:xfrm>
            <a:custGeom>
              <a:rect b="b" l="l" r="r" t="t"/>
              <a:pathLst>
                <a:path extrusionOk="0" h="66" w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0"/>
                    <a:pt x="6" y="49"/>
                    <a:pt x="14" y="54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52" y="49"/>
                    <a:pt x="58" y="40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40" y="48"/>
                  </a:moveTo>
                  <a:cubicBezTo>
                    <a:pt x="36" y="50"/>
                    <a:pt x="36" y="50"/>
                    <a:pt x="36" y="50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1" y="44"/>
                    <a:pt x="7" y="37"/>
                    <a:pt x="7" y="29"/>
                  </a:cubicBezTo>
                  <a:cubicBezTo>
                    <a:pt x="7" y="17"/>
                    <a:pt x="17" y="8"/>
                    <a:pt x="29" y="8"/>
                  </a:cubicBezTo>
                  <a:cubicBezTo>
                    <a:pt x="41" y="8"/>
                    <a:pt x="51" y="17"/>
                    <a:pt x="51" y="29"/>
                  </a:cubicBezTo>
                  <a:cubicBezTo>
                    <a:pt x="51" y="37"/>
                    <a:pt x="47" y="44"/>
                    <a:pt x="40" y="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2" name="Google Shape;1852;p40"/>
            <p:cNvSpPr/>
            <p:nvPr/>
          </p:nvSpPr>
          <p:spPr>
            <a:xfrm>
              <a:off x="4535488" y="1511300"/>
              <a:ext cx="76200" cy="38100"/>
            </a:xfrm>
            <a:custGeom>
              <a:rect b="b" l="l" r="r" t="t"/>
              <a:pathLst>
                <a:path extrusionOk="0" h="15" w="30">
                  <a:moveTo>
                    <a:pt x="0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2"/>
                    <a:pt x="11" y="15"/>
                    <a:pt x="15" y="15"/>
                  </a:cubicBezTo>
                  <a:cubicBezTo>
                    <a:pt x="19" y="15"/>
                    <a:pt x="22" y="12"/>
                    <a:pt x="22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3" name="Google Shape;1853;p40"/>
          <p:cNvGrpSpPr/>
          <p:nvPr/>
        </p:nvGrpSpPr>
        <p:grpSpPr>
          <a:xfrm>
            <a:off x="3745542" y="1730386"/>
            <a:ext cx="345467" cy="371426"/>
            <a:chOff x="2670176" y="1254125"/>
            <a:chExt cx="274638" cy="295275"/>
          </a:xfrm>
        </p:grpSpPr>
        <p:sp>
          <p:nvSpPr>
            <p:cNvPr id="1854" name="Google Shape;1854;p40"/>
            <p:cNvSpPr/>
            <p:nvPr/>
          </p:nvSpPr>
          <p:spPr>
            <a:xfrm>
              <a:off x="2687638" y="1438275"/>
              <a:ext cx="111125" cy="11112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5" name="Google Shape;1855;p40"/>
            <p:cNvSpPr/>
            <p:nvPr/>
          </p:nvSpPr>
          <p:spPr>
            <a:xfrm>
              <a:off x="2816226" y="1438275"/>
              <a:ext cx="111125" cy="11112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6" name="Google Shape;1856;p40"/>
            <p:cNvSpPr/>
            <p:nvPr/>
          </p:nvSpPr>
          <p:spPr>
            <a:xfrm>
              <a:off x="2670176" y="1254125"/>
              <a:ext cx="274638" cy="166688"/>
            </a:xfrm>
            <a:custGeom>
              <a:rect b="b" l="l" r="r" t="t"/>
              <a:pathLst>
                <a:path extrusionOk="0" h="66" w="109">
                  <a:moveTo>
                    <a:pt x="65" y="37"/>
                  </a:moveTo>
                  <a:cubicBezTo>
                    <a:pt x="65" y="36"/>
                    <a:pt x="65" y="36"/>
                    <a:pt x="65" y="36"/>
                  </a:cubicBezTo>
                  <a:cubicBezTo>
                    <a:pt x="76" y="35"/>
                    <a:pt x="94" y="31"/>
                    <a:pt x="94" y="19"/>
                  </a:cubicBezTo>
                  <a:cubicBezTo>
                    <a:pt x="94" y="9"/>
                    <a:pt x="85" y="0"/>
                    <a:pt x="76" y="0"/>
                  </a:cubicBezTo>
                  <a:cubicBezTo>
                    <a:pt x="68" y="0"/>
                    <a:pt x="60" y="8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49" y="8"/>
                    <a:pt x="41" y="0"/>
                    <a:pt x="33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1"/>
                    <a:pt x="33" y="35"/>
                    <a:pt x="44" y="36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109" y="37"/>
                    <a:pt x="109" y="37"/>
                    <a:pt x="109" y="37"/>
                  </a:cubicBezTo>
                  <a:lnTo>
                    <a:pt x="65" y="37"/>
                  </a:lnTo>
                  <a:close/>
                  <a:moveTo>
                    <a:pt x="22" y="19"/>
                  </a:moveTo>
                  <a:cubicBezTo>
                    <a:pt x="22" y="13"/>
                    <a:pt x="28" y="8"/>
                    <a:pt x="33" y="8"/>
                  </a:cubicBezTo>
                  <a:cubicBezTo>
                    <a:pt x="38" y="8"/>
                    <a:pt x="42" y="16"/>
                    <a:pt x="43" y="29"/>
                  </a:cubicBezTo>
                  <a:cubicBezTo>
                    <a:pt x="33" y="28"/>
                    <a:pt x="22" y="25"/>
                    <a:pt x="22" y="19"/>
                  </a:cubicBezTo>
                  <a:close/>
                  <a:moveTo>
                    <a:pt x="76" y="8"/>
                  </a:moveTo>
                  <a:cubicBezTo>
                    <a:pt x="81" y="8"/>
                    <a:pt x="87" y="13"/>
                    <a:pt x="87" y="19"/>
                  </a:cubicBezTo>
                  <a:cubicBezTo>
                    <a:pt x="87" y="24"/>
                    <a:pt x="76" y="28"/>
                    <a:pt x="66" y="29"/>
                  </a:cubicBezTo>
                  <a:cubicBezTo>
                    <a:pt x="67" y="16"/>
                    <a:pt x="71" y="8"/>
                    <a:pt x="76" y="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7" name="Google Shape;1857;p40"/>
          <p:cNvGrpSpPr/>
          <p:nvPr/>
        </p:nvGrpSpPr>
        <p:grpSpPr>
          <a:xfrm>
            <a:off x="4484401" y="1730386"/>
            <a:ext cx="373424" cy="375422"/>
            <a:chOff x="3257551" y="1254125"/>
            <a:chExt cx="296863" cy="298451"/>
          </a:xfrm>
        </p:grpSpPr>
        <p:sp>
          <p:nvSpPr>
            <p:cNvPr id="1858" name="Google Shape;1858;p40"/>
            <p:cNvSpPr/>
            <p:nvPr/>
          </p:nvSpPr>
          <p:spPr>
            <a:xfrm>
              <a:off x="3257551" y="1254125"/>
              <a:ext cx="244475" cy="247650"/>
            </a:xfrm>
            <a:custGeom>
              <a:rect b="b" l="l" r="r" t="t"/>
              <a:pathLst>
                <a:path extrusionOk="0" h="98" w="97">
                  <a:moveTo>
                    <a:pt x="66" y="41"/>
                  </a:moveTo>
                  <a:cubicBezTo>
                    <a:pt x="64" y="39"/>
                    <a:pt x="59" y="39"/>
                    <a:pt x="56" y="41"/>
                  </a:cubicBezTo>
                  <a:cubicBezTo>
                    <a:pt x="56" y="41"/>
                    <a:pt x="66" y="31"/>
                    <a:pt x="51" y="16"/>
                  </a:cubicBezTo>
                  <a:cubicBezTo>
                    <a:pt x="46" y="11"/>
                    <a:pt x="36" y="0"/>
                    <a:pt x="36" y="0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0" y="47"/>
                    <a:pt x="15" y="52"/>
                  </a:cubicBezTo>
                  <a:cubicBezTo>
                    <a:pt x="30" y="67"/>
                    <a:pt x="41" y="57"/>
                    <a:pt x="41" y="57"/>
                  </a:cubicBezTo>
                  <a:cubicBezTo>
                    <a:pt x="38" y="60"/>
                    <a:pt x="38" y="64"/>
                    <a:pt x="41" y="67"/>
                  </a:cubicBezTo>
                  <a:cubicBezTo>
                    <a:pt x="72" y="98"/>
                    <a:pt x="72" y="98"/>
                    <a:pt x="72" y="98"/>
                  </a:cubicBezTo>
                  <a:cubicBezTo>
                    <a:pt x="97" y="72"/>
                    <a:pt x="97" y="72"/>
                    <a:pt x="97" y="72"/>
                  </a:cubicBezTo>
                  <a:lnTo>
                    <a:pt x="66" y="4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9" name="Google Shape;1859;p40"/>
            <p:cNvSpPr/>
            <p:nvPr/>
          </p:nvSpPr>
          <p:spPr>
            <a:xfrm>
              <a:off x="3451226" y="1449388"/>
              <a:ext cx="103188" cy="103188"/>
            </a:xfrm>
            <a:custGeom>
              <a:rect b="b" l="l" r="r" t="t"/>
              <a:pathLst>
                <a:path extrusionOk="0" h="41" w="41">
                  <a:moveTo>
                    <a:pt x="30" y="6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5" y="31"/>
                  </a:cubicBezTo>
                  <a:cubicBezTo>
                    <a:pt x="15" y="41"/>
                    <a:pt x="38" y="39"/>
                    <a:pt x="38" y="39"/>
                  </a:cubicBezTo>
                  <a:cubicBezTo>
                    <a:pt x="38" y="39"/>
                    <a:pt x="41" y="16"/>
                    <a:pt x="30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0" name="Google Shape;1860;p40"/>
          <p:cNvSpPr/>
          <p:nvPr/>
        </p:nvSpPr>
        <p:spPr>
          <a:xfrm>
            <a:off x="5956128" y="3942969"/>
            <a:ext cx="367433" cy="367433"/>
          </a:xfrm>
          <a:custGeom>
            <a:rect b="b" l="l" r="r" t="t"/>
            <a:pathLst>
              <a:path extrusionOk="0" h="116" w="116">
                <a:moveTo>
                  <a:pt x="116" y="73"/>
                </a:moveTo>
                <a:cubicBezTo>
                  <a:pt x="102" y="70"/>
                  <a:pt x="79" y="78"/>
                  <a:pt x="64" y="89"/>
                </a:cubicBezTo>
                <a:cubicBezTo>
                  <a:pt x="90" y="64"/>
                  <a:pt x="107" y="55"/>
                  <a:pt x="111" y="24"/>
                </a:cubicBezTo>
                <a:cubicBezTo>
                  <a:pt x="87" y="34"/>
                  <a:pt x="73" y="56"/>
                  <a:pt x="64" y="76"/>
                </a:cubicBezTo>
                <a:cubicBezTo>
                  <a:pt x="72" y="48"/>
                  <a:pt x="69" y="19"/>
                  <a:pt x="58" y="0"/>
                </a:cubicBezTo>
                <a:cubicBezTo>
                  <a:pt x="48" y="19"/>
                  <a:pt x="44" y="47"/>
                  <a:pt x="51" y="75"/>
                </a:cubicBezTo>
                <a:cubicBezTo>
                  <a:pt x="43" y="55"/>
                  <a:pt x="28" y="34"/>
                  <a:pt x="5" y="24"/>
                </a:cubicBezTo>
                <a:cubicBezTo>
                  <a:pt x="9" y="55"/>
                  <a:pt x="26" y="64"/>
                  <a:pt x="52" y="89"/>
                </a:cubicBezTo>
                <a:cubicBezTo>
                  <a:pt x="37" y="78"/>
                  <a:pt x="14" y="70"/>
                  <a:pt x="0" y="73"/>
                </a:cubicBezTo>
                <a:cubicBezTo>
                  <a:pt x="6" y="86"/>
                  <a:pt x="26" y="91"/>
                  <a:pt x="48" y="93"/>
                </a:cubicBezTo>
                <a:cubicBezTo>
                  <a:pt x="32" y="97"/>
                  <a:pt x="21" y="97"/>
                  <a:pt x="10" y="104"/>
                </a:cubicBezTo>
                <a:cubicBezTo>
                  <a:pt x="27" y="110"/>
                  <a:pt x="43" y="106"/>
                  <a:pt x="54" y="94"/>
                </a:cubicBezTo>
                <a:cubicBezTo>
                  <a:pt x="51" y="116"/>
                  <a:pt x="51" y="116"/>
                  <a:pt x="51" y="116"/>
                </a:cubicBezTo>
                <a:cubicBezTo>
                  <a:pt x="65" y="116"/>
                  <a:pt x="65" y="116"/>
                  <a:pt x="65" y="116"/>
                </a:cubicBezTo>
                <a:cubicBezTo>
                  <a:pt x="62" y="94"/>
                  <a:pt x="62" y="94"/>
                  <a:pt x="62" y="94"/>
                </a:cubicBezTo>
                <a:cubicBezTo>
                  <a:pt x="73" y="106"/>
                  <a:pt x="89" y="110"/>
                  <a:pt x="106" y="104"/>
                </a:cubicBezTo>
                <a:cubicBezTo>
                  <a:pt x="95" y="97"/>
                  <a:pt x="84" y="97"/>
                  <a:pt x="68" y="93"/>
                </a:cubicBezTo>
                <a:cubicBezTo>
                  <a:pt x="90" y="91"/>
                  <a:pt x="110" y="86"/>
                  <a:pt x="116" y="7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61" name="Google Shape;1861;p40"/>
          <p:cNvGrpSpPr/>
          <p:nvPr/>
        </p:nvGrpSpPr>
        <p:grpSpPr>
          <a:xfrm>
            <a:off x="6685003" y="3942969"/>
            <a:ext cx="383408" cy="367433"/>
            <a:chOff x="5006976" y="3013075"/>
            <a:chExt cx="304800" cy="292100"/>
          </a:xfrm>
        </p:grpSpPr>
        <p:sp>
          <p:nvSpPr>
            <p:cNvPr id="1862" name="Google Shape;1862;p40"/>
            <p:cNvSpPr/>
            <p:nvPr/>
          </p:nvSpPr>
          <p:spPr>
            <a:xfrm>
              <a:off x="5102226" y="3179763"/>
              <a:ext cx="33338" cy="30163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3" name="Google Shape;1863;p40"/>
            <p:cNvSpPr/>
            <p:nvPr/>
          </p:nvSpPr>
          <p:spPr>
            <a:xfrm>
              <a:off x="5181601" y="3179763"/>
              <a:ext cx="31750" cy="30163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4" name="Google Shape;1864;p40"/>
            <p:cNvSpPr/>
            <p:nvPr/>
          </p:nvSpPr>
          <p:spPr>
            <a:xfrm>
              <a:off x="5122863" y="3051175"/>
              <a:ext cx="73025" cy="55563"/>
            </a:xfrm>
            <a:custGeom>
              <a:rect b="b" l="l" r="r" t="t"/>
              <a:pathLst>
                <a:path extrusionOk="0" h="35" w="46">
                  <a:moveTo>
                    <a:pt x="13" y="35"/>
                  </a:moveTo>
                  <a:lnTo>
                    <a:pt x="33" y="35"/>
                  </a:lnTo>
                  <a:lnTo>
                    <a:pt x="33" y="22"/>
                  </a:lnTo>
                  <a:lnTo>
                    <a:pt x="46" y="22"/>
                  </a:lnTo>
                  <a:lnTo>
                    <a:pt x="46" y="11"/>
                  </a:lnTo>
                  <a:lnTo>
                    <a:pt x="33" y="11"/>
                  </a:lnTo>
                  <a:lnTo>
                    <a:pt x="33" y="0"/>
                  </a:lnTo>
                  <a:lnTo>
                    <a:pt x="13" y="0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13" y="22"/>
                  </a:lnTo>
                  <a:lnTo>
                    <a:pt x="13" y="3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5" name="Google Shape;1865;p40"/>
            <p:cNvSpPr/>
            <p:nvPr/>
          </p:nvSpPr>
          <p:spPr>
            <a:xfrm>
              <a:off x="5006976" y="3013075"/>
              <a:ext cx="304800" cy="292100"/>
            </a:xfrm>
            <a:custGeom>
              <a:rect b="b" l="l" r="r" t="t"/>
              <a:pathLst>
                <a:path extrusionOk="0" h="116" w="121">
                  <a:moveTo>
                    <a:pt x="106" y="56"/>
                  </a:moveTo>
                  <a:cubicBezTo>
                    <a:pt x="106" y="56"/>
                    <a:pt x="106" y="56"/>
                    <a:pt x="106" y="56"/>
                  </a:cubicBezTo>
                  <a:cubicBezTo>
                    <a:pt x="105" y="46"/>
                    <a:pt x="100" y="38"/>
                    <a:pt x="92" y="32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3" y="39"/>
                    <a:pt x="19" y="46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5" y="60"/>
                    <a:pt x="0" y="74"/>
                    <a:pt x="3" y="87"/>
                  </a:cubicBezTo>
                  <a:cubicBezTo>
                    <a:pt x="5" y="87"/>
                    <a:pt x="8" y="86"/>
                    <a:pt x="10" y="85"/>
                  </a:cubicBezTo>
                  <a:cubicBezTo>
                    <a:pt x="14" y="83"/>
                    <a:pt x="17" y="80"/>
                    <a:pt x="19" y="76"/>
                  </a:cubicBezTo>
                  <a:cubicBezTo>
                    <a:pt x="25" y="97"/>
                    <a:pt x="41" y="116"/>
                    <a:pt x="62" y="116"/>
                  </a:cubicBezTo>
                  <a:cubicBezTo>
                    <a:pt x="81" y="116"/>
                    <a:pt x="97" y="98"/>
                    <a:pt x="103" y="79"/>
                  </a:cubicBezTo>
                  <a:cubicBezTo>
                    <a:pt x="105" y="81"/>
                    <a:pt x="108" y="84"/>
                    <a:pt x="111" y="85"/>
                  </a:cubicBezTo>
                  <a:cubicBezTo>
                    <a:pt x="113" y="86"/>
                    <a:pt x="115" y="87"/>
                    <a:pt x="117" y="87"/>
                  </a:cubicBezTo>
                  <a:cubicBezTo>
                    <a:pt x="121" y="76"/>
                    <a:pt x="116" y="63"/>
                    <a:pt x="106" y="56"/>
                  </a:cubicBezTo>
                  <a:close/>
                  <a:moveTo>
                    <a:pt x="88" y="8"/>
                  </a:moveTo>
                  <a:cubicBezTo>
                    <a:pt x="83" y="44"/>
                    <a:pt x="83" y="44"/>
                    <a:pt x="83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2" y="8"/>
                    <a:pt x="32" y="8"/>
                    <a:pt x="32" y="8"/>
                  </a:cubicBezTo>
                  <a:lnTo>
                    <a:pt x="88" y="8"/>
                  </a:lnTo>
                  <a:close/>
                  <a:moveTo>
                    <a:pt x="98" y="71"/>
                  </a:moveTo>
                  <a:cubicBezTo>
                    <a:pt x="93" y="90"/>
                    <a:pt x="79" y="109"/>
                    <a:pt x="62" y="109"/>
                  </a:cubicBezTo>
                  <a:cubicBezTo>
                    <a:pt x="43" y="109"/>
                    <a:pt x="30" y="89"/>
                    <a:pt x="25" y="71"/>
                  </a:cubicBezTo>
                  <a:cubicBezTo>
                    <a:pt x="25" y="69"/>
                    <a:pt x="24" y="67"/>
                    <a:pt x="24" y="65"/>
                  </a:cubicBezTo>
                  <a:cubicBezTo>
                    <a:pt x="36" y="65"/>
                    <a:pt x="46" y="59"/>
                    <a:pt x="53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8" y="59"/>
                    <a:pt x="88" y="65"/>
                    <a:pt x="99" y="65"/>
                  </a:cubicBezTo>
                  <a:cubicBezTo>
                    <a:pt x="99" y="67"/>
                    <a:pt x="99" y="69"/>
                    <a:pt x="98" y="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6" name="Google Shape;1866;p40"/>
          <p:cNvGrpSpPr/>
          <p:nvPr/>
        </p:nvGrpSpPr>
        <p:grpSpPr>
          <a:xfrm>
            <a:off x="7429852" y="3942969"/>
            <a:ext cx="367433" cy="367433"/>
            <a:chOff x="5599113" y="3013075"/>
            <a:chExt cx="292100" cy="292100"/>
          </a:xfrm>
        </p:grpSpPr>
        <p:sp>
          <p:nvSpPr>
            <p:cNvPr id="1867" name="Google Shape;1867;p40"/>
            <p:cNvSpPr/>
            <p:nvPr/>
          </p:nvSpPr>
          <p:spPr>
            <a:xfrm>
              <a:off x="5599113" y="3013075"/>
              <a:ext cx="292100" cy="292100"/>
            </a:xfrm>
            <a:custGeom>
              <a:rect b="b" l="l" r="r" t="t"/>
              <a:pathLst>
                <a:path extrusionOk="0" h="116" w="116">
                  <a:moveTo>
                    <a:pt x="94" y="66"/>
                  </a:moveTo>
                  <a:cubicBezTo>
                    <a:pt x="84" y="66"/>
                    <a:pt x="84" y="66"/>
                    <a:pt x="84" y="66"/>
                  </a:cubicBezTo>
                  <a:cubicBezTo>
                    <a:pt x="90" y="59"/>
                    <a:pt x="94" y="50"/>
                    <a:pt x="94" y="40"/>
                  </a:cubicBezTo>
                  <a:cubicBezTo>
                    <a:pt x="94" y="13"/>
                    <a:pt x="76" y="0"/>
                    <a:pt x="58" y="0"/>
                  </a:cubicBezTo>
                  <a:cubicBezTo>
                    <a:pt x="44" y="0"/>
                    <a:pt x="31" y="8"/>
                    <a:pt x="25" y="23"/>
                  </a:cubicBezTo>
                  <a:cubicBezTo>
                    <a:pt x="23" y="27"/>
                    <a:pt x="22" y="36"/>
                    <a:pt x="22" y="36"/>
                  </a:cubicBezTo>
                  <a:cubicBezTo>
                    <a:pt x="22" y="38"/>
                    <a:pt x="22" y="39"/>
                    <a:pt x="22" y="40"/>
                  </a:cubicBezTo>
                  <a:cubicBezTo>
                    <a:pt x="22" y="50"/>
                    <a:pt x="26" y="59"/>
                    <a:pt x="32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9" y="66"/>
                    <a:pt x="0" y="75"/>
                    <a:pt x="0" y="87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87"/>
                    <a:pt x="116" y="87"/>
                    <a:pt x="116" y="87"/>
                  </a:cubicBezTo>
                  <a:cubicBezTo>
                    <a:pt x="116" y="75"/>
                    <a:pt x="106" y="66"/>
                    <a:pt x="94" y="66"/>
                  </a:cubicBezTo>
                  <a:close/>
                  <a:moveTo>
                    <a:pt x="29" y="40"/>
                  </a:moveTo>
                  <a:cubicBezTo>
                    <a:pt x="29" y="38"/>
                    <a:pt x="30" y="36"/>
                    <a:pt x="30" y="34"/>
                  </a:cubicBezTo>
                  <a:cubicBezTo>
                    <a:pt x="36" y="31"/>
                    <a:pt x="40" y="26"/>
                    <a:pt x="43" y="19"/>
                  </a:cubicBezTo>
                  <a:cubicBezTo>
                    <a:pt x="49" y="26"/>
                    <a:pt x="63" y="31"/>
                    <a:pt x="78" y="31"/>
                  </a:cubicBezTo>
                  <a:cubicBezTo>
                    <a:pt x="81" y="31"/>
                    <a:pt x="83" y="30"/>
                    <a:pt x="85" y="30"/>
                  </a:cubicBezTo>
                  <a:cubicBezTo>
                    <a:pt x="86" y="33"/>
                    <a:pt x="87" y="36"/>
                    <a:pt x="87" y="40"/>
                  </a:cubicBezTo>
                  <a:cubicBezTo>
                    <a:pt x="87" y="58"/>
                    <a:pt x="69" y="73"/>
                    <a:pt x="58" y="73"/>
                  </a:cubicBezTo>
                  <a:cubicBezTo>
                    <a:pt x="47" y="73"/>
                    <a:pt x="29" y="58"/>
                    <a:pt x="29" y="40"/>
                  </a:cubicBezTo>
                  <a:close/>
                  <a:moveTo>
                    <a:pt x="7" y="109"/>
                  </a:moveTo>
                  <a:cubicBezTo>
                    <a:pt x="7" y="87"/>
                    <a:pt x="7" y="87"/>
                    <a:pt x="7" y="87"/>
                  </a:cubicBezTo>
                  <a:cubicBezTo>
                    <a:pt x="7" y="79"/>
                    <a:pt x="13" y="73"/>
                    <a:pt x="21" y="73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45" y="77"/>
                    <a:pt x="52" y="80"/>
                    <a:pt x="58" y="80"/>
                  </a:cubicBezTo>
                  <a:cubicBezTo>
                    <a:pt x="58" y="109"/>
                    <a:pt x="58" y="109"/>
                    <a:pt x="58" y="109"/>
                  </a:cubicBezTo>
                  <a:lnTo>
                    <a:pt x="7" y="109"/>
                  </a:lnTo>
                  <a:close/>
                  <a:moveTo>
                    <a:pt x="108" y="109"/>
                  </a:moveTo>
                  <a:cubicBezTo>
                    <a:pt x="65" y="109"/>
                    <a:pt x="65" y="109"/>
                    <a:pt x="65" y="109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69" y="78"/>
                    <a:pt x="73" y="76"/>
                    <a:pt x="77" y="73"/>
                  </a:cubicBezTo>
                  <a:cubicBezTo>
                    <a:pt x="94" y="73"/>
                    <a:pt x="94" y="73"/>
                    <a:pt x="94" y="73"/>
                  </a:cubicBezTo>
                  <a:cubicBezTo>
                    <a:pt x="102" y="73"/>
                    <a:pt x="108" y="79"/>
                    <a:pt x="108" y="87"/>
                  </a:cubicBezTo>
                  <a:lnTo>
                    <a:pt x="108" y="1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8" name="Google Shape;1868;p40"/>
            <p:cNvSpPr/>
            <p:nvPr/>
          </p:nvSpPr>
          <p:spPr>
            <a:xfrm>
              <a:off x="5707063" y="3106738"/>
              <a:ext cx="19050" cy="17463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9" name="Google Shape;1869;p40"/>
            <p:cNvSpPr/>
            <p:nvPr/>
          </p:nvSpPr>
          <p:spPr>
            <a:xfrm>
              <a:off x="5762626" y="3106738"/>
              <a:ext cx="17463" cy="17463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0" name="Google Shape;1870;p40"/>
            <p:cNvSpPr/>
            <p:nvPr/>
          </p:nvSpPr>
          <p:spPr>
            <a:xfrm>
              <a:off x="5651501" y="3214688"/>
              <a:ext cx="55563" cy="55563"/>
            </a:xfrm>
            <a:custGeom>
              <a:rect b="b" l="l" r="r" t="t"/>
              <a:pathLst>
                <a:path extrusionOk="0" h="35" w="35">
                  <a:moveTo>
                    <a:pt x="24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13" y="35"/>
                  </a:lnTo>
                  <a:lnTo>
                    <a:pt x="24" y="35"/>
                  </a:lnTo>
                  <a:lnTo>
                    <a:pt x="24" y="24"/>
                  </a:lnTo>
                  <a:lnTo>
                    <a:pt x="35" y="24"/>
                  </a:lnTo>
                  <a:lnTo>
                    <a:pt x="35" y="11"/>
                  </a:lnTo>
                  <a:lnTo>
                    <a:pt x="24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1" name="Google Shape;1871;p40"/>
          <p:cNvGrpSpPr/>
          <p:nvPr/>
        </p:nvGrpSpPr>
        <p:grpSpPr>
          <a:xfrm>
            <a:off x="1582881" y="3942969"/>
            <a:ext cx="319507" cy="367433"/>
            <a:chOff x="950913" y="3013075"/>
            <a:chExt cx="254000" cy="292100"/>
          </a:xfrm>
        </p:grpSpPr>
        <p:sp>
          <p:nvSpPr>
            <p:cNvPr id="1872" name="Google Shape;1872;p40"/>
            <p:cNvSpPr/>
            <p:nvPr/>
          </p:nvSpPr>
          <p:spPr>
            <a:xfrm>
              <a:off x="950913" y="3013075"/>
              <a:ext cx="254000" cy="292100"/>
            </a:xfrm>
            <a:custGeom>
              <a:rect b="b" l="l" r="r" t="t"/>
              <a:pathLst>
                <a:path extrusionOk="0" h="116" w="101">
                  <a:moveTo>
                    <a:pt x="100" y="45"/>
                  </a:moveTo>
                  <a:cubicBezTo>
                    <a:pt x="100" y="44"/>
                    <a:pt x="99" y="43"/>
                    <a:pt x="98" y="42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87" y="32"/>
                    <a:pt x="87" y="31"/>
                    <a:pt x="86" y="31"/>
                  </a:cubicBezTo>
                  <a:cubicBezTo>
                    <a:pt x="86" y="31"/>
                    <a:pt x="85" y="30"/>
                    <a:pt x="84" y="29"/>
                  </a:cubicBezTo>
                  <a:cubicBezTo>
                    <a:pt x="83" y="28"/>
                    <a:pt x="83" y="28"/>
                    <a:pt x="83" y="28"/>
                  </a:cubicBezTo>
                  <a:cubicBezTo>
                    <a:pt x="83" y="27"/>
                    <a:pt x="82" y="26"/>
                    <a:pt x="81" y="26"/>
                  </a:cubicBezTo>
                  <a:cubicBezTo>
                    <a:pt x="81" y="26"/>
                    <a:pt x="80" y="25"/>
                    <a:pt x="80" y="25"/>
                  </a:cubicBezTo>
                  <a:cubicBezTo>
                    <a:pt x="80" y="24"/>
                    <a:pt x="80" y="24"/>
                    <a:pt x="80" y="23"/>
                  </a:cubicBezTo>
                  <a:cubicBezTo>
                    <a:pt x="80" y="23"/>
                    <a:pt x="80" y="21"/>
                    <a:pt x="80" y="2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8"/>
                    <a:pt x="79" y="7"/>
                    <a:pt x="79" y="6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3" y="1"/>
                    <a:pt x="71" y="0"/>
                    <a:pt x="7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28" y="1"/>
                    <a:pt x="27" y="1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7"/>
                    <a:pt x="21" y="8"/>
                    <a:pt x="21" y="1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2"/>
                    <a:pt x="21" y="22"/>
                  </a:cubicBezTo>
                  <a:cubicBezTo>
                    <a:pt x="21" y="22"/>
                    <a:pt x="20" y="23"/>
                    <a:pt x="20" y="23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4" y="29"/>
                    <a:pt x="13" y="30"/>
                    <a:pt x="12" y="3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3"/>
                    <a:pt x="0" y="44"/>
                    <a:pt x="0" y="44"/>
                  </a:cubicBezTo>
                  <a:cubicBezTo>
                    <a:pt x="0" y="44"/>
                    <a:pt x="0" y="45"/>
                    <a:pt x="0" y="4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0"/>
                    <a:pt x="0" y="52"/>
                    <a:pt x="0" y="52"/>
                  </a:cubicBezTo>
                  <a:cubicBezTo>
                    <a:pt x="0" y="53"/>
                    <a:pt x="0" y="55"/>
                    <a:pt x="0" y="5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8"/>
                    <a:pt x="0" y="89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8"/>
                    <a:pt x="0" y="110"/>
                    <a:pt x="0" y="11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6"/>
                    <a:pt x="2" y="116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6" y="116"/>
                    <a:pt x="8" y="116"/>
                    <a:pt x="9" y="116"/>
                  </a:cubicBezTo>
                  <a:cubicBezTo>
                    <a:pt x="51" y="116"/>
                    <a:pt x="51" y="116"/>
                    <a:pt x="51" y="116"/>
                  </a:cubicBezTo>
                  <a:cubicBezTo>
                    <a:pt x="52" y="116"/>
                    <a:pt x="54" y="116"/>
                    <a:pt x="55" y="116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7" y="116"/>
                    <a:pt x="58" y="116"/>
                    <a:pt x="59" y="116"/>
                  </a:cubicBezTo>
                  <a:cubicBezTo>
                    <a:pt x="60" y="116"/>
                    <a:pt x="61" y="116"/>
                    <a:pt x="62" y="116"/>
                  </a:cubicBezTo>
                  <a:cubicBezTo>
                    <a:pt x="63" y="116"/>
                    <a:pt x="63" y="116"/>
                    <a:pt x="63" y="116"/>
                  </a:cubicBezTo>
                  <a:cubicBezTo>
                    <a:pt x="64" y="116"/>
                    <a:pt x="66" y="116"/>
                    <a:pt x="67" y="116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3" y="116"/>
                    <a:pt x="95" y="116"/>
                    <a:pt x="95" y="116"/>
                  </a:cubicBezTo>
                  <a:cubicBezTo>
                    <a:pt x="96" y="116"/>
                    <a:pt x="97" y="116"/>
                    <a:pt x="99" y="116"/>
                  </a:cubicBezTo>
                  <a:cubicBezTo>
                    <a:pt x="99" y="116"/>
                    <a:pt x="99" y="116"/>
                    <a:pt x="99" y="116"/>
                  </a:cubicBezTo>
                  <a:cubicBezTo>
                    <a:pt x="100" y="116"/>
                    <a:pt x="101" y="116"/>
                    <a:pt x="101" y="114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101" y="56"/>
                    <a:pt x="101" y="55"/>
                    <a:pt x="101" y="53"/>
                  </a:cubicBezTo>
                  <a:cubicBezTo>
                    <a:pt x="101" y="48"/>
                    <a:pt x="101" y="48"/>
                    <a:pt x="101" y="48"/>
                  </a:cubicBezTo>
                  <a:cubicBezTo>
                    <a:pt x="101" y="47"/>
                    <a:pt x="101" y="45"/>
                    <a:pt x="100" y="45"/>
                  </a:cubicBezTo>
                  <a:close/>
                  <a:moveTo>
                    <a:pt x="29" y="17"/>
                  </a:moveTo>
                  <a:cubicBezTo>
                    <a:pt x="29" y="16"/>
                    <a:pt x="29" y="14"/>
                    <a:pt x="29" y="13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8"/>
                    <a:pt x="30" y="8"/>
                    <a:pt x="31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71" y="8"/>
                    <a:pt x="72" y="8"/>
                    <a:pt x="72" y="1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1"/>
                    <a:pt x="71" y="22"/>
                    <a:pt x="70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8" y="22"/>
                    <a:pt x="66" y="22"/>
                    <a:pt x="65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2" y="22"/>
                    <a:pt x="31" y="22"/>
                    <a:pt x="30" y="22"/>
                  </a:cubicBezTo>
                  <a:cubicBezTo>
                    <a:pt x="29" y="22"/>
                    <a:pt x="29" y="21"/>
                    <a:pt x="29" y="20"/>
                  </a:cubicBezTo>
                  <a:lnTo>
                    <a:pt x="29" y="17"/>
                  </a:lnTo>
                  <a:close/>
                  <a:moveTo>
                    <a:pt x="58" y="56"/>
                  </a:moveTo>
                  <a:cubicBezTo>
                    <a:pt x="58" y="57"/>
                    <a:pt x="58" y="59"/>
                    <a:pt x="58" y="60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8"/>
                    <a:pt x="57" y="109"/>
                    <a:pt x="56" y="109"/>
                  </a:cubicBezTo>
                  <a:cubicBezTo>
                    <a:pt x="55" y="109"/>
                    <a:pt x="55" y="109"/>
                    <a:pt x="55" y="109"/>
                  </a:cubicBezTo>
                  <a:cubicBezTo>
                    <a:pt x="54" y="109"/>
                    <a:pt x="52" y="109"/>
                    <a:pt x="51" y="109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8" y="109"/>
                    <a:pt x="7" y="108"/>
                    <a:pt x="7" y="107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2"/>
                    <a:pt x="8" y="51"/>
                    <a:pt x="9" y="51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4" y="51"/>
                    <a:pt x="56" y="51"/>
                    <a:pt x="56" y="51"/>
                  </a:cubicBezTo>
                  <a:cubicBezTo>
                    <a:pt x="57" y="51"/>
                    <a:pt x="58" y="52"/>
                    <a:pt x="58" y="53"/>
                  </a:cubicBezTo>
                  <a:lnTo>
                    <a:pt x="58" y="56"/>
                  </a:lnTo>
                  <a:close/>
                  <a:moveTo>
                    <a:pt x="64" y="42"/>
                  </a:moveTo>
                  <a:cubicBezTo>
                    <a:pt x="63" y="43"/>
                    <a:pt x="62" y="44"/>
                    <a:pt x="61" y="44"/>
                  </a:cubicBezTo>
                  <a:cubicBezTo>
                    <a:pt x="61" y="44"/>
                    <a:pt x="60" y="44"/>
                    <a:pt x="59" y="44"/>
                  </a:cubicBezTo>
                  <a:cubicBezTo>
                    <a:pt x="58" y="44"/>
                    <a:pt x="57" y="44"/>
                    <a:pt x="56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0" y="44"/>
                    <a:pt x="10" y="43"/>
                    <a:pt x="11" y="42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0"/>
                    <a:pt x="25" y="29"/>
                    <a:pt x="26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29"/>
                    <a:pt x="30" y="29"/>
                    <a:pt x="31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1" y="29"/>
                    <a:pt x="73" y="29"/>
                    <a:pt x="73" y="29"/>
                  </a:cubicBezTo>
                  <a:cubicBezTo>
                    <a:pt x="74" y="29"/>
                    <a:pt x="75" y="29"/>
                    <a:pt x="76" y="29"/>
                  </a:cubicBezTo>
                  <a:cubicBezTo>
                    <a:pt x="76" y="29"/>
                    <a:pt x="77" y="30"/>
                    <a:pt x="76" y="30"/>
                  </a:cubicBezTo>
                  <a:cubicBezTo>
                    <a:pt x="76" y="30"/>
                    <a:pt x="75" y="31"/>
                    <a:pt x="74" y="32"/>
                  </a:cubicBezTo>
                  <a:lnTo>
                    <a:pt x="64" y="42"/>
                  </a:lnTo>
                  <a:close/>
                  <a:moveTo>
                    <a:pt x="94" y="107"/>
                  </a:moveTo>
                  <a:cubicBezTo>
                    <a:pt x="94" y="108"/>
                    <a:pt x="93" y="109"/>
                    <a:pt x="92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6" y="109"/>
                    <a:pt x="65" y="108"/>
                    <a:pt x="65" y="107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65" y="52"/>
                    <a:pt x="66" y="51"/>
                    <a:pt x="66" y="50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79" y="38"/>
                    <a:pt x="80" y="37"/>
                    <a:pt x="80" y="36"/>
                  </a:cubicBezTo>
                  <a:cubicBezTo>
                    <a:pt x="80" y="36"/>
                    <a:pt x="81" y="36"/>
                    <a:pt x="82" y="37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6" y="41"/>
                    <a:pt x="87" y="42"/>
                    <a:pt x="88" y="43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48"/>
                    <a:pt x="94" y="50"/>
                    <a:pt x="94" y="51"/>
                  </a:cubicBezTo>
                  <a:lnTo>
                    <a:pt x="94" y="1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3" name="Google Shape;1873;p40"/>
            <p:cNvSpPr/>
            <p:nvPr/>
          </p:nvSpPr>
          <p:spPr>
            <a:xfrm>
              <a:off x="1003301" y="3179763"/>
              <a:ext cx="55563" cy="90488"/>
            </a:xfrm>
            <a:custGeom>
              <a:rect b="b" l="l" r="r" t="t"/>
              <a:pathLst>
                <a:path extrusionOk="0" h="36" w="22">
                  <a:moveTo>
                    <a:pt x="0" y="34"/>
                  </a:moveTo>
                  <a:cubicBezTo>
                    <a:pt x="0" y="35"/>
                    <a:pt x="1" y="36"/>
                    <a:pt x="2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1" y="36"/>
                    <a:pt x="22" y="35"/>
                    <a:pt x="22" y="34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4" name="Google Shape;1874;p40"/>
          <p:cNvSpPr/>
          <p:nvPr/>
        </p:nvSpPr>
        <p:spPr>
          <a:xfrm>
            <a:off x="5341078" y="5470611"/>
            <a:ext cx="211673" cy="309521"/>
          </a:xfrm>
          <a:custGeom>
            <a:rect b="b" l="l" r="r" t="t"/>
            <a:pathLst>
              <a:path extrusionOk="0" h="155" w="106">
                <a:moveTo>
                  <a:pt x="16" y="155"/>
                </a:moveTo>
                <a:lnTo>
                  <a:pt x="106" y="77"/>
                </a:lnTo>
                <a:lnTo>
                  <a:pt x="16" y="0"/>
                </a:lnTo>
                <a:lnTo>
                  <a:pt x="0" y="17"/>
                </a:lnTo>
                <a:lnTo>
                  <a:pt x="71" y="77"/>
                </a:lnTo>
                <a:lnTo>
                  <a:pt x="0" y="138"/>
                </a:lnTo>
                <a:lnTo>
                  <a:pt x="16" y="15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5" name="Google Shape;1875;p40"/>
          <p:cNvSpPr/>
          <p:nvPr/>
        </p:nvSpPr>
        <p:spPr>
          <a:xfrm>
            <a:off x="4538317" y="5470611"/>
            <a:ext cx="211673" cy="309521"/>
          </a:xfrm>
          <a:custGeom>
            <a:rect b="b" l="l" r="r" t="t"/>
            <a:pathLst>
              <a:path extrusionOk="0" h="155" w="106">
                <a:moveTo>
                  <a:pt x="90" y="155"/>
                </a:moveTo>
                <a:lnTo>
                  <a:pt x="106" y="138"/>
                </a:lnTo>
                <a:lnTo>
                  <a:pt x="36" y="77"/>
                </a:lnTo>
                <a:lnTo>
                  <a:pt x="106" y="17"/>
                </a:lnTo>
                <a:lnTo>
                  <a:pt x="90" y="0"/>
                </a:lnTo>
                <a:lnTo>
                  <a:pt x="0" y="77"/>
                </a:lnTo>
                <a:lnTo>
                  <a:pt x="90" y="15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6" name="Google Shape;1876;p40"/>
          <p:cNvSpPr/>
          <p:nvPr/>
        </p:nvSpPr>
        <p:spPr>
          <a:xfrm>
            <a:off x="3773498" y="5510549"/>
            <a:ext cx="311519" cy="209676"/>
          </a:xfrm>
          <a:custGeom>
            <a:rect b="b" l="l" r="r" t="t"/>
            <a:pathLst>
              <a:path extrusionOk="0" h="105" w="156">
                <a:moveTo>
                  <a:pt x="18" y="105"/>
                </a:moveTo>
                <a:lnTo>
                  <a:pt x="78" y="35"/>
                </a:lnTo>
                <a:lnTo>
                  <a:pt x="138" y="105"/>
                </a:lnTo>
                <a:lnTo>
                  <a:pt x="156" y="91"/>
                </a:lnTo>
                <a:lnTo>
                  <a:pt x="78" y="0"/>
                </a:lnTo>
                <a:lnTo>
                  <a:pt x="0" y="91"/>
                </a:lnTo>
                <a:lnTo>
                  <a:pt x="18" y="10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7" name="Google Shape;1877;p40"/>
          <p:cNvSpPr/>
          <p:nvPr/>
        </p:nvSpPr>
        <p:spPr>
          <a:xfrm>
            <a:off x="3038633" y="5530518"/>
            <a:ext cx="309523" cy="211673"/>
          </a:xfrm>
          <a:custGeom>
            <a:rect b="b" l="l" r="r" t="t"/>
            <a:pathLst>
              <a:path extrusionOk="0" h="106" w="155">
                <a:moveTo>
                  <a:pt x="78" y="106"/>
                </a:moveTo>
                <a:lnTo>
                  <a:pt x="155" y="14"/>
                </a:lnTo>
                <a:lnTo>
                  <a:pt x="138" y="0"/>
                </a:lnTo>
                <a:lnTo>
                  <a:pt x="78" y="70"/>
                </a:lnTo>
                <a:lnTo>
                  <a:pt x="17" y="0"/>
                </a:lnTo>
                <a:lnTo>
                  <a:pt x="0" y="14"/>
                </a:lnTo>
                <a:lnTo>
                  <a:pt x="78" y="10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78" name="Google Shape;1878;p40"/>
          <p:cNvGrpSpPr/>
          <p:nvPr/>
        </p:nvGrpSpPr>
        <p:grpSpPr>
          <a:xfrm>
            <a:off x="8166715" y="5440656"/>
            <a:ext cx="319507" cy="323500"/>
            <a:chOff x="6184901" y="4203700"/>
            <a:chExt cx="254000" cy="257175"/>
          </a:xfrm>
        </p:grpSpPr>
        <p:sp>
          <p:nvSpPr>
            <p:cNvPr id="1879" name="Google Shape;1879;p40"/>
            <p:cNvSpPr/>
            <p:nvPr/>
          </p:nvSpPr>
          <p:spPr>
            <a:xfrm>
              <a:off x="6184901" y="4203700"/>
              <a:ext cx="254000" cy="257175"/>
            </a:xfrm>
            <a:custGeom>
              <a:rect b="b" l="l" r="r" t="t"/>
              <a:pathLst>
                <a:path extrusionOk="0" h="102" w="101">
                  <a:moveTo>
                    <a:pt x="51" y="7"/>
                  </a:moveTo>
                  <a:cubicBezTo>
                    <a:pt x="75" y="7"/>
                    <a:pt x="94" y="27"/>
                    <a:pt x="94" y="51"/>
                  </a:cubicBezTo>
                  <a:cubicBezTo>
                    <a:pt x="94" y="75"/>
                    <a:pt x="75" y="94"/>
                    <a:pt x="51" y="94"/>
                  </a:cubicBezTo>
                  <a:cubicBezTo>
                    <a:pt x="27" y="94"/>
                    <a:pt x="7" y="75"/>
                    <a:pt x="7" y="51"/>
                  </a:cubicBezTo>
                  <a:cubicBezTo>
                    <a:pt x="7" y="27"/>
                    <a:pt x="27" y="7"/>
                    <a:pt x="51" y="7"/>
                  </a:cubicBezTo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23" y="102"/>
                    <a:pt x="51" y="102"/>
                  </a:cubicBezTo>
                  <a:cubicBezTo>
                    <a:pt x="79" y="102"/>
                    <a:pt x="101" y="79"/>
                    <a:pt x="101" y="51"/>
                  </a:cubicBezTo>
                  <a:cubicBezTo>
                    <a:pt x="101" y="23"/>
                    <a:pt x="79" y="0"/>
                    <a:pt x="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0" name="Google Shape;1880;p40"/>
            <p:cNvSpPr/>
            <p:nvPr/>
          </p:nvSpPr>
          <p:spPr>
            <a:xfrm>
              <a:off x="6275388" y="4251325"/>
              <a:ext cx="90488" cy="153988"/>
            </a:xfrm>
            <a:custGeom>
              <a:rect b="b" l="l" r="r" t="t"/>
              <a:pathLst>
                <a:path extrusionOk="0" h="97" w="57">
                  <a:moveTo>
                    <a:pt x="0" y="83"/>
                  </a:moveTo>
                  <a:lnTo>
                    <a:pt x="39" y="5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57" y="50"/>
                  </a:lnTo>
                  <a:lnTo>
                    <a:pt x="0" y="97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1" name="Google Shape;1881;p40"/>
          <p:cNvGrpSpPr/>
          <p:nvPr/>
        </p:nvGrpSpPr>
        <p:grpSpPr>
          <a:xfrm>
            <a:off x="7429852" y="5440656"/>
            <a:ext cx="321504" cy="323500"/>
            <a:chOff x="5599113" y="4203700"/>
            <a:chExt cx="255588" cy="257175"/>
          </a:xfrm>
        </p:grpSpPr>
        <p:sp>
          <p:nvSpPr>
            <p:cNvPr id="1882" name="Google Shape;1882;p40"/>
            <p:cNvSpPr/>
            <p:nvPr/>
          </p:nvSpPr>
          <p:spPr>
            <a:xfrm>
              <a:off x="5599113" y="4203700"/>
              <a:ext cx="255588" cy="257175"/>
            </a:xfrm>
            <a:custGeom>
              <a:rect b="b" l="l" r="r" t="t"/>
              <a:pathLst>
                <a:path extrusionOk="0" h="102" w="101">
                  <a:moveTo>
                    <a:pt x="50" y="7"/>
                  </a:moveTo>
                  <a:cubicBezTo>
                    <a:pt x="74" y="7"/>
                    <a:pt x="94" y="27"/>
                    <a:pt x="94" y="51"/>
                  </a:cubicBezTo>
                  <a:cubicBezTo>
                    <a:pt x="94" y="75"/>
                    <a:pt x="74" y="94"/>
                    <a:pt x="50" y="94"/>
                  </a:cubicBezTo>
                  <a:cubicBezTo>
                    <a:pt x="26" y="94"/>
                    <a:pt x="7" y="75"/>
                    <a:pt x="7" y="51"/>
                  </a:cubicBezTo>
                  <a:cubicBezTo>
                    <a:pt x="7" y="27"/>
                    <a:pt x="26" y="7"/>
                    <a:pt x="50" y="7"/>
                  </a:cubicBezTo>
                  <a:moveTo>
                    <a:pt x="50" y="0"/>
                  </a:moveTo>
                  <a:cubicBezTo>
                    <a:pt x="22" y="0"/>
                    <a:pt x="0" y="23"/>
                    <a:pt x="0" y="51"/>
                  </a:cubicBezTo>
                  <a:cubicBezTo>
                    <a:pt x="0" y="79"/>
                    <a:pt x="22" y="102"/>
                    <a:pt x="50" y="102"/>
                  </a:cubicBezTo>
                  <a:cubicBezTo>
                    <a:pt x="78" y="102"/>
                    <a:pt x="101" y="79"/>
                    <a:pt x="101" y="51"/>
                  </a:cubicBezTo>
                  <a:cubicBezTo>
                    <a:pt x="101" y="23"/>
                    <a:pt x="78" y="0"/>
                    <a:pt x="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3" name="Google Shape;1883;p40"/>
            <p:cNvSpPr/>
            <p:nvPr/>
          </p:nvSpPr>
          <p:spPr>
            <a:xfrm>
              <a:off x="5672138" y="4259263"/>
              <a:ext cx="90488" cy="152400"/>
            </a:xfrm>
            <a:custGeom>
              <a:rect b="b" l="l" r="r" t="t"/>
              <a:pathLst>
                <a:path extrusionOk="0" h="96" w="57">
                  <a:moveTo>
                    <a:pt x="57" y="14"/>
                  </a:moveTo>
                  <a:lnTo>
                    <a:pt x="18" y="48"/>
                  </a:lnTo>
                  <a:lnTo>
                    <a:pt x="57" y="81"/>
                  </a:lnTo>
                  <a:lnTo>
                    <a:pt x="57" y="96"/>
                  </a:lnTo>
                  <a:lnTo>
                    <a:pt x="0" y="48"/>
                  </a:lnTo>
                  <a:lnTo>
                    <a:pt x="57" y="0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4" name="Google Shape;1884;p40"/>
          <p:cNvGrpSpPr/>
          <p:nvPr/>
        </p:nvGrpSpPr>
        <p:grpSpPr>
          <a:xfrm>
            <a:off x="6690993" y="5440656"/>
            <a:ext cx="323500" cy="323500"/>
            <a:chOff x="5011738" y="4203700"/>
            <a:chExt cx="257175" cy="257175"/>
          </a:xfrm>
        </p:grpSpPr>
        <p:sp>
          <p:nvSpPr>
            <p:cNvPr id="1885" name="Google Shape;1885;p40"/>
            <p:cNvSpPr/>
            <p:nvPr/>
          </p:nvSpPr>
          <p:spPr>
            <a:xfrm>
              <a:off x="5011738" y="4203700"/>
              <a:ext cx="257175" cy="257175"/>
            </a:xfrm>
            <a:custGeom>
              <a:rect b="b" l="l" r="r" t="t"/>
              <a:pathLst>
                <a:path extrusionOk="0" h="102" w="102">
                  <a:moveTo>
                    <a:pt x="51" y="7"/>
                  </a:moveTo>
                  <a:cubicBezTo>
                    <a:pt x="75" y="7"/>
                    <a:pt x="95" y="27"/>
                    <a:pt x="95" y="51"/>
                  </a:cubicBezTo>
                  <a:cubicBezTo>
                    <a:pt x="95" y="75"/>
                    <a:pt x="75" y="94"/>
                    <a:pt x="51" y="94"/>
                  </a:cubicBezTo>
                  <a:cubicBezTo>
                    <a:pt x="27" y="94"/>
                    <a:pt x="7" y="75"/>
                    <a:pt x="7" y="51"/>
                  </a:cubicBezTo>
                  <a:cubicBezTo>
                    <a:pt x="7" y="27"/>
                    <a:pt x="27" y="7"/>
                    <a:pt x="51" y="7"/>
                  </a:cubicBezTo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23" y="102"/>
                    <a:pt x="51" y="102"/>
                  </a:cubicBezTo>
                  <a:cubicBezTo>
                    <a:pt x="79" y="102"/>
                    <a:pt x="102" y="79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6" name="Google Shape;1886;p40"/>
            <p:cNvSpPr/>
            <p:nvPr/>
          </p:nvSpPr>
          <p:spPr>
            <a:xfrm>
              <a:off x="5062538" y="4276725"/>
              <a:ext cx="150813" cy="92075"/>
            </a:xfrm>
            <a:custGeom>
              <a:rect b="b" l="l" r="r" t="t"/>
              <a:pathLst>
                <a:path extrusionOk="0" h="58" w="95">
                  <a:moveTo>
                    <a:pt x="81" y="58"/>
                  </a:moveTo>
                  <a:lnTo>
                    <a:pt x="48" y="18"/>
                  </a:lnTo>
                  <a:lnTo>
                    <a:pt x="14" y="58"/>
                  </a:lnTo>
                  <a:lnTo>
                    <a:pt x="0" y="58"/>
                  </a:lnTo>
                  <a:lnTo>
                    <a:pt x="48" y="0"/>
                  </a:lnTo>
                  <a:lnTo>
                    <a:pt x="95" y="58"/>
                  </a:lnTo>
                  <a:lnTo>
                    <a:pt x="81" y="5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7" name="Google Shape;1887;p40"/>
          <p:cNvGrpSpPr/>
          <p:nvPr/>
        </p:nvGrpSpPr>
        <p:grpSpPr>
          <a:xfrm>
            <a:off x="5956128" y="5440656"/>
            <a:ext cx="323500" cy="323500"/>
            <a:chOff x="4427538" y="4203700"/>
            <a:chExt cx="257175" cy="257175"/>
          </a:xfrm>
        </p:grpSpPr>
        <p:sp>
          <p:nvSpPr>
            <p:cNvPr id="1888" name="Google Shape;1888;p40"/>
            <p:cNvSpPr/>
            <p:nvPr/>
          </p:nvSpPr>
          <p:spPr>
            <a:xfrm>
              <a:off x="4427538" y="4203700"/>
              <a:ext cx="257175" cy="257175"/>
            </a:xfrm>
            <a:custGeom>
              <a:rect b="b" l="l" r="r" t="t"/>
              <a:pathLst>
                <a:path extrusionOk="0" h="102" w="102">
                  <a:moveTo>
                    <a:pt x="51" y="7"/>
                  </a:moveTo>
                  <a:cubicBezTo>
                    <a:pt x="75" y="7"/>
                    <a:pt x="94" y="27"/>
                    <a:pt x="94" y="51"/>
                  </a:cubicBezTo>
                  <a:cubicBezTo>
                    <a:pt x="94" y="75"/>
                    <a:pt x="75" y="94"/>
                    <a:pt x="51" y="94"/>
                  </a:cubicBezTo>
                  <a:cubicBezTo>
                    <a:pt x="27" y="94"/>
                    <a:pt x="7" y="75"/>
                    <a:pt x="7" y="51"/>
                  </a:cubicBezTo>
                  <a:cubicBezTo>
                    <a:pt x="7" y="27"/>
                    <a:pt x="27" y="7"/>
                    <a:pt x="51" y="7"/>
                  </a:cubicBezTo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23" y="102"/>
                    <a:pt x="51" y="102"/>
                  </a:cubicBezTo>
                  <a:cubicBezTo>
                    <a:pt x="79" y="102"/>
                    <a:pt x="102" y="79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9" name="Google Shape;1889;p40"/>
            <p:cNvSpPr/>
            <p:nvPr/>
          </p:nvSpPr>
          <p:spPr>
            <a:xfrm>
              <a:off x="4483101" y="4294188"/>
              <a:ext cx="150813" cy="93663"/>
            </a:xfrm>
            <a:custGeom>
              <a:rect b="b" l="l" r="r" t="t"/>
              <a:pathLst>
                <a:path extrusionOk="0" h="59" w="95">
                  <a:moveTo>
                    <a:pt x="14" y="0"/>
                  </a:moveTo>
                  <a:lnTo>
                    <a:pt x="47" y="40"/>
                  </a:lnTo>
                  <a:lnTo>
                    <a:pt x="81" y="0"/>
                  </a:lnTo>
                  <a:lnTo>
                    <a:pt x="95" y="0"/>
                  </a:lnTo>
                  <a:lnTo>
                    <a:pt x="47" y="59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90" name="Google Shape;1890;p40"/>
          <p:cNvGrpSpPr/>
          <p:nvPr/>
        </p:nvGrpSpPr>
        <p:grpSpPr>
          <a:xfrm>
            <a:off x="2289790" y="5418691"/>
            <a:ext cx="371426" cy="367433"/>
            <a:chOff x="1512888" y="4186238"/>
            <a:chExt cx="295275" cy="292100"/>
          </a:xfrm>
        </p:grpSpPr>
        <p:sp>
          <p:nvSpPr>
            <p:cNvPr id="1891" name="Google Shape;1891;p40"/>
            <p:cNvSpPr/>
            <p:nvPr/>
          </p:nvSpPr>
          <p:spPr>
            <a:xfrm>
              <a:off x="1512888" y="4186238"/>
              <a:ext cx="295275" cy="292100"/>
            </a:xfrm>
            <a:custGeom>
              <a:rect b="b" l="l" r="r" t="t"/>
              <a:pathLst>
                <a:path extrusionOk="0" h="116" w="117">
                  <a:moveTo>
                    <a:pt x="59" y="7"/>
                  </a:moveTo>
                  <a:cubicBezTo>
                    <a:pt x="87" y="7"/>
                    <a:pt x="109" y="30"/>
                    <a:pt x="109" y="58"/>
                  </a:cubicBezTo>
                  <a:cubicBezTo>
                    <a:pt x="109" y="86"/>
                    <a:pt x="87" y="109"/>
                    <a:pt x="59" y="109"/>
                  </a:cubicBezTo>
                  <a:cubicBezTo>
                    <a:pt x="31" y="109"/>
                    <a:pt x="8" y="86"/>
                    <a:pt x="8" y="58"/>
                  </a:cubicBezTo>
                  <a:cubicBezTo>
                    <a:pt x="8" y="30"/>
                    <a:pt x="31" y="7"/>
                    <a:pt x="59" y="7"/>
                  </a:cubicBezTo>
                  <a:moveTo>
                    <a:pt x="59" y="0"/>
                  </a:moveTo>
                  <a:cubicBezTo>
                    <a:pt x="27" y="0"/>
                    <a:pt x="0" y="26"/>
                    <a:pt x="0" y="58"/>
                  </a:cubicBezTo>
                  <a:cubicBezTo>
                    <a:pt x="0" y="90"/>
                    <a:pt x="27" y="116"/>
                    <a:pt x="59" y="116"/>
                  </a:cubicBezTo>
                  <a:cubicBezTo>
                    <a:pt x="91" y="116"/>
                    <a:pt x="117" y="90"/>
                    <a:pt x="117" y="58"/>
                  </a:cubicBezTo>
                  <a:cubicBezTo>
                    <a:pt x="117" y="26"/>
                    <a:pt x="91" y="0"/>
                    <a:pt x="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2" name="Google Shape;1892;p40"/>
            <p:cNvSpPr/>
            <p:nvPr/>
          </p:nvSpPr>
          <p:spPr>
            <a:xfrm>
              <a:off x="1624013" y="4237038"/>
              <a:ext cx="111125" cy="185738"/>
            </a:xfrm>
            <a:custGeom>
              <a:rect b="b" l="l" r="r" t="t"/>
              <a:pathLst>
                <a:path extrusionOk="0" h="117" w="70">
                  <a:moveTo>
                    <a:pt x="0" y="87"/>
                  </a:moveTo>
                  <a:lnTo>
                    <a:pt x="33" y="5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70" y="59"/>
                  </a:lnTo>
                  <a:lnTo>
                    <a:pt x="0" y="11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93" name="Google Shape;1893;p40"/>
          <p:cNvGrpSpPr/>
          <p:nvPr/>
        </p:nvGrpSpPr>
        <p:grpSpPr>
          <a:xfrm>
            <a:off x="1554924" y="5418691"/>
            <a:ext cx="367433" cy="367433"/>
            <a:chOff x="928688" y="4186238"/>
            <a:chExt cx="292100" cy="292100"/>
          </a:xfrm>
        </p:grpSpPr>
        <p:sp>
          <p:nvSpPr>
            <p:cNvPr id="1894" name="Google Shape;1894;p40"/>
            <p:cNvSpPr/>
            <p:nvPr/>
          </p:nvSpPr>
          <p:spPr>
            <a:xfrm>
              <a:off x="928688" y="4186238"/>
              <a:ext cx="292100" cy="292100"/>
            </a:xfrm>
            <a:custGeom>
              <a:rect b="b" l="l" r="r" t="t"/>
              <a:pathLst>
                <a:path extrusionOk="0" h="116" w="116">
                  <a:moveTo>
                    <a:pt x="58" y="7"/>
                  </a:moveTo>
                  <a:cubicBezTo>
                    <a:pt x="86" y="7"/>
                    <a:pt x="109" y="30"/>
                    <a:pt x="109" y="58"/>
                  </a:cubicBezTo>
                  <a:cubicBezTo>
                    <a:pt x="109" y="86"/>
                    <a:pt x="86" y="109"/>
                    <a:pt x="58" y="109"/>
                  </a:cubicBezTo>
                  <a:cubicBezTo>
                    <a:pt x="30" y="109"/>
                    <a:pt x="7" y="86"/>
                    <a:pt x="7" y="58"/>
                  </a:cubicBezTo>
                  <a:cubicBezTo>
                    <a:pt x="7" y="30"/>
                    <a:pt x="30" y="7"/>
                    <a:pt x="58" y="7"/>
                  </a:cubicBezTo>
                  <a:moveTo>
                    <a:pt x="58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90"/>
                    <a:pt x="26" y="116"/>
                    <a:pt x="58" y="116"/>
                  </a:cubicBezTo>
                  <a:cubicBezTo>
                    <a:pt x="90" y="116"/>
                    <a:pt x="116" y="90"/>
                    <a:pt x="116" y="58"/>
                  </a:cubicBezTo>
                  <a:cubicBezTo>
                    <a:pt x="116" y="26"/>
                    <a:pt x="90" y="0"/>
                    <a:pt x="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5" name="Google Shape;1895;p40"/>
            <p:cNvSpPr/>
            <p:nvPr/>
          </p:nvSpPr>
          <p:spPr>
            <a:xfrm>
              <a:off x="1001713" y="4241800"/>
              <a:ext cx="111125" cy="187325"/>
            </a:xfrm>
            <a:custGeom>
              <a:rect b="b" l="l" r="r" t="t"/>
              <a:pathLst>
                <a:path extrusionOk="0" h="118" w="70">
                  <a:moveTo>
                    <a:pt x="70" y="30"/>
                  </a:moveTo>
                  <a:lnTo>
                    <a:pt x="36" y="59"/>
                  </a:lnTo>
                  <a:lnTo>
                    <a:pt x="70" y="87"/>
                  </a:lnTo>
                  <a:lnTo>
                    <a:pt x="70" y="118"/>
                  </a:lnTo>
                  <a:lnTo>
                    <a:pt x="0" y="59"/>
                  </a:lnTo>
                  <a:lnTo>
                    <a:pt x="70" y="0"/>
                  </a:lnTo>
                  <a:lnTo>
                    <a:pt x="70" y="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96" name="Google Shape;1896;p40"/>
          <p:cNvGrpSpPr/>
          <p:nvPr/>
        </p:nvGrpSpPr>
        <p:grpSpPr>
          <a:xfrm>
            <a:off x="8901580" y="5462623"/>
            <a:ext cx="323500" cy="323500"/>
            <a:chOff x="6769101" y="4221163"/>
            <a:chExt cx="257175" cy="257175"/>
          </a:xfrm>
        </p:grpSpPr>
        <p:sp>
          <p:nvSpPr>
            <p:cNvPr id="1897" name="Google Shape;1897;p40"/>
            <p:cNvSpPr/>
            <p:nvPr/>
          </p:nvSpPr>
          <p:spPr>
            <a:xfrm>
              <a:off x="6842126" y="4276725"/>
              <a:ext cx="90488" cy="73025"/>
            </a:xfrm>
            <a:custGeom>
              <a:rect b="b" l="l" r="r" t="t"/>
              <a:pathLst>
                <a:path extrusionOk="0" h="46" w="57">
                  <a:moveTo>
                    <a:pt x="57" y="0"/>
                  </a:moveTo>
                  <a:lnTo>
                    <a:pt x="46" y="0"/>
                  </a:lnTo>
                  <a:lnTo>
                    <a:pt x="0" y="46"/>
                  </a:lnTo>
                  <a:lnTo>
                    <a:pt x="11" y="46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8" name="Google Shape;1898;p40"/>
            <p:cNvSpPr/>
            <p:nvPr/>
          </p:nvSpPr>
          <p:spPr>
            <a:xfrm>
              <a:off x="6842126" y="4349750"/>
              <a:ext cx="90488" cy="73025"/>
            </a:xfrm>
            <a:custGeom>
              <a:rect b="b" l="l" r="r" t="t"/>
              <a:pathLst>
                <a:path extrusionOk="0" h="46" w="57">
                  <a:moveTo>
                    <a:pt x="0" y="0"/>
                  </a:moveTo>
                  <a:lnTo>
                    <a:pt x="11" y="0"/>
                  </a:lnTo>
                  <a:lnTo>
                    <a:pt x="57" y="46"/>
                  </a:lnTo>
                  <a:lnTo>
                    <a:pt x="46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9" name="Google Shape;1899;p40"/>
            <p:cNvSpPr/>
            <p:nvPr/>
          </p:nvSpPr>
          <p:spPr>
            <a:xfrm>
              <a:off x="6769101" y="4221163"/>
              <a:ext cx="257175" cy="257175"/>
            </a:xfrm>
            <a:custGeom>
              <a:rect b="b" l="l" r="r" t="t"/>
              <a:pathLst>
                <a:path extrusionOk="0" h="162" w="162">
                  <a:moveTo>
                    <a:pt x="149" y="13"/>
                  </a:moveTo>
                  <a:lnTo>
                    <a:pt x="149" y="151"/>
                  </a:lnTo>
                  <a:lnTo>
                    <a:pt x="11" y="151"/>
                  </a:lnTo>
                  <a:lnTo>
                    <a:pt x="11" y="13"/>
                  </a:lnTo>
                  <a:lnTo>
                    <a:pt x="149" y="13"/>
                  </a:lnTo>
                  <a:close/>
                  <a:moveTo>
                    <a:pt x="162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162" y="162"/>
                  </a:lnTo>
                  <a:lnTo>
                    <a:pt x="162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0" name="Google Shape;1900;p40"/>
            <p:cNvSpPr/>
            <p:nvPr/>
          </p:nvSpPr>
          <p:spPr>
            <a:xfrm>
              <a:off x="6769101" y="4221163"/>
              <a:ext cx="257175" cy="257175"/>
            </a:xfrm>
            <a:custGeom>
              <a:rect b="b" l="l" r="r" t="t"/>
              <a:pathLst>
                <a:path extrusionOk="0" h="162" w="162">
                  <a:moveTo>
                    <a:pt x="149" y="13"/>
                  </a:moveTo>
                  <a:lnTo>
                    <a:pt x="149" y="151"/>
                  </a:lnTo>
                  <a:lnTo>
                    <a:pt x="11" y="151"/>
                  </a:lnTo>
                  <a:lnTo>
                    <a:pt x="11" y="13"/>
                  </a:lnTo>
                  <a:lnTo>
                    <a:pt x="149" y="13"/>
                  </a:lnTo>
                  <a:moveTo>
                    <a:pt x="162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162" y="162"/>
                  </a:lnTo>
                  <a:lnTo>
                    <a:pt x="162" y="0"/>
                  </a:lnTo>
                  <a:lnTo>
                    <a:pt x="162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1" name="Google Shape;1901;p40"/>
          <p:cNvGrpSpPr/>
          <p:nvPr/>
        </p:nvGrpSpPr>
        <p:grpSpPr>
          <a:xfrm>
            <a:off x="9614478" y="5462623"/>
            <a:ext cx="323500" cy="323500"/>
            <a:chOff x="7335838" y="4221163"/>
            <a:chExt cx="257175" cy="257175"/>
          </a:xfrm>
        </p:grpSpPr>
        <p:sp>
          <p:nvSpPr>
            <p:cNvPr id="1902" name="Google Shape;1902;p40"/>
            <p:cNvSpPr/>
            <p:nvPr/>
          </p:nvSpPr>
          <p:spPr>
            <a:xfrm>
              <a:off x="7426326" y="4349750"/>
              <a:ext cx="93663" cy="73025"/>
            </a:xfrm>
            <a:custGeom>
              <a:rect b="b" l="l" r="r" t="t"/>
              <a:pathLst>
                <a:path extrusionOk="0" h="46" w="59">
                  <a:moveTo>
                    <a:pt x="0" y="46"/>
                  </a:moveTo>
                  <a:lnTo>
                    <a:pt x="13" y="46"/>
                  </a:lnTo>
                  <a:lnTo>
                    <a:pt x="59" y="0"/>
                  </a:lnTo>
                  <a:lnTo>
                    <a:pt x="46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3" name="Google Shape;1903;p40"/>
            <p:cNvSpPr/>
            <p:nvPr/>
          </p:nvSpPr>
          <p:spPr>
            <a:xfrm>
              <a:off x="7426326" y="4276725"/>
              <a:ext cx="93663" cy="73025"/>
            </a:xfrm>
            <a:custGeom>
              <a:rect b="b" l="l" r="r" t="t"/>
              <a:pathLst>
                <a:path extrusionOk="0" h="46" w="59">
                  <a:moveTo>
                    <a:pt x="59" y="46"/>
                  </a:moveTo>
                  <a:lnTo>
                    <a:pt x="46" y="46"/>
                  </a:lnTo>
                  <a:lnTo>
                    <a:pt x="0" y="0"/>
                  </a:lnTo>
                  <a:lnTo>
                    <a:pt x="13" y="0"/>
                  </a:lnTo>
                  <a:lnTo>
                    <a:pt x="59" y="4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4" name="Google Shape;1904;p40"/>
            <p:cNvSpPr/>
            <p:nvPr/>
          </p:nvSpPr>
          <p:spPr>
            <a:xfrm>
              <a:off x="7335838" y="4221163"/>
              <a:ext cx="257175" cy="257175"/>
            </a:xfrm>
            <a:custGeom>
              <a:rect b="b" l="l" r="r" t="t"/>
              <a:pathLst>
                <a:path extrusionOk="0" h="162" w="162">
                  <a:moveTo>
                    <a:pt x="151" y="13"/>
                  </a:moveTo>
                  <a:lnTo>
                    <a:pt x="151" y="151"/>
                  </a:lnTo>
                  <a:lnTo>
                    <a:pt x="11" y="151"/>
                  </a:lnTo>
                  <a:lnTo>
                    <a:pt x="11" y="13"/>
                  </a:lnTo>
                  <a:lnTo>
                    <a:pt x="151" y="13"/>
                  </a:lnTo>
                  <a:close/>
                  <a:moveTo>
                    <a:pt x="162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162" y="162"/>
                  </a:lnTo>
                  <a:lnTo>
                    <a:pt x="162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5" name="Google Shape;1905;p40"/>
            <p:cNvSpPr/>
            <p:nvPr/>
          </p:nvSpPr>
          <p:spPr>
            <a:xfrm>
              <a:off x="7335838" y="4221163"/>
              <a:ext cx="257175" cy="257175"/>
            </a:xfrm>
            <a:custGeom>
              <a:rect b="b" l="l" r="r" t="t"/>
              <a:pathLst>
                <a:path extrusionOk="0" h="162" w="162">
                  <a:moveTo>
                    <a:pt x="151" y="13"/>
                  </a:moveTo>
                  <a:lnTo>
                    <a:pt x="151" y="151"/>
                  </a:lnTo>
                  <a:lnTo>
                    <a:pt x="11" y="151"/>
                  </a:lnTo>
                  <a:lnTo>
                    <a:pt x="11" y="13"/>
                  </a:lnTo>
                  <a:lnTo>
                    <a:pt x="151" y="13"/>
                  </a:lnTo>
                  <a:moveTo>
                    <a:pt x="162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162" y="162"/>
                  </a:lnTo>
                  <a:lnTo>
                    <a:pt x="162" y="0"/>
                  </a:lnTo>
                  <a:lnTo>
                    <a:pt x="162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6" name="Google Shape;1906;p40"/>
          <p:cNvGrpSpPr/>
          <p:nvPr/>
        </p:nvGrpSpPr>
        <p:grpSpPr>
          <a:xfrm>
            <a:off x="10351341" y="5462623"/>
            <a:ext cx="323500" cy="323500"/>
            <a:chOff x="7921626" y="4221163"/>
            <a:chExt cx="257175" cy="257175"/>
          </a:xfrm>
        </p:grpSpPr>
        <p:sp>
          <p:nvSpPr>
            <p:cNvPr id="1907" name="Google Shape;1907;p40"/>
            <p:cNvSpPr/>
            <p:nvPr/>
          </p:nvSpPr>
          <p:spPr>
            <a:xfrm>
              <a:off x="8050213" y="4294188"/>
              <a:ext cx="73025" cy="93663"/>
            </a:xfrm>
            <a:custGeom>
              <a:rect b="b" l="l" r="r" t="t"/>
              <a:pathLst>
                <a:path extrusionOk="0" h="59" w="46">
                  <a:moveTo>
                    <a:pt x="46" y="59"/>
                  </a:moveTo>
                  <a:lnTo>
                    <a:pt x="46" y="47"/>
                  </a:lnTo>
                  <a:lnTo>
                    <a:pt x="0" y="0"/>
                  </a:lnTo>
                  <a:lnTo>
                    <a:pt x="0" y="13"/>
                  </a:lnTo>
                  <a:lnTo>
                    <a:pt x="46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8" name="Google Shape;1908;p40"/>
            <p:cNvSpPr/>
            <p:nvPr/>
          </p:nvSpPr>
          <p:spPr>
            <a:xfrm>
              <a:off x="7977188" y="4294188"/>
              <a:ext cx="73025" cy="93663"/>
            </a:xfrm>
            <a:custGeom>
              <a:rect b="b" l="l" r="r" t="t"/>
              <a:pathLst>
                <a:path extrusionOk="0" h="59" w="46">
                  <a:moveTo>
                    <a:pt x="46" y="0"/>
                  </a:moveTo>
                  <a:lnTo>
                    <a:pt x="46" y="13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9" name="Google Shape;1909;p40"/>
            <p:cNvSpPr/>
            <p:nvPr/>
          </p:nvSpPr>
          <p:spPr>
            <a:xfrm>
              <a:off x="7921626" y="4221163"/>
              <a:ext cx="257175" cy="257175"/>
            </a:xfrm>
            <a:custGeom>
              <a:rect b="b" l="l" r="r" t="t"/>
              <a:pathLst>
                <a:path extrusionOk="0" h="162" w="162">
                  <a:moveTo>
                    <a:pt x="151" y="13"/>
                  </a:moveTo>
                  <a:lnTo>
                    <a:pt x="151" y="151"/>
                  </a:lnTo>
                  <a:lnTo>
                    <a:pt x="12" y="151"/>
                  </a:lnTo>
                  <a:lnTo>
                    <a:pt x="12" y="13"/>
                  </a:lnTo>
                  <a:lnTo>
                    <a:pt x="151" y="13"/>
                  </a:lnTo>
                  <a:close/>
                  <a:moveTo>
                    <a:pt x="162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162" y="162"/>
                  </a:lnTo>
                  <a:lnTo>
                    <a:pt x="162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0" name="Google Shape;1910;p40"/>
            <p:cNvSpPr/>
            <p:nvPr/>
          </p:nvSpPr>
          <p:spPr>
            <a:xfrm>
              <a:off x="7921626" y="4221163"/>
              <a:ext cx="257175" cy="257175"/>
            </a:xfrm>
            <a:custGeom>
              <a:rect b="b" l="l" r="r" t="t"/>
              <a:pathLst>
                <a:path extrusionOk="0" h="162" w="162">
                  <a:moveTo>
                    <a:pt x="151" y="13"/>
                  </a:moveTo>
                  <a:lnTo>
                    <a:pt x="151" y="151"/>
                  </a:lnTo>
                  <a:lnTo>
                    <a:pt x="12" y="151"/>
                  </a:lnTo>
                  <a:lnTo>
                    <a:pt x="12" y="13"/>
                  </a:lnTo>
                  <a:lnTo>
                    <a:pt x="151" y="13"/>
                  </a:lnTo>
                  <a:moveTo>
                    <a:pt x="162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162" y="162"/>
                  </a:lnTo>
                  <a:lnTo>
                    <a:pt x="162" y="0"/>
                  </a:lnTo>
                  <a:lnTo>
                    <a:pt x="162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1" name="Google Shape;1911;p40"/>
          <p:cNvGrpSpPr/>
          <p:nvPr/>
        </p:nvGrpSpPr>
        <p:grpSpPr>
          <a:xfrm>
            <a:off x="11112166" y="5462623"/>
            <a:ext cx="323500" cy="323500"/>
            <a:chOff x="8526463" y="4221163"/>
            <a:chExt cx="257175" cy="257175"/>
          </a:xfrm>
        </p:grpSpPr>
        <p:sp>
          <p:nvSpPr>
            <p:cNvPr id="1912" name="Google Shape;1912;p40"/>
            <p:cNvSpPr/>
            <p:nvPr/>
          </p:nvSpPr>
          <p:spPr>
            <a:xfrm>
              <a:off x="8582026" y="4314825"/>
              <a:ext cx="73025" cy="90488"/>
            </a:xfrm>
            <a:custGeom>
              <a:rect b="b" l="l" r="r" t="t"/>
              <a:pathLst>
                <a:path extrusionOk="0" h="57" w="46">
                  <a:moveTo>
                    <a:pt x="0" y="0"/>
                  </a:moveTo>
                  <a:lnTo>
                    <a:pt x="0" y="11"/>
                  </a:lnTo>
                  <a:lnTo>
                    <a:pt x="46" y="57"/>
                  </a:lnTo>
                  <a:lnTo>
                    <a:pt x="46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3" name="Google Shape;1913;p40"/>
            <p:cNvSpPr/>
            <p:nvPr/>
          </p:nvSpPr>
          <p:spPr>
            <a:xfrm>
              <a:off x="8655051" y="4314825"/>
              <a:ext cx="73025" cy="90488"/>
            </a:xfrm>
            <a:custGeom>
              <a:rect b="b" l="l" r="r" t="t"/>
              <a:pathLst>
                <a:path extrusionOk="0" h="57" w="46">
                  <a:moveTo>
                    <a:pt x="0" y="57"/>
                  </a:moveTo>
                  <a:lnTo>
                    <a:pt x="0" y="46"/>
                  </a:lnTo>
                  <a:lnTo>
                    <a:pt x="46" y="0"/>
                  </a:lnTo>
                  <a:lnTo>
                    <a:pt x="46" y="11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4" name="Google Shape;1914;p40"/>
            <p:cNvSpPr/>
            <p:nvPr/>
          </p:nvSpPr>
          <p:spPr>
            <a:xfrm>
              <a:off x="8526463" y="4221163"/>
              <a:ext cx="257175" cy="257175"/>
            </a:xfrm>
            <a:custGeom>
              <a:rect b="b" l="l" r="r" t="t"/>
              <a:pathLst>
                <a:path extrusionOk="0" h="162" w="162">
                  <a:moveTo>
                    <a:pt x="149" y="13"/>
                  </a:moveTo>
                  <a:lnTo>
                    <a:pt x="149" y="151"/>
                  </a:lnTo>
                  <a:lnTo>
                    <a:pt x="11" y="151"/>
                  </a:lnTo>
                  <a:lnTo>
                    <a:pt x="11" y="13"/>
                  </a:lnTo>
                  <a:lnTo>
                    <a:pt x="149" y="13"/>
                  </a:lnTo>
                  <a:close/>
                  <a:moveTo>
                    <a:pt x="162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162" y="162"/>
                  </a:lnTo>
                  <a:lnTo>
                    <a:pt x="162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5" name="Google Shape;1915;p40"/>
            <p:cNvSpPr/>
            <p:nvPr/>
          </p:nvSpPr>
          <p:spPr>
            <a:xfrm>
              <a:off x="8526463" y="4221163"/>
              <a:ext cx="257175" cy="257175"/>
            </a:xfrm>
            <a:custGeom>
              <a:rect b="b" l="l" r="r" t="t"/>
              <a:pathLst>
                <a:path extrusionOk="0" h="162" w="162">
                  <a:moveTo>
                    <a:pt x="149" y="13"/>
                  </a:moveTo>
                  <a:lnTo>
                    <a:pt x="149" y="151"/>
                  </a:lnTo>
                  <a:lnTo>
                    <a:pt x="11" y="151"/>
                  </a:lnTo>
                  <a:lnTo>
                    <a:pt x="11" y="13"/>
                  </a:lnTo>
                  <a:lnTo>
                    <a:pt x="149" y="13"/>
                  </a:lnTo>
                  <a:moveTo>
                    <a:pt x="162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162" y="162"/>
                  </a:lnTo>
                  <a:lnTo>
                    <a:pt x="162" y="0"/>
                  </a:lnTo>
                  <a:lnTo>
                    <a:pt x="162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9" name="Shape 1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" name="Google Shape;1920;p41"/>
          <p:cNvSpPr/>
          <p:nvPr/>
        </p:nvSpPr>
        <p:spPr>
          <a:xfrm>
            <a:off x="6599959" y="4381155"/>
            <a:ext cx="183884" cy="180348"/>
          </a:xfrm>
          <a:custGeom>
            <a:rect b="b" l="l" r="r" t="t"/>
            <a:pathLst>
              <a:path extrusionOk="0" h="364" w="373">
                <a:moveTo>
                  <a:pt x="372" y="177"/>
                </a:moveTo>
                <a:lnTo>
                  <a:pt x="283" y="177"/>
                </a:lnTo>
                <a:lnTo>
                  <a:pt x="283" y="0"/>
                </a:lnTo>
                <a:lnTo>
                  <a:pt x="89" y="0"/>
                </a:lnTo>
                <a:lnTo>
                  <a:pt x="89" y="177"/>
                </a:lnTo>
                <a:lnTo>
                  <a:pt x="0" y="177"/>
                </a:lnTo>
                <a:lnTo>
                  <a:pt x="186" y="363"/>
                </a:lnTo>
                <a:lnTo>
                  <a:pt x="372" y="177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1" name="Google Shape;1921;p41"/>
          <p:cNvSpPr/>
          <p:nvPr/>
        </p:nvSpPr>
        <p:spPr>
          <a:xfrm>
            <a:off x="7579492" y="4377619"/>
            <a:ext cx="175043" cy="187419"/>
          </a:xfrm>
          <a:custGeom>
            <a:rect b="b" l="l" r="r" t="t"/>
            <a:pathLst>
              <a:path extrusionOk="0" h="382" w="355">
                <a:moveTo>
                  <a:pt x="168" y="0"/>
                </a:moveTo>
                <a:lnTo>
                  <a:pt x="168" y="97"/>
                </a:lnTo>
                <a:lnTo>
                  <a:pt x="0" y="97"/>
                </a:lnTo>
                <a:lnTo>
                  <a:pt x="0" y="283"/>
                </a:lnTo>
                <a:lnTo>
                  <a:pt x="168" y="283"/>
                </a:lnTo>
                <a:lnTo>
                  <a:pt x="168" y="381"/>
                </a:lnTo>
                <a:lnTo>
                  <a:pt x="354" y="186"/>
                </a:lnTo>
                <a:lnTo>
                  <a:pt x="168" y="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2" name="Google Shape;1922;p41"/>
          <p:cNvSpPr/>
          <p:nvPr/>
        </p:nvSpPr>
        <p:spPr>
          <a:xfrm>
            <a:off x="6117264" y="4377619"/>
            <a:ext cx="175043" cy="187419"/>
          </a:xfrm>
          <a:custGeom>
            <a:rect b="b" l="l" r="r" t="t"/>
            <a:pathLst>
              <a:path extrusionOk="0" h="382" w="355">
                <a:moveTo>
                  <a:pt x="187" y="0"/>
                </a:moveTo>
                <a:lnTo>
                  <a:pt x="187" y="97"/>
                </a:lnTo>
                <a:lnTo>
                  <a:pt x="354" y="97"/>
                </a:lnTo>
                <a:lnTo>
                  <a:pt x="354" y="283"/>
                </a:lnTo>
                <a:lnTo>
                  <a:pt x="187" y="283"/>
                </a:lnTo>
                <a:lnTo>
                  <a:pt x="187" y="381"/>
                </a:lnTo>
                <a:lnTo>
                  <a:pt x="0" y="186"/>
                </a:lnTo>
                <a:lnTo>
                  <a:pt x="187" y="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3" name="Google Shape;1923;p41"/>
          <p:cNvSpPr/>
          <p:nvPr/>
        </p:nvSpPr>
        <p:spPr>
          <a:xfrm>
            <a:off x="7087958" y="4381155"/>
            <a:ext cx="183884" cy="180348"/>
          </a:xfrm>
          <a:custGeom>
            <a:rect b="b" l="l" r="r" t="t"/>
            <a:pathLst>
              <a:path extrusionOk="0" h="364" w="374">
                <a:moveTo>
                  <a:pt x="373" y="186"/>
                </a:moveTo>
                <a:lnTo>
                  <a:pt x="283" y="186"/>
                </a:lnTo>
                <a:lnTo>
                  <a:pt x="283" y="363"/>
                </a:lnTo>
                <a:lnTo>
                  <a:pt x="89" y="363"/>
                </a:lnTo>
                <a:lnTo>
                  <a:pt x="89" y="186"/>
                </a:lnTo>
                <a:lnTo>
                  <a:pt x="0" y="186"/>
                </a:lnTo>
                <a:lnTo>
                  <a:pt x="186" y="0"/>
                </a:lnTo>
                <a:lnTo>
                  <a:pt x="373" y="186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4" name="Google Shape;1924;p41"/>
          <p:cNvSpPr/>
          <p:nvPr/>
        </p:nvSpPr>
        <p:spPr>
          <a:xfrm>
            <a:off x="8562562" y="4381155"/>
            <a:ext cx="162667" cy="180348"/>
          </a:xfrm>
          <a:custGeom>
            <a:rect b="b" l="l" r="r" t="t"/>
            <a:pathLst>
              <a:path extrusionOk="0" h="364" w="329">
                <a:moveTo>
                  <a:pt x="328" y="177"/>
                </a:moveTo>
                <a:lnTo>
                  <a:pt x="230" y="177"/>
                </a:lnTo>
                <a:lnTo>
                  <a:pt x="230" y="0"/>
                </a:lnTo>
                <a:lnTo>
                  <a:pt x="89" y="0"/>
                </a:lnTo>
                <a:lnTo>
                  <a:pt x="89" y="177"/>
                </a:lnTo>
                <a:lnTo>
                  <a:pt x="0" y="177"/>
                </a:lnTo>
                <a:lnTo>
                  <a:pt x="160" y="363"/>
                </a:lnTo>
                <a:lnTo>
                  <a:pt x="328" y="177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5" name="Google Shape;1925;p41"/>
          <p:cNvSpPr/>
          <p:nvPr/>
        </p:nvSpPr>
        <p:spPr>
          <a:xfrm>
            <a:off x="8065723" y="4389995"/>
            <a:ext cx="176811" cy="162667"/>
          </a:xfrm>
          <a:custGeom>
            <a:rect b="b" l="l" r="r" t="t"/>
            <a:pathLst>
              <a:path extrusionOk="0" h="329" w="355">
                <a:moveTo>
                  <a:pt x="186" y="328"/>
                </a:moveTo>
                <a:lnTo>
                  <a:pt x="186" y="231"/>
                </a:lnTo>
                <a:lnTo>
                  <a:pt x="354" y="231"/>
                </a:lnTo>
                <a:lnTo>
                  <a:pt x="354" y="97"/>
                </a:lnTo>
                <a:lnTo>
                  <a:pt x="186" y="97"/>
                </a:lnTo>
                <a:lnTo>
                  <a:pt x="186" y="0"/>
                </a:lnTo>
                <a:lnTo>
                  <a:pt x="0" y="160"/>
                </a:lnTo>
                <a:lnTo>
                  <a:pt x="186" y="328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6" name="Google Shape;1926;p41"/>
          <p:cNvSpPr/>
          <p:nvPr/>
        </p:nvSpPr>
        <p:spPr>
          <a:xfrm>
            <a:off x="2213275" y="4876226"/>
            <a:ext cx="180348" cy="160897"/>
          </a:xfrm>
          <a:custGeom>
            <a:rect b="b" l="l" r="r" t="t"/>
            <a:pathLst>
              <a:path extrusionOk="0" h="328" w="365">
                <a:moveTo>
                  <a:pt x="177" y="0"/>
                </a:moveTo>
                <a:lnTo>
                  <a:pt x="177" y="98"/>
                </a:lnTo>
                <a:lnTo>
                  <a:pt x="0" y="98"/>
                </a:lnTo>
                <a:lnTo>
                  <a:pt x="0" y="230"/>
                </a:lnTo>
                <a:lnTo>
                  <a:pt x="177" y="230"/>
                </a:lnTo>
                <a:lnTo>
                  <a:pt x="177" y="327"/>
                </a:lnTo>
                <a:lnTo>
                  <a:pt x="364" y="159"/>
                </a:lnTo>
                <a:lnTo>
                  <a:pt x="177" y="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7" name="Google Shape;1927;p41"/>
          <p:cNvSpPr/>
          <p:nvPr/>
        </p:nvSpPr>
        <p:spPr>
          <a:xfrm>
            <a:off x="1735884" y="4869154"/>
            <a:ext cx="162667" cy="178578"/>
          </a:xfrm>
          <a:custGeom>
            <a:rect b="b" l="l" r="r" t="t"/>
            <a:pathLst>
              <a:path extrusionOk="0" h="364" w="329">
                <a:moveTo>
                  <a:pt x="328" y="186"/>
                </a:moveTo>
                <a:lnTo>
                  <a:pt x="240" y="186"/>
                </a:lnTo>
                <a:lnTo>
                  <a:pt x="240" y="363"/>
                </a:lnTo>
                <a:lnTo>
                  <a:pt x="98" y="363"/>
                </a:lnTo>
                <a:lnTo>
                  <a:pt x="98" y="186"/>
                </a:lnTo>
                <a:lnTo>
                  <a:pt x="0" y="186"/>
                </a:lnTo>
                <a:lnTo>
                  <a:pt x="169" y="0"/>
                </a:lnTo>
                <a:lnTo>
                  <a:pt x="328" y="186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8" name="Google Shape;1928;p41"/>
          <p:cNvSpPr/>
          <p:nvPr/>
        </p:nvSpPr>
        <p:spPr>
          <a:xfrm>
            <a:off x="2680056" y="4846168"/>
            <a:ext cx="226318" cy="222782"/>
          </a:xfrm>
          <a:custGeom>
            <a:rect b="b" l="l" r="r" t="t"/>
            <a:pathLst>
              <a:path extrusionOk="0" h="452" w="462">
                <a:moveTo>
                  <a:pt x="461" y="221"/>
                </a:moveTo>
                <a:lnTo>
                  <a:pt x="461" y="221"/>
                </a:lnTo>
                <a:cubicBezTo>
                  <a:pt x="461" y="97"/>
                  <a:pt x="354" y="0"/>
                  <a:pt x="230" y="0"/>
                </a:cubicBezTo>
                <a:cubicBezTo>
                  <a:pt x="107" y="0"/>
                  <a:pt x="0" y="97"/>
                  <a:pt x="0" y="221"/>
                </a:cubicBezTo>
                <a:cubicBezTo>
                  <a:pt x="0" y="354"/>
                  <a:pt x="107" y="451"/>
                  <a:pt x="230" y="451"/>
                </a:cubicBezTo>
                <a:cubicBezTo>
                  <a:pt x="354" y="451"/>
                  <a:pt x="461" y="354"/>
                  <a:pt x="461" y="221"/>
                </a:cubicBezTo>
                <a:close/>
                <a:moveTo>
                  <a:pt x="54" y="221"/>
                </a:moveTo>
                <a:lnTo>
                  <a:pt x="54" y="221"/>
                </a:lnTo>
                <a:cubicBezTo>
                  <a:pt x="54" y="123"/>
                  <a:pt x="133" y="44"/>
                  <a:pt x="230" y="44"/>
                </a:cubicBezTo>
                <a:cubicBezTo>
                  <a:pt x="328" y="44"/>
                  <a:pt x="408" y="123"/>
                  <a:pt x="408" y="221"/>
                </a:cubicBezTo>
                <a:cubicBezTo>
                  <a:pt x="408" y="327"/>
                  <a:pt x="328" y="407"/>
                  <a:pt x="230" y="407"/>
                </a:cubicBezTo>
                <a:cubicBezTo>
                  <a:pt x="133" y="407"/>
                  <a:pt x="54" y="327"/>
                  <a:pt x="54" y="221"/>
                </a:cubicBezTo>
                <a:close/>
                <a:moveTo>
                  <a:pt x="328" y="266"/>
                </a:moveTo>
                <a:lnTo>
                  <a:pt x="328" y="266"/>
                </a:lnTo>
                <a:cubicBezTo>
                  <a:pt x="328" y="176"/>
                  <a:pt x="328" y="176"/>
                  <a:pt x="328" y="176"/>
                </a:cubicBezTo>
                <a:cubicBezTo>
                  <a:pt x="221" y="176"/>
                  <a:pt x="221" y="176"/>
                  <a:pt x="221" y="176"/>
                </a:cubicBezTo>
                <a:cubicBezTo>
                  <a:pt x="221" y="123"/>
                  <a:pt x="221" y="123"/>
                  <a:pt x="221" y="123"/>
                </a:cubicBezTo>
                <a:cubicBezTo>
                  <a:pt x="133" y="221"/>
                  <a:pt x="133" y="221"/>
                  <a:pt x="133" y="221"/>
                </a:cubicBezTo>
                <a:cubicBezTo>
                  <a:pt x="221" y="327"/>
                  <a:pt x="221" y="327"/>
                  <a:pt x="221" y="327"/>
                </a:cubicBezTo>
                <a:cubicBezTo>
                  <a:pt x="221" y="266"/>
                  <a:pt x="221" y="266"/>
                  <a:pt x="221" y="266"/>
                </a:cubicBezTo>
                <a:lnTo>
                  <a:pt x="328" y="26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9" name="Google Shape;1929;p41"/>
          <p:cNvSpPr/>
          <p:nvPr/>
        </p:nvSpPr>
        <p:spPr>
          <a:xfrm>
            <a:off x="3166287" y="4846168"/>
            <a:ext cx="228086" cy="222782"/>
          </a:xfrm>
          <a:custGeom>
            <a:rect b="b" l="l" r="r" t="t"/>
            <a:pathLst>
              <a:path extrusionOk="0" h="452" w="461">
                <a:moveTo>
                  <a:pt x="230" y="0"/>
                </a:moveTo>
                <a:lnTo>
                  <a:pt x="230" y="0"/>
                </a:lnTo>
                <a:cubicBezTo>
                  <a:pt x="106" y="0"/>
                  <a:pt x="0" y="97"/>
                  <a:pt x="0" y="221"/>
                </a:cubicBezTo>
                <a:cubicBezTo>
                  <a:pt x="0" y="354"/>
                  <a:pt x="106" y="451"/>
                  <a:pt x="230" y="451"/>
                </a:cubicBezTo>
                <a:cubicBezTo>
                  <a:pt x="354" y="451"/>
                  <a:pt x="460" y="354"/>
                  <a:pt x="460" y="221"/>
                </a:cubicBezTo>
                <a:cubicBezTo>
                  <a:pt x="460" y="97"/>
                  <a:pt x="354" y="0"/>
                  <a:pt x="230" y="0"/>
                </a:cubicBezTo>
                <a:close/>
                <a:moveTo>
                  <a:pt x="230" y="407"/>
                </a:moveTo>
                <a:lnTo>
                  <a:pt x="230" y="407"/>
                </a:lnTo>
                <a:cubicBezTo>
                  <a:pt x="132" y="407"/>
                  <a:pt x="53" y="327"/>
                  <a:pt x="53" y="221"/>
                </a:cubicBezTo>
                <a:cubicBezTo>
                  <a:pt x="53" y="123"/>
                  <a:pt x="132" y="44"/>
                  <a:pt x="230" y="44"/>
                </a:cubicBezTo>
                <a:cubicBezTo>
                  <a:pt x="328" y="44"/>
                  <a:pt x="407" y="123"/>
                  <a:pt x="407" y="221"/>
                </a:cubicBezTo>
                <a:cubicBezTo>
                  <a:pt x="407" y="327"/>
                  <a:pt x="328" y="407"/>
                  <a:pt x="230" y="407"/>
                </a:cubicBezTo>
                <a:close/>
                <a:moveTo>
                  <a:pt x="275" y="132"/>
                </a:moveTo>
                <a:lnTo>
                  <a:pt x="275" y="132"/>
                </a:lnTo>
                <a:cubicBezTo>
                  <a:pt x="185" y="132"/>
                  <a:pt x="185" y="132"/>
                  <a:pt x="185" y="132"/>
                </a:cubicBezTo>
                <a:cubicBezTo>
                  <a:pt x="185" y="230"/>
                  <a:pt x="185" y="230"/>
                  <a:pt x="18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230" y="327"/>
                  <a:pt x="230" y="327"/>
                  <a:pt x="230" y="327"/>
                </a:cubicBezTo>
                <a:cubicBezTo>
                  <a:pt x="328" y="230"/>
                  <a:pt x="328" y="230"/>
                  <a:pt x="328" y="230"/>
                </a:cubicBezTo>
                <a:cubicBezTo>
                  <a:pt x="275" y="230"/>
                  <a:pt x="275" y="230"/>
                  <a:pt x="275" y="230"/>
                </a:cubicBezTo>
                <a:lnTo>
                  <a:pt x="275" y="13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0" name="Google Shape;1930;p41"/>
          <p:cNvSpPr/>
          <p:nvPr/>
        </p:nvSpPr>
        <p:spPr>
          <a:xfrm>
            <a:off x="3654286" y="4846168"/>
            <a:ext cx="226318" cy="222782"/>
          </a:xfrm>
          <a:custGeom>
            <a:rect b="b" l="l" r="r" t="t"/>
            <a:pathLst>
              <a:path extrusionOk="0" h="452" w="461">
                <a:moveTo>
                  <a:pt x="231" y="451"/>
                </a:moveTo>
                <a:lnTo>
                  <a:pt x="231" y="451"/>
                </a:lnTo>
                <a:cubicBezTo>
                  <a:pt x="354" y="451"/>
                  <a:pt x="460" y="354"/>
                  <a:pt x="460" y="221"/>
                </a:cubicBezTo>
                <a:cubicBezTo>
                  <a:pt x="460" y="97"/>
                  <a:pt x="354" y="0"/>
                  <a:pt x="231" y="0"/>
                </a:cubicBezTo>
                <a:cubicBezTo>
                  <a:pt x="106" y="0"/>
                  <a:pt x="0" y="97"/>
                  <a:pt x="0" y="221"/>
                </a:cubicBezTo>
                <a:cubicBezTo>
                  <a:pt x="0" y="354"/>
                  <a:pt x="106" y="451"/>
                  <a:pt x="231" y="451"/>
                </a:cubicBezTo>
                <a:close/>
                <a:moveTo>
                  <a:pt x="231" y="44"/>
                </a:moveTo>
                <a:lnTo>
                  <a:pt x="231" y="44"/>
                </a:lnTo>
                <a:cubicBezTo>
                  <a:pt x="328" y="44"/>
                  <a:pt x="407" y="123"/>
                  <a:pt x="407" y="221"/>
                </a:cubicBezTo>
                <a:cubicBezTo>
                  <a:pt x="407" y="327"/>
                  <a:pt x="328" y="407"/>
                  <a:pt x="231" y="407"/>
                </a:cubicBezTo>
                <a:cubicBezTo>
                  <a:pt x="133" y="407"/>
                  <a:pt x="53" y="327"/>
                  <a:pt x="53" y="221"/>
                </a:cubicBezTo>
                <a:cubicBezTo>
                  <a:pt x="53" y="123"/>
                  <a:pt x="133" y="44"/>
                  <a:pt x="231" y="44"/>
                </a:cubicBezTo>
                <a:close/>
                <a:moveTo>
                  <a:pt x="186" y="319"/>
                </a:moveTo>
                <a:lnTo>
                  <a:pt x="186" y="319"/>
                </a:lnTo>
                <a:cubicBezTo>
                  <a:pt x="275" y="319"/>
                  <a:pt x="275" y="319"/>
                  <a:pt x="275" y="319"/>
                </a:cubicBezTo>
                <a:cubicBezTo>
                  <a:pt x="275" y="221"/>
                  <a:pt x="275" y="221"/>
                  <a:pt x="275" y="221"/>
                </a:cubicBezTo>
                <a:cubicBezTo>
                  <a:pt x="328" y="221"/>
                  <a:pt x="328" y="221"/>
                  <a:pt x="328" y="221"/>
                </a:cubicBezTo>
                <a:cubicBezTo>
                  <a:pt x="231" y="123"/>
                  <a:pt x="231" y="123"/>
                  <a:pt x="231" y="123"/>
                </a:cubicBezTo>
                <a:cubicBezTo>
                  <a:pt x="133" y="221"/>
                  <a:pt x="133" y="221"/>
                  <a:pt x="133" y="221"/>
                </a:cubicBezTo>
                <a:cubicBezTo>
                  <a:pt x="186" y="221"/>
                  <a:pt x="186" y="221"/>
                  <a:pt x="186" y="221"/>
                </a:cubicBezTo>
                <a:lnTo>
                  <a:pt x="186" y="31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1" name="Google Shape;1931;p41"/>
          <p:cNvSpPr/>
          <p:nvPr/>
        </p:nvSpPr>
        <p:spPr>
          <a:xfrm>
            <a:off x="4140515" y="4846168"/>
            <a:ext cx="228087" cy="222782"/>
          </a:xfrm>
          <a:custGeom>
            <a:rect b="b" l="l" r="r" t="t"/>
            <a:pathLst>
              <a:path extrusionOk="0" h="452" w="462">
                <a:moveTo>
                  <a:pt x="0" y="221"/>
                </a:moveTo>
                <a:lnTo>
                  <a:pt x="0" y="221"/>
                </a:lnTo>
                <a:cubicBezTo>
                  <a:pt x="0" y="354"/>
                  <a:pt x="106" y="451"/>
                  <a:pt x="231" y="451"/>
                </a:cubicBezTo>
                <a:cubicBezTo>
                  <a:pt x="355" y="451"/>
                  <a:pt x="461" y="354"/>
                  <a:pt x="461" y="221"/>
                </a:cubicBezTo>
                <a:cubicBezTo>
                  <a:pt x="461" y="97"/>
                  <a:pt x="355" y="0"/>
                  <a:pt x="231" y="0"/>
                </a:cubicBezTo>
                <a:cubicBezTo>
                  <a:pt x="106" y="0"/>
                  <a:pt x="0" y="97"/>
                  <a:pt x="0" y="221"/>
                </a:cubicBezTo>
                <a:close/>
                <a:moveTo>
                  <a:pt x="408" y="221"/>
                </a:moveTo>
                <a:lnTo>
                  <a:pt x="408" y="221"/>
                </a:lnTo>
                <a:cubicBezTo>
                  <a:pt x="408" y="327"/>
                  <a:pt x="328" y="407"/>
                  <a:pt x="231" y="407"/>
                </a:cubicBezTo>
                <a:cubicBezTo>
                  <a:pt x="133" y="407"/>
                  <a:pt x="53" y="327"/>
                  <a:pt x="53" y="221"/>
                </a:cubicBezTo>
                <a:cubicBezTo>
                  <a:pt x="53" y="123"/>
                  <a:pt x="133" y="44"/>
                  <a:pt x="231" y="44"/>
                </a:cubicBezTo>
                <a:cubicBezTo>
                  <a:pt x="328" y="44"/>
                  <a:pt x="408" y="123"/>
                  <a:pt x="408" y="221"/>
                </a:cubicBezTo>
                <a:close/>
                <a:moveTo>
                  <a:pt x="133" y="176"/>
                </a:moveTo>
                <a:lnTo>
                  <a:pt x="133" y="176"/>
                </a:lnTo>
                <a:cubicBezTo>
                  <a:pt x="133" y="266"/>
                  <a:pt x="133" y="266"/>
                  <a:pt x="133" y="266"/>
                </a:cubicBezTo>
                <a:cubicBezTo>
                  <a:pt x="240" y="266"/>
                  <a:pt x="240" y="266"/>
                  <a:pt x="240" y="266"/>
                </a:cubicBezTo>
                <a:cubicBezTo>
                  <a:pt x="240" y="327"/>
                  <a:pt x="240" y="327"/>
                  <a:pt x="240" y="327"/>
                </a:cubicBezTo>
                <a:cubicBezTo>
                  <a:pt x="328" y="221"/>
                  <a:pt x="328" y="221"/>
                  <a:pt x="328" y="221"/>
                </a:cubicBezTo>
                <a:cubicBezTo>
                  <a:pt x="240" y="123"/>
                  <a:pt x="240" y="123"/>
                  <a:pt x="240" y="123"/>
                </a:cubicBezTo>
                <a:cubicBezTo>
                  <a:pt x="240" y="176"/>
                  <a:pt x="240" y="176"/>
                  <a:pt x="240" y="176"/>
                </a:cubicBezTo>
                <a:lnTo>
                  <a:pt x="133" y="17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2" name="Google Shape;1932;p41"/>
          <p:cNvSpPr/>
          <p:nvPr/>
        </p:nvSpPr>
        <p:spPr>
          <a:xfrm>
            <a:off x="8040969" y="5415500"/>
            <a:ext cx="226318" cy="56579"/>
          </a:xfrm>
          <a:custGeom>
            <a:rect b="b" l="l" r="r" t="t"/>
            <a:pathLst>
              <a:path extrusionOk="0" h="116" w="461">
                <a:moveTo>
                  <a:pt x="53" y="0"/>
                </a:moveTo>
                <a:lnTo>
                  <a:pt x="53" y="0"/>
                </a:lnTo>
                <a:cubicBezTo>
                  <a:pt x="26" y="0"/>
                  <a:pt x="0" y="26"/>
                  <a:pt x="0" y="53"/>
                </a:cubicBezTo>
                <a:cubicBezTo>
                  <a:pt x="0" y="88"/>
                  <a:pt x="26" y="115"/>
                  <a:pt x="53" y="115"/>
                </a:cubicBezTo>
                <a:cubicBezTo>
                  <a:pt x="88" y="115"/>
                  <a:pt x="115" y="88"/>
                  <a:pt x="115" y="53"/>
                </a:cubicBezTo>
                <a:cubicBezTo>
                  <a:pt x="115" y="26"/>
                  <a:pt x="88" y="0"/>
                  <a:pt x="53" y="0"/>
                </a:cubicBezTo>
                <a:close/>
                <a:moveTo>
                  <a:pt x="230" y="0"/>
                </a:moveTo>
                <a:lnTo>
                  <a:pt x="230" y="0"/>
                </a:lnTo>
                <a:cubicBezTo>
                  <a:pt x="203" y="0"/>
                  <a:pt x="177" y="26"/>
                  <a:pt x="177" y="53"/>
                </a:cubicBezTo>
                <a:cubicBezTo>
                  <a:pt x="177" y="88"/>
                  <a:pt x="203" y="115"/>
                  <a:pt x="230" y="115"/>
                </a:cubicBezTo>
                <a:cubicBezTo>
                  <a:pt x="256" y="115"/>
                  <a:pt x="284" y="88"/>
                  <a:pt x="284" y="53"/>
                </a:cubicBezTo>
                <a:cubicBezTo>
                  <a:pt x="284" y="26"/>
                  <a:pt x="256" y="0"/>
                  <a:pt x="230" y="0"/>
                </a:cubicBezTo>
                <a:close/>
                <a:moveTo>
                  <a:pt x="407" y="0"/>
                </a:moveTo>
                <a:lnTo>
                  <a:pt x="407" y="0"/>
                </a:lnTo>
                <a:cubicBezTo>
                  <a:pt x="372" y="0"/>
                  <a:pt x="345" y="26"/>
                  <a:pt x="345" y="53"/>
                </a:cubicBezTo>
                <a:cubicBezTo>
                  <a:pt x="345" y="88"/>
                  <a:pt x="372" y="115"/>
                  <a:pt x="407" y="115"/>
                </a:cubicBezTo>
                <a:cubicBezTo>
                  <a:pt x="434" y="115"/>
                  <a:pt x="460" y="88"/>
                  <a:pt x="460" y="53"/>
                </a:cubicBezTo>
                <a:cubicBezTo>
                  <a:pt x="460" y="26"/>
                  <a:pt x="434" y="0"/>
                  <a:pt x="4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3" name="Google Shape;1933;p41"/>
          <p:cNvSpPr/>
          <p:nvPr/>
        </p:nvSpPr>
        <p:spPr>
          <a:xfrm>
            <a:off x="8065723" y="5808021"/>
            <a:ext cx="185652" cy="243999"/>
          </a:xfrm>
          <a:custGeom>
            <a:rect b="b" l="l" r="r" t="t"/>
            <a:pathLst>
              <a:path extrusionOk="0" h="497" w="373">
                <a:moveTo>
                  <a:pt x="266" y="310"/>
                </a:moveTo>
                <a:lnTo>
                  <a:pt x="266" y="310"/>
                </a:lnTo>
                <a:cubicBezTo>
                  <a:pt x="301" y="301"/>
                  <a:pt x="328" y="292"/>
                  <a:pt x="345" y="257"/>
                </a:cubicBezTo>
                <a:cubicBezTo>
                  <a:pt x="372" y="213"/>
                  <a:pt x="354" y="160"/>
                  <a:pt x="301" y="133"/>
                </a:cubicBezTo>
                <a:cubicBezTo>
                  <a:pt x="275" y="115"/>
                  <a:pt x="275" y="115"/>
                  <a:pt x="275" y="115"/>
                </a:cubicBezTo>
                <a:cubicBezTo>
                  <a:pt x="328" y="17"/>
                  <a:pt x="328" y="17"/>
                  <a:pt x="328" y="17"/>
                </a:cubicBezTo>
                <a:cubicBezTo>
                  <a:pt x="301" y="0"/>
                  <a:pt x="301" y="0"/>
                  <a:pt x="301" y="0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186" y="160"/>
                  <a:pt x="168" y="142"/>
                  <a:pt x="150" y="133"/>
                </a:cubicBezTo>
                <a:cubicBezTo>
                  <a:pt x="88" y="98"/>
                  <a:pt x="88" y="98"/>
                  <a:pt x="88" y="98"/>
                </a:cubicBezTo>
                <a:cubicBezTo>
                  <a:pt x="0" y="257"/>
                  <a:pt x="0" y="257"/>
                  <a:pt x="0" y="257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79" y="301"/>
                  <a:pt x="106" y="310"/>
                  <a:pt x="124" y="310"/>
                </a:cubicBezTo>
                <a:cubicBezTo>
                  <a:pt x="18" y="487"/>
                  <a:pt x="18" y="487"/>
                  <a:pt x="18" y="487"/>
                </a:cubicBezTo>
                <a:cubicBezTo>
                  <a:pt x="53" y="496"/>
                  <a:pt x="53" y="496"/>
                  <a:pt x="53" y="496"/>
                </a:cubicBezTo>
                <a:cubicBezTo>
                  <a:pt x="106" y="408"/>
                  <a:pt x="106" y="408"/>
                  <a:pt x="106" y="408"/>
                </a:cubicBezTo>
                <a:cubicBezTo>
                  <a:pt x="132" y="426"/>
                  <a:pt x="132" y="426"/>
                  <a:pt x="132" y="426"/>
                </a:cubicBezTo>
                <a:cubicBezTo>
                  <a:pt x="186" y="452"/>
                  <a:pt x="239" y="443"/>
                  <a:pt x="266" y="399"/>
                </a:cubicBezTo>
                <a:cubicBezTo>
                  <a:pt x="284" y="364"/>
                  <a:pt x="284" y="336"/>
                  <a:pt x="266" y="310"/>
                </a:cubicBezTo>
                <a:close/>
                <a:moveTo>
                  <a:pt x="292" y="160"/>
                </a:moveTo>
                <a:lnTo>
                  <a:pt x="292" y="160"/>
                </a:lnTo>
                <a:cubicBezTo>
                  <a:pt x="328" y="177"/>
                  <a:pt x="337" y="213"/>
                  <a:pt x="319" y="239"/>
                </a:cubicBezTo>
                <a:cubicBezTo>
                  <a:pt x="292" y="274"/>
                  <a:pt x="257" y="283"/>
                  <a:pt x="231" y="266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57" y="142"/>
                  <a:pt x="257" y="142"/>
                  <a:pt x="257" y="142"/>
                </a:cubicBezTo>
                <a:lnTo>
                  <a:pt x="292" y="160"/>
                </a:lnTo>
                <a:close/>
                <a:moveTo>
                  <a:pt x="71" y="266"/>
                </a:moveTo>
                <a:lnTo>
                  <a:pt x="71" y="266"/>
                </a:lnTo>
                <a:cubicBezTo>
                  <a:pt x="44" y="248"/>
                  <a:pt x="44" y="248"/>
                  <a:pt x="44" y="248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68" y="177"/>
                  <a:pt x="177" y="213"/>
                  <a:pt x="159" y="248"/>
                </a:cubicBezTo>
                <a:cubicBezTo>
                  <a:pt x="142" y="274"/>
                  <a:pt x="106" y="283"/>
                  <a:pt x="71" y="266"/>
                </a:cubicBezTo>
                <a:close/>
                <a:moveTo>
                  <a:pt x="150" y="399"/>
                </a:moveTo>
                <a:lnTo>
                  <a:pt x="150" y="399"/>
                </a:lnTo>
                <a:cubicBezTo>
                  <a:pt x="115" y="381"/>
                  <a:pt x="115" y="381"/>
                  <a:pt x="115" y="381"/>
                </a:cubicBezTo>
                <a:cubicBezTo>
                  <a:pt x="177" y="274"/>
                  <a:pt x="177" y="274"/>
                  <a:pt x="177" y="274"/>
                </a:cubicBezTo>
                <a:cubicBezTo>
                  <a:pt x="213" y="292"/>
                  <a:pt x="213" y="292"/>
                  <a:pt x="213" y="292"/>
                </a:cubicBezTo>
                <a:cubicBezTo>
                  <a:pt x="248" y="310"/>
                  <a:pt x="257" y="345"/>
                  <a:pt x="239" y="381"/>
                </a:cubicBezTo>
                <a:cubicBezTo>
                  <a:pt x="222" y="408"/>
                  <a:pt x="186" y="417"/>
                  <a:pt x="150" y="39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4" name="Google Shape;1934;p41"/>
          <p:cNvSpPr/>
          <p:nvPr/>
        </p:nvSpPr>
        <p:spPr>
          <a:xfrm>
            <a:off x="1792464" y="5903499"/>
            <a:ext cx="51276" cy="56579"/>
          </a:xfrm>
          <a:custGeom>
            <a:rect b="b" l="l" r="r" t="t"/>
            <a:pathLst>
              <a:path extrusionOk="0" h="116" w="108">
                <a:moveTo>
                  <a:pt x="54" y="0"/>
                </a:moveTo>
                <a:lnTo>
                  <a:pt x="54" y="0"/>
                </a:lnTo>
                <a:cubicBezTo>
                  <a:pt x="18" y="0"/>
                  <a:pt x="0" y="26"/>
                  <a:pt x="0" y="53"/>
                </a:cubicBezTo>
                <a:cubicBezTo>
                  <a:pt x="0" y="88"/>
                  <a:pt x="18" y="115"/>
                  <a:pt x="54" y="115"/>
                </a:cubicBezTo>
                <a:cubicBezTo>
                  <a:pt x="80" y="115"/>
                  <a:pt x="107" y="88"/>
                  <a:pt x="107" y="53"/>
                </a:cubicBezTo>
                <a:cubicBezTo>
                  <a:pt x="107" y="26"/>
                  <a:pt x="80" y="0"/>
                  <a:pt x="54" y="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5" name="Google Shape;1935;p41"/>
          <p:cNvSpPr/>
          <p:nvPr/>
        </p:nvSpPr>
        <p:spPr>
          <a:xfrm>
            <a:off x="8571403" y="5415500"/>
            <a:ext cx="137913" cy="56579"/>
          </a:xfrm>
          <a:custGeom>
            <a:rect b="b" l="l" r="r" t="t"/>
            <a:pathLst>
              <a:path extrusionOk="0" h="116" w="284">
                <a:moveTo>
                  <a:pt x="53" y="0"/>
                </a:moveTo>
                <a:lnTo>
                  <a:pt x="53" y="0"/>
                </a:lnTo>
                <a:cubicBezTo>
                  <a:pt x="26" y="0"/>
                  <a:pt x="0" y="26"/>
                  <a:pt x="0" y="53"/>
                </a:cubicBezTo>
                <a:cubicBezTo>
                  <a:pt x="0" y="88"/>
                  <a:pt x="26" y="115"/>
                  <a:pt x="53" y="115"/>
                </a:cubicBezTo>
                <a:cubicBezTo>
                  <a:pt x="88" y="115"/>
                  <a:pt x="106" y="88"/>
                  <a:pt x="106" y="53"/>
                </a:cubicBezTo>
                <a:cubicBezTo>
                  <a:pt x="106" y="26"/>
                  <a:pt x="88" y="0"/>
                  <a:pt x="53" y="0"/>
                </a:cubicBezTo>
                <a:close/>
                <a:moveTo>
                  <a:pt x="230" y="0"/>
                </a:moveTo>
                <a:lnTo>
                  <a:pt x="230" y="0"/>
                </a:lnTo>
                <a:cubicBezTo>
                  <a:pt x="195" y="0"/>
                  <a:pt x="177" y="26"/>
                  <a:pt x="177" y="53"/>
                </a:cubicBezTo>
                <a:cubicBezTo>
                  <a:pt x="177" y="88"/>
                  <a:pt x="195" y="115"/>
                  <a:pt x="230" y="115"/>
                </a:cubicBezTo>
                <a:cubicBezTo>
                  <a:pt x="257" y="115"/>
                  <a:pt x="283" y="88"/>
                  <a:pt x="283" y="53"/>
                </a:cubicBezTo>
                <a:cubicBezTo>
                  <a:pt x="283" y="26"/>
                  <a:pt x="257" y="0"/>
                  <a:pt x="23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6" name="Google Shape;1936;p41"/>
          <p:cNvSpPr/>
          <p:nvPr/>
        </p:nvSpPr>
        <p:spPr>
          <a:xfrm>
            <a:off x="6156162" y="4899212"/>
            <a:ext cx="95478" cy="111392"/>
          </a:xfrm>
          <a:custGeom>
            <a:rect b="b" l="l" r="r" t="t"/>
            <a:pathLst>
              <a:path extrusionOk="0" h="231" w="196">
                <a:moveTo>
                  <a:pt x="0" y="0"/>
                </a:moveTo>
                <a:lnTo>
                  <a:pt x="0" y="230"/>
                </a:lnTo>
                <a:lnTo>
                  <a:pt x="195" y="115"/>
                </a:lnTo>
                <a:lnTo>
                  <a:pt x="0" y="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7" name="Google Shape;1937;p41"/>
          <p:cNvSpPr/>
          <p:nvPr/>
        </p:nvSpPr>
        <p:spPr>
          <a:xfrm>
            <a:off x="5661091" y="4908053"/>
            <a:ext cx="113159" cy="99014"/>
          </a:xfrm>
          <a:custGeom>
            <a:rect b="b" l="l" r="r" t="t"/>
            <a:pathLst>
              <a:path extrusionOk="0" h="205" w="231">
                <a:moveTo>
                  <a:pt x="0" y="204"/>
                </a:moveTo>
                <a:lnTo>
                  <a:pt x="230" y="204"/>
                </a:lnTo>
                <a:lnTo>
                  <a:pt x="115" y="0"/>
                </a:lnTo>
                <a:lnTo>
                  <a:pt x="0" y="204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8" name="Google Shape;1938;p41"/>
          <p:cNvSpPr/>
          <p:nvPr/>
        </p:nvSpPr>
        <p:spPr>
          <a:xfrm>
            <a:off x="5173093" y="4908053"/>
            <a:ext cx="114928" cy="99014"/>
          </a:xfrm>
          <a:custGeom>
            <a:rect b="b" l="l" r="r" t="t"/>
            <a:pathLst>
              <a:path extrusionOk="0" h="205" w="232">
                <a:moveTo>
                  <a:pt x="231" y="0"/>
                </a:moveTo>
                <a:lnTo>
                  <a:pt x="0" y="0"/>
                </a:lnTo>
                <a:lnTo>
                  <a:pt x="115" y="204"/>
                </a:lnTo>
                <a:lnTo>
                  <a:pt x="231" y="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9" name="Google Shape;1939;p41"/>
          <p:cNvSpPr/>
          <p:nvPr/>
        </p:nvSpPr>
        <p:spPr>
          <a:xfrm>
            <a:off x="4695703" y="4899212"/>
            <a:ext cx="95478" cy="111392"/>
          </a:xfrm>
          <a:custGeom>
            <a:rect b="b" l="l" r="r" t="t"/>
            <a:pathLst>
              <a:path extrusionOk="0" h="231" w="195">
                <a:moveTo>
                  <a:pt x="194" y="0"/>
                </a:moveTo>
                <a:lnTo>
                  <a:pt x="194" y="230"/>
                </a:lnTo>
                <a:lnTo>
                  <a:pt x="0" y="115"/>
                </a:lnTo>
                <a:lnTo>
                  <a:pt x="194" y="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0" name="Google Shape;1940;p41"/>
          <p:cNvSpPr/>
          <p:nvPr/>
        </p:nvSpPr>
        <p:spPr>
          <a:xfrm>
            <a:off x="7591869" y="4915125"/>
            <a:ext cx="148521" cy="84870"/>
          </a:xfrm>
          <a:custGeom>
            <a:rect b="b" l="l" r="r" t="t"/>
            <a:pathLst>
              <a:path extrusionOk="0" h="170" w="302">
                <a:moveTo>
                  <a:pt x="284" y="116"/>
                </a:moveTo>
                <a:lnTo>
                  <a:pt x="284" y="116"/>
                </a:lnTo>
                <a:cubicBezTo>
                  <a:pt x="275" y="107"/>
                  <a:pt x="168" y="10"/>
                  <a:pt x="168" y="10"/>
                </a:cubicBezTo>
                <a:cubicBezTo>
                  <a:pt x="168" y="0"/>
                  <a:pt x="159" y="0"/>
                  <a:pt x="150" y="0"/>
                </a:cubicBezTo>
                <a:cubicBezTo>
                  <a:pt x="142" y="0"/>
                  <a:pt x="133" y="0"/>
                  <a:pt x="133" y="10"/>
                </a:cubicBezTo>
                <a:cubicBezTo>
                  <a:pt x="133" y="10"/>
                  <a:pt x="27" y="107"/>
                  <a:pt x="18" y="116"/>
                </a:cubicBezTo>
                <a:cubicBezTo>
                  <a:pt x="9" y="133"/>
                  <a:pt x="0" y="151"/>
                  <a:pt x="18" y="160"/>
                </a:cubicBezTo>
                <a:cubicBezTo>
                  <a:pt x="27" y="169"/>
                  <a:pt x="44" y="169"/>
                  <a:pt x="53" y="160"/>
                </a:cubicBezTo>
                <a:cubicBezTo>
                  <a:pt x="150" y="63"/>
                  <a:pt x="150" y="63"/>
                  <a:pt x="150" y="63"/>
                </a:cubicBezTo>
                <a:cubicBezTo>
                  <a:pt x="248" y="160"/>
                  <a:pt x="248" y="160"/>
                  <a:pt x="248" y="160"/>
                </a:cubicBezTo>
                <a:cubicBezTo>
                  <a:pt x="257" y="169"/>
                  <a:pt x="275" y="169"/>
                  <a:pt x="284" y="160"/>
                </a:cubicBezTo>
                <a:cubicBezTo>
                  <a:pt x="301" y="151"/>
                  <a:pt x="301" y="133"/>
                  <a:pt x="284" y="116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1" name="Google Shape;1941;p41"/>
          <p:cNvSpPr/>
          <p:nvPr/>
        </p:nvSpPr>
        <p:spPr>
          <a:xfrm>
            <a:off x="7105639" y="4911589"/>
            <a:ext cx="148521" cy="88405"/>
          </a:xfrm>
          <a:custGeom>
            <a:rect b="b" l="l" r="r" t="t"/>
            <a:pathLst>
              <a:path extrusionOk="0" h="179" w="303">
                <a:moveTo>
                  <a:pt x="284" y="54"/>
                </a:moveTo>
                <a:lnTo>
                  <a:pt x="284" y="54"/>
                </a:lnTo>
                <a:cubicBezTo>
                  <a:pt x="275" y="72"/>
                  <a:pt x="169" y="169"/>
                  <a:pt x="169" y="169"/>
                </a:cubicBezTo>
                <a:cubicBezTo>
                  <a:pt x="169" y="178"/>
                  <a:pt x="160" y="178"/>
                  <a:pt x="151" y="178"/>
                </a:cubicBezTo>
                <a:cubicBezTo>
                  <a:pt x="142" y="178"/>
                  <a:pt x="134" y="178"/>
                  <a:pt x="134" y="169"/>
                </a:cubicBezTo>
                <a:cubicBezTo>
                  <a:pt x="134" y="169"/>
                  <a:pt x="27" y="72"/>
                  <a:pt x="19" y="54"/>
                </a:cubicBezTo>
                <a:cubicBezTo>
                  <a:pt x="10" y="44"/>
                  <a:pt x="0" y="28"/>
                  <a:pt x="19" y="19"/>
                </a:cubicBezTo>
                <a:cubicBezTo>
                  <a:pt x="27" y="9"/>
                  <a:pt x="45" y="0"/>
                  <a:pt x="54" y="19"/>
                </a:cubicBezTo>
                <a:cubicBezTo>
                  <a:pt x="151" y="107"/>
                  <a:pt x="151" y="107"/>
                  <a:pt x="151" y="107"/>
                </a:cubicBezTo>
                <a:cubicBezTo>
                  <a:pt x="248" y="19"/>
                  <a:pt x="248" y="19"/>
                  <a:pt x="248" y="19"/>
                </a:cubicBezTo>
                <a:cubicBezTo>
                  <a:pt x="257" y="0"/>
                  <a:pt x="275" y="9"/>
                  <a:pt x="284" y="19"/>
                </a:cubicBezTo>
                <a:cubicBezTo>
                  <a:pt x="302" y="28"/>
                  <a:pt x="302" y="44"/>
                  <a:pt x="284" y="54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2" name="Google Shape;1942;p41"/>
          <p:cNvSpPr/>
          <p:nvPr/>
        </p:nvSpPr>
        <p:spPr>
          <a:xfrm>
            <a:off x="8109926" y="4885067"/>
            <a:ext cx="88405" cy="144985"/>
          </a:xfrm>
          <a:custGeom>
            <a:rect b="b" l="l" r="r" t="t"/>
            <a:pathLst>
              <a:path extrusionOk="0" h="294" w="179">
                <a:moveTo>
                  <a:pt x="54" y="9"/>
                </a:moveTo>
                <a:lnTo>
                  <a:pt x="54" y="9"/>
                </a:lnTo>
                <a:cubicBezTo>
                  <a:pt x="62" y="18"/>
                  <a:pt x="169" y="125"/>
                  <a:pt x="169" y="125"/>
                </a:cubicBezTo>
                <a:cubicBezTo>
                  <a:pt x="169" y="134"/>
                  <a:pt x="178" y="142"/>
                  <a:pt x="178" y="142"/>
                </a:cubicBezTo>
                <a:cubicBezTo>
                  <a:pt x="178" y="151"/>
                  <a:pt x="169" y="160"/>
                  <a:pt x="169" y="169"/>
                </a:cubicBezTo>
                <a:cubicBezTo>
                  <a:pt x="169" y="169"/>
                  <a:pt x="62" y="275"/>
                  <a:pt x="54" y="284"/>
                </a:cubicBezTo>
                <a:cubicBezTo>
                  <a:pt x="44" y="293"/>
                  <a:pt x="27" y="293"/>
                  <a:pt x="9" y="284"/>
                </a:cubicBezTo>
                <a:cubicBezTo>
                  <a:pt x="0" y="275"/>
                  <a:pt x="0" y="257"/>
                  <a:pt x="9" y="240"/>
                </a:cubicBezTo>
                <a:cubicBezTo>
                  <a:pt x="107" y="142"/>
                  <a:pt x="107" y="142"/>
                  <a:pt x="107" y="142"/>
                </a:cubicBezTo>
                <a:cubicBezTo>
                  <a:pt x="9" y="44"/>
                  <a:pt x="9" y="44"/>
                  <a:pt x="9" y="44"/>
                </a:cubicBezTo>
                <a:cubicBezTo>
                  <a:pt x="0" y="36"/>
                  <a:pt x="0" y="18"/>
                  <a:pt x="9" y="9"/>
                </a:cubicBezTo>
                <a:cubicBezTo>
                  <a:pt x="27" y="0"/>
                  <a:pt x="44" y="0"/>
                  <a:pt x="54" y="9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3" name="Google Shape;1943;p41"/>
          <p:cNvSpPr/>
          <p:nvPr/>
        </p:nvSpPr>
        <p:spPr>
          <a:xfrm>
            <a:off x="6647698" y="4885067"/>
            <a:ext cx="86638" cy="144985"/>
          </a:xfrm>
          <a:custGeom>
            <a:rect b="b" l="l" r="r" t="t"/>
            <a:pathLst>
              <a:path extrusionOk="0" h="294" w="177">
                <a:moveTo>
                  <a:pt x="123" y="9"/>
                </a:moveTo>
                <a:lnTo>
                  <a:pt x="123" y="9"/>
                </a:lnTo>
                <a:cubicBezTo>
                  <a:pt x="114" y="18"/>
                  <a:pt x="8" y="125"/>
                  <a:pt x="8" y="125"/>
                </a:cubicBezTo>
                <a:cubicBezTo>
                  <a:pt x="8" y="134"/>
                  <a:pt x="0" y="142"/>
                  <a:pt x="0" y="142"/>
                </a:cubicBezTo>
                <a:cubicBezTo>
                  <a:pt x="0" y="151"/>
                  <a:pt x="8" y="160"/>
                  <a:pt x="8" y="169"/>
                </a:cubicBezTo>
                <a:cubicBezTo>
                  <a:pt x="8" y="169"/>
                  <a:pt x="114" y="275"/>
                  <a:pt x="123" y="284"/>
                </a:cubicBezTo>
                <a:cubicBezTo>
                  <a:pt x="132" y="293"/>
                  <a:pt x="150" y="293"/>
                  <a:pt x="167" y="284"/>
                </a:cubicBezTo>
                <a:cubicBezTo>
                  <a:pt x="176" y="275"/>
                  <a:pt x="176" y="257"/>
                  <a:pt x="167" y="240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167" y="44"/>
                  <a:pt x="167" y="44"/>
                  <a:pt x="167" y="44"/>
                </a:cubicBezTo>
                <a:cubicBezTo>
                  <a:pt x="176" y="36"/>
                  <a:pt x="176" y="18"/>
                  <a:pt x="167" y="9"/>
                </a:cubicBezTo>
                <a:cubicBezTo>
                  <a:pt x="150" y="0"/>
                  <a:pt x="132" y="0"/>
                  <a:pt x="123" y="9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4" name="Google Shape;1944;p41"/>
          <p:cNvSpPr/>
          <p:nvPr/>
        </p:nvSpPr>
        <p:spPr>
          <a:xfrm>
            <a:off x="6575205" y="5381906"/>
            <a:ext cx="235158" cy="120232"/>
          </a:xfrm>
          <a:custGeom>
            <a:rect b="b" l="l" r="r" t="t"/>
            <a:pathLst>
              <a:path extrusionOk="0" h="248" w="479">
                <a:moveTo>
                  <a:pt x="363" y="247"/>
                </a:moveTo>
                <a:lnTo>
                  <a:pt x="363" y="168"/>
                </a:lnTo>
                <a:lnTo>
                  <a:pt x="0" y="168"/>
                </a:lnTo>
                <a:lnTo>
                  <a:pt x="0" y="79"/>
                </a:lnTo>
                <a:lnTo>
                  <a:pt x="363" y="79"/>
                </a:lnTo>
                <a:lnTo>
                  <a:pt x="363" y="0"/>
                </a:lnTo>
                <a:lnTo>
                  <a:pt x="478" y="124"/>
                </a:lnTo>
                <a:lnTo>
                  <a:pt x="363" y="247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5" name="Google Shape;1945;p41"/>
          <p:cNvSpPr/>
          <p:nvPr/>
        </p:nvSpPr>
        <p:spPr>
          <a:xfrm>
            <a:off x="5111210" y="5381906"/>
            <a:ext cx="235158" cy="120232"/>
          </a:xfrm>
          <a:custGeom>
            <a:rect b="b" l="l" r="r" t="t"/>
            <a:pathLst>
              <a:path extrusionOk="0" h="248" w="480">
                <a:moveTo>
                  <a:pt x="116" y="247"/>
                </a:moveTo>
                <a:lnTo>
                  <a:pt x="116" y="168"/>
                </a:lnTo>
                <a:lnTo>
                  <a:pt x="479" y="168"/>
                </a:lnTo>
                <a:lnTo>
                  <a:pt x="479" y="79"/>
                </a:lnTo>
                <a:lnTo>
                  <a:pt x="116" y="79"/>
                </a:lnTo>
                <a:lnTo>
                  <a:pt x="116" y="0"/>
                </a:lnTo>
                <a:lnTo>
                  <a:pt x="0" y="124"/>
                </a:lnTo>
                <a:lnTo>
                  <a:pt x="116" y="247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6" name="Google Shape;1946;p41"/>
          <p:cNvSpPr/>
          <p:nvPr/>
        </p:nvSpPr>
        <p:spPr>
          <a:xfrm>
            <a:off x="5655788" y="5325327"/>
            <a:ext cx="121999" cy="240464"/>
          </a:xfrm>
          <a:custGeom>
            <a:rect b="b" l="l" r="r" t="t"/>
            <a:pathLst>
              <a:path extrusionOk="0" h="489" w="249">
                <a:moveTo>
                  <a:pt x="248" y="363"/>
                </a:moveTo>
                <a:lnTo>
                  <a:pt x="169" y="363"/>
                </a:lnTo>
                <a:lnTo>
                  <a:pt x="169" y="0"/>
                </a:lnTo>
                <a:lnTo>
                  <a:pt x="79" y="0"/>
                </a:lnTo>
                <a:lnTo>
                  <a:pt x="79" y="363"/>
                </a:lnTo>
                <a:lnTo>
                  <a:pt x="0" y="363"/>
                </a:lnTo>
                <a:lnTo>
                  <a:pt x="124" y="488"/>
                </a:lnTo>
                <a:lnTo>
                  <a:pt x="248" y="363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7" name="Google Shape;1947;p41"/>
          <p:cNvSpPr/>
          <p:nvPr/>
        </p:nvSpPr>
        <p:spPr>
          <a:xfrm>
            <a:off x="6143786" y="5325327"/>
            <a:ext cx="121999" cy="240464"/>
          </a:xfrm>
          <a:custGeom>
            <a:rect b="b" l="l" r="r" t="t"/>
            <a:pathLst>
              <a:path extrusionOk="0" h="489" w="249">
                <a:moveTo>
                  <a:pt x="248" y="116"/>
                </a:moveTo>
                <a:lnTo>
                  <a:pt x="169" y="116"/>
                </a:lnTo>
                <a:lnTo>
                  <a:pt x="169" y="488"/>
                </a:lnTo>
                <a:lnTo>
                  <a:pt x="80" y="488"/>
                </a:lnTo>
                <a:lnTo>
                  <a:pt x="80" y="116"/>
                </a:lnTo>
                <a:lnTo>
                  <a:pt x="0" y="116"/>
                </a:lnTo>
                <a:lnTo>
                  <a:pt x="125" y="0"/>
                </a:lnTo>
                <a:lnTo>
                  <a:pt x="248" y="116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8" name="Google Shape;1948;p41"/>
          <p:cNvSpPr/>
          <p:nvPr/>
        </p:nvSpPr>
        <p:spPr>
          <a:xfrm>
            <a:off x="8532504" y="5820398"/>
            <a:ext cx="217478" cy="222782"/>
          </a:xfrm>
          <a:custGeom>
            <a:rect b="b" l="l" r="r" t="t"/>
            <a:pathLst>
              <a:path extrusionOk="0" h="454" w="44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9" name="Google Shape;1949;p41"/>
          <p:cNvSpPr/>
          <p:nvPr/>
        </p:nvSpPr>
        <p:spPr>
          <a:xfrm>
            <a:off x="7123320" y="5318255"/>
            <a:ext cx="111391" cy="245767"/>
          </a:xfrm>
          <a:custGeom>
            <a:rect b="b" l="l" r="r" t="t"/>
            <a:pathLst>
              <a:path extrusionOk="0" h="498" w="231">
                <a:moveTo>
                  <a:pt x="115" y="0"/>
                </a:moveTo>
                <a:lnTo>
                  <a:pt x="0" y="187"/>
                </a:lnTo>
                <a:lnTo>
                  <a:pt x="230" y="187"/>
                </a:lnTo>
                <a:lnTo>
                  <a:pt x="115" y="0"/>
                </a:lnTo>
                <a:close/>
                <a:moveTo>
                  <a:pt x="115" y="497"/>
                </a:moveTo>
                <a:lnTo>
                  <a:pt x="230" y="319"/>
                </a:lnTo>
                <a:lnTo>
                  <a:pt x="0" y="319"/>
                </a:lnTo>
                <a:lnTo>
                  <a:pt x="115" y="49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0" name="Google Shape;1950;p41"/>
          <p:cNvSpPr/>
          <p:nvPr/>
        </p:nvSpPr>
        <p:spPr>
          <a:xfrm>
            <a:off x="4115762" y="4385113"/>
            <a:ext cx="228087" cy="231623"/>
          </a:xfrm>
          <a:custGeom>
            <a:rect b="b" l="l" r="r" t="t"/>
            <a:pathLst>
              <a:path extrusionOk="0" h="470" w="462">
                <a:moveTo>
                  <a:pt x="425" y="354"/>
                </a:moveTo>
                <a:lnTo>
                  <a:pt x="425" y="354"/>
                </a:lnTo>
                <a:cubicBezTo>
                  <a:pt x="425" y="292"/>
                  <a:pt x="425" y="292"/>
                  <a:pt x="425" y="292"/>
                </a:cubicBezTo>
                <a:cubicBezTo>
                  <a:pt x="425" y="257"/>
                  <a:pt x="408" y="212"/>
                  <a:pt x="346" y="212"/>
                </a:cubicBezTo>
                <a:cubicBezTo>
                  <a:pt x="293" y="212"/>
                  <a:pt x="293" y="212"/>
                  <a:pt x="293" y="212"/>
                </a:cubicBezTo>
                <a:cubicBezTo>
                  <a:pt x="257" y="212"/>
                  <a:pt x="257" y="195"/>
                  <a:pt x="257" y="185"/>
                </a:cubicBezTo>
                <a:cubicBezTo>
                  <a:pt x="257" y="114"/>
                  <a:pt x="257" y="114"/>
                  <a:pt x="257" y="114"/>
                </a:cubicBezTo>
                <a:cubicBezTo>
                  <a:pt x="275" y="106"/>
                  <a:pt x="293" y="88"/>
                  <a:pt x="293" y="61"/>
                </a:cubicBezTo>
                <a:cubicBezTo>
                  <a:pt x="293" y="26"/>
                  <a:pt x="266" y="0"/>
                  <a:pt x="231" y="0"/>
                </a:cubicBezTo>
                <a:cubicBezTo>
                  <a:pt x="196" y="0"/>
                  <a:pt x="169" y="26"/>
                  <a:pt x="169" y="61"/>
                </a:cubicBezTo>
                <a:cubicBezTo>
                  <a:pt x="169" y="88"/>
                  <a:pt x="186" y="106"/>
                  <a:pt x="204" y="114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4" y="185"/>
                  <a:pt x="204" y="212"/>
                  <a:pt x="169" y="212"/>
                </a:cubicBezTo>
                <a:cubicBezTo>
                  <a:pt x="115" y="212"/>
                  <a:pt x="115" y="212"/>
                  <a:pt x="115" y="212"/>
                </a:cubicBezTo>
                <a:cubicBezTo>
                  <a:pt x="53" y="212"/>
                  <a:pt x="36" y="257"/>
                  <a:pt x="36" y="292"/>
                </a:cubicBezTo>
                <a:cubicBezTo>
                  <a:pt x="36" y="354"/>
                  <a:pt x="36" y="354"/>
                  <a:pt x="36" y="354"/>
                </a:cubicBezTo>
                <a:cubicBezTo>
                  <a:pt x="9" y="363"/>
                  <a:pt x="0" y="380"/>
                  <a:pt x="0" y="407"/>
                </a:cubicBezTo>
                <a:cubicBezTo>
                  <a:pt x="0" y="442"/>
                  <a:pt x="27" y="469"/>
                  <a:pt x="53" y="469"/>
                </a:cubicBezTo>
                <a:cubicBezTo>
                  <a:pt x="89" y="469"/>
                  <a:pt x="115" y="442"/>
                  <a:pt x="115" y="407"/>
                </a:cubicBezTo>
                <a:cubicBezTo>
                  <a:pt x="115" y="380"/>
                  <a:pt x="98" y="363"/>
                  <a:pt x="80" y="354"/>
                </a:cubicBezTo>
                <a:cubicBezTo>
                  <a:pt x="80" y="292"/>
                  <a:pt x="80" y="292"/>
                  <a:pt x="80" y="292"/>
                </a:cubicBezTo>
                <a:cubicBezTo>
                  <a:pt x="80" y="292"/>
                  <a:pt x="80" y="257"/>
                  <a:pt x="115" y="257"/>
                </a:cubicBezTo>
                <a:cubicBezTo>
                  <a:pt x="169" y="257"/>
                  <a:pt x="169" y="257"/>
                  <a:pt x="169" y="257"/>
                </a:cubicBezTo>
                <a:cubicBezTo>
                  <a:pt x="186" y="257"/>
                  <a:pt x="196" y="257"/>
                  <a:pt x="204" y="248"/>
                </a:cubicBezTo>
                <a:cubicBezTo>
                  <a:pt x="204" y="354"/>
                  <a:pt x="204" y="354"/>
                  <a:pt x="204" y="354"/>
                </a:cubicBezTo>
                <a:cubicBezTo>
                  <a:pt x="186" y="363"/>
                  <a:pt x="169" y="380"/>
                  <a:pt x="169" y="407"/>
                </a:cubicBezTo>
                <a:cubicBezTo>
                  <a:pt x="169" y="442"/>
                  <a:pt x="196" y="469"/>
                  <a:pt x="231" y="469"/>
                </a:cubicBezTo>
                <a:cubicBezTo>
                  <a:pt x="266" y="469"/>
                  <a:pt x="293" y="442"/>
                  <a:pt x="293" y="407"/>
                </a:cubicBezTo>
                <a:cubicBezTo>
                  <a:pt x="293" y="380"/>
                  <a:pt x="275" y="363"/>
                  <a:pt x="257" y="354"/>
                </a:cubicBezTo>
                <a:cubicBezTo>
                  <a:pt x="257" y="248"/>
                  <a:pt x="257" y="248"/>
                  <a:pt x="257" y="248"/>
                </a:cubicBezTo>
                <a:cubicBezTo>
                  <a:pt x="266" y="257"/>
                  <a:pt x="275" y="257"/>
                  <a:pt x="293" y="257"/>
                </a:cubicBezTo>
                <a:cubicBezTo>
                  <a:pt x="346" y="257"/>
                  <a:pt x="346" y="257"/>
                  <a:pt x="346" y="257"/>
                </a:cubicBezTo>
                <a:cubicBezTo>
                  <a:pt x="381" y="257"/>
                  <a:pt x="381" y="283"/>
                  <a:pt x="381" y="292"/>
                </a:cubicBezTo>
                <a:cubicBezTo>
                  <a:pt x="381" y="354"/>
                  <a:pt x="381" y="354"/>
                  <a:pt x="381" y="354"/>
                </a:cubicBezTo>
                <a:cubicBezTo>
                  <a:pt x="363" y="363"/>
                  <a:pt x="346" y="380"/>
                  <a:pt x="346" y="407"/>
                </a:cubicBezTo>
                <a:cubicBezTo>
                  <a:pt x="346" y="442"/>
                  <a:pt x="372" y="469"/>
                  <a:pt x="408" y="469"/>
                </a:cubicBezTo>
                <a:cubicBezTo>
                  <a:pt x="434" y="469"/>
                  <a:pt x="461" y="442"/>
                  <a:pt x="461" y="407"/>
                </a:cubicBezTo>
                <a:cubicBezTo>
                  <a:pt x="461" y="380"/>
                  <a:pt x="453" y="363"/>
                  <a:pt x="425" y="354"/>
                </a:cubicBezTo>
                <a:close/>
                <a:moveTo>
                  <a:pt x="89" y="407"/>
                </a:moveTo>
                <a:lnTo>
                  <a:pt x="89" y="407"/>
                </a:lnTo>
                <a:cubicBezTo>
                  <a:pt x="89" y="425"/>
                  <a:pt x="71" y="442"/>
                  <a:pt x="53" y="442"/>
                </a:cubicBezTo>
                <a:cubicBezTo>
                  <a:pt x="36" y="442"/>
                  <a:pt x="18" y="425"/>
                  <a:pt x="18" y="407"/>
                </a:cubicBezTo>
                <a:cubicBezTo>
                  <a:pt x="18" y="389"/>
                  <a:pt x="36" y="372"/>
                  <a:pt x="53" y="372"/>
                </a:cubicBezTo>
                <a:cubicBezTo>
                  <a:pt x="71" y="372"/>
                  <a:pt x="89" y="389"/>
                  <a:pt x="89" y="407"/>
                </a:cubicBezTo>
                <a:close/>
                <a:moveTo>
                  <a:pt x="196" y="61"/>
                </a:moveTo>
                <a:lnTo>
                  <a:pt x="196" y="61"/>
                </a:lnTo>
                <a:cubicBezTo>
                  <a:pt x="196" y="44"/>
                  <a:pt x="213" y="26"/>
                  <a:pt x="231" y="26"/>
                </a:cubicBezTo>
                <a:cubicBezTo>
                  <a:pt x="249" y="26"/>
                  <a:pt x="266" y="44"/>
                  <a:pt x="266" y="61"/>
                </a:cubicBezTo>
                <a:cubicBezTo>
                  <a:pt x="266" y="79"/>
                  <a:pt x="249" y="97"/>
                  <a:pt x="231" y="97"/>
                </a:cubicBezTo>
                <a:cubicBezTo>
                  <a:pt x="213" y="97"/>
                  <a:pt x="196" y="79"/>
                  <a:pt x="196" y="61"/>
                </a:cubicBezTo>
                <a:close/>
                <a:moveTo>
                  <a:pt x="266" y="407"/>
                </a:moveTo>
                <a:lnTo>
                  <a:pt x="266" y="407"/>
                </a:lnTo>
                <a:cubicBezTo>
                  <a:pt x="266" y="425"/>
                  <a:pt x="249" y="442"/>
                  <a:pt x="231" y="442"/>
                </a:cubicBezTo>
                <a:cubicBezTo>
                  <a:pt x="213" y="442"/>
                  <a:pt x="196" y="425"/>
                  <a:pt x="196" y="407"/>
                </a:cubicBezTo>
                <a:cubicBezTo>
                  <a:pt x="196" y="389"/>
                  <a:pt x="213" y="372"/>
                  <a:pt x="231" y="372"/>
                </a:cubicBezTo>
                <a:cubicBezTo>
                  <a:pt x="249" y="372"/>
                  <a:pt x="266" y="389"/>
                  <a:pt x="266" y="407"/>
                </a:cubicBezTo>
                <a:close/>
                <a:moveTo>
                  <a:pt x="408" y="442"/>
                </a:moveTo>
                <a:lnTo>
                  <a:pt x="408" y="442"/>
                </a:lnTo>
                <a:cubicBezTo>
                  <a:pt x="381" y="442"/>
                  <a:pt x="372" y="425"/>
                  <a:pt x="372" y="407"/>
                </a:cubicBezTo>
                <a:cubicBezTo>
                  <a:pt x="372" y="389"/>
                  <a:pt x="381" y="372"/>
                  <a:pt x="408" y="372"/>
                </a:cubicBezTo>
                <a:cubicBezTo>
                  <a:pt x="425" y="372"/>
                  <a:pt x="434" y="389"/>
                  <a:pt x="434" y="407"/>
                </a:cubicBezTo>
                <a:cubicBezTo>
                  <a:pt x="434" y="425"/>
                  <a:pt x="425" y="442"/>
                  <a:pt x="408" y="44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1" name="Google Shape;1951;p41"/>
          <p:cNvSpPr/>
          <p:nvPr/>
        </p:nvSpPr>
        <p:spPr>
          <a:xfrm>
            <a:off x="3687879" y="4368778"/>
            <a:ext cx="159130" cy="205101"/>
          </a:xfrm>
          <a:custGeom>
            <a:rect b="b" l="l" r="r" t="t"/>
            <a:pathLst>
              <a:path extrusionOk="0" h="417" w="320">
                <a:moveTo>
                  <a:pt x="319" y="62"/>
                </a:moveTo>
                <a:lnTo>
                  <a:pt x="319" y="62"/>
                </a:lnTo>
                <a:cubicBezTo>
                  <a:pt x="319" y="27"/>
                  <a:pt x="292" y="0"/>
                  <a:pt x="257" y="0"/>
                </a:cubicBezTo>
                <a:cubicBezTo>
                  <a:pt x="221" y="0"/>
                  <a:pt x="194" y="27"/>
                  <a:pt x="194" y="62"/>
                </a:cubicBezTo>
                <a:cubicBezTo>
                  <a:pt x="194" y="80"/>
                  <a:pt x="213" y="106"/>
                  <a:pt x="230" y="115"/>
                </a:cubicBezTo>
                <a:cubicBezTo>
                  <a:pt x="230" y="159"/>
                  <a:pt x="194" y="169"/>
                  <a:pt x="150" y="186"/>
                </a:cubicBezTo>
                <a:cubicBezTo>
                  <a:pt x="132" y="195"/>
                  <a:pt x="106" y="195"/>
                  <a:pt x="79" y="213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106" y="106"/>
                  <a:pt x="115" y="80"/>
                  <a:pt x="115" y="62"/>
                </a:cubicBezTo>
                <a:cubicBezTo>
                  <a:pt x="115" y="27"/>
                  <a:pt x="88" y="0"/>
                  <a:pt x="62" y="0"/>
                </a:cubicBezTo>
                <a:cubicBezTo>
                  <a:pt x="26" y="0"/>
                  <a:pt x="0" y="27"/>
                  <a:pt x="0" y="62"/>
                </a:cubicBezTo>
                <a:cubicBezTo>
                  <a:pt x="0" y="80"/>
                  <a:pt x="17" y="106"/>
                  <a:pt x="35" y="115"/>
                </a:cubicBezTo>
                <a:cubicBezTo>
                  <a:pt x="35" y="301"/>
                  <a:pt x="35" y="301"/>
                  <a:pt x="35" y="301"/>
                </a:cubicBezTo>
                <a:cubicBezTo>
                  <a:pt x="17" y="310"/>
                  <a:pt x="0" y="328"/>
                  <a:pt x="0" y="354"/>
                </a:cubicBezTo>
                <a:cubicBezTo>
                  <a:pt x="0" y="390"/>
                  <a:pt x="26" y="416"/>
                  <a:pt x="62" y="416"/>
                </a:cubicBezTo>
                <a:cubicBezTo>
                  <a:pt x="88" y="416"/>
                  <a:pt x="115" y="390"/>
                  <a:pt x="115" y="354"/>
                </a:cubicBezTo>
                <a:cubicBezTo>
                  <a:pt x="115" y="328"/>
                  <a:pt x="106" y="310"/>
                  <a:pt x="88" y="301"/>
                </a:cubicBezTo>
                <a:cubicBezTo>
                  <a:pt x="88" y="257"/>
                  <a:pt x="123" y="240"/>
                  <a:pt x="168" y="231"/>
                </a:cubicBezTo>
                <a:cubicBezTo>
                  <a:pt x="213" y="213"/>
                  <a:pt x="275" y="195"/>
                  <a:pt x="283" y="115"/>
                </a:cubicBezTo>
                <a:cubicBezTo>
                  <a:pt x="301" y="106"/>
                  <a:pt x="319" y="80"/>
                  <a:pt x="319" y="62"/>
                </a:cubicBezTo>
                <a:close/>
                <a:moveTo>
                  <a:pt x="26" y="62"/>
                </a:moveTo>
                <a:lnTo>
                  <a:pt x="26" y="62"/>
                </a:lnTo>
                <a:cubicBezTo>
                  <a:pt x="26" y="35"/>
                  <a:pt x="44" y="27"/>
                  <a:pt x="62" y="27"/>
                </a:cubicBezTo>
                <a:cubicBezTo>
                  <a:pt x="79" y="27"/>
                  <a:pt x="97" y="35"/>
                  <a:pt x="97" y="62"/>
                </a:cubicBezTo>
                <a:cubicBezTo>
                  <a:pt x="97" y="80"/>
                  <a:pt x="79" y="88"/>
                  <a:pt x="62" y="88"/>
                </a:cubicBezTo>
                <a:cubicBezTo>
                  <a:pt x="44" y="88"/>
                  <a:pt x="26" y="80"/>
                  <a:pt x="26" y="62"/>
                </a:cubicBezTo>
                <a:close/>
                <a:moveTo>
                  <a:pt x="62" y="390"/>
                </a:moveTo>
                <a:lnTo>
                  <a:pt x="62" y="390"/>
                </a:lnTo>
                <a:cubicBezTo>
                  <a:pt x="44" y="390"/>
                  <a:pt x="26" y="372"/>
                  <a:pt x="26" y="354"/>
                </a:cubicBezTo>
                <a:cubicBezTo>
                  <a:pt x="26" y="337"/>
                  <a:pt x="44" y="319"/>
                  <a:pt x="62" y="319"/>
                </a:cubicBezTo>
                <a:cubicBezTo>
                  <a:pt x="79" y="319"/>
                  <a:pt x="97" y="337"/>
                  <a:pt x="97" y="354"/>
                </a:cubicBezTo>
                <a:cubicBezTo>
                  <a:pt x="97" y="372"/>
                  <a:pt x="79" y="390"/>
                  <a:pt x="62" y="390"/>
                </a:cubicBezTo>
                <a:close/>
                <a:moveTo>
                  <a:pt x="257" y="88"/>
                </a:moveTo>
                <a:lnTo>
                  <a:pt x="257" y="88"/>
                </a:lnTo>
                <a:cubicBezTo>
                  <a:pt x="239" y="88"/>
                  <a:pt x="221" y="80"/>
                  <a:pt x="221" y="62"/>
                </a:cubicBezTo>
                <a:cubicBezTo>
                  <a:pt x="221" y="35"/>
                  <a:pt x="239" y="27"/>
                  <a:pt x="257" y="27"/>
                </a:cubicBezTo>
                <a:cubicBezTo>
                  <a:pt x="275" y="27"/>
                  <a:pt x="292" y="35"/>
                  <a:pt x="292" y="62"/>
                </a:cubicBezTo>
                <a:cubicBezTo>
                  <a:pt x="292" y="80"/>
                  <a:pt x="275" y="88"/>
                  <a:pt x="257" y="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2" name="Google Shape;1952;p41"/>
          <p:cNvSpPr/>
          <p:nvPr/>
        </p:nvSpPr>
        <p:spPr>
          <a:xfrm>
            <a:off x="3201649" y="4354633"/>
            <a:ext cx="157361" cy="231623"/>
          </a:xfrm>
          <a:custGeom>
            <a:rect b="b" l="l" r="r" t="t"/>
            <a:pathLst>
              <a:path extrusionOk="0" h="470" w="320">
                <a:moveTo>
                  <a:pt x="258" y="345"/>
                </a:moveTo>
                <a:lnTo>
                  <a:pt x="258" y="345"/>
                </a:lnTo>
                <a:cubicBezTo>
                  <a:pt x="231" y="345"/>
                  <a:pt x="213" y="363"/>
                  <a:pt x="205" y="380"/>
                </a:cubicBezTo>
                <a:cubicBezTo>
                  <a:pt x="124" y="380"/>
                  <a:pt x="124" y="380"/>
                  <a:pt x="124" y="380"/>
                </a:cubicBezTo>
                <a:cubicBezTo>
                  <a:pt x="89" y="380"/>
                  <a:pt x="80" y="354"/>
                  <a:pt x="80" y="345"/>
                </a:cubicBezTo>
                <a:cubicBezTo>
                  <a:pt x="80" y="248"/>
                  <a:pt x="80" y="248"/>
                  <a:pt x="80" y="248"/>
                </a:cubicBezTo>
                <a:cubicBezTo>
                  <a:pt x="98" y="257"/>
                  <a:pt x="107" y="257"/>
                  <a:pt x="124" y="257"/>
                </a:cubicBezTo>
                <a:cubicBezTo>
                  <a:pt x="205" y="257"/>
                  <a:pt x="205" y="257"/>
                  <a:pt x="205" y="257"/>
                </a:cubicBezTo>
                <a:cubicBezTo>
                  <a:pt x="213" y="274"/>
                  <a:pt x="231" y="292"/>
                  <a:pt x="258" y="292"/>
                </a:cubicBezTo>
                <a:cubicBezTo>
                  <a:pt x="293" y="292"/>
                  <a:pt x="319" y="266"/>
                  <a:pt x="319" y="230"/>
                </a:cubicBezTo>
                <a:cubicBezTo>
                  <a:pt x="319" y="204"/>
                  <a:pt x="293" y="176"/>
                  <a:pt x="258" y="176"/>
                </a:cubicBezTo>
                <a:cubicBezTo>
                  <a:pt x="231" y="176"/>
                  <a:pt x="213" y="185"/>
                  <a:pt x="205" y="212"/>
                </a:cubicBezTo>
                <a:cubicBezTo>
                  <a:pt x="124" y="212"/>
                  <a:pt x="124" y="212"/>
                  <a:pt x="124" y="212"/>
                </a:cubicBezTo>
                <a:cubicBezTo>
                  <a:pt x="89" y="212"/>
                  <a:pt x="80" y="176"/>
                  <a:pt x="80" y="167"/>
                </a:cubicBezTo>
                <a:cubicBezTo>
                  <a:pt x="80" y="114"/>
                  <a:pt x="80" y="114"/>
                  <a:pt x="80" y="114"/>
                </a:cubicBezTo>
                <a:cubicBezTo>
                  <a:pt x="107" y="106"/>
                  <a:pt x="115" y="88"/>
                  <a:pt x="115" y="61"/>
                </a:cubicBezTo>
                <a:cubicBezTo>
                  <a:pt x="115" y="26"/>
                  <a:pt x="89" y="0"/>
                  <a:pt x="62" y="0"/>
                </a:cubicBezTo>
                <a:cubicBezTo>
                  <a:pt x="27" y="0"/>
                  <a:pt x="0" y="26"/>
                  <a:pt x="0" y="61"/>
                </a:cubicBezTo>
                <a:cubicBezTo>
                  <a:pt x="0" y="88"/>
                  <a:pt x="18" y="106"/>
                  <a:pt x="36" y="114"/>
                </a:cubicBezTo>
                <a:cubicBezTo>
                  <a:pt x="36" y="345"/>
                  <a:pt x="36" y="345"/>
                  <a:pt x="36" y="345"/>
                </a:cubicBezTo>
                <a:cubicBezTo>
                  <a:pt x="36" y="380"/>
                  <a:pt x="62" y="433"/>
                  <a:pt x="124" y="433"/>
                </a:cubicBezTo>
                <a:cubicBezTo>
                  <a:pt x="205" y="433"/>
                  <a:pt x="205" y="433"/>
                  <a:pt x="205" y="433"/>
                </a:cubicBezTo>
                <a:cubicBezTo>
                  <a:pt x="213" y="451"/>
                  <a:pt x="231" y="469"/>
                  <a:pt x="258" y="469"/>
                </a:cubicBezTo>
                <a:cubicBezTo>
                  <a:pt x="293" y="469"/>
                  <a:pt x="319" y="442"/>
                  <a:pt x="319" y="407"/>
                </a:cubicBezTo>
                <a:cubicBezTo>
                  <a:pt x="319" y="372"/>
                  <a:pt x="293" y="345"/>
                  <a:pt x="258" y="345"/>
                </a:cubicBezTo>
                <a:close/>
                <a:moveTo>
                  <a:pt x="258" y="195"/>
                </a:moveTo>
                <a:lnTo>
                  <a:pt x="258" y="195"/>
                </a:lnTo>
                <a:cubicBezTo>
                  <a:pt x="275" y="195"/>
                  <a:pt x="293" y="212"/>
                  <a:pt x="293" y="230"/>
                </a:cubicBezTo>
                <a:cubicBezTo>
                  <a:pt x="293" y="248"/>
                  <a:pt x="275" y="266"/>
                  <a:pt x="258" y="266"/>
                </a:cubicBezTo>
                <a:cubicBezTo>
                  <a:pt x="240" y="266"/>
                  <a:pt x="221" y="248"/>
                  <a:pt x="221" y="230"/>
                </a:cubicBezTo>
                <a:cubicBezTo>
                  <a:pt x="221" y="212"/>
                  <a:pt x="240" y="195"/>
                  <a:pt x="258" y="195"/>
                </a:cubicBezTo>
                <a:close/>
                <a:moveTo>
                  <a:pt x="27" y="61"/>
                </a:moveTo>
                <a:lnTo>
                  <a:pt x="27" y="61"/>
                </a:lnTo>
                <a:cubicBezTo>
                  <a:pt x="27" y="44"/>
                  <a:pt x="45" y="26"/>
                  <a:pt x="62" y="26"/>
                </a:cubicBezTo>
                <a:cubicBezTo>
                  <a:pt x="80" y="26"/>
                  <a:pt x="98" y="44"/>
                  <a:pt x="98" y="61"/>
                </a:cubicBezTo>
                <a:cubicBezTo>
                  <a:pt x="98" y="79"/>
                  <a:pt x="80" y="97"/>
                  <a:pt x="62" y="97"/>
                </a:cubicBezTo>
                <a:cubicBezTo>
                  <a:pt x="45" y="97"/>
                  <a:pt x="27" y="79"/>
                  <a:pt x="27" y="61"/>
                </a:cubicBezTo>
                <a:close/>
                <a:moveTo>
                  <a:pt x="258" y="442"/>
                </a:moveTo>
                <a:lnTo>
                  <a:pt x="258" y="442"/>
                </a:lnTo>
                <a:cubicBezTo>
                  <a:pt x="240" y="442"/>
                  <a:pt x="221" y="425"/>
                  <a:pt x="221" y="407"/>
                </a:cubicBezTo>
                <a:cubicBezTo>
                  <a:pt x="221" y="389"/>
                  <a:pt x="240" y="372"/>
                  <a:pt x="258" y="372"/>
                </a:cubicBezTo>
                <a:cubicBezTo>
                  <a:pt x="275" y="372"/>
                  <a:pt x="293" y="389"/>
                  <a:pt x="293" y="407"/>
                </a:cubicBezTo>
                <a:cubicBezTo>
                  <a:pt x="293" y="425"/>
                  <a:pt x="275" y="442"/>
                  <a:pt x="258" y="44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3" name="Google Shape;1953;p41"/>
          <p:cNvSpPr/>
          <p:nvPr/>
        </p:nvSpPr>
        <p:spPr>
          <a:xfrm>
            <a:off x="4713384" y="4368778"/>
            <a:ext cx="60116" cy="205101"/>
          </a:xfrm>
          <a:custGeom>
            <a:rect b="b" l="l" r="r" t="t"/>
            <a:pathLst>
              <a:path extrusionOk="0" h="417" w="125">
                <a:moveTo>
                  <a:pt x="89" y="301"/>
                </a:moveTo>
                <a:lnTo>
                  <a:pt x="89" y="301"/>
                </a:lnTo>
                <a:cubicBezTo>
                  <a:pt x="89" y="115"/>
                  <a:pt x="89" y="115"/>
                  <a:pt x="89" y="115"/>
                </a:cubicBezTo>
                <a:cubicBezTo>
                  <a:pt x="106" y="106"/>
                  <a:pt x="124" y="80"/>
                  <a:pt x="124" y="62"/>
                </a:cubicBezTo>
                <a:cubicBezTo>
                  <a:pt x="124" y="27"/>
                  <a:pt x="97" y="0"/>
                  <a:pt x="62" y="0"/>
                </a:cubicBezTo>
                <a:cubicBezTo>
                  <a:pt x="27" y="0"/>
                  <a:pt x="0" y="27"/>
                  <a:pt x="0" y="62"/>
                </a:cubicBezTo>
                <a:cubicBezTo>
                  <a:pt x="0" y="80"/>
                  <a:pt x="18" y="106"/>
                  <a:pt x="36" y="115"/>
                </a:cubicBezTo>
                <a:cubicBezTo>
                  <a:pt x="36" y="301"/>
                  <a:pt x="36" y="301"/>
                  <a:pt x="36" y="301"/>
                </a:cubicBezTo>
                <a:cubicBezTo>
                  <a:pt x="18" y="310"/>
                  <a:pt x="0" y="328"/>
                  <a:pt x="0" y="354"/>
                </a:cubicBezTo>
                <a:cubicBezTo>
                  <a:pt x="0" y="390"/>
                  <a:pt x="27" y="416"/>
                  <a:pt x="62" y="416"/>
                </a:cubicBezTo>
                <a:cubicBezTo>
                  <a:pt x="97" y="416"/>
                  <a:pt x="124" y="390"/>
                  <a:pt x="124" y="354"/>
                </a:cubicBezTo>
                <a:cubicBezTo>
                  <a:pt x="124" y="328"/>
                  <a:pt x="106" y="310"/>
                  <a:pt x="89" y="301"/>
                </a:cubicBezTo>
                <a:close/>
                <a:moveTo>
                  <a:pt x="27" y="62"/>
                </a:moveTo>
                <a:lnTo>
                  <a:pt x="27" y="62"/>
                </a:lnTo>
                <a:cubicBezTo>
                  <a:pt x="27" y="35"/>
                  <a:pt x="44" y="27"/>
                  <a:pt x="62" y="27"/>
                </a:cubicBezTo>
                <a:cubicBezTo>
                  <a:pt x="80" y="27"/>
                  <a:pt x="97" y="35"/>
                  <a:pt x="97" y="62"/>
                </a:cubicBezTo>
                <a:cubicBezTo>
                  <a:pt x="97" y="80"/>
                  <a:pt x="80" y="88"/>
                  <a:pt x="62" y="88"/>
                </a:cubicBezTo>
                <a:cubicBezTo>
                  <a:pt x="44" y="88"/>
                  <a:pt x="27" y="80"/>
                  <a:pt x="27" y="62"/>
                </a:cubicBezTo>
                <a:close/>
                <a:moveTo>
                  <a:pt x="62" y="390"/>
                </a:moveTo>
                <a:lnTo>
                  <a:pt x="62" y="390"/>
                </a:lnTo>
                <a:cubicBezTo>
                  <a:pt x="44" y="390"/>
                  <a:pt x="27" y="372"/>
                  <a:pt x="27" y="354"/>
                </a:cubicBezTo>
                <a:cubicBezTo>
                  <a:pt x="27" y="337"/>
                  <a:pt x="44" y="319"/>
                  <a:pt x="62" y="319"/>
                </a:cubicBezTo>
                <a:cubicBezTo>
                  <a:pt x="80" y="319"/>
                  <a:pt x="97" y="337"/>
                  <a:pt x="97" y="354"/>
                </a:cubicBezTo>
                <a:cubicBezTo>
                  <a:pt x="97" y="372"/>
                  <a:pt x="80" y="390"/>
                  <a:pt x="62" y="39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4" name="Google Shape;1954;p41"/>
          <p:cNvSpPr/>
          <p:nvPr/>
        </p:nvSpPr>
        <p:spPr>
          <a:xfrm>
            <a:off x="5151875" y="4368778"/>
            <a:ext cx="159130" cy="205101"/>
          </a:xfrm>
          <a:custGeom>
            <a:rect b="b" l="l" r="r" t="t"/>
            <a:pathLst>
              <a:path extrusionOk="0" h="417" w="320">
                <a:moveTo>
                  <a:pt x="115" y="62"/>
                </a:moveTo>
                <a:lnTo>
                  <a:pt x="115" y="62"/>
                </a:lnTo>
                <a:cubicBezTo>
                  <a:pt x="115" y="27"/>
                  <a:pt x="89" y="0"/>
                  <a:pt x="62" y="0"/>
                </a:cubicBezTo>
                <a:cubicBezTo>
                  <a:pt x="27" y="0"/>
                  <a:pt x="0" y="27"/>
                  <a:pt x="0" y="62"/>
                </a:cubicBezTo>
                <a:cubicBezTo>
                  <a:pt x="0" y="80"/>
                  <a:pt x="18" y="106"/>
                  <a:pt x="36" y="115"/>
                </a:cubicBezTo>
                <a:cubicBezTo>
                  <a:pt x="36" y="301"/>
                  <a:pt x="36" y="301"/>
                  <a:pt x="36" y="301"/>
                </a:cubicBezTo>
                <a:cubicBezTo>
                  <a:pt x="18" y="310"/>
                  <a:pt x="0" y="328"/>
                  <a:pt x="0" y="354"/>
                </a:cubicBezTo>
                <a:cubicBezTo>
                  <a:pt x="0" y="390"/>
                  <a:pt x="27" y="416"/>
                  <a:pt x="62" y="416"/>
                </a:cubicBezTo>
                <a:cubicBezTo>
                  <a:pt x="89" y="416"/>
                  <a:pt x="115" y="390"/>
                  <a:pt x="115" y="354"/>
                </a:cubicBezTo>
                <a:cubicBezTo>
                  <a:pt x="115" y="328"/>
                  <a:pt x="106" y="310"/>
                  <a:pt x="80" y="301"/>
                </a:cubicBezTo>
                <a:cubicBezTo>
                  <a:pt x="80" y="115"/>
                  <a:pt x="80" y="115"/>
                  <a:pt x="80" y="115"/>
                </a:cubicBezTo>
                <a:cubicBezTo>
                  <a:pt x="106" y="106"/>
                  <a:pt x="115" y="80"/>
                  <a:pt x="115" y="62"/>
                </a:cubicBezTo>
                <a:close/>
                <a:moveTo>
                  <a:pt x="98" y="354"/>
                </a:moveTo>
                <a:lnTo>
                  <a:pt x="98" y="354"/>
                </a:lnTo>
                <a:cubicBezTo>
                  <a:pt x="98" y="372"/>
                  <a:pt x="80" y="390"/>
                  <a:pt x="62" y="390"/>
                </a:cubicBezTo>
                <a:cubicBezTo>
                  <a:pt x="44" y="390"/>
                  <a:pt x="27" y="372"/>
                  <a:pt x="27" y="354"/>
                </a:cubicBezTo>
                <a:cubicBezTo>
                  <a:pt x="27" y="337"/>
                  <a:pt x="44" y="319"/>
                  <a:pt x="62" y="319"/>
                </a:cubicBezTo>
                <a:cubicBezTo>
                  <a:pt x="80" y="319"/>
                  <a:pt x="98" y="337"/>
                  <a:pt x="98" y="354"/>
                </a:cubicBezTo>
                <a:close/>
                <a:moveTo>
                  <a:pt x="62" y="88"/>
                </a:moveTo>
                <a:lnTo>
                  <a:pt x="62" y="88"/>
                </a:lnTo>
                <a:cubicBezTo>
                  <a:pt x="44" y="88"/>
                  <a:pt x="27" y="80"/>
                  <a:pt x="27" y="62"/>
                </a:cubicBezTo>
                <a:cubicBezTo>
                  <a:pt x="27" y="35"/>
                  <a:pt x="44" y="27"/>
                  <a:pt x="62" y="27"/>
                </a:cubicBezTo>
                <a:cubicBezTo>
                  <a:pt x="80" y="27"/>
                  <a:pt x="98" y="35"/>
                  <a:pt x="98" y="62"/>
                </a:cubicBezTo>
                <a:cubicBezTo>
                  <a:pt x="98" y="80"/>
                  <a:pt x="80" y="88"/>
                  <a:pt x="62" y="88"/>
                </a:cubicBezTo>
                <a:close/>
                <a:moveTo>
                  <a:pt x="284" y="301"/>
                </a:moveTo>
                <a:lnTo>
                  <a:pt x="284" y="301"/>
                </a:lnTo>
                <a:cubicBezTo>
                  <a:pt x="284" y="115"/>
                  <a:pt x="284" y="115"/>
                  <a:pt x="284" y="115"/>
                </a:cubicBezTo>
                <a:cubicBezTo>
                  <a:pt x="302" y="106"/>
                  <a:pt x="319" y="80"/>
                  <a:pt x="319" y="62"/>
                </a:cubicBezTo>
                <a:cubicBezTo>
                  <a:pt x="319" y="27"/>
                  <a:pt x="292" y="0"/>
                  <a:pt x="257" y="0"/>
                </a:cubicBezTo>
                <a:cubicBezTo>
                  <a:pt x="221" y="0"/>
                  <a:pt x="195" y="27"/>
                  <a:pt x="195" y="62"/>
                </a:cubicBezTo>
                <a:cubicBezTo>
                  <a:pt x="195" y="80"/>
                  <a:pt x="212" y="106"/>
                  <a:pt x="239" y="115"/>
                </a:cubicBezTo>
                <a:cubicBezTo>
                  <a:pt x="239" y="301"/>
                  <a:pt x="239" y="301"/>
                  <a:pt x="239" y="301"/>
                </a:cubicBezTo>
                <a:cubicBezTo>
                  <a:pt x="212" y="310"/>
                  <a:pt x="195" y="328"/>
                  <a:pt x="195" y="354"/>
                </a:cubicBezTo>
                <a:cubicBezTo>
                  <a:pt x="195" y="390"/>
                  <a:pt x="221" y="416"/>
                  <a:pt x="257" y="416"/>
                </a:cubicBezTo>
                <a:cubicBezTo>
                  <a:pt x="292" y="416"/>
                  <a:pt x="319" y="390"/>
                  <a:pt x="319" y="354"/>
                </a:cubicBezTo>
                <a:cubicBezTo>
                  <a:pt x="319" y="328"/>
                  <a:pt x="302" y="310"/>
                  <a:pt x="284" y="301"/>
                </a:cubicBezTo>
                <a:close/>
                <a:moveTo>
                  <a:pt x="221" y="62"/>
                </a:moveTo>
                <a:lnTo>
                  <a:pt x="221" y="62"/>
                </a:lnTo>
                <a:cubicBezTo>
                  <a:pt x="221" y="35"/>
                  <a:pt x="239" y="27"/>
                  <a:pt x="257" y="27"/>
                </a:cubicBezTo>
                <a:cubicBezTo>
                  <a:pt x="275" y="27"/>
                  <a:pt x="292" y="35"/>
                  <a:pt x="292" y="62"/>
                </a:cubicBezTo>
                <a:cubicBezTo>
                  <a:pt x="292" y="80"/>
                  <a:pt x="275" y="88"/>
                  <a:pt x="257" y="88"/>
                </a:cubicBezTo>
                <a:cubicBezTo>
                  <a:pt x="239" y="88"/>
                  <a:pt x="221" y="80"/>
                  <a:pt x="221" y="62"/>
                </a:cubicBezTo>
                <a:close/>
                <a:moveTo>
                  <a:pt x="257" y="390"/>
                </a:moveTo>
                <a:lnTo>
                  <a:pt x="257" y="390"/>
                </a:lnTo>
                <a:cubicBezTo>
                  <a:pt x="239" y="390"/>
                  <a:pt x="221" y="372"/>
                  <a:pt x="221" y="354"/>
                </a:cubicBezTo>
                <a:cubicBezTo>
                  <a:pt x="221" y="337"/>
                  <a:pt x="239" y="319"/>
                  <a:pt x="257" y="319"/>
                </a:cubicBezTo>
                <a:cubicBezTo>
                  <a:pt x="275" y="319"/>
                  <a:pt x="292" y="337"/>
                  <a:pt x="292" y="354"/>
                </a:cubicBezTo>
                <a:cubicBezTo>
                  <a:pt x="292" y="372"/>
                  <a:pt x="275" y="390"/>
                  <a:pt x="257" y="39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5" name="Google Shape;1955;p41"/>
          <p:cNvSpPr/>
          <p:nvPr/>
        </p:nvSpPr>
        <p:spPr>
          <a:xfrm>
            <a:off x="3222866" y="5337703"/>
            <a:ext cx="113159" cy="213942"/>
          </a:xfrm>
          <a:custGeom>
            <a:rect b="b" l="l" r="r" t="t"/>
            <a:pathLst>
              <a:path extrusionOk="0" h="435" w="231">
                <a:moveTo>
                  <a:pt x="221" y="399"/>
                </a:moveTo>
                <a:lnTo>
                  <a:pt x="221" y="399"/>
                </a:lnTo>
                <a:cubicBezTo>
                  <a:pt x="230" y="408"/>
                  <a:pt x="230" y="417"/>
                  <a:pt x="221" y="426"/>
                </a:cubicBezTo>
                <a:cubicBezTo>
                  <a:pt x="213" y="434"/>
                  <a:pt x="204" y="434"/>
                  <a:pt x="204" y="426"/>
                </a:cubicBezTo>
                <a:cubicBezTo>
                  <a:pt x="9" y="230"/>
                  <a:pt x="9" y="230"/>
                  <a:pt x="9" y="230"/>
                </a:cubicBezTo>
                <a:cubicBezTo>
                  <a:pt x="0" y="222"/>
                  <a:pt x="0" y="213"/>
                  <a:pt x="9" y="204"/>
                </a:cubicBezTo>
                <a:cubicBezTo>
                  <a:pt x="204" y="9"/>
                  <a:pt x="204" y="9"/>
                  <a:pt x="204" y="9"/>
                </a:cubicBezTo>
                <a:cubicBezTo>
                  <a:pt x="204" y="0"/>
                  <a:pt x="213" y="0"/>
                  <a:pt x="221" y="9"/>
                </a:cubicBezTo>
                <a:cubicBezTo>
                  <a:pt x="230" y="17"/>
                  <a:pt x="230" y="26"/>
                  <a:pt x="221" y="36"/>
                </a:cubicBezTo>
                <a:cubicBezTo>
                  <a:pt x="44" y="213"/>
                  <a:pt x="44" y="213"/>
                  <a:pt x="44" y="213"/>
                </a:cubicBezTo>
                <a:lnTo>
                  <a:pt x="221" y="399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6" name="Google Shape;1956;p41"/>
          <p:cNvSpPr/>
          <p:nvPr/>
        </p:nvSpPr>
        <p:spPr>
          <a:xfrm>
            <a:off x="8610301" y="4899212"/>
            <a:ext cx="65421" cy="111392"/>
          </a:xfrm>
          <a:custGeom>
            <a:rect b="b" l="l" r="r" t="t"/>
            <a:pathLst>
              <a:path extrusionOk="0" h="231" w="133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7" name="Google Shape;1957;p41"/>
          <p:cNvSpPr/>
          <p:nvPr/>
        </p:nvSpPr>
        <p:spPr>
          <a:xfrm>
            <a:off x="1760638" y="5411964"/>
            <a:ext cx="114928" cy="65421"/>
          </a:xfrm>
          <a:custGeom>
            <a:rect b="b" l="l" r="r" t="t"/>
            <a:pathLst>
              <a:path extrusionOk="0" h="133" w="232">
                <a:moveTo>
                  <a:pt x="195" y="9"/>
                </a:moveTo>
                <a:lnTo>
                  <a:pt x="195" y="9"/>
                </a:lnTo>
                <a:cubicBezTo>
                  <a:pt x="204" y="0"/>
                  <a:pt x="213" y="0"/>
                  <a:pt x="222" y="9"/>
                </a:cubicBezTo>
                <a:cubicBezTo>
                  <a:pt x="231" y="9"/>
                  <a:pt x="231" y="26"/>
                  <a:pt x="222" y="26"/>
                </a:cubicBezTo>
                <a:cubicBezTo>
                  <a:pt x="125" y="124"/>
                  <a:pt x="125" y="124"/>
                  <a:pt x="125" y="124"/>
                </a:cubicBezTo>
                <a:cubicBezTo>
                  <a:pt x="125" y="132"/>
                  <a:pt x="107" y="132"/>
                  <a:pt x="107" y="124"/>
                </a:cubicBezTo>
                <a:cubicBezTo>
                  <a:pt x="9" y="26"/>
                  <a:pt x="9" y="26"/>
                  <a:pt x="9" y="26"/>
                </a:cubicBezTo>
                <a:cubicBezTo>
                  <a:pt x="0" y="26"/>
                  <a:pt x="0" y="9"/>
                  <a:pt x="9" y="9"/>
                </a:cubicBezTo>
                <a:cubicBezTo>
                  <a:pt x="9" y="0"/>
                  <a:pt x="27" y="0"/>
                  <a:pt x="27" y="9"/>
                </a:cubicBezTo>
                <a:cubicBezTo>
                  <a:pt x="116" y="79"/>
                  <a:pt x="116" y="79"/>
                  <a:pt x="116" y="79"/>
                </a:cubicBezTo>
                <a:lnTo>
                  <a:pt x="195" y="9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8" name="Google Shape;1958;p41"/>
          <p:cNvSpPr/>
          <p:nvPr/>
        </p:nvSpPr>
        <p:spPr>
          <a:xfrm>
            <a:off x="2248637" y="5411964"/>
            <a:ext cx="114928" cy="65421"/>
          </a:xfrm>
          <a:custGeom>
            <a:rect b="b" l="l" r="r" t="t"/>
            <a:pathLst>
              <a:path extrusionOk="0" h="133" w="232">
                <a:moveTo>
                  <a:pt x="28" y="124"/>
                </a:moveTo>
                <a:lnTo>
                  <a:pt x="28" y="124"/>
                </a:lnTo>
                <a:cubicBezTo>
                  <a:pt x="28" y="132"/>
                  <a:pt x="10" y="132"/>
                  <a:pt x="10" y="124"/>
                </a:cubicBezTo>
                <a:cubicBezTo>
                  <a:pt x="0" y="115"/>
                  <a:pt x="0" y="106"/>
                  <a:pt x="10" y="97"/>
                </a:cubicBezTo>
                <a:cubicBezTo>
                  <a:pt x="107" y="9"/>
                  <a:pt x="107" y="9"/>
                  <a:pt x="107" y="9"/>
                </a:cubicBezTo>
                <a:cubicBezTo>
                  <a:pt x="107" y="0"/>
                  <a:pt x="125" y="0"/>
                  <a:pt x="125" y="9"/>
                </a:cubicBezTo>
                <a:cubicBezTo>
                  <a:pt x="222" y="97"/>
                  <a:pt x="222" y="97"/>
                  <a:pt x="222" y="97"/>
                </a:cubicBezTo>
                <a:cubicBezTo>
                  <a:pt x="231" y="106"/>
                  <a:pt x="231" y="115"/>
                  <a:pt x="222" y="124"/>
                </a:cubicBezTo>
                <a:cubicBezTo>
                  <a:pt x="213" y="132"/>
                  <a:pt x="204" y="132"/>
                  <a:pt x="196" y="124"/>
                </a:cubicBezTo>
                <a:cubicBezTo>
                  <a:pt x="116" y="44"/>
                  <a:pt x="116" y="44"/>
                  <a:pt x="116" y="44"/>
                </a:cubicBezTo>
                <a:lnTo>
                  <a:pt x="28" y="124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9" name="Google Shape;1959;p41"/>
          <p:cNvSpPr/>
          <p:nvPr/>
        </p:nvSpPr>
        <p:spPr>
          <a:xfrm>
            <a:off x="2757853" y="5385442"/>
            <a:ext cx="63652" cy="114927"/>
          </a:xfrm>
          <a:custGeom>
            <a:rect b="b" l="l" r="r" t="t"/>
            <a:pathLst>
              <a:path extrusionOk="0" h="232" w="133">
                <a:moveTo>
                  <a:pt x="8" y="204"/>
                </a:moveTo>
                <a:lnTo>
                  <a:pt x="8" y="204"/>
                </a:lnTo>
                <a:cubicBezTo>
                  <a:pt x="0" y="213"/>
                  <a:pt x="0" y="222"/>
                  <a:pt x="8" y="231"/>
                </a:cubicBezTo>
                <a:cubicBezTo>
                  <a:pt x="17" y="231"/>
                  <a:pt x="26" y="231"/>
                  <a:pt x="35" y="231"/>
                </a:cubicBezTo>
                <a:cubicBezTo>
                  <a:pt x="132" y="133"/>
                  <a:pt x="132" y="133"/>
                  <a:pt x="132" y="133"/>
                </a:cubicBezTo>
                <a:cubicBezTo>
                  <a:pt x="132" y="125"/>
                  <a:pt x="132" y="116"/>
                  <a:pt x="132" y="107"/>
                </a:cubicBezTo>
                <a:cubicBezTo>
                  <a:pt x="35" y="10"/>
                  <a:pt x="35" y="10"/>
                  <a:pt x="35" y="10"/>
                </a:cubicBezTo>
                <a:cubicBezTo>
                  <a:pt x="26" y="0"/>
                  <a:pt x="17" y="0"/>
                  <a:pt x="8" y="10"/>
                </a:cubicBezTo>
                <a:cubicBezTo>
                  <a:pt x="0" y="18"/>
                  <a:pt x="0" y="27"/>
                  <a:pt x="8" y="36"/>
                </a:cubicBezTo>
                <a:cubicBezTo>
                  <a:pt x="88" y="116"/>
                  <a:pt x="88" y="116"/>
                  <a:pt x="88" y="116"/>
                </a:cubicBezTo>
                <a:lnTo>
                  <a:pt x="8" y="204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0" name="Google Shape;1960;p41"/>
          <p:cNvSpPr/>
          <p:nvPr/>
        </p:nvSpPr>
        <p:spPr>
          <a:xfrm>
            <a:off x="4685094" y="5337703"/>
            <a:ext cx="114928" cy="213942"/>
          </a:xfrm>
          <a:custGeom>
            <a:rect b="b" l="l" r="r" t="t"/>
            <a:pathLst>
              <a:path extrusionOk="0" h="435" w="232">
                <a:moveTo>
                  <a:pt x="10" y="399"/>
                </a:moveTo>
                <a:lnTo>
                  <a:pt x="10" y="399"/>
                </a:lnTo>
                <a:cubicBezTo>
                  <a:pt x="0" y="408"/>
                  <a:pt x="0" y="417"/>
                  <a:pt x="10" y="426"/>
                </a:cubicBezTo>
                <a:cubicBezTo>
                  <a:pt x="10" y="434"/>
                  <a:pt x="28" y="434"/>
                  <a:pt x="28" y="426"/>
                </a:cubicBezTo>
                <a:cubicBezTo>
                  <a:pt x="222" y="230"/>
                  <a:pt x="222" y="230"/>
                  <a:pt x="222" y="230"/>
                </a:cubicBezTo>
                <a:cubicBezTo>
                  <a:pt x="231" y="222"/>
                  <a:pt x="231" y="213"/>
                  <a:pt x="222" y="204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0"/>
                  <a:pt x="10" y="0"/>
                  <a:pt x="10" y="9"/>
                </a:cubicBezTo>
                <a:cubicBezTo>
                  <a:pt x="0" y="17"/>
                  <a:pt x="0" y="26"/>
                  <a:pt x="10" y="36"/>
                </a:cubicBezTo>
                <a:cubicBezTo>
                  <a:pt x="187" y="213"/>
                  <a:pt x="187" y="213"/>
                  <a:pt x="187" y="213"/>
                </a:cubicBezTo>
                <a:lnTo>
                  <a:pt x="10" y="399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1" name="Google Shape;1961;p41"/>
          <p:cNvSpPr/>
          <p:nvPr/>
        </p:nvSpPr>
        <p:spPr>
          <a:xfrm>
            <a:off x="4149357" y="5385442"/>
            <a:ext cx="210405" cy="114927"/>
          </a:xfrm>
          <a:custGeom>
            <a:rect b="b" l="l" r="r" t="t"/>
            <a:pathLst>
              <a:path extrusionOk="0" h="232" w="427">
                <a:moveTo>
                  <a:pt x="398" y="231"/>
                </a:moveTo>
                <a:lnTo>
                  <a:pt x="398" y="231"/>
                </a:lnTo>
                <a:lnTo>
                  <a:pt x="416" y="231"/>
                </a:lnTo>
                <a:cubicBezTo>
                  <a:pt x="426" y="222"/>
                  <a:pt x="426" y="213"/>
                  <a:pt x="416" y="204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2" y="0"/>
                  <a:pt x="204" y="0"/>
                  <a:pt x="204" y="10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213"/>
                  <a:pt x="0" y="222"/>
                  <a:pt x="0" y="231"/>
                </a:cubicBezTo>
                <a:cubicBezTo>
                  <a:pt x="9" y="231"/>
                  <a:pt x="18" y="231"/>
                  <a:pt x="26" y="231"/>
                </a:cubicBezTo>
                <a:cubicBezTo>
                  <a:pt x="213" y="54"/>
                  <a:pt x="213" y="54"/>
                  <a:pt x="213" y="54"/>
                </a:cubicBezTo>
                <a:lnTo>
                  <a:pt x="398" y="231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2" name="Google Shape;1962;p41"/>
          <p:cNvSpPr/>
          <p:nvPr/>
        </p:nvSpPr>
        <p:spPr>
          <a:xfrm>
            <a:off x="3663126" y="5385442"/>
            <a:ext cx="208637" cy="114927"/>
          </a:xfrm>
          <a:custGeom>
            <a:rect b="b" l="l" r="r" t="t"/>
            <a:pathLst>
              <a:path extrusionOk="0" h="232" w="426">
                <a:moveTo>
                  <a:pt x="26" y="10"/>
                </a:moveTo>
                <a:lnTo>
                  <a:pt x="26" y="10"/>
                </a:lnTo>
                <a:cubicBezTo>
                  <a:pt x="17" y="0"/>
                  <a:pt x="9" y="0"/>
                  <a:pt x="0" y="10"/>
                </a:cubicBezTo>
                <a:cubicBezTo>
                  <a:pt x="0" y="18"/>
                  <a:pt x="0" y="27"/>
                  <a:pt x="0" y="36"/>
                </a:cubicBezTo>
                <a:cubicBezTo>
                  <a:pt x="203" y="231"/>
                  <a:pt x="203" y="231"/>
                  <a:pt x="203" y="231"/>
                </a:cubicBezTo>
                <a:lnTo>
                  <a:pt x="221" y="231"/>
                </a:lnTo>
                <a:cubicBezTo>
                  <a:pt x="416" y="36"/>
                  <a:pt x="416" y="36"/>
                  <a:pt x="416" y="36"/>
                </a:cubicBezTo>
                <a:cubicBezTo>
                  <a:pt x="425" y="27"/>
                  <a:pt x="425" y="18"/>
                  <a:pt x="416" y="10"/>
                </a:cubicBezTo>
                <a:cubicBezTo>
                  <a:pt x="416" y="0"/>
                  <a:pt x="398" y="0"/>
                  <a:pt x="398" y="10"/>
                </a:cubicBezTo>
                <a:cubicBezTo>
                  <a:pt x="213" y="186"/>
                  <a:pt x="213" y="186"/>
                  <a:pt x="213" y="186"/>
                </a:cubicBezTo>
                <a:lnTo>
                  <a:pt x="26" y="1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3" name="Google Shape;1963;p41"/>
          <p:cNvSpPr/>
          <p:nvPr/>
        </p:nvSpPr>
        <p:spPr>
          <a:xfrm>
            <a:off x="3261765" y="5855760"/>
            <a:ext cx="37130" cy="33594"/>
          </a:xfrm>
          <a:custGeom>
            <a:rect b="b" l="l" r="r" t="t"/>
            <a:pathLst>
              <a:path extrusionOk="0" h="71" w="73">
                <a:moveTo>
                  <a:pt x="36" y="70"/>
                </a:moveTo>
                <a:lnTo>
                  <a:pt x="36" y="70"/>
                </a:lnTo>
                <a:cubicBezTo>
                  <a:pt x="53" y="70"/>
                  <a:pt x="72" y="53"/>
                  <a:pt x="72" y="35"/>
                </a:cubicBezTo>
                <a:cubicBezTo>
                  <a:pt x="72" y="9"/>
                  <a:pt x="53" y="0"/>
                  <a:pt x="36" y="0"/>
                </a:cubicBezTo>
                <a:cubicBezTo>
                  <a:pt x="9" y="0"/>
                  <a:pt x="0" y="9"/>
                  <a:pt x="0" y="35"/>
                </a:cubicBezTo>
                <a:cubicBezTo>
                  <a:pt x="0" y="53"/>
                  <a:pt x="9" y="70"/>
                  <a:pt x="36" y="7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4" name="Google Shape;1964;p41"/>
          <p:cNvSpPr/>
          <p:nvPr/>
        </p:nvSpPr>
        <p:spPr>
          <a:xfrm>
            <a:off x="3249387" y="5894659"/>
            <a:ext cx="60116" cy="114927"/>
          </a:xfrm>
          <a:custGeom>
            <a:rect b="b" l="l" r="r" t="t"/>
            <a:pathLst>
              <a:path extrusionOk="0" h="232" w="124">
                <a:moveTo>
                  <a:pt x="107" y="0"/>
                </a:moveTo>
                <a:lnTo>
                  <a:pt x="107" y="0"/>
                </a:ln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0" y="0"/>
                </a:cubicBezTo>
                <a:cubicBezTo>
                  <a:pt x="0" y="9"/>
                  <a:pt x="0" y="9"/>
                  <a:pt x="0" y="18"/>
                </a:cubicBezTo>
                <a:cubicBezTo>
                  <a:pt x="0" y="115"/>
                  <a:pt x="0" y="115"/>
                  <a:pt x="0" y="115"/>
                </a:cubicBezTo>
                <a:cubicBezTo>
                  <a:pt x="26" y="115"/>
                  <a:pt x="26" y="115"/>
                  <a:pt x="26" y="115"/>
                </a:cubicBezTo>
                <a:cubicBezTo>
                  <a:pt x="26" y="231"/>
                  <a:pt x="26" y="231"/>
                  <a:pt x="26" y="231"/>
                </a:cubicBezTo>
                <a:cubicBezTo>
                  <a:pt x="98" y="231"/>
                  <a:pt x="98" y="231"/>
                  <a:pt x="98" y="231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23" y="115"/>
                  <a:pt x="123" y="115"/>
                  <a:pt x="123" y="115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23" y="9"/>
                  <a:pt x="123" y="9"/>
                  <a:pt x="123" y="0"/>
                </a:cubicBezTo>
                <a:cubicBezTo>
                  <a:pt x="115" y="0"/>
                  <a:pt x="115" y="0"/>
                  <a:pt x="107" y="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5" name="Google Shape;1965;p41"/>
          <p:cNvSpPr/>
          <p:nvPr/>
        </p:nvSpPr>
        <p:spPr>
          <a:xfrm>
            <a:off x="2674752" y="5811557"/>
            <a:ext cx="236927" cy="236927"/>
          </a:xfrm>
          <a:custGeom>
            <a:rect b="b" l="l" r="r" t="t"/>
            <a:pathLst>
              <a:path extrusionOk="0" h="479" w="480">
                <a:moveTo>
                  <a:pt x="239" y="8"/>
                </a:moveTo>
                <a:lnTo>
                  <a:pt x="239" y="8"/>
                </a:lnTo>
                <a:cubicBezTo>
                  <a:pt x="107" y="8"/>
                  <a:pt x="0" y="115"/>
                  <a:pt x="0" y="248"/>
                </a:cubicBezTo>
                <a:cubicBezTo>
                  <a:pt x="0" y="381"/>
                  <a:pt x="107" y="478"/>
                  <a:pt x="239" y="478"/>
                </a:cubicBezTo>
                <a:cubicBezTo>
                  <a:pt x="372" y="478"/>
                  <a:pt x="479" y="372"/>
                  <a:pt x="479" y="239"/>
                </a:cubicBezTo>
                <a:cubicBezTo>
                  <a:pt x="479" y="106"/>
                  <a:pt x="363" y="0"/>
                  <a:pt x="239" y="8"/>
                </a:cubicBezTo>
                <a:close/>
                <a:moveTo>
                  <a:pt x="239" y="434"/>
                </a:moveTo>
                <a:lnTo>
                  <a:pt x="239" y="434"/>
                </a:lnTo>
                <a:cubicBezTo>
                  <a:pt x="133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7" y="53"/>
                  <a:pt x="426" y="133"/>
                  <a:pt x="426" y="239"/>
                </a:cubicBezTo>
                <a:cubicBezTo>
                  <a:pt x="426" y="346"/>
                  <a:pt x="346" y="425"/>
                  <a:pt x="239" y="434"/>
                </a:cubicBezTo>
                <a:close/>
                <a:moveTo>
                  <a:pt x="177" y="283"/>
                </a:moveTo>
                <a:lnTo>
                  <a:pt x="177" y="283"/>
                </a:lnTo>
                <a:cubicBezTo>
                  <a:pt x="169" y="283"/>
                  <a:pt x="160" y="283"/>
                  <a:pt x="160" y="274"/>
                </a:cubicBezTo>
                <a:cubicBezTo>
                  <a:pt x="151" y="265"/>
                  <a:pt x="151" y="257"/>
                  <a:pt x="151" y="239"/>
                </a:cubicBezTo>
                <a:cubicBezTo>
                  <a:pt x="151" y="212"/>
                  <a:pt x="160" y="204"/>
                  <a:pt x="177" y="204"/>
                </a:cubicBezTo>
                <a:cubicBezTo>
                  <a:pt x="186" y="204"/>
                  <a:pt x="186" y="204"/>
                  <a:pt x="195" y="204"/>
                </a:cubicBezTo>
                <a:cubicBezTo>
                  <a:pt x="195" y="212"/>
                  <a:pt x="204" y="212"/>
                  <a:pt x="204" y="221"/>
                </a:cubicBezTo>
                <a:cubicBezTo>
                  <a:pt x="239" y="204"/>
                  <a:pt x="239" y="204"/>
                  <a:pt x="239" y="204"/>
                </a:cubicBezTo>
                <a:cubicBezTo>
                  <a:pt x="222" y="186"/>
                  <a:pt x="204" y="168"/>
                  <a:pt x="177" y="168"/>
                </a:cubicBezTo>
                <a:cubicBezTo>
                  <a:pt x="160" y="168"/>
                  <a:pt x="142" y="177"/>
                  <a:pt x="124" y="195"/>
                </a:cubicBezTo>
                <a:cubicBezTo>
                  <a:pt x="116" y="204"/>
                  <a:pt x="107" y="221"/>
                  <a:pt x="107" y="239"/>
                </a:cubicBezTo>
                <a:cubicBezTo>
                  <a:pt x="107" y="265"/>
                  <a:pt x="116" y="283"/>
                  <a:pt x="124" y="292"/>
                </a:cubicBezTo>
                <a:cubicBezTo>
                  <a:pt x="142" y="310"/>
                  <a:pt x="160" y="310"/>
                  <a:pt x="177" y="310"/>
                </a:cubicBezTo>
                <a:cubicBezTo>
                  <a:pt x="186" y="310"/>
                  <a:pt x="204" y="310"/>
                  <a:pt x="213" y="301"/>
                </a:cubicBezTo>
                <a:cubicBezTo>
                  <a:pt x="222" y="301"/>
                  <a:pt x="230" y="292"/>
                  <a:pt x="239" y="274"/>
                </a:cubicBezTo>
                <a:cubicBezTo>
                  <a:pt x="213" y="265"/>
                  <a:pt x="213" y="265"/>
                  <a:pt x="213" y="265"/>
                </a:cubicBezTo>
                <a:cubicBezTo>
                  <a:pt x="204" y="274"/>
                  <a:pt x="195" y="283"/>
                  <a:pt x="177" y="283"/>
                </a:cubicBezTo>
                <a:close/>
                <a:moveTo>
                  <a:pt x="310" y="283"/>
                </a:moveTo>
                <a:lnTo>
                  <a:pt x="310" y="283"/>
                </a:lnTo>
                <a:cubicBezTo>
                  <a:pt x="301" y="283"/>
                  <a:pt x="292" y="283"/>
                  <a:pt x="292" y="274"/>
                </a:cubicBezTo>
                <a:cubicBezTo>
                  <a:pt x="284" y="265"/>
                  <a:pt x="284" y="257"/>
                  <a:pt x="284" y="239"/>
                </a:cubicBezTo>
                <a:cubicBezTo>
                  <a:pt x="284" y="212"/>
                  <a:pt x="292" y="204"/>
                  <a:pt x="310" y="204"/>
                </a:cubicBezTo>
                <a:cubicBezTo>
                  <a:pt x="319" y="204"/>
                  <a:pt x="319" y="204"/>
                  <a:pt x="328" y="204"/>
                </a:cubicBezTo>
                <a:cubicBezTo>
                  <a:pt x="328" y="212"/>
                  <a:pt x="337" y="212"/>
                  <a:pt x="337" y="221"/>
                </a:cubicBezTo>
                <a:cubicBezTo>
                  <a:pt x="372" y="204"/>
                  <a:pt x="372" y="204"/>
                  <a:pt x="372" y="204"/>
                </a:cubicBezTo>
                <a:cubicBezTo>
                  <a:pt x="355" y="186"/>
                  <a:pt x="337" y="168"/>
                  <a:pt x="310" y="168"/>
                </a:cubicBezTo>
                <a:cubicBezTo>
                  <a:pt x="292" y="168"/>
                  <a:pt x="275" y="177"/>
                  <a:pt x="257" y="195"/>
                </a:cubicBezTo>
                <a:cubicBezTo>
                  <a:pt x="248" y="204"/>
                  <a:pt x="239" y="221"/>
                  <a:pt x="239" y="239"/>
                </a:cubicBezTo>
                <a:cubicBezTo>
                  <a:pt x="239" y="265"/>
                  <a:pt x="248" y="283"/>
                  <a:pt x="257" y="292"/>
                </a:cubicBezTo>
                <a:cubicBezTo>
                  <a:pt x="275" y="310"/>
                  <a:pt x="292" y="310"/>
                  <a:pt x="310" y="310"/>
                </a:cubicBezTo>
                <a:cubicBezTo>
                  <a:pt x="319" y="310"/>
                  <a:pt x="337" y="310"/>
                  <a:pt x="346" y="301"/>
                </a:cubicBezTo>
                <a:cubicBezTo>
                  <a:pt x="355" y="301"/>
                  <a:pt x="363" y="292"/>
                  <a:pt x="372" y="274"/>
                </a:cubicBezTo>
                <a:cubicBezTo>
                  <a:pt x="337" y="265"/>
                  <a:pt x="337" y="265"/>
                  <a:pt x="337" y="265"/>
                </a:cubicBezTo>
                <a:cubicBezTo>
                  <a:pt x="337" y="274"/>
                  <a:pt x="328" y="283"/>
                  <a:pt x="310" y="28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6" name="Google Shape;1966;p41"/>
          <p:cNvSpPr/>
          <p:nvPr/>
        </p:nvSpPr>
        <p:spPr>
          <a:xfrm>
            <a:off x="1774782" y="3870171"/>
            <a:ext cx="86638" cy="222782"/>
          </a:xfrm>
          <a:custGeom>
            <a:rect b="b" l="l" r="r" t="t"/>
            <a:pathLst>
              <a:path extrusionOk="0" h="454" w="178">
                <a:moveTo>
                  <a:pt x="151" y="0"/>
                </a:moveTo>
                <a:lnTo>
                  <a:pt x="151" y="0"/>
                </a:ln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10"/>
                  <a:pt x="0" y="28"/>
                </a:cubicBezTo>
                <a:cubicBezTo>
                  <a:pt x="0" y="453"/>
                  <a:pt x="0" y="453"/>
                  <a:pt x="0" y="453"/>
                </a:cubicBezTo>
                <a:cubicBezTo>
                  <a:pt x="89" y="355"/>
                  <a:pt x="89" y="355"/>
                  <a:pt x="89" y="355"/>
                </a:cubicBezTo>
                <a:cubicBezTo>
                  <a:pt x="177" y="453"/>
                  <a:pt x="177" y="453"/>
                  <a:pt x="177" y="453"/>
                </a:cubicBezTo>
                <a:cubicBezTo>
                  <a:pt x="177" y="28"/>
                  <a:pt x="177" y="28"/>
                  <a:pt x="177" y="28"/>
                </a:cubicBezTo>
                <a:cubicBezTo>
                  <a:pt x="177" y="10"/>
                  <a:pt x="168" y="0"/>
                  <a:pt x="151" y="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7" name="Google Shape;1967;p41"/>
          <p:cNvSpPr/>
          <p:nvPr/>
        </p:nvSpPr>
        <p:spPr>
          <a:xfrm>
            <a:off x="2683592" y="3870171"/>
            <a:ext cx="219246" cy="222782"/>
          </a:xfrm>
          <a:custGeom>
            <a:rect b="b" l="l" r="r" t="t"/>
            <a:pathLst>
              <a:path extrusionOk="0" h="454" w="444">
                <a:moveTo>
                  <a:pt x="168" y="284"/>
                </a:moveTo>
                <a:lnTo>
                  <a:pt x="168" y="284"/>
                </a:lnTo>
                <a:cubicBezTo>
                  <a:pt x="70" y="240"/>
                  <a:pt x="70" y="240"/>
                  <a:pt x="70" y="240"/>
                </a:cubicBezTo>
                <a:cubicBezTo>
                  <a:pt x="70" y="275"/>
                  <a:pt x="70" y="275"/>
                  <a:pt x="70" y="275"/>
                </a:cubicBezTo>
                <a:cubicBezTo>
                  <a:pt x="168" y="311"/>
                  <a:pt x="168" y="311"/>
                  <a:pt x="168" y="311"/>
                </a:cubicBezTo>
                <a:lnTo>
                  <a:pt x="168" y="284"/>
                </a:lnTo>
                <a:close/>
                <a:moveTo>
                  <a:pt x="168" y="178"/>
                </a:moveTo>
                <a:lnTo>
                  <a:pt x="168" y="178"/>
                </a:lnTo>
                <a:cubicBezTo>
                  <a:pt x="70" y="143"/>
                  <a:pt x="70" y="143"/>
                  <a:pt x="70" y="143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168" y="213"/>
                  <a:pt x="168" y="213"/>
                  <a:pt x="168" y="213"/>
                </a:cubicBezTo>
                <a:lnTo>
                  <a:pt x="168" y="178"/>
                </a:lnTo>
                <a:close/>
                <a:moveTo>
                  <a:pt x="434" y="10"/>
                </a:moveTo>
                <a:lnTo>
                  <a:pt x="434" y="10"/>
                </a:lnTo>
                <a:cubicBezTo>
                  <a:pt x="425" y="0"/>
                  <a:pt x="417" y="0"/>
                  <a:pt x="408" y="0"/>
                </a:cubicBezTo>
                <a:cubicBezTo>
                  <a:pt x="221" y="81"/>
                  <a:pt x="221" y="81"/>
                  <a:pt x="221" y="81"/>
                </a:cubicBezTo>
                <a:cubicBezTo>
                  <a:pt x="35" y="0"/>
                  <a:pt x="35" y="0"/>
                  <a:pt x="35" y="0"/>
                </a:cubicBezTo>
                <a:cubicBezTo>
                  <a:pt x="26" y="0"/>
                  <a:pt x="17" y="0"/>
                  <a:pt x="9" y="10"/>
                </a:cubicBezTo>
                <a:cubicBezTo>
                  <a:pt x="0" y="10"/>
                  <a:pt x="0" y="19"/>
                  <a:pt x="0" y="28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55"/>
                  <a:pt x="0" y="364"/>
                  <a:pt x="9" y="364"/>
                </a:cubicBezTo>
                <a:cubicBezTo>
                  <a:pt x="212" y="444"/>
                  <a:pt x="212" y="444"/>
                  <a:pt x="212" y="444"/>
                </a:cubicBezTo>
                <a:cubicBezTo>
                  <a:pt x="221" y="453"/>
                  <a:pt x="221" y="453"/>
                  <a:pt x="221" y="453"/>
                </a:cubicBezTo>
                <a:cubicBezTo>
                  <a:pt x="221" y="453"/>
                  <a:pt x="221" y="453"/>
                  <a:pt x="221" y="444"/>
                </a:cubicBezTo>
                <a:cubicBezTo>
                  <a:pt x="230" y="444"/>
                  <a:pt x="230" y="444"/>
                  <a:pt x="230" y="444"/>
                </a:cubicBezTo>
                <a:cubicBezTo>
                  <a:pt x="425" y="364"/>
                  <a:pt x="425" y="364"/>
                  <a:pt x="425" y="364"/>
                </a:cubicBezTo>
                <a:cubicBezTo>
                  <a:pt x="434" y="364"/>
                  <a:pt x="443" y="355"/>
                  <a:pt x="443" y="347"/>
                </a:cubicBezTo>
                <a:cubicBezTo>
                  <a:pt x="443" y="28"/>
                  <a:pt x="443" y="28"/>
                  <a:pt x="443" y="28"/>
                </a:cubicBezTo>
                <a:cubicBezTo>
                  <a:pt x="443" y="19"/>
                  <a:pt x="443" y="10"/>
                  <a:pt x="434" y="10"/>
                </a:cubicBezTo>
                <a:close/>
                <a:moveTo>
                  <a:pt x="195" y="400"/>
                </a:moveTo>
                <a:lnTo>
                  <a:pt x="195" y="400"/>
                </a:lnTo>
                <a:cubicBezTo>
                  <a:pt x="35" y="338"/>
                  <a:pt x="35" y="338"/>
                  <a:pt x="35" y="338"/>
                </a:cubicBezTo>
                <a:cubicBezTo>
                  <a:pt x="35" y="54"/>
                  <a:pt x="35" y="54"/>
                  <a:pt x="35" y="54"/>
                </a:cubicBezTo>
                <a:cubicBezTo>
                  <a:pt x="195" y="116"/>
                  <a:pt x="195" y="116"/>
                  <a:pt x="195" y="116"/>
                </a:cubicBezTo>
                <a:lnTo>
                  <a:pt x="195" y="400"/>
                </a:lnTo>
                <a:close/>
                <a:moveTo>
                  <a:pt x="408" y="338"/>
                </a:moveTo>
                <a:lnTo>
                  <a:pt x="408" y="338"/>
                </a:lnTo>
                <a:cubicBezTo>
                  <a:pt x="248" y="400"/>
                  <a:pt x="248" y="400"/>
                  <a:pt x="248" y="400"/>
                </a:cubicBezTo>
                <a:cubicBezTo>
                  <a:pt x="248" y="116"/>
                  <a:pt x="248" y="116"/>
                  <a:pt x="248" y="116"/>
                </a:cubicBezTo>
                <a:cubicBezTo>
                  <a:pt x="408" y="54"/>
                  <a:pt x="408" y="54"/>
                  <a:pt x="408" y="54"/>
                </a:cubicBezTo>
                <a:lnTo>
                  <a:pt x="408" y="338"/>
                </a:lnTo>
                <a:close/>
                <a:moveTo>
                  <a:pt x="372" y="240"/>
                </a:moveTo>
                <a:lnTo>
                  <a:pt x="372" y="240"/>
                </a:lnTo>
                <a:cubicBezTo>
                  <a:pt x="274" y="284"/>
                  <a:pt x="274" y="284"/>
                  <a:pt x="274" y="284"/>
                </a:cubicBezTo>
                <a:cubicBezTo>
                  <a:pt x="274" y="311"/>
                  <a:pt x="274" y="311"/>
                  <a:pt x="274" y="311"/>
                </a:cubicBezTo>
                <a:cubicBezTo>
                  <a:pt x="372" y="275"/>
                  <a:pt x="372" y="275"/>
                  <a:pt x="372" y="275"/>
                </a:cubicBezTo>
                <a:lnTo>
                  <a:pt x="372" y="240"/>
                </a:lnTo>
                <a:close/>
                <a:moveTo>
                  <a:pt x="372" y="143"/>
                </a:moveTo>
                <a:lnTo>
                  <a:pt x="372" y="143"/>
                </a:lnTo>
                <a:cubicBezTo>
                  <a:pt x="274" y="178"/>
                  <a:pt x="274" y="178"/>
                  <a:pt x="274" y="178"/>
                </a:cubicBezTo>
                <a:cubicBezTo>
                  <a:pt x="274" y="213"/>
                  <a:pt x="274" y="213"/>
                  <a:pt x="274" y="213"/>
                </a:cubicBezTo>
                <a:cubicBezTo>
                  <a:pt x="372" y="169"/>
                  <a:pt x="372" y="169"/>
                  <a:pt x="372" y="169"/>
                </a:cubicBezTo>
                <a:lnTo>
                  <a:pt x="372" y="14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8" name="Google Shape;1968;p41"/>
          <p:cNvSpPr/>
          <p:nvPr/>
        </p:nvSpPr>
        <p:spPr>
          <a:xfrm>
            <a:off x="2239797" y="3859562"/>
            <a:ext cx="129072" cy="242232"/>
          </a:xfrm>
          <a:custGeom>
            <a:rect b="b" l="l" r="r" t="t"/>
            <a:pathLst>
              <a:path extrusionOk="0" h="496" w="266">
                <a:moveTo>
                  <a:pt x="247" y="0"/>
                </a:moveTo>
                <a:lnTo>
                  <a:pt x="247" y="0"/>
                </a:lnTo>
                <a:cubicBezTo>
                  <a:pt x="141" y="0"/>
                  <a:pt x="141" y="0"/>
                  <a:pt x="141" y="0"/>
                </a:cubicBezTo>
                <a:cubicBezTo>
                  <a:pt x="123" y="0"/>
                  <a:pt x="123" y="17"/>
                  <a:pt x="123" y="25"/>
                </a:cubicBezTo>
                <a:cubicBezTo>
                  <a:pt x="167" y="25"/>
                  <a:pt x="167" y="25"/>
                  <a:pt x="167" y="25"/>
                </a:cubicBezTo>
                <a:cubicBezTo>
                  <a:pt x="185" y="25"/>
                  <a:pt x="194" y="35"/>
                  <a:pt x="194" y="53"/>
                </a:cubicBezTo>
                <a:cubicBezTo>
                  <a:pt x="194" y="363"/>
                  <a:pt x="194" y="363"/>
                  <a:pt x="194" y="363"/>
                </a:cubicBezTo>
                <a:cubicBezTo>
                  <a:pt x="265" y="451"/>
                  <a:pt x="265" y="451"/>
                  <a:pt x="265" y="451"/>
                </a:cubicBezTo>
                <a:cubicBezTo>
                  <a:pt x="265" y="25"/>
                  <a:pt x="265" y="25"/>
                  <a:pt x="265" y="25"/>
                </a:cubicBezTo>
                <a:cubicBezTo>
                  <a:pt x="265" y="17"/>
                  <a:pt x="256" y="0"/>
                  <a:pt x="247" y="0"/>
                </a:cubicBezTo>
                <a:close/>
                <a:moveTo>
                  <a:pt x="123" y="79"/>
                </a:moveTo>
                <a:lnTo>
                  <a:pt x="123" y="79"/>
                </a:lnTo>
                <a:cubicBezTo>
                  <a:pt x="16" y="79"/>
                  <a:pt x="16" y="79"/>
                  <a:pt x="16" y="79"/>
                </a:cubicBezTo>
                <a:cubicBezTo>
                  <a:pt x="0" y="79"/>
                  <a:pt x="0" y="88"/>
                  <a:pt x="0" y="106"/>
                </a:cubicBezTo>
                <a:cubicBezTo>
                  <a:pt x="0" y="495"/>
                  <a:pt x="0" y="495"/>
                  <a:pt x="0" y="495"/>
                </a:cubicBezTo>
                <a:cubicBezTo>
                  <a:pt x="70" y="407"/>
                  <a:pt x="70" y="407"/>
                  <a:pt x="70" y="407"/>
                </a:cubicBezTo>
                <a:cubicBezTo>
                  <a:pt x="141" y="495"/>
                  <a:pt x="141" y="495"/>
                  <a:pt x="141" y="495"/>
                </a:cubicBezTo>
                <a:cubicBezTo>
                  <a:pt x="141" y="106"/>
                  <a:pt x="141" y="106"/>
                  <a:pt x="141" y="106"/>
                </a:cubicBezTo>
                <a:cubicBezTo>
                  <a:pt x="141" y="88"/>
                  <a:pt x="132" y="79"/>
                  <a:pt x="123" y="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9" name="Google Shape;1969;p41"/>
          <p:cNvSpPr/>
          <p:nvPr/>
        </p:nvSpPr>
        <p:spPr>
          <a:xfrm>
            <a:off x="1674001" y="4354633"/>
            <a:ext cx="258145" cy="263449"/>
          </a:xfrm>
          <a:custGeom>
            <a:rect b="b" l="l" r="r" t="t"/>
            <a:pathLst>
              <a:path extrusionOk="0" h="532" w="524">
                <a:moveTo>
                  <a:pt x="151" y="114"/>
                </a:moveTo>
                <a:lnTo>
                  <a:pt x="151" y="114"/>
                </a:lnTo>
                <a:cubicBezTo>
                  <a:pt x="124" y="141"/>
                  <a:pt x="0" y="319"/>
                  <a:pt x="106" y="425"/>
                </a:cubicBezTo>
                <a:cubicBezTo>
                  <a:pt x="212" y="531"/>
                  <a:pt x="390" y="407"/>
                  <a:pt x="417" y="380"/>
                </a:cubicBezTo>
                <a:cubicBezTo>
                  <a:pt x="443" y="354"/>
                  <a:pt x="408" y="266"/>
                  <a:pt x="337" y="195"/>
                </a:cubicBezTo>
                <a:cubicBezTo>
                  <a:pt x="266" y="123"/>
                  <a:pt x="177" y="88"/>
                  <a:pt x="151" y="114"/>
                </a:cubicBezTo>
                <a:close/>
                <a:moveTo>
                  <a:pt x="381" y="354"/>
                </a:moveTo>
                <a:lnTo>
                  <a:pt x="381" y="354"/>
                </a:lnTo>
                <a:cubicBezTo>
                  <a:pt x="372" y="363"/>
                  <a:pt x="311" y="345"/>
                  <a:pt x="248" y="283"/>
                </a:cubicBezTo>
                <a:cubicBezTo>
                  <a:pt x="186" y="221"/>
                  <a:pt x="168" y="159"/>
                  <a:pt x="177" y="150"/>
                </a:cubicBezTo>
                <a:cubicBezTo>
                  <a:pt x="186" y="141"/>
                  <a:pt x="248" y="159"/>
                  <a:pt x="311" y="221"/>
                </a:cubicBezTo>
                <a:cubicBezTo>
                  <a:pt x="372" y="283"/>
                  <a:pt x="390" y="345"/>
                  <a:pt x="381" y="354"/>
                </a:cubicBezTo>
                <a:close/>
                <a:moveTo>
                  <a:pt x="390" y="159"/>
                </a:moveTo>
                <a:lnTo>
                  <a:pt x="390" y="159"/>
                </a:lnTo>
                <a:cubicBezTo>
                  <a:pt x="390" y="159"/>
                  <a:pt x="399" y="159"/>
                  <a:pt x="408" y="150"/>
                </a:cubicBezTo>
                <a:cubicBezTo>
                  <a:pt x="452" y="106"/>
                  <a:pt x="452" y="106"/>
                  <a:pt x="452" y="106"/>
                </a:cubicBezTo>
                <a:cubicBezTo>
                  <a:pt x="461" y="97"/>
                  <a:pt x="461" y="79"/>
                  <a:pt x="452" y="70"/>
                </a:cubicBezTo>
                <a:cubicBezTo>
                  <a:pt x="443" y="61"/>
                  <a:pt x="425" y="61"/>
                  <a:pt x="417" y="70"/>
                </a:cubicBezTo>
                <a:cubicBezTo>
                  <a:pt x="372" y="114"/>
                  <a:pt x="372" y="114"/>
                  <a:pt x="372" y="114"/>
                </a:cubicBezTo>
                <a:cubicBezTo>
                  <a:pt x="355" y="123"/>
                  <a:pt x="355" y="141"/>
                  <a:pt x="372" y="150"/>
                </a:cubicBezTo>
                <a:cubicBezTo>
                  <a:pt x="372" y="159"/>
                  <a:pt x="381" y="159"/>
                  <a:pt x="390" y="159"/>
                </a:cubicBezTo>
                <a:close/>
                <a:moveTo>
                  <a:pt x="293" y="97"/>
                </a:moveTo>
                <a:lnTo>
                  <a:pt x="293" y="97"/>
                </a:lnTo>
                <a:cubicBezTo>
                  <a:pt x="302" y="97"/>
                  <a:pt x="302" y="97"/>
                  <a:pt x="311" y="97"/>
                </a:cubicBezTo>
                <a:cubicBezTo>
                  <a:pt x="319" y="97"/>
                  <a:pt x="328" y="97"/>
                  <a:pt x="328" y="88"/>
                </a:cubicBezTo>
                <a:cubicBezTo>
                  <a:pt x="355" y="35"/>
                  <a:pt x="355" y="35"/>
                  <a:pt x="355" y="35"/>
                </a:cubicBezTo>
                <a:cubicBezTo>
                  <a:pt x="364" y="26"/>
                  <a:pt x="364" y="8"/>
                  <a:pt x="346" y="8"/>
                </a:cubicBezTo>
                <a:cubicBezTo>
                  <a:pt x="337" y="0"/>
                  <a:pt x="319" y="0"/>
                  <a:pt x="311" y="17"/>
                </a:cubicBezTo>
                <a:cubicBezTo>
                  <a:pt x="284" y="61"/>
                  <a:pt x="284" y="61"/>
                  <a:pt x="284" y="61"/>
                </a:cubicBezTo>
                <a:cubicBezTo>
                  <a:pt x="284" y="70"/>
                  <a:pt x="284" y="88"/>
                  <a:pt x="293" y="97"/>
                </a:cubicBezTo>
                <a:close/>
                <a:moveTo>
                  <a:pt x="514" y="167"/>
                </a:moveTo>
                <a:lnTo>
                  <a:pt x="514" y="167"/>
                </a:lnTo>
                <a:cubicBezTo>
                  <a:pt x="505" y="159"/>
                  <a:pt x="496" y="159"/>
                  <a:pt x="478" y="159"/>
                </a:cubicBezTo>
                <a:cubicBezTo>
                  <a:pt x="434" y="185"/>
                  <a:pt x="434" y="185"/>
                  <a:pt x="434" y="185"/>
                </a:cubicBezTo>
                <a:cubicBezTo>
                  <a:pt x="417" y="195"/>
                  <a:pt x="417" y="212"/>
                  <a:pt x="425" y="221"/>
                </a:cubicBezTo>
                <a:cubicBezTo>
                  <a:pt x="425" y="230"/>
                  <a:pt x="434" y="239"/>
                  <a:pt x="443" y="239"/>
                </a:cubicBezTo>
                <a:cubicBezTo>
                  <a:pt x="452" y="239"/>
                  <a:pt x="452" y="230"/>
                  <a:pt x="461" y="230"/>
                </a:cubicBezTo>
                <a:cubicBezTo>
                  <a:pt x="505" y="204"/>
                  <a:pt x="505" y="204"/>
                  <a:pt x="505" y="204"/>
                </a:cubicBezTo>
                <a:cubicBezTo>
                  <a:pt x="514" y="195"/>
                  <a:pt x="523" y="185"/>
                  <a:pt x="514" y="16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0" name="Google Shape;1970;p41"/>
          <p:cNvSpPr/>
          <p:nvPr/>
        </p:nvSpPr>
        <p:spPr>
          <a:xfrm>
            <a:off x="2197362" y="4358170"/>
            <a:ext cx="217477" cy="217478"/>
          </a:xfrm>
          <a:custGeom>
            <a:rect b="b" l="l" r="r" t="t"/>
            <a:pathLst>
              <a:path extrusionOk="0" h="444" w="445">
                <a:moveTo>
                  <a:pt x="435" y="9"/>
                </a:moveTo>
                <a:lnTo>
                  <a:pt x="435" y="9"/>
                </a:lnTo>
                <a:cubicBezTo>
                  <a:pt x="425" y="0"/>
                  <a:pt x="408" y="0"/>
                  <a:pt x="400" y="9"/>
                </a:cubicBezTo>
                <a:cubicBezTo>
                  <a:pt x="9" y="399"/>
                  <a:pt x="9" y="399"/>
                  <a:pt x="9" y="399"/>
                </a:cubicBezTo>
                <a:cubicBezTo>
                  <a:pt x="0" y="408"/>
                  <a:pt x="0" y="425"/>
                  <a:pt x="9" y="434"/>
                </a:cubicBezTo>
                <a:cubicBezTo>
                  <a:pt x="18" y="443"/>
                  <a:pt x="18" y="443"/>
                  <a:pt x="27" y="443"/>
                </a:cubicBezTo>
                <a:cubicBezTo>
                  <a:pt x="36" y="443"/>
                  <a:pt x="36" y="443"/>
                  <a:pt x="45" y="434"/>
                </a:cubicBezTo>
                <a:cubicBezTo>
                  <a:pt x="435" y="45"/>
                  <a:pt x="435" y="45"/>
                  <a:pt x="435" y="45"/>
                </a:cubicBezTo>
                <a:cubicBezTo>
                  <a:pt x="444" y="36"/>
                  <a:pt x="444" y="27"/>
                  <a:pt x="435" y="9"/>
                </a:cubicBezTo>
                <a:close/>
                <a:moveTo>
                  <a:pt x="328" y="204"/>
                </a:moveTo>
                <a:lnTo>
                  <a:pt x="328" y="204"/>
                </a:lnTo>
                <a:cubicBezTo>
                  <a:pt x="363" y="249"/>
                  <a:pt x="372" y="293"/>
                  <a:pt x="363" y="302"/>
                </a:cubicBezTo>
                <a:cubicBezTo>
                  <a:pt x="355" y="302"/>
                  <a:pt x="319" y="293"/>
                  <a:pt x="266" y="258"/>
                </a:cubicBezTo>
                <a:cubicBezTo>
                  <a:pt x="134" y="399"/>
                  <a:pt x="134" y="399"/>
                  <a:pt x="134" y="399"/>
                </a:cubicBezTo>
                <a:cubicBezTo>
                  <a:pt x="240" y="443"/>
                  <a:pt x="372" y="346"/>
                  <a:pt x="400" y="319"/>
                </a:cubicBezTo>
                <a:cubicBezTo>
                  <a:pt x="417" y="302"/>
                  <a:pt x="400" y="240"/>
                  <a:pt x="346" y="177"/>
                </a:cubicBezTo>
                <a:lnTo>
                  <a:pt x="328" y="204"/>
                </a:lnTo>
                <a:close/>
                <a:moveTo>
                  <a:pt x="187" y="177"/>
                </a:moveTo>
                <a:lnTo>
                  <a:pt x="187" y="177"/>
                </a:lnTo>
                <a:cubicBezTo>
                  <a:pt x="160" y="133"/>
                  <a:pt x="151" y="98"/>
                  <a:pt x="160" y="89"/>
                </a:cubicBezTo>
                <a:cubicBezTo>
                  <a:pt x="160" y="89"/>
                  <a:pt x="196" y="98"/>
                  <a:pt x="240" y="124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204" y="53"/>
                  <a:pt x="160" y="36"/>
                  <a:pt x="134" y="62"/>
                </a:cubicBezTo>
                <a:cubicBezTo>
                  <a:pt x="106" y="80"/>
                  <a:pt x="27" y="204"/>
                  <a:pt x="53" y="311"/>
                </a:cubicBezTo>
                <a:lnTo>
                  <a:pt x="187" y="17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1" name="Google Shape;1971;p41"/>
          <p:cNvSpPr/>
          <p:nvPr/>
        </p:nvSpPr>
        <p:spPr>
          <a:xfrm>
            <a:off x="8527200" y="3917910"/>
            <a:ext cx="222782" cy="123768"/>
          </a:xfrm>
          <a:custGeom>
            <a:rect b="b" l="l" r="r" t="t"/>
            <a:pathLst>
              <a:path extrusionOk="0" h="250" w="453">
                <a:moveTo>
                  <a:pt x="452" y="213"/>
                </a:moveTo>
                <a:lnTo>
                  <a:pt x="452" y="213"/>
                </a:lnTo>
                <a:cubicBezTo>
                  <a:pt x="452" y="231"/>
                  <a:pt x="434" y="249"/>
                  <a:pt x="416" y="249"/>
                </a:cubicBezTo>
                <a:cubicBezTo>
                  <a:pt x="27" y="249"/>
                  <a:pt x="27" y="249"/>
                  <a:pt x="27" y="249"/>
                </a:cubicBezTo>
                <a:cubicBezTo>
                  <a:pt x="9" y="249"/>
                  <a:pt x="0" y="240"/>
                  <a:pt x="18" y="231"/>
                </a:cubicBezTo>
                <a:cubicBezTo>
                  <a:pt x="416" y="9"/>
                  <a:pt x="416" y="9"/>
                  <a:pt x="416" y="9"/>
                </a:cubicBezTo>
                <a:cubicBezTo>
                  <a:pt x="434" y="0"/>
                  <a:pt x="452" y="9"/>
                  <a:pt x="452" y="27"/>
                </a:cubicBezTo>
                <a:lnTo>
                  <a:pt x="452" y="213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2" name="Google Shape;1972;p41"/>
          <p:cNvSpPr/>
          <p:nvPr/>
        </p:nvSpPr>
        <p:spPr>
          <a:xfrm>
            <a:off x="3705561" y="3907301"/>
            <a:ext cx="122000" cy="153825"/>
          </a:xfrm>
          <a:custGeom>
            <a:rect b="b" l="l" r="r" t="t"/>
            <a:pathLst>
              <a:path extrusionOk="0" h="311" w="249">
                <a:moveTo>
                  <a:pt x="240" y="141"/>
                </a:moveTo>
                <a:lnTo>
                  <a:pt x="240" y="141"/>
                </a:lnTo>
                <a:cubicBezTo>
                  <a:pt x="27" y="9"/>
                  <a:pt x="27" y="9"/>
                  <a:pt x="27" y="9"/>
                </a:cubicBezTo>
                <a:cubicBezTo>
                  <a:pt x="9" y="0"/>
                  <a:pt x="0" y="9"/>
                  <a:pt x="0" y="26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301"/>
                  <a:pt x="9" y="310"/>
                  <a:pt x="27" y="301"/>
                </a:cubicBezTo>
                <a:cubicBezTo>
                  <a:pt x="240" y="168"/>
                  <a:pt x="240" y="168"/>
                  <a:pt x="240" y="168"/>
                </a:cubicBezTo>
                <a:cubicBezTo>
                  <a:pt x="240" y="168"/>
                  <a:pt x="248" y="159"/>
                  <a:pt x="248" y="150"/>
                </a:cubicBezTo>
                <a:lnTo>
                  <a:pt x="240" y="141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3" name="Google Shape;1973;p41"/>
          <p:cNvSpPr/>
          <p:nvPr/>
        </p:nvSpPr>
        <p:spPr>
          <a:xfrm>
            <a:off x="4276661" y="3898460"/>
            <a:ext cx="44202" cy="171508"/>
          </a:xfrm>
          <a:custGeom>
            <a:rect b="b" l="l" r="r" t="t"/>
            <a:pathLst>
              <a:path extrusionOk="0" h="347" w="89">
                <a:moveTo>
                  <a:pt x="44" y="0"/>
                </a:moveTo>
                <a:lnTo>
                  <a:pt x="44" y="0"/>
                </a:lnTo>
                <a:cubicBezTo>
                  <a:pt x="18" y="0"/>
                  <a:pt x="0" y="9"/>
                  <a:pt x="0" y="27"/>
                </a:cubicBezTo>
                <a:cubicBezTo>
                  <a:pt x="0" y="310"/>
                  <a:pt x="0" y="310"/>
                  <a:pt x="0" y="310"/>
                </a:cubicBezTo>
                <a:cubicBezTo>
                  <a:pt x="0" y="337"/>
                  <a:pt x="18" y="346"/>
                  <a:pt x="44" y="346"/>
                </a:cubicBezTo>
                <a:cubicBezTo>
                  <a:pt x="71" y="346"/>
                  <a:pt x="88" y="337"/>
                  <a:pt x="88" y="310"/>
                </a:cubicBezTo>
                <a:cubicBezTo>
                  <a:pt x="88" y="27"/>
                  <a:pt x="88" y="27"/>
                  <a:pt x="88" y="27"/>
                </a:cubicBezTo>
                <a:cubicBezTo>
                  <a:pt x="88" y="9"/>
                  <a:pt x="71" y="0"/>
                  <a:pt x="44" y="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4" name="Google Shape;1974;p41"/>
          <p:cNvSpPr/>
          <p:nvPr/>
        </p:nvSpPr>
        <p:spPr>
          <a:xfrm>
            <a:off x="4190023" y="3898460"/>
            <a:ext cx="44203" cy="171508"/>
          </a:xfrm>
          <a:custGeom>
            <a:rect b="b" l="l" r="r" t="t"/>
            <a:pathLst>
              <a:path extrusionOk="0" h="347" w="89">
                <a:moveTo>
                  <a:pt x="44" y="0"/>
                </a:moveTo>
                <a:lnTo>
                  <a:pt x="44" y="0"/>
                </a:lnTo>
                <a:cubicBezTo>
                  <a:pt x="17" y="0"/>
                  <a:pt x="0" y="9"/>
                  <a:pt x="0" y="27"/>
                </a:cubicBezTo>
                <a:cubicBezTo>
                  <a:pt x="0" y="310"/>
                  <a:pt x="0" y="310"/>
                  <a:pt x="0" y="310"/>
                </a:cubicBezTo>
                <a:cubicBezTo>
                  <a:pt x="0" y="337"/>
                  <a:pt x="17" y="346"/>
                  <a:pt x="44" y="346"/>
                </a:cubicBezTo>
                <a:cubicBezTo>
                  <a:pt x="71" y="346"/>
                  <a:pt x="88" y="337"/>
                  <a:pt x="88" y="310"/>
                </a:cubicBezTo>
                <a:cubicBezTo>
                  <a:pt x="88" y="27"/>
                  <a:pt x="88" y="27"/>
                  <a:pt x="88" y="27"/>
                </a:cubicBezTo>
                <a:cubicBezTo>
                  <a:pt x="88" y="9"/>
                  <a:pt x="71" y="0"/>
                  <a:pt x="44" y="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5" name="Google Shape;1975;p41"/>
          <p:cNvSpPr/>
          <p:nvPr/>
        </p:nvSpPr>
        <p:spPr>
          <a:xfrm>
            <a:off x="4653268" y="3898460"/>
            <a:ext cx="176811" cy="171508"/>
          </a:xfrm>
          <a:custGeom>
            <a:rect b="b" l="l" r="r" t="t"/>
            <a:pathLst>
              <a:path extrusionOk="0" h="347" w="356">
                <a:moveTo>
                  <a:pt x="177" y="0"/>
                </a:moveTo>
                <a:lnTo>
                  <a:pt x="177" y="0"/>
                </a:lnTo>
                <a:cubicBezTo>
                  <a:pt x="80" y="0"/>
                  <a:pt x="0" y="80"/>
                  <a:pt x="0" y="168"/>
                </a:cubicBezTo>
                <a:cubicBezTo>
                  <a:pt x="0" y="266"/>
                  <a:pt x="80" y="346"/>
                  <a:pt x="177" y="346"/>
                </a:cubicBezTo>
                <a:cubicBezTo>
                  <a:pt x="274" y="346"/>
                  <a:pt x="355" y="266"/>
                  <a:pt x="355" y="168"/>
                </a:cubicBezTo>
                <a:cubicBezTo>
                  <a:pt x="355" y="80"/>
                  <a:pt x="274" y="0"/>
                  <a:pt x="177" y="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6" name="Google Shape;1976;p41"/>
          <p:cNvSpPr/>
          <p:nvPr/>
        </p:nvSpPr>
        <p:spPr>
          <a:xfrm>
            <a:off x="5157180" y="3910838"/>
            <a:ext cx="146753" cy="143216"/>
          </a:xfrm>
          <a:custGeom>
            <a:rect b="b" l="l" r="r" t="t"/>
            <a:pathLst>
              <a:path extrusionOk="0" h="293" w="302">
                <a:moveTo>
                  <a:pt x="266" y="0"/>
                </a:moveTo>
                <a:lnTo>
                  <a:pt x="266" y="0"/>
                </a:lnTo>
                <a:cubicBezTo>
                  <a:pt x="35" y="0"/>
                  <a:pt x="35" y="0"/>
                  <a:pt x="35" y="0"/>
                </a:cubicBezTo>
                <a:cubicBezTo>
                  <a:pt x="18" y="0"/>
                  <a:pt x="0" y="0"/>
                  <a:pt x="0" y="2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3"/>
                  <a:pt x="18" y="292"/>
                  <a:pt x="35" y="292"/>
                </a:cubicBezTo>
                <a:cubicBezTo>
                  <a:pt x="266" y="292"/>
                  <a:pt x="266" y="292"/>
                  <a:pt x="266" y="292"/>
                </a:cubicBezTo>
                <a:cubicBezTo>
                  <a:pt x="283" y="292"/>
                  <a:pt x="301" y="283"/>
                  <a:pt x="301" y="266"/>
                </a:cubicBezTo>
                <a:cubicBezTo>
                  <a:pt x="301" y="26"/>
                  <a:pt x="301" y="26"/>
                  <a:pt x="301" y="26"/>
                </a:cubicBezTo>
                <a:cubicBezTo>
                  <a:pt x="301" y="0"/>
                  <a:pt x="283" y="0"/>
                  <a:pt x="266" y="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7" name="Google Shape;1977;p41"/>
          <p:cNvSpPr/>
          <p:nvPr/>
        </p:nvSpPr>
        <p:spPr>
          <a:xfrm>
            <a:off x="5609817" y="3910838"/>
            <a:ext cx="215710" cy="143216"/>
          </a:xfrm>
          <a:custGeom>
            <a:rect b="b" l="l" r="r" t="t"/>
            <a:pathLst>
              <a:path extrusionOk="0" h="293" w="443">
                <a:moveTo>
                  <a:pt x="434" y="132"/>
                </a:moveTo>
                <a:lnTo>
                  <a:pt x="434" y="132"/>
                </a:lnTo>
                <a:cubicBezTo>
                  <a:pt x="247" y="9"/>
                  <a:pt x="247" y="9"/>
                  <a:pt x="247" y="9"/>
                </a:cubicBezTo>
                <a:cubicBezTo>
                  <a:pt x="229" y="0"/>
                  <a:pt x="221" y="9"/>
                  <a:pt x="221" y="26"/>
                </a:cubicBezTo>
                <a:cubicBezTo>
                  <a:pt x="221" y="266"/>
                  <a:pt x="221" y="266"/>
                  <a:pt x="221" y="266"/>
                </a:cubicBezTo>
                <a:cubicBezTo>
                  <a:pt x="221" y="283"/>
                  <a:pt x="229" y="292"/>
                  <a:pt x="247" y="283"/>
                </a:cubicBezTo>
                <a:cubicBezTo>
                  <a:pt x="434" y="159"/>
                  <a:pt x="434" y="159"/>
                  <a:pt x="434" y="159"/>
                </a:cubicBezTo>
                <a:cubicBezTo>
                  <a:pt x="434" y="159"/>
                  <a:pt x="442" y="150"/>
                  <a:pt x="442" y="141"/>
                </a:cubicBezTo>
                <a:lnTo>
                  <a:pt x="434" y="132"/>
                </a:lnTo>
                <a:close/>
                <a:moveTo>
                  <a:pt x="203" y="132"/>
                </a:moveTo>
                <a:lnTo>
                  <a:pt x="203" y="132"/>
                </a:lnTo>
                <a:cubicBezTo>
                  <a:pt x="26" y="9"/>
                  <a:pt x="26" y="9"/>
                  <a:pt x="26" y="9"/>
                </a:cubicBezTo>
                <a:cubicBezTo>
                  <a:pt x="17" y="0"/>
                  <a:pt x="0" y="9"/>
                  <a:pt x="0" y="2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3"/>
                  <a:pt x="17" y="292"/>
                  <a:pt x="26" y="283"/>
                </a:cubicBezTo>
                <a:cubicBezTo>
                  <a:pt x="203" y="159"/>
                  <a:pt x="203" y="159"/>
                  <a:pt x="203" y="159"/>
                </a:cubicBezTo>
                <a:cubicBezTo>
                  <a:pt x="203" y="159"/>
                  <a:pt x="212" y="150"/>
                  <a:pt x="212" y="141"/>
                </a:cubicBezTo>
                <a:lnTo>
                  <a:pt x="203" y="13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8" name="Google Shape;1978;p41"/>
          <p:cNvSpPr/>
          <p:nvPr/>
        </p:nvSpPr>
        <p:spPr>
          <a:xfrm>
            <a:off x="6096046" y="3910838"/>
            <a:ext cx="219246" cy="143216"/>
          </a:xfrm>
          <a:custGeom>
            <a:rect b="b" l="l" r="r" t="t"/>
            <a:pathLst>
              <a:path extrusionOk="0" h="293" w="444">
                <a:moveTo>
                  <a:pt x="0" y="141"/>
                </a:moveTo>
                <a:lnTo>
                  <a:pt x="0" y="141"/>
                </a:lnTo>
                <a:cubicBezTo>
                  <a:pt x="0" y="150"/>
                  <a:pt x="9" y="159"/>
                  <a:pt x="9" y="159"/>
                </a:cubicBezTo>
                <a:cubicBezTo>
                  <a:pt x="195" y="283"/>
                  <a:pt x="195" y="283"/>
                  <a:pt x="195" y="283"/>
                </a:cubicBezTo>
                <a:cubicBezTo>
                  <a:pt x="212" y="292"/>
                  <a:pt x="222" y="283"/>
                  <a:pt x="222" y="266"/>
                </a:cubicBezTo>
                <a:cubicBezTo>
                  <a:pt x="222" y="26"/>
                  <a:pt x="222" y="26"/>
                  <a:pt x="222" y="26"/>
                </a:cubicBezTo>
                <a:cubicBezTo>
                  <a:pt x="222" y="9"/>
                  <a:pt x="212" y="0"/>
                  <a:pt x="195" y="9"/>
                </a:cubicBezTo>
                <a:cubicBezTo>
                  <a:pt x="9" y="132"/>
                  <a:pt x="9" y="132"/>
                  <a:pt x="9" y="132"/>
                </a:cubicBezTo>
                <a:lnTo>
                  <a:pt x="0" y="141"/>
                </a:lnTo>
                <a:close/>
                <a:moveTo>
                  <a:pt x="231" y="141"/>
                </a:moveTo>
                <a:lnTo>
                  <a:pt x="231" y="141"/>
                </a:lnTo>
                <a:cubicBezTo>
                  <a:pt x="231" y="150"/>
                  <a:pt x="239" y="159"/>
                  <a:pt x="239" y="159"/>
                </a:cubicBezTo>
                <a:cubicBezTo>
                  <a:pt x="416" y="283"/>
                  <a:pt x="416" y="283"/>
                  <a:pt x="416" y="283"/>
                </a:cubicBezTo>
                <a:cubicBezTo>
                  <a:pt x="425" y="292"/>
                  <a:pt x="443" y="283"/>
                  <a:pt x="443" y="266"/>
                </a:cubicBezTo>
                <a:cubicBezTo>
                  <a:pt x="443" y="26"/>
                  <a:pt x="443" y="26"/>
                  <a:pt x="443" y="26"/>
                </a:cubicBezTo>
                <a:cubicBezTo>
                  <a:pt x="443" y="9"/>
                  <a:pt x="425" y="0"/>
                  <a:pt x="416" y="9"/>
                </a:cubicBezTo>
                <a:cubicBezTo>
                  <a:pt x="239" y="132"/>
                  <a:pt x="239" y="132"/>
                  <a:pt x="239" y="132"/>
                </a:cubicBezTo>
                <a:lnTo>
                  <a:pt x="231" y="14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9" name="Google Shape;1979;p41"/>
          <p:cNvSpPr/>
          <p:nvPr/>
        </p:nvSpPr>
        <p:spPr>
          <a:xfrm>
            <a:off x="6617640" y="3910838"/>
            <a:ext cx="146753" cy="143216"/>
          </a:xfrm>
          <a:custGeom>
            <a:rect b="b" l="l" r="r" t="t"/>
            <a:pathLst>
              <a:path extrusionOk="0" h="293" w="302">
                <a:moveTo>
                  <a:pt x="89" y="141"/>
                </a:moveTo>
                <a:lnTo>
                  <a:pt x="89" y="141"/>
                </a:lnTo>
                <a:cubicBezTo>
                  <a:pt x="89" y="150"/>
                  <a:pt x="98" y="159"/>
                  <a:pt x="98" y="159"/>
                </a:cubicBezTo>
                <a:cubicBezTo>
                  <a:pt x="275" y="266"/>
                  <a:pt x="275" y="266"/>
                  <a:pt x="275" y="266"/>
                </a:cubicBezTo>
                <a:cubicBezTo>
                  <a:pt x="292" y="274"/>
                  <a:pt x="301" y="274"/>
                  <a:pt x="301" y="257"/>
                </a:cubicBezTo>
                <a:cubicBezTo>
                  <a:pt x="301" y="35"/>
                  <a:pt x="301" y="35"/>
                  <a:pt x="301" y="35"/>
                </a:cubicBezTo>
                <a:cubicBezTo>
                  <a:pt x="301" y="17"/>
                  <a:pt x="292" y="9"/>
                  <a:pt x="275" y="17"/>
                </a:cubicBezTo>
                <a:cubicBezTo>
                  <a:pt x="98" y="132"/>
                  <a:pt x="98" y="132"/>
                  <a:pt x="98" y="132"/>
                </a:cubicBezTo>
                <a:lnTo>
                  <a:pt x="89" y="141"/>
                </a:lnTo>
                <a:close/>
                <a:moveTo>
                  <a:pt x="0" y="26"/>
                </a:moveTo>
                <a:lnTo>
                  <a:pt x="0" y="26"/>
                </a:lnTo>
                <a:cubicBezTo>
                  <a:pt x="0" y="257"/>
                  <a:pt x="0" y="257"/>
                  <a:pt x="0" y="257"/>
                </a:cubicBezTo>
                <a:cubicBezTo>
                  <a:pt x="0" y="283"/>
                  <a:pt x="18" y="292"/>
                  <a:pt x="35" y="292"/>
                </a:cubicBezTo>
                <a:cubicBezTo>
                  <a:pt x="63" y="292"/>
                  <a:pt x="80" y="283"/>
                  <a:pt x="80" y="257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9"/>
                  <a:pt x="63" y="0"/>
                  <a:pt x="35" y="0"/>
                </a:cubicBezTo>
                <a:cubicBezTo>
                  <a:pt x="18" y="0"/>
                  <a:pt x="0" y="9"/>
                  <a:pt x="0" y="2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0" name="Google Shape;1980;p41"/>
          <p:cNvSpPr/>
          <p:nvPr/>
        </p:nvSpPr>
        <p:spPr>
          <a:xfrm>
            <a:off x="7105639" y="3910838"/>
            <a:ext cx="148521" cy="143216"/>
          </a:xfrm>
          <a:custGeom>
            <a:rect b="b" l="l" r="r" t="t"/>
            <a:pathLst>
              <a:path extrusionOk="0" h="293" w="303">
                <a:moveTo>
                  <a:pt x="204" y="132"/>
                </a:moveTo>
                <a:lnTo>
                  <a:pt x="204" y="132"/>
                </a:lnTo>
                <a:cubicBezTo>
                  <a:pt x="27" y="17"/>
                  <a:pt x="27" y="17"/>
                  <a:pt x="27" y="17"/>
                </a:cubicBezTo>
                <a:cubicBezTo>
                  <a:pt x="10" y="9"/>
                  <a:pt x="0" y="17"/>
                  <a:pt x="0" y="35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74"/>
                  <a:pt x="10" y="274"/>
                  <a:pt x="27" y="266"/>
                </a:cubicBezTo>
                <a:cubicBezTo>
                  <a:pt x="204" y="159"/>
                  <a:pt x="204" y="159"/>
                  <a:pt x="204" y="159"/>
                </a:cubicBezTo>
                <a:cubicBezTo>
                  <a:pt x="204" y="159"/>
                  <a:pt x="213" y="150"/>
                  <a:pt x="213" y="141"/>
                </a:cubicBezTo>
                <a:lnTo>
                  <a:pt x="204" y="132"/>
                </a:lnTo>
                <a:close/>
                <a:moveTo>
                  <a:pt x="266" y="0"/>
                </a:moveTo>
                <a:lnTo>
                  <a:pt x="266" y="0"/>
                </a:lnTo>
                <a:cubicBezTo>
                  <a:pt x="240" y="0"/>
                  <a:pt x="222" y="9"/>
                  <a:pt x="222" y="26"/>
                </a:cubicBezTo>
                <a:cubicBezTo>
                  <a:pt x="222" y="257"/>
                  <a:pt x="222" y="257"/>
                  <a:pt x="222" y="257"/>
                </a:cubicBezTo>
                <a:cubicBezTo>
                  <a:pt x="222" y="283"/>
                  <a:pt x="240" y="292"/>
                  <a:pt x="266" y="292"/>
                </a:cubicBezTo>
                <a:cubicBezTo>
                  <a:pt x="284" y="292"/>
                  <a:pt x="302" y="283"/>
                  <a:pt x="302" y="257"/>
                </a:cubicBezTo>
                <a:cubicBezTo>
                  <a:pt x="302" y="26"/>
                  <a:pt x="302" y="26"/>
                  <a:pt x="302" y="26"/>
                </a:cubicBezTo>
                <a:cubicBezTo>
                  <a:pt x="302" y="9"/>
                  <a:pt x="284" y="0"/>
                  <a:pt x="2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1" name="Google Shape;1981;p41"/>
          <p:cNvSpPr/>
          <p:nvPr/>
        </p:nvSpPr>
        <p:spPr>
          <a:xfrm>
            <a:off x="7570651" y="3886084"/>
            <a:ext cx="192724" cy="189187"/>
          </a:xfrm>
          <a:custGeom>
            <a:rect b="b" l="l" r="r" t="t"/>
            <a:pathLst>
              <a:path extrusionOk="0" h="390" w="391">
                <a:moveTo>
                  <a:pt x="239" y="0"/>
                </a:moveTo>
                <a:lnTo>
                  <a:pt x="292" y="53"/>
                </a:lnTo>
                <a:lnTo>
                  <a:pt x="221" y="123"/>
                </a:lnTo>
                <a:lnTo>
                  <a:pt x="266" y="176"/>
                </a:lnTo>
                <a:lnTo>
                  <a:pt x="345" y="97"/>
                </a:lnTo>
                <a:lnTo>
                  <a:pt x="390" y="159"/>
                </a:lnTo>
                <a:lnTo>
                  <a:pt x="390" y="0"/>
                </a:lnTo>
                <a:lnTo>
                  <a:pt x="239" y="0"/>
                </a:lnTo>
                <a:close/>
                <a:moveTo>
                  <a:pt x="124" y="221"/>
                </a:moveTo>
                <a:lnTo>
                  <a:pt x="44" y="301"/>
                </a:lnTo>
                <a:lnTo>
                  <a:pt x="0" y="239"/>
                </a:lnTo>
                <a:lnTo>
                  <a:pt x="0" y="389"/>
                </a:lnTo>
                <a:lnTo>
                  <a:pt x="159" y="389"/>
                </a:lnTo>
                <a:lnTo>
                  <a:pt x="97" y="345"/>
                </a:lnTo>
                <a:lnTo>
                  <a:pt x="168" y="274"/>
                </a:lnTo>
                <a:lnTo>
                  <a:pt x="124" y="22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2" name="Google Shape;1982;p41"/>
          <p:cNvSpPr/>
          <p:nvPr/>
        </p:nvSpPr>
        <p:spPr>
          <a:xfrm>
            <a:off x="8044505" y="3870171"/>
            <a:ext cx="217478" cy="222782"/>
          </a:xfrm>
          <a:custGeom>
            <a:rect b="b" l="l" r="r" t="t"/>
            <a:pathLst>
              <a:path extrusionOk="0" h="454" w="443">
                <a:moveTo>
                  <a:pt x="79" y="329"/>
                </a:moveTo>
                <a:lnTo>
                  <a:pt x="0" y="400"/>
                </a:lnTo>
                <a:lnTo>
                  <a:pt x="44" y="453"/>
                </a:lnTo>
                <a:lnTo>
                  <a:pt x="123" y="373"/>
                </a:lnTo>
                <a:lnTo>
                  <a:pt x="168" y="426"/>
                </a:lnTo>
                <a:lnTo>
                  <a:pt x="168" y="275"/>
                </a:lnTo>
                <a:lnTo>
                  <a:pt x="26" y="275"/>
                </a:lnTo>
                <a:lnTo>
                  <a:pt x="79" y="329"/>
                </a:lnTo>
                <a:close/>
                <a:moveTo>
                  <a:pt x="442" y="54"/>
                </a:moveTo>
                <a:lnTo>
                  <a:pt x="398" y="0"/>
                </a:lnTo>
                <a:lnTo>
                  <a:pt x="328" y="81"/>
                </a:lnTo>
                <a:lnTo>
                  <a:pt x="275" y="28"/>
                </a:lnTo>
                <a:lnTo>
                  <a:pt x="275" y="169"/>
                </a:lnTo>
                <a:lnTo>
                  <a:pt x="416" y="169"/>
                </a:lnTo>
                <a:lnTo>
                  <a:pt x="372" y="125"/>
                </a:lnTo>
                <a:lnTo>
                  <a:pt x="442" y="54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3" name="Google Shape;1983;p41"/>
          <p:cNvSpPr/>
          <p:nvPr/>
        </p:nvSpPr>
        <p:spPr>
          <a:xfrm>
            <a:off x="3162751" y="5816862"/>
            <a:ext cx="235158" cy="231622"/>
          </a:xfrm>
          <a:custGeom>
            <a:rect b="b" l="l" r="r" t="t"/>
            <a:pathLst>
              <a:path extrusionOk="0" h="471" w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4" name="Google Shape;1984;p41"/>
          <p:cNvSpPr/>
          <p:nvPr/>
        </p:nvSpPr>
        <p:spPr>
          <a:xfrm>
            <a:off x="3648981" y="5816862"/>
            <a:ext cx="236927" cy="231622"/>
          </a:xfrm>
          <a:custGeom>
            <a:rect b="b" l="l" r="r" t="t"/>
            <a:pathLst>
              <a:path extrusionOk="0" h="471" w="479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40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53" y="169"/>
                </a:moveTo>
                <a:lnTo>
                  <a:pt x="53" y="169"/>
                </a:lnTo>
                <a:cubicBezTo>
                  <a:pt x="177" y="222"/>
                  <a:pt x="177" y="222"/>
                  <a:pt x="177" y="222"/>
                </a:cubicBezTo>
                <a:cubicBezTo>
                  <a:pt x="212" y="240"/>
                  <a:pt x="212" y="240"/>
                  <a:pt x="212" y="240"/>
                </a:cubicBezTo>
                <a:cubicBezTo>
                  <a:pt x="240" y="257"/>
                  <a:pt x="240" y="257"/>
                  <a:pt x="240" y="257"/>
                </a:cubicBezTo>
                <a:cubicBezTo>
                  <a:pt x="265" y="266"/>
                  <a:pt x="265" y="266"/>
                  <a:pt x="265" y="266"/>
                </a:cubicBezTo>
                <a:lnTo>
                  <a:pt x="274" y="275"/>
                </a:lnTo>
                <a:cubicBezTo>
                  <a:pt x="274" y="284"/>
                  <a:pt x="265" y="293"/>
                  <a:pt x="265" y="293"/>
                </a:cubicBezTo>
                <a:cubicBezTo>
                  <a:pt x="257" y="302"/>
                  <a:pt x="248" y="302"/>
                  <a:pt x="240" y="302"/>
                </a:cubicBezTo>
                <a:cubicBezTo>
                  <a:pt x="221" y="302"/>
                  <a:pt x="203" y="293"/>
                  <a:pt x="186" y="284"/>
                </a:cubicBezTo>
                <a:cubicBezTo>
                  <a:pt x="159" y="311"/>
                  <a:pt x="159" y="311"/>
                  <a:pt x="159" y="311"/>
                </a:cubicBezTo>
                <a:cubicBezTo>
                  <a:pt x="177" y="328"/>
                  <a:pt x="203" y="347"/>
                  <a:pt x="230" y="347"/>
                </a:cubicBezTo>
                <a:cubicBezTo>
                  <a:pt x="230" y="382"/>
                  <a:pt x="230" y="382"/>
                  <a:pt x="230" y="382"/>
                </a:cubicBezTo>
                <a:cubicBezTo>
                  <a:pt x="257" y="382"/>
                  <a:pt x="257" y="382"/>
                  <a:pt x="257" y="382"/>
                </a:cubicBezTo>
                <a:cubicBezTo>
                  <a:pt x="257" y="347"/>
                  <a:pt x="257" y="347"/>
                  <a:pt x="257" y="347"/>
                </a:cubicBezTo>
                <a:cubicBezTo>
                  <a:pt x="274" y="338"/>
                  <a:pt x="284" y="338"/>
                  <a:pt x="301" y="328"/>
                </a:cubicBezTo>
                <a:cubicBezTo>
                  <a:pt x="310" y="319"/>
                  <a:pt x="319" y="302"/>
                  <a:pt x="319" y="293"/>
                </a:cubicBezTo>
                <a:cubicBezTo>
                  <a:pt x="408" y="328"/>
                  <a:pt x="408" y="328"/>
                  <a:pt x="408" y="328"/>
                </a:cubicBezTo>
                <a:cubicBezTo>
                  <a:pt x="372" y="391"/>
                  <a:pt x="310" y="426"/>
                  <a:pt x="240" y="426"/>
                </a:cubicBezTo>
                <a:cubicBezTo>
                  <a:pt x="133" y="426"/>
                  <a:pt x="44" y="347"/>
                  <a:pt x="44" y="231"/>
                </a:cubicBezTo>
                <a:cubicBezTo>
                  <a:pt x="44" y="213"/>
                  <a:pt x="44" y="187"/>
                  <a:pt x="53" y="169"/>
                </a:cubicBezTo>
                <a:close/>
                <a:moveTo>
                  <a:pt x="310" y="231"/>
                </a:moveTo>
                <a:lnTo>
                  <a:pt x="310" y="231"/>
                </a:lnTo>
                <a:cubicBezTo>
                  <a:pt x="265" y="213"/>
                  <a:pt x="265" y="213"/>
                  <a:pt x="265" y="213"/>
                </a:cubicBezTo>
                <a:cubicBezTo>
                  <a:pt x="248" y="204"/>
                  <a:pt x="248" y="204"/>
                  <a:pt x="248" y="204"/>
                </a:cubicBezTo>
                <a:cubicBezTo>
                  <a:pt x="212" y="187"/>
                  <a:pt x="212" y="187"/>
                  <a:pt x="212" y="187"/>
                </a:cubicBezTo>
                <a:cubicBezTo>
                  <a:pt x="212" y="178"/>
                  <a:pt x="221" y="178"/>
                  <a:pt x="221" y="169"/>
                </a:cubicBezTo>
                <a:cubicBezTo>
                  <a:pt x="230" y="169"/>
                  <a:pt x="240" y="169"/>
                  <a:pt x="240" y="169"/>
                </a:cubicBezTo>
                <a:cubicBezTo>
                  <a:pt x="257" y="169"/>
                  <a:pt x="274" y="169"/>
                  <a:pt x="284" y="178"/>
                </a:cubicBezTo>
                <a:cubicBezTo>
                  <a:pt x="319" y="151"/>
                  <a:pt x="319" y="151"/>
                  <a:pt x="319" y="151"/>
                </a:cubicBezTo>
                <a:cubicBezTo>
                  <a:pt x="301" y="134"/>
                  <a:pt x="274" y="125"/>
                  <a:pt x="257" y="125"/>
                </a:cubicBezTo>
                <a:cubicBezTo>
                  <a:pt x="257" y="90"/>
                  <a:pt x="257" y="90"/>
                  <a:pt x="257" y="90"/>
                </a:cubicBezTo>
                <a:cubicBezTo>
                  <a:pt x="230" y="90"/>
                  <a:pt x="230" y="90"/>
                  <a:pt x="230" y="90"/>
                </a:cubicBezTo>
                <a:cubicBezTo>
                  <a:pt x="230" y="125"/>
                  <a:pt x="230" y="125"/>
                  <a:pt x="230" y="125"/>
                </a:cubicBezTo>
                <a:cubicBezTo>
                  <a:pt x="212" y="125"/>
                  <a:pt x="203" y="134"/>
                  <a:pt x="186" y="143"/>
                </a:cubicBezTo>
                <a:cubicBezTo>
                  <a:pt x="177" y="143"/>
                  <a:pt x="168" y="160"/>
                  <a:pt x="168" y="169"/>
                </a:cubicBezTo>
                <a:cubicBezTo>
                  <a:pt x="80" y="125"/>
                  <a:pt x="80" y="125"/>
                  <a:pt x="80" y="125"/>
                </a:cubicBezTo>
                <a:cubicBezTo>
                  <a:pt x="106" y="72"/>
                  <a:pt x="168" y="37"/>
                  <a:pt x="240" y="37"/>
                </a:cubicBezTo>
                <a:cubicBezTo>
                  <a:pt x="346" y="37"/>
                  <a:pt x="434" y="125"/>
                  <a:pt x="434" y="231"/>
                </a:cubicBezTo>
                <a:cubicBezTo>
                  <a:pt x="434" y="249"/>
                  <a:pt x="434" y="266"/>
                  <a:pt x="425" y="284"/>
                </a:cubicBezTo>
                <a:lnTo>
                  <a:pt x="310" y="23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5" name="Google Shape;1985;p41"/>
          <p:cNvSpPr/>
          <p:nvPr/>
        </p:nvSpPr>
        <p:spPr>
          <a:xfrm>
            <a:off x="4136979" y="5816862"/>
            <a:ext cx="235159" cy="231622"/>
          </a:xfrm>
          <a:custGeom>
            <a:rect b="b" l="l" r="r" t="t"/>
            <a:pathLst>
              <a:path extrusionOk="0" h="471" w="480"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40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40" y="0"/>
                </a:cubicBezTo>
                <a:close/>
                <a:moveTo>
                  <a:pt x="53" y="169"/>
                </a:moveTo>
                <a:lnTo>
                  <a:pt x="53" y="169"/>
                </a:lnTo>
                <a:cubicBezTo>
                  <a:pt x="115" y="196"/>
                  <a:pt x="115" y="196"/>
                  <a:pt x="115" y="196"/>
                </a:cubicBezTo>
                <a:cubicBezTo>
                  <a:pt x="115" y="231"/>
                  <a:pt x="115" y="231"/>
                  <a:pt x="115" y="231"/>
                </a:cubicBezTo>
                <a:cubicBezTo>
                  <a:pt x="134" y="231"/>
                  <a:pt x="134" y="231"/>
                  <a:pt x="134" y="231"/>
                </a:cubicBezTo>
                <a:cubicBezTo>
                  <a:pt x="134" y="231"/>
                  <a:pt x="134" y="231"/>
                  <a:pt x="134" y="240"/>
                </a:cubicBezTo>
                <a:cubicBezTo>
                  <a:pt x="134" y="249"/>
                  <a:pt x="134" y="249"/>
                  <a:pt x="134" y="249"/>
                </a:cubicBezTo>
                <a:cubicBezTo>
                  <a:pt x="115" y="249"/>
                  <a:pt x="115" y="249"/>
                  <a:pt x="115" y="249"/>
                </a:cubicBezTo>
                <a:cubicBezTo>
                  <a:pt x="115" y="275"/>
                  <a:pt x="115" y="275"/>
                  <a:pt x="115" y="275"/>
                </a:cubicBezTo>
                <a:cubicBezTo>
                  <a:pt x="142" y="275"/>
                  <a:pt x="142" y="275"/>
                  <a:pt x="142" y="275"/>
                </a:cubicBezTo>
                <a:cubicBezTo>
                  <a:pt x="142" y="293"/>
                  <a:pt x="151" y="311"/>
                  <a:pt x="160" y="328"/>
                </a:cubicBezTo>
                <a:cubicBezTo>
                  <a:pt x="187" y="355"/>
                  <a:pt x="222" y="373"/>
                  <a:pt x="258" y="373"/>
                </a:cubicBezTo>
                <a:cubicBezTo>
                  <a:pt x="284" y="373"/>
                  <a:pt x="311" y="364"/>
                  <a:pt x="319" y="355"/>
                </a:cubicBezTo>
                <a:cubicBezTo>
                  <a:pt x="311" y="311"/>
                  <a:pt x="311" y="311"/>
                  <a:pt x="311" y="311"/>
                </a:cubicBezTo>
                <a:cubicBezTo>
                  <a:pt x="302" y="319"/>
                  <a:pt x="284" y="319"/>
                  <a:pt x="266" y="319"/>
                </a:cubicBezTo>
                <a:cubicBezTo>
                  <a:pt x="249" y="319"/>
                  <a:pt x="231" y="319"/>
                  <a:pt x="213" y="302"/>
                </a:cubicBezTo>
                <a:cubicBezTo>
                  <a:pt x="205" y="293"/>
                  <a:pt x="205" y="284"/>
                  <a:pt x="205" y="275"/>
                </a:cubicBezTo>
                <a:cubicBezTo>
                  <a:pt x="284" y="275"/>
                  <a:pt x="284" y="275"/>
                  <a:pt x="284" y="275"/>
                </a:cubicBezTo>
                <a:cubicBezTo>
                  <a:pt x="408" y="328"/>
                  <a:pt x="408" y="328"/>
                  <a:pt x="408" y="328"/>
                </a:cubicBezTo>
                <a:cubicBezTo>
                  <a:pt x="372" y="391"/>
                  <a:pt x="311" y="426"/>
                  <a:pt x="240" y="426"/>
                </a:cubicBezTo>
                <a:cubicBezTo>
                  <a:pt x="134" y="426"/>
                  <a:pt x="45" y="347"/>
                  <a:pt x="45" y="231"/>
                </a:cubicBezTo>
                <a:cubicBezTo>
                  <a:pt x="45" y="213"/>
                  <a:pt x="45" y="196"/>
                  <a:pt x="53" y="169"/>
                </a:cubicBezTo>
                <a:close/>
                <a:moveTo>
                  <a:pt x="302" y="231"/>
                </a:moveTo>
                <a:lnTo>
                  <a:pt x="302" y="231"/>
                </a:lnTo>
                <a:cubicBezTo>
                  <a:pt x="302" y="196"/>
                  <a:pt x="302" y="196"/>
                  <a:pt x="302" y="196"/>
                </a:cubicBezTo>
                <a:cubicBezTo>
                  <a:pt x="231" y="196"/>
                  <a:pt x="231" y="196"/>
                  <a:pt x="231" y="196"/>
                </a:cubicBezTo>
                <a:cubicBezTo>
                  <a:pt x="205" y="187"/>
                  <a:pt x="205" y="187"/>
                  <a:pt x="205" y="187"/>
                </a:cubicBezTo>
                <a:cubicBezTo>
                  <a:pt x="213" y="178"/>
                  <a:pt x="213" y="178"/>
                  <a:pt x="213" y="169"/>
                </a:cubicBezTo>
                <a:cubicBezTo>
                  <a:pt x="231" y="160"/>
                  <a:pt x="249" y="151"/>
                  <a:pt x="266" y="151"/>
                </a:cubicBezTo>
                <a:cubicBezTo>
                  <a:pt x="284" y="151"/>
                  <a:pt x="302" y="160"/>
                  <a:pt x="311" y="160"/>
                </a:cubicBezTo>
                <a:cubicBezTo>
                  <a:pt x="319" y="116"/>
                  <a:pt x="319" y="116"/>
                  <a:pt x="319" y="116"/>
                </a:cubicBezTo>
                <a:cubicBezTo>
                  <a:pt x="302" y="107"/>
                  <a:pt x="284" y="107"/>
                  <a:pt x="258" y="107"/>
                </a:cubicBezTo>
                <a:cubicBezTo>
                  <a:pt x="222" y="107"/>
                  <a:pt x="187" y="116"/>
                  <a:pt x="169" y="143"/>
                </a:cubicBezTo>
                <a:cubicBezTo>
                  <a:pt x="160" y="151"/>
                  <a:pt x="160" y="160"/>
                  <a:pt x="151" y="160"/>
                </a:cubicBezTo>
                <a:cubicBezTo>
                  <a:pt x="80" y="125"/>
                  <a:pt x="80" y="125"/>
                  <a:pt x="80" y="125"/>
                </a:cubicBezTo>
                <a:cubicBezTo>
                  <a:pt x="107" y="72"/>
                  <a:pt x="169" y="37"/>
                  <a:pt x="240" y="37"/>
                </a:cubicBezTo>
                <a:cubicBezTo>
                  <a:pt x="346" y="37"/>
                  <a:pt x="434" y="125"/>
                  <a:pt x="434" y="231"/>
                </a:cubicBezTo>
                <a:cubicBezTo>
                  <a:pt x="434" y="249"/>
                  <a:pt x="434" y="266"/>
                  <a:pt x="425" y="284"/>
                </a:cubicBezTo>
                <a:lnTo>
                  <a:pt x="302" y="23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6" name="Google Shape;1986;p41"/>
          <p:cNvSpPr/>
          <p:nvPr/>
        </p:nvSpPr>
        <p:spPr>
          <a:xfrm>
            <a:off x="4623211" y="5816862"/>
            <a:ext cx="236927" cy="231622"/>
          </a:xfrm>
          <a:custGeom>
            <a:rect b="b" l="l" r="r" t="t"/>
            <a:pathLst>
              <a:path extrusionOk="0" h="471" w="480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53" y="178"/>
                </a:moveTo>
                <a:lnTo>
                  <a:pt x="53" y="178"/>
                </a:lnTo>
                <a:cubicBezTo>
                  <a:pt x="177" y="231"/>
                  <a:pt x="177" y="231"/>
                  <a:pt x="177" y="231"/>
                </a:cubicBezTo>
                <a:cubicBezTo>
                  <a:pt x="151" y="231"/>
                  <a:pt x="151" y="231"/>
                  <a:pt x="151" y="231"/>
                </a:cubicBezTo>
                <a:cubicBezTo>
                  <a:pt x="151" y="266"/>
                  <a:pt x="151" y="266"/>
                  <a:pt x="151" y="266"/>
                </a:cubicBezTo>
                <a:cubicBezTo>
                  <a:pt x="204" y="266"/>
                  <a:pt x="204" y="266"/>
                  <a:pt x="204" y="266"/>
                </a:cubicBezTo>
                <a:cubicBezTo>
                  <a:pt x="213" y="275"/>
                  <a:pt x="213" y="275"/>
                  <a:pt x="213" y="275"/>
                </a:cubicBezTo>
                <a:cubicBezTo>
                  <a:pt x="213" y="293"/>
                  <a:pt x="213" y="293"/>
                  <a:pt x="213" y="293"/>
                </a:cubicBezTo>
                <a:cubicBezTo>
                  <a:pt x="151" y="293"/>
                  <a:pt x="151" y="293"/>
                  <a:pt x="151" y="293"/>
                </a:cubicBezTo>
                <a:cubicBezTo>
                  <a:pt x="151" y="338"/>
                  <a:pt x="151" y="338"/>
                  <a:pt x="151" y="338"/>
                </a:cubicBezTo>
                <a:cubicBezTo>
                  <a:pt x="213" y="338"/>
                  <a:pt x="213" y="338"/>
                  <a:pt x="213" y="338"/>
                </a:cubicBezTo>
                <a:cubicBezTo>
                  <a:pt x="213" y="391"/>
                  <a:pt x="213" y="391"/>
                  <a:pt x="213" y="391"/>
                </a:cubicBezTo>
                <a:cubicBezTo>
                  <a:pt x="266" y="391"/>
                  <a:pt x="266" y="391"/>
                  <a:pt x="266" y="391"/>
                </a:cubicBezTo>
                <a:cubicBezTo>
                  <a:pt x="266" y="338"/>
                  <a:pt x="266" y="338"/>
                  <a:pt x="266" y="338"/>
                </a:cubicBezTo>
                <a:cubicBezTo>
                  <a:pt x="328" y="338"/>
                  <a:pt x="328" y="338"/>
                  <a:pt x="328" y="338"/>
                </a:cubicBezTo>
                <a:cubicBezTo>
                  <a:pt x="328" y="302"/>
                  <a:pt x="328" y="302"/>
                  <a:pt x="328" y="302"/>
                </a:cubicBezTo>
                <a:cubicBezTo>
                  <a:pt x="407" y="338"/>
                  <a:pt x="407" y="338"/>
                  <a:pt x="407" y="338"/>
                </a:cubicBezTo>
                <a:cubicBezTo>
                  <a:pt x="372" y="391"/>
                  <a:pt x="310" y="426"/>
                  <a:pt x="239" y="426"/>
                </a:cubicBezTo>
                <a:cubicBezTo>
                  <a:pt x="133" y="426"/>
                  <a:pt x="44" y="347"/>
                  <a:pt x="44" y="231"/>
                </a:cubicBezTo>
                <a:cubicBezTo>
                  <a:pt x="44" y="213"/>
                  <a:pt x="44" y="196"/>
                  <a:pt x="53" y="178"/>
                </a:cubicBezTo>
                <a:close/>
                <a:moveTo>
                  <a:pt x="266" y="293"/>
                </a:moveTo>
                <a:lnTo>
                  <a:pt x="266" y="293"/>
                </a:lnTo>
                <a:cubicBezTo>
                  <a:pt x="266" y="275"/>
                  <a:pt x="266" y="275"/>
                  <a:pt x="266" y="275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319" y="293"/>
                  <a:pt x="319" y="293"/>
                  <a:pt x="319" y="293"/>
                </a:cubicBezTo>
                <a:lnTo>
                  <a:pt x="266" y="293"/>
                </a:lnTo>
                <a:close/>
                <a:moveTo>
                  <a:pt x="328" y="249"/>
                </a:moveTo>
                <a:lnTo>
                  <a:pt x="328" y="249"/>
                </a:lnTo>
                <a:cubicBezTo>
                  <a:pt x="328" y="231"/>
                  <a:pt x="328" y="231"/>
                  <a:pt x="328" y="231"/>
                </a:cubicBezTo>
                <a:cubicBezTo>
                  <a:pt x="292" y="231"/>
                  <a:pt x="292" y="231"/>
                  <a:pt x="292" y="231"/>
                </a:cubicBezTo>
                <a:cubicBezTo>
                  <a:pt x="354" y="116"/>
                  <a:pt x="354" y="116"/>
                  <a:pt x="354" y="116"/>
                </a:cubicBezTo>
                <a:cubicBezTo>
                  <a:pt x="292" y="116"/>
                  <a:pt x="292" y="116"/>
                  <a:pt x="292" y="116"/>
                </a:cubicBezTo>
                <a:cubicBezTo>
                  <a:pt x="248" y="213"/>
                  <a:pt x="248" y="213"/>
                  <a:pt x="248" y="213"/>
                </a:cubicBezTo>
                <a:cubicBezTo>
                  <a:pt x="230" y="204"/>
                  <a:pt x="230" y="204"/>
                  <a:pt x="230" y="204"/>
                </a:cubicBezTo>
                <a:cubicBezTo>
                  <a:pt x="186" y="116"/>
                  <a:pt x="186" y="116"/>
                  <a:pt x="186" y="116"/>
                </a:cubicBezTo>
                <a:cubicBezTo>
                  <a:pt x="123" y="116"/>
                  <a:pt x="123" y="116"/>
                  <a:pt x="123" y="116"/>
                </a:cubicBezTo>
                <a:cubicBezTo>
                  <a:pt x="151" y="169"/>
                  <a:pt x="151" y="169"/>
                  <a:pt x="151" y="169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107" y="81"/>
                  <a:pt x="168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257"/>
                  <a:pt x="434" y="275"/>
                  <a:pt x="426" y="293"/>
                </a:cubicBezTo>
                <a:lnTo>
                  <a:pt x="328" y="24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7" name="Google Shape;1987;p41"/>
          <p:cNvSpPr/>
          <p:nvPr/>
        </p:nvSpPr>
        <p:spPr>
          <a:xfrm>
            <a:off x="5111210" y="5816862"/>
            <a:ext cx="235158" cy="231622"/>
          </a:xfrm>
          <a:custGeom>
            <a:rect b="b" l="l" r="r" t="t"/>
            <a:pathLst>
              <a:path extrusionOk="0" h="471" w="480">
                <a:moveTo>
                  <a:pt x="239" y="107"/>
                </a:moveTo>
                <a:lnTo>
                  <a:pt x="239" y="107"/>
                </a:lnTo>
                <a:cubicBezTo>
                  <a:pt x="213" y="107"/>
                  <a:pt x="186" y="116"/>
                  <a:pt x="169" y="134"/>
                </a:cubicBezTo>
                <a:cubicBezTo>
                  <a:pt x="151" y="151"/>
                  <a:pt x="142" y="169"/>
                  <a:pt x="133" y="204"/>
                </a:cubicBezTo>
                <a:cubicBezTo>
                  <a:pt x="116" y="204"/>
                  <a:pt x="116" y="204"/>
                  <a:pt x="116" y="204"/>
                </a:cubicBezTo>
                <a:cubicBezTo>
                  <a:pt x="160" y="249"/>
                  <a:pt x="160" y="249"/>
                  <a:pt x="160" y="249"/>
                </a:cubicBezTo>
                <a:cubicBezTo>
                  <a:pt x="213" y="204"/>
                  <a:pt x="213" y="204"/>
                  <a:pt x="213" y="204"/>
                </a:cubicBezTo>
                <a:cubicBezTo>
                  <a:pt x="195" y="204"/>
                  <a:pt x="195" y="204"/>
                  <a:pt x="195" y="204"/>
                </a:cubicBezTo>
                <a:cubicBezTo>
                  <a:pt x="195" y="169"/>
                  <a:pt x="213" y="160"/>
                  <a:pt x="248" y="160"/>
                </a:cubicBezTo>
                <a:cubicBezTo>
                  <a:pt x="266" y="160"/>
                  <a:pt x="275" y="169"/>
                  <a:pt x="284" y="178"/>
                </a:cubicBezTo>
                <a:cubicBezTo>
                  <a:pt x="292" y="196"/>
                  <a:pt x="301" y="213"/>
                  <a:pt x="301" y="240"/>
                </a:cubicBezTo>
                <a:cubicBezTo>
                  <a:pt x="301" y="257"/>
                  <a:pt x="292" y="275"/>
                  <a:pt x="284" y="293"/>
                </a:cubicBezTo>
                <a:cubicBezTo>
                  <a:pt x="275" y="311"/>
                  <a:pt x="257" y="319"/>
                  <a:pt x="248" y="319"/>
                </a:cubicBezTo>
                <a:cubicBezTo>
                  <a:pt x="213" y="319"/>
                  <a:pt x="195" y="302"/>
                  <a:pt x="195" y="275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302"/>
                  <a:pt x="151" y="328"/>
                  <a:pt x="169" y="338"/>
                </a:cubicBezTo>
                <a:cubicBezTo>
                  <a:pt x="186" y="355"/>
                  <a:pt x="213" y="364"/>
                  <a:pt x="239" y="364"/>
                </a:cubicBezTo>
                <a:cubicBezTo>
                  <a:pt x="275" y="364"/>
                  <a:pt x="301" y="355"/>
                  <a:pt x="328" y="328"/>
                </a:cubicBezTo>
                <a:cubicBezTo>
                  <a:pt x="346" y="302"/>
                  <a:pt x="364" y="275"/>
                  <a:pt x="364" y="240"/>
                </a:cubicBezTo>
                <a:cubicBezTo>
                  <a:pt x="364" y="204"/>
                  <a:pt x="346" y="169"/>
                  <a:pt x="328" y="143"/>
                </a:cubicBezTo>
                <a:cubicBezTo>
                  <a:pt x="301" y="125"/>
                  <a:pt x="275" y="107"/>
                  <a:pt x="239" y="107"/>
                </a:cubicBezTo>
                <a:close/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5" y="347"/>
                  <a:pt x="45" y="231"/>
                </a:cubicBezTo>
                <a:cubicBezTo>
                  <a:pt x="45" y="125"/>
                  <a:pt x="133" y="37"/>
                  <a:pt x="239" y="37"/>
                </a:cubicBezTo>
                <a:cubicBezTo>
                  <a:pt x="346" y="37"/>
                  <a:pt x="435" y="125"/>
                  <a:pt x="435" y="231"/>
                </a:cubicBezTo>
                <a:cubicBezTo>
                  <a:pt x="435" y="347"/>
                  <a:pt x="346" y="426"/>
                  <a:pt x="239" y="42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8" name="Google Shape;1988;p41"/>
          <p:cNvSpPr/>
          <p:nvPr/>
        </p:nvSpPr>
        <p:spPr>
          <a:xfrm>
            <a:off x="5600976" y="5816862"/>
            <a:ext cx="235159" cy="231622"/>
          </a:xfrm>
          <a:custGeom>
            <a:rect b="b" l="l" r="r" t="t"/>
            <a:pathLst>
              <a:path extrusionOk="0" h="471" w="479">
                <a:moveTo>
                  <a:pt x="150" y="222"/>
                </a:moveTo>
                <a:lnTo>
                  <a:pt x="150" y="222"/>
                </a:lnTo>
                <a:cubicBezTo>
                  <a:pt x="328" y="222"/>
                  <a:pt x="328" y="222"/>
                  <a:pt x="328" y="222"/>
                </a:cubicBezTo>
                <a:cubicBezTo>
                  <a:pt x="328" y="178"/>
                  <a:pt x="328" y="178"/>
                  <a:pt x="328" y="178"/>
                </a:cubicBezTo>
                <a:cubicBezTo>
                  <a:pt x="150" y="178"/>
                  <a:pt x="150" y="178"/>
                  <a:pt x="150" y="178"/>
                </a:cubicBezTo>
                <a:lnTo>
                  <a:pt x="150" y="222"/>
                </a:lnTo>
                <a:close/>
                <a:moveTo>
                  <a:pt x="150" y="293"/>
                </a:moveTo>
                <a:lnTo>
                  <a:pt x="150" y="293"/>
                </a:lnTo>
                <a:cubicBezTo>
                  <a:pt x="328" y="293"/>
                  <a:pt x="328" y="293"/>
                  <a:pt x="328" y="293"/>
                </a:cubicBezTo>
                <a:cubicBezTo>
                  <a:pt x="328" y="257"/>
                  <a:pt x="328" y="257"/>
                  <a:pt x="328" y="257"/>
                </a:cubicBezTo>
                <a:cubicBezTo>
                  <a:pt x="150" y="257"/>
                  <a:pt x="150" y="257"/>
                  <a:pt x="150" y="257"/>
                </a:cubicBezTo>
                <a:lnTo>
                  <a:pt x="150" y="293"/>
                </a:lnTo>
                <a:close/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9" name="Google Shape;1989;p41"/>
          <p:cNvSpPr/>
          <p:nvPr/>
        </p:nvSpPr>
        <p:spPr>
          <a:xfrm>
            <a:off x="6087206" y="5816862"/>
            <a:ext cx="236927" cy="231622"/>
          </a:xfrm>
          <a:custGeom>
            <a:rect b="b" l="l" r="r" t="t"/>
            <a:pathLst>
              <a:path extrusionOk="0" h="471" w="479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40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53" y="169"/>
                </a:moveTo>
                <a:lnTo>
                  <a:pt x="53" y="169"/>
                </a:lnTo>
                <a:cubicBezTo>
                  <a:pt x="133" y="204"/>
                  <a:pt x="133" y="204"/>
                  <a:pt x="133" y="204"/>
                </a:cubicBezTo>
                <a:cubicBezTo>
                  <a:pt x="133" y="213"/>
                  <a:pt x="133" y="222"/>
                  <a:pt x="133" y="240"/>
                </a:cubicBezTo>
                <a:cubicBezTo>
                  <a:pt x="133" y="328"/>
                  <a:pt x="204" y="355"/>
                  <a:pt x="249" y="355"/>
                </a:cubicBezTo>
                <a:cubicBezTo>
                  <a:pt x="275" y="355"/>
                  <a:pt x="293" y="347"/>
                  <a:pt x="310" y="338"/>
                </a:cubicBezTo>
                <a:cubicBezTo>
                  <a:pt x="319" y="338"/>
                  <a:pt x="319" y="328"/>
                  <a:pt x="319" y="328"/>
                </a:cubicBezTo>
                <a:cubicBezTo>
                  <a:pt x="284" y="284"/>
                  <a:pt x="284" y="284"/>
                  <a:pt x="284" y="284"/>
                </a:cubicBezTo>
                <a:lnTo>
                  <a:pt x="284" y="293"/>
                </a:lnTo>
                <a:cubicBezTo>
                  <a:pt x="266" y="302"/>
                  <a:pt x="257" y="302"/>
                  <a:pt x="249" y="302"/>
                </a:cubicBezTo>
                <a:cubicBezTo>
                  <a:pt x="213" y="302"/>
                  <a:pt x="204" y="266"/>
                  <a:pt x="204" y="231"/>
                </a:cubicBezTo>
                <a:cubicBezTo>
                  <a:pt x="408" y="328"/>
                  <a:pt x="408" y="328"/>
                  <a:pt x="408" y="328"/>
                </a:cubicBezTo>
                <a:cubicBezTo>
                  <a:pt x="372" y="391"/>
                  <a:pt x="310" y="426"/>
                  <a:pt x="240" y="426"/>
                </a:cubicBezTo>
                <a:cubicBezTo>
                  <a:pt x="133" y="426"/>
                  <a:pt x="44" y="347"/>
                  <a:pt x="44" y="231"/>
                </a:cubicBezTo>
                <a:cubicBezTo>
                  <a:pt x="44" y="213"/>
                  <a:pt x="44" y="196"/>
                  <a:pt x="53" y="169"/>
                </a:cubicBezTo>
                <a:close/>
                <a:moveTo>
                  <a:pt x="213" y="187"/>
                </a:moveTo>
                <a:lnTo>
                  <a:pt x="213" y="187"/>
                </a:lnTo>
                <a:cubicBezTo>
                  <a:pt x="222" y="178"/>
                  <a:pt x="230" y="160"/>
                  <a:pt x="249" y="160"/>
                </a:cubicBezTo>
                <a:cubicBezTo>
                  <a:pt x="257" y="160"/>
                  <a:pt x="266" y="169"/>
                  <a:pt x="275" y="169"/>
                </a:cubicBezTo>
                <a:lnTo>
                  <a:pt x="284" y="178"/>
                </a:lnTo>
                <a:cubicBezTo>
                  <a:pt x="319" y="134"/>
                  <a:pt x="319" y="134"/>
                  <a:pt x="319" y="134"/>
                </a:cubicBezTo>
                <a:cubicBezTo>
                  <a:pt x="293" y="116"/>
                  <a:pt x="266" y="107"/>
                  <a:pt x="249" y="107"/>
                </a:cubicBezTo>
                <a:cubicBezTo>
                  <a:pt x="204" y="107"/>
                  <a:pt x="169" y="134"/>
                  <a:pt x="151" y="160"/>
                </a:cubicBezTo>
                <a:cubicBezTo>
                  <a:pt x="80" y="125"/>
                  <a:pt x="80" y="125"/>
                  <a:pt x="80" y="125"/>
                </a:cubicBezTo>
                <a:cubicBezTo>
                  <a:pt x="106" y="72"/>
                  <a:pt x="169" y="37"/>
                  <a:pt x="240" y="37"/>
                </a:cubicBezTo>
                <a:cubicBezTo>
                  <a:pt x="346" y="37"/>
                  <a:pt x="434" y="125"/>
                  <a:pt x="434" y="231"/>
                </a:cubicBezTo>
                <a:cubicBezTo>
                  <a:pt x="434" y="249"/>
                  <a:pt x="434" y="266"/>
                  <a:pt x="425" y="284"/>
                </a:cubicBezTo>
                <a:lnTo>
                  <a:pt x="213" y="18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0" name="Google Shape;1990;p41"/>
          <p:cNvSpPr/>
          <p:nvPr/>
        </p:nvSpPr>
        <p:spPr>
          <a:xfrm>
            <a:off x="6575205" y="5816862"/>
            <a:ext cx="235158" cy="231622"/>
          </a:xfrm>
          <a:custGeom>
            <a:rect b="b" l="l" r="r" t="t"/>
            <a:pathLst>
              <a:path extrusionOk="0" h="471" w="479">
                <a:moveTo>
                  <a:pt x="239" y="98"/>
                </a:moveTo>
                <a:lnTo>
                  <a:pt x="239" y="98"/>
                </a:lnTo>
                <a:cubicBezTo>
                  <a:pt x="159" y="98"/>
                  <a:pt x="142" y="169"/>
                  <a:pt x="142" y="231"/>
                </a:cubicBezTo>
                <a:cubicBezTo>
                  <a:pt x="142" y="293"/>
                  <a:pt x="159" y="373"/>
                  <a:pt x="239" y="373"/>
                </a:cubicBezTo>
                <a:cubicBezTo>
                  <a:pt x="318" y="373"/>
                  <a:pt x="336" y="293"/>
                  <a:pt x="336" y="231"/>
                </a:cubicBezTo>
                <a:cubicBezTo>
                  <a:pt x="336" y="169"/>
                  <a:pt x="318" y="98"/>
                  <a:pt x="239" y="98"/>
                </a:cubicBezTo>
                <a:close/>
                <a:moveTo>
                  <a:pt x="195" y="231"/>
                </a:moveTo>
                <a:lnTo>
                  <a:pt x="195" y="231"/>
                </a:lnTo>
                <a:cubicBezTo>
                  <a:pt x="195" y="204"/>
                  <a:pt x="195" y="151"/>
                  <a:pt x="239" y="151"/>
                </a:cubicBezTo>
                <a:lnTo>
                  <a:pt x="248" y="151"/>
                </a:lnTo>
                <a:cubicBezTo>
                  <a:pt x="257" y="151"/>
                  <a:pt x="257" y="160"/>
                  <a:pt x="248" y="169"/>
                </a:cubicBezTo>
                <a:cubicBezTo>
                  <a:pt x="195" y="266"/>
                  <a:pt x="195" y="266"/>
                  <a:pt x="195" y="266"/>
                </a:cubicBezTo>
                <a:cubicBezTo>
                  <a:pt x="195" y="257"/>
                  <a:pt x="195" y="240"/>
                  <a:pt x="195" y="231"/>
                </a:cubicBezTo>
                <a:close/>
                <a:moveTo>
                  <a:pt x="239" y="319"/>
                </a:moveTo>
                <a:lnTo>
                  <a:pt x="239" y="319"/>
                </a:lnTo>
                <a:lnTo>
                  <a:pt x="230" y="319"/>
                </a:lnTo>
                <a:cubicBezTo>
                  <a:pt x="221" y="311"/>
                  <a:pt x="212" y="311"/>
                  <a:pt x="221" y="293"/>
                </a:cubicBezTo>
                <a:cubicBezTo>
                  <a:pt x="274" y="196"/>
                  <a:pt x="274" y="196"/>
                  <a:pt x="274" y="196"/>
                </a:cubicBezTo>
                <a:cubicBezTo>
                  <a:pt x="283" y="204"/>
                  <a:pt x="283" y="222"/>
                  <a:pt x="283" y="231"/>
                </a:cubicBezTo>
                <a:cubicBezTo>
                  <a:pt x="283" y="266"/>
                  <a:pt x="283" y="319"/>
                  <a:pt x="239" y="319"/>
                </a:cubicBezTo>
                <a:close/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2" y="426"/>
                  <a:pt x="44" y="347"/>
                  <a:pt x="44" y="231"/>
                </a:cubicBezTo>
                <a:cubicBezTo>
                  <a:pt x="44" y="125"/>
                  <a:pt x="132" y="37"/>
                  <a:pt x="239" y="37"/>
                </a:cubicBezTo>
                <a:cubicBezTo>
                  <a:pt x="345" y="37"/>
                  <a:pt x="433" y="125"/>
                  <a:pt x="433" y="231"/>
                </a:cubicBezTo>
                <a:cubicBezTo>
                  <a:pt x="433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1" name="Google Shape;1991;p41"/>
          <p:cNvSpPr/>
          <p:nvPr/>
        </p:nvSpPr>
        <p:spPr>
          <a:xfrm>
            <a:off x="7061436" y="5816862"/>
            <a:ext cx="236927" cy="231622"/>
          </a:xfrm>
          <a:custGeom>
            <a:rect b="b" l="l" r="r" t="t"/>
            <a:pathLst>
              <a:path extrusionOk="0" h="471" w="480">
                <a:moveTo>
                  <a:pt x="336" y="169"/>
                </a:moveTo>
                <a:lnTo>
                  <a:pt x="336" y="169"/>
                </a:lnTo>
                <a:cubicBezTo>
                  <a:pt x="283" y="169"/>
                  <a:pt x="283" y="169"/>
                  <a:pt x="283" y="169"/>
                </a:cubicBezTo>
                <a:cubicBezTo>
                  <a:pt x="283" y="116"/>
                  <a:pt x="283" y="116"/>
                  <a:pt x="283" y="116"/>
                </a:cubicBezTo>
                <a:cubicBezTo>
                  <a:pt x="283" y="107"/>
                  <a:pt x="283" y="107"/>
                  <a:pt x="283" y="107"/>
                </a:cubicBezTo>
                <a:cubicBezTo>
                  <a:pt x="275" y="107"/>
                  <a:pt x="275" y="98"/>
                  <a:pt x="275" y="98"/>
                </a:cubicBezTo>
                <a:cubicBezTo>
                  <a:pt x="142" y="98"/>
                  <a:pt x="142" y="98"/>
                  <a:pt x="142" y="98"/>
                </a:cubicBezTo>
                <a:cubicBezTo>
                  <a:pt x="133" y="98"/>
                  <a:pt x="133" y="107"/>
                  <a:pt x="133" y="107"/>
                </a:cubicBezTo>
                <a:cubicBezTo>
                  <a:pt x="133" y="107"/>
                  <a:pt x="133" y="107"/>
                  <a:pt x="133" y="116"/>
                </a:cubicBezTo>
                <a:cubicBezTo>
                  <a:pt x="133" y="293"/>
                  <a:pt x="133" y="293"/>
                  <a:pt x="133" y="293"/>
                </a:cubicBezTo>
                <a:cubicBezTo>
                  <a:pt x="133" y="293"/>
                  <a:pt x="133" y="293"/>
                  <a:pt x="133" y="302"/>
                </a:cubicBezTo>
                <a:lnTo>
                  <a:pt x="142" y="302"/>
                </a:lnTo>
                <a:cubicBezTo>
                  <a:pt x="195" y="302"/>
                  <a:pt x="195" y="302"/>
                  <a:pt x="195" y="302"/>
                </a:cubicBezTo>
                <a:cubicBezTo>
                  <a:pt x="195" y="355"/>
                  <a:pt x="195" y="355"/>
                  <a:pt x="195" y="355"/>
                </a:cubicBezTo>
                <a:lnTo>
                  <a:pt x="195" y="364"/>
                </a:lnTo>
                <a:cubicBezTo>
                  <a:pt x="204" y="364"/>
                  <a:pt x="204" y="364"/>
                  <a:pt x="204" y="364"/>
                </a:cubicBezTo>
                <a:cubicBezTo>
                  <a:pt x="336" y="364"/>
                  <a:pt x="336" y="364"/>
                  <a:pt x="336" y="364"/>
                </a:cubicBezTo>
                <a:lnTo>
                  <a:pt x="345" y="364"/>
                </a:lnTo>
                <a:lnTo>
                  <a:pt x="345" y="355"/>
                </a:lnTo>
                <a:cubicBezTo>
                  <a:pt x="345" y="178"/>
                  <a:pt x="345" y="178"/>
                  <a:pt x="345" y="178"/>
                </a:cubicBezTo>
                <a:lnTo>
                  <a:pt x="345" y="169"/>
                </a:lnTo>
                <a:lnTo>
                  <a:pt x="336" y="169"/>
                </a:lnTo>
                <a:close/>
                <a:moveTo>
                  <a:pt x="204" y="169"/>
                </a:moveTo>
                <a:lnTo>
                  <a:pt x="204" y="169"/>
                </a:lnTo>
                <a:cubicBezTo>
                  <a:pt x="204" y="169"/>
                  <a:pt x="204" y="169"/>
                  <a:pt x="195" y="169"/>
                </a:cubicBezTo>
                <a:lnTo>
                  <a:pt x="195" y="178"/>
                </a:lnTo>
                <a:cubicBezTo>
                  <a:pt x="195" y="275"/>
                  <a:pt x="195" y="275"/>
                  <a:pt x="195" y="275"/>
                </a:cubicBezTo>
                <a:cubicBezTo>
                  <a:pt x="151" y="275"/>
                  <a:pt x="151" y="275"/>
                  <a:pt x="151" y="275"/>
                </a:cubicBezTo>
                <a:cubicBezTo>
                  <a:pt x="151" y="125"/>
                  <a:pt x="151" y="125"/>
                  <a:pt x="151" y="125"/>
                </a:cubicBezTo>
                <a:cubicBezTo>
                  <a:pt x="257" y="125"/>
                  <a:pt x="257" y="125"/>
                  <a:pt x="257" y="125"/>
                </a:cubicBezTo>
                <a:cubicBezTo>
                  <a:pt x="257" y="169"/>
                  <a:pt x="257" y="169"/>
                  <a:pt x="257" y="169"/>
                </a:cubicBezTo>
                <a:lnTo>
                  <a:pt x="204" y="169"/>
                </a:lnTo>
                <a:close/>
                <a:moveTo>
                  <a:pt x="328" y="338"/>
                </a:moveTo>
                <a:lnTo>
                  <a:pt x="328" y="338"/>
                </a:lnTo>
                <a:cubicBezTo>
                  <a:pt x="222" y="338"/>
                  <a:pt x="222" y="338"/>
                  <a:pt x="222" y="338"/>
                </a:cubicBezTo>
                <a:cubicBezTo>
                  <a:pt x="222" y="196"/>
                  <a:pt x="222" y="196"/>
                  <a:pt x="222" y="196"/>
                </a:cubicBezTo>
                <a:cubicBezTo>
                  <a:pt x="328" y="196"/>
                  <a:pt x="328" y="196"/>
                  <a:pt x="328" y="196"/>
                </a:cubicBezTo>
                <a:lnTo>
                  <a:pt x="328" y="338"/>
                </a:lnTo>
                <a:close/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2" name="Google Shape;1992;p41"/>
          <p:cNvSpPr/>
          <p:nvPr/>
        </p:nvSpPr>
        <p:spPr>
          <a:xfrm>
            <a:off x="7549434" y="5816862"/>
            <a:ext cx="235159" cy="231622"/>
          </a:xfrm>
          <a:custGeom>
            <a:rect b="b" l="l" r="r" t="t"/>
            <a:pathLst>
              <a:path extrusionOk="0" h="471" w="479">
                <a:moveTo>
                  <a:pt x="398" y="240"/>
                </a:moveTo>
                <a:lnTo>
                  <a:pt x="398" y="240"/>
                </a:lnTo>
                <a:cubicBezTo>
                  <a:pt x="345" y="222"/>
                  <a:pt x="345" y="222"/>
                  <a:pt x="345" y="222"/>
                </a:cubicBezTo>
                <a:cubicBezTo>
                  <a:pt x="345" y="160"/>
                  <a:pt x="345" y="160"/>
                  <a:pt x="345" y="160"/>
                </a:cubicBezTo>
                <a:cubicBezTo>
                  <a:pt x="203" y="98"/>
                  <a:pt x="203" y="98"/>
                  <a:pt x="203" y="98"/>
                </a:cubicBezTo>
                <a:cubicBezTo>
                  <a:pt x="141" y="125"/>
                  <a:pt x="141" y="125"/>
                  <a:pt x="141" y="125"/>
                </a:cubicBezTo>
                <a:cubicBezTo>
                  <a:pt x="141" y="196"/>
                  <a:pt x="141" y="196"/>
                  <a:pt x="141" y="196"/>
                </a:cubicBezTo>
                <a:cubicBezTo>
                  <a:pt x="79" y="222"/>
                  <a:pt x="79" y="222"/>
                  <a:pt x="79" y="222"/>
                </a:cubicBezTo>
                <a:cubicBezTo>
                  <a:pt x="79" y="284"/>
                  <a:pt x="79" y="284"/>
                  <a:pt x="79" y="284"/>
                </a:cubicBezTo>
                <a:cubicBezTo>
                  <a:pt x="141" y="311"/>
                  <a:pt x="141" y="311"/>
                  <a:pt x="141" y="311"/>
                </a:cubicBezTo>
                <a:cubicBezTo>
                  <a:pt x="203" y="284"/>
                  <a:pt x="203" y="284"/>
                  <a:pt x="203" y="284"/>
                </a:cubicBezTo>
                <a:cubicBezTo>
                  <a:pt x="328" y="338"/>
                  <a:pt x="328" y="338"/>
                  <a:pt x="328" y="338"/>
                </a:cubicBezTo>
                <a:cubicBezTo>
                  <a:pt x="336" y="338"/>
                  <a:pt x="336" y="338"/>
                  <a:pt x="336" y="338"/>
                </a:cubicBezTo>
                <a:cubicBezTo>
                  <a:pt x="398" y="311"/>
                  <a:pt x="398" y="311"/>
                  <a:pt x="398" y="311"/>
                </a:cubicBezTo>
                <a:cubicBezTo>
                  <a:pt x="398" y="240"/>
                  <a:pt x="398" y="240"/>
                  <a:pt x="398" y="240"/>
                </a:cubicBezTo>
                <a:close/>
                <a:moveTo>
                  <a:pt x="328" y="319"/>
                </a:moveTo>
                <a:lnTo>
                  <a:pt x="328" y="319"/>
                </a:lnTo>
                <a:cubicBezTo>
                  <a:pt x="221" y="275"/>
                  <a:pt x="221" y="275"/>
                  <a:pt x="221" y="275"/>
                </a:cubicBezTo>
                <a:cubicBezTo>
                  <a:pt x="221" y="231"/>
                  <a:pt x="221" y="231"/>
                  <a:pt x="221" y="231"/>
                </a:cubicBezTo>
                <a:cubicBezTo>
                  <a:pt x="328" y="275"/>
                  <a:pt x="328" y="275"/>
                  <a:pt x="328" y="275"/>
                </a:cubicBezTo>
                <a:lnTo>
                  <a:pt x="328" y="319"/>
                </a:lnTo>
                <a:close/>
                <a:moveTo>
                  <a:pt x="336" y="257"/>
                </a:moveTo>
                <a:lnTo>
                  <a:pt x="336" y="257"/>
                </a:lnTo>
                <a:cubicBezTo>
                  <a:pt x="300" y="249"/>
                  <a:pt x="300" y="249"/>
                  <a:pt x="300" y="249"/>
                </a:cubicBezTo>
                <a:cubicBezTo>
                  <a:pt x="336" y="231"/>
                  <a:pt x="336" y="231"/>
                  <a:pt x="336" y="231"/>
                </a:cubicBezTo>
                <a:cubicBezTo>
                  <a:pt x="372" y="249"/>
                  <a:pt x="372" y="249"/>
                  <a:pt x="372" y="249"/>
                </a:cubicBezTo>
                <a:lnTo>
                  <a:pt x="336" y="257"/>
                </a:lnTo>
                <a:close/>
                <a:moveTo>
                  <a:pt x="381" y="302"/>
                </a:moveTo>
                <a:lnTo>
                  <a:pt x="381" y="302"/>
                </a:lnTo>
                <a:cubicBezTo>
                  <a:pt x="345" y="319"/>
                  <a:pt x="345" y="319"/>
                  <a:pt x="345" y="319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381" y="257"/>
                  <a:pt x="381" y="257"/>
                  <a:pt x="381" y="257"/>
                </a:cubicBezTo>
                <a:lnTo>
                  <a:pt x="381" y="302"/>
                </a:lnTo>
                <a:close/>
                <a:moveTo>
                  <a:pt x="238" y="0"/>
                </a:moveTo>
                <a:lnTo>
                  <a:pt x="238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8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8" y="0"/>
                </a:cubicBezTo>
                <a:close/>
                <a:moveTo>
                  <a:pt x="238" y="426"/>
                </a:moveTo>
                <a:lnTo>
                  <a:pt x="238" y="426"/>
                </a:lnTo>
                <a:cubicBezTo>
                  <a:pt x="132" y="426"/>
                  <a:pt x="44" y="347"/>
                  <a:pt x="44" y="231"/>
                </a:cubicBezTo>
                <a:cubicBezTo>
                  <a:pt x="44" y="125"/>
                  <a:pt x="132" y="37"/>
                  <a:pt x="238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8" y="42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3" name="Google Shape;1993;p41"/>
          <p:cNvSpPr/>
          <p:nvPr/>
        </p:nvSpPr>
        <p:spPr>
          <a:xfrm>
            <a:off x="3229939" y="3898460"/>
            <a:ext cx="137913" cy="217478"/>
          </a:xfrm>
          <a:custGeom>
            <a:rect b="b" l="l" r="r" t="t"/>
            <a:pathLst>
              <a:path extrusionOk="0" h="452" w="285">
                <a:moveTo>
                  <a:pt x="240" y="35"/>
                </a:moveTo>
                <a:lnTo>
                  <a:pt x="240" y="35"/>
                </a:lnTo>
                <a:cubicBezTo>
                  <a:pt x="213" y="8"/>
                  <a:pt x="178" y="0"/>
                  <a:pt x="133" y="0"/>
                </a:cubicBezTo>
                <a:cubicBezTo>
                  <a:pt x="106" y="0"/>
                  <a:pt x="80" y="8"/>
                  <a:pt x="53" y="26"/>
                </a:cubicBezTo>
                <a:cubicBezTo>
                  <a:pt x="18" y="44"/>
                  <a:pt x="0" y="79"/>
                  <a:pt x="0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0" y="123"/>
                  <a:pt x="89" y="106"/>
                  <a:pt x="97" y="88"/>
                </a:cubicBezTo>
                <a:cubicBezTo>
                  <a:pt x="106" y="79"/>
                  <a:pt x="115" y="70"/>
                  <a:pt x="142" y="70"/>
                </a:cubicBezTo>
                <a:cubicBezTo>
                  <a:pt x="159" y="70"/>
                  <a:pt x="178" y="79"/>
                  <a:pt x="187" y="88"/>
                </a:cubicBezTo>
                <a:cubicBezTo>
                  <a:pt x="195" y="97"/>
                  <a:pt x="195" y="114"/>
                  <a:pt x="195" y="123"/>
                </a:cubicBezTo>
                <a:cubicBezTo>
                  <a:pt x="195" y="141"/>
                  <a:pt x="195" y="151"/>
                  <a:pt x="187" y="159"/>
                </a:cubicBezTo>
                <a:cubicBezTo>
                  <a:pt x="178" y="167"/>
                  <a:pt x="178" y="167"/>
                  <a:pt x="168" y="176"/>
                </a:cubicBezTo>
                <a:cubicBezTo>
                  <a:pt x="168" y="176"/>
                  <a:pt x="124" y="204"/>
                  <a:pt x="106" y="230"/>
                </a:cubicBezTo>
                <a:cubicBezTo>
                  <a:pt x="97" y="239"/>
                  <a:pt x="89" y="265"/>
                  <a:pt x="89" y="292"/>
                </a:cubicBezTo>
                <a:cubicBezTo>
                  <a:pt x="89" y="292"/>
                  <a:pt x="89" y="301"/>
                  <a:pt x="97" y="301"/>
                </a:cubicBezTo>
                <a:cubicBezTo>
                  <a:pt x="106" y="301"/>
                  <a:pt x="159" y="301"/>
                  <a:pt x="159" y="301"/>
                </a:cubicBezTo>
                <a:cubicBezTo>
                  <a:pt x="168" y="301"/>
                  <a:pt x="168" y="292"/>
                  <a:pt x="168" y="292"/>
                </a:cubicBezTo>
                <a:cubicBezTo>
                  <a:pt x="168" y="283"/>
                  <a:pt x="168" y="274"/>
                  <a:pt x="178" y="265"/>
                </a:cubicBezTo>
                <a:cubicBezTo>
                  <a:pt x="178" y="257"/>
                  <a:pt x="187" y="248"/>
                  <a:pt x="195" y="239"/>
                </a:cubicBezTo>
                <a:cubicBezTo>
                  <a:pt x="222" y="221"/>
                  <a:pt x="222" y="221"/>
                  <a:pt x="222" y="221"/>
                </a:cubicBezTo>
                <a:cubicBezTo>
                  <a:pt x="240" y="204"/>
                  <a:pt x="257" y="195"/>
                  <a:pt x="266" y="186"/>
                </a:cubicBezTo>
                <a:cubicBezTo>
                  <a:pt x="275" y="167"/>
                  <a:pt x="284" y="151"/>
                  <a:pt x="284" y="123"/>
                </a:cubicBezTo>
                <a:cubicBezTo>
                  <a:pt x="284" y="79"/>
                  <a:pt x="275" y="53"/>
                  <a:pt x="240" y="35"/>
                </a:cubicBezTo>
                <a:close/>
                <a:moveTo>
                  <a:pt x="133" y="345"/>
                </a:moveTo>
                <a:lnTo>
                  <a:pt x="133" y="345"/>
                </a:lnTo>
                <a:cubicBezTo>
                  <a:pt x="106" y="345"/>
                  <a:pt x="80" y="363"/>
                  <a:pt x="80" y="398"/>
                </a:cubicBezTo>
                <a:cubicBezTo>
                  <a:pt x="80" y="425"/>
                  <a:pt x="106" y="442"/>
                  <a:pt x="133" y="451"/>
                </a:cubicBezTo>
                <a:cubicBezTo>
                  <a:pt x="159" y="451"/>
                  <a:pt x="187" y="425"/>
                  <a:pt x="187" y="398"/>
                </a:cubicBezTo>
                <a:cubicBezTo>
                  <a:pt x="187" y="372"/>
                  <a:pt x="168" y="345"/>
                  <a:pt x="133" y="34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4" name="Google Shape;1994;p41"/>
          <p:cNvSpPr/>
          <p:nvPr/>
        </p:nvSpPr>
        <p:spPr>
          <a:xfrm>
            <a:off x="10272326" y="4911589"/>
            <a:ext cx="221015" cy="194492"/>
          </a:xfrm>
          <a:custGeom>
            <a:rect b="b" l="l" r="r" t="t"/>
            <a:pathLst>
              <a:path extrusionOk="0" h="408" w="462">
                <a:moveTo>
                  <a:pt x="257" y="0"/>
                </a:moveTo>
                <a:lnTo>
                  <a:pt x="257" y="0"/>
                </a:lnTo>
                <a:cubicBezTo>
                  <a:pt x="150" y="0"/>
                  <a:pt x="62" y="88"/>
                  <a:pt x="62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89" y="301"/>
                  <a:pt x="89" y="301"/>
                  <a:pt x="89" y="301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06" y="195"/>
                  <a:pt x="106" y="195"/>
                  <a:pt x="106" y="195"/>
                </a:cubicBezTo>
                <a:cubicBezTo>
                  <a:pt x="115" y="116"/>
                  <a:pt x="177" y="44"/>
                  <a:pt x="257" y="44"/>
                </a:cubicBezTo>
                <a:cubicBezTo>
                  <a:pt x="346" y="44"/>
                  <a:pt x="416" y="116"/>
                  <a:pt x="416" y="204"/>
                </a:cubicBezTo>
                <a:cubicBezTo>
                  <a:pt x="416" y="283"/>
                  <a:pt x="346" y="354"/>
                  <a:pt x="257" y="354"/>
                </a:cubicBezTo>
                <a:cubicBezTo>
                  <a:pt x="231" y="354"/>
                  <a:pt x="195" y="345"/>
                  <a:pt x="169" y="328"/>
                </a:cubicBezTo>
                <a:cubicBezTo>
                  <a:pt x="133" y="363"/>
                  <a:pt x="133" y="363"/>
                  <a:pt x="133" y="363"/>
                </a:cubicBezTo>
                <a:cubicBezTo>
                  <a:pt x="169" y="390"/>
                  <a:pt x="213" y="407"/>
                  <a:pt x="257" y="407"/>
                </a:cubicBezTo>
                <a:cubicBezTo>
                  <a:pt x="372" y="407"/>
                  <a:pt x="461" y="310"/>
                  <a:pt x="461" y="204"/>
                </a:cubicBezTo>
                <a:cubicBezTo>
                  <a:pt x="461" y="88"/>
                  <a:pt x="372" y="0"/>
                  <a:pt x="257" y="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5" name="Google Shape;1995;p41"/>
          <p:cNvSpPr/>
          <p:nvPr/>
        </p:nvSpPr>
        <p:spPr>
          <a:xfrm>
            <a:off x="9798471" y="4902748"/>
            <a:ext cx="221015" cy="196261"/>
          </a:xfrm>
          <a:custGeom>
            <a:rect b="b" l="l" r="r" t="t"/>
            <a:pathLst>
              <a:path extrusionOk="0" h="409" w="461">
                <a:moveTo>
                  <a:pt x="203" y="0"/>
                </a:moveTo>
                <a:lnTo>
                  <a:pt x="203" y="0"/>
                </a:lnTo>
                <a:cubicBezTo>
                  <a:pt x="310" y="0"/>
                  <a:pt x="398" y="89"/>
                  <a:pt x="398" y="204"/>
                </a:cubicBezTo>
                <a:cubicBezTo>
                  <a:pt x="460" y="204"/>
                  <a:pt x="460" y="204"/>
                  <a:pt x="460" y="204"/>
                </a:cubicBezTo>
                <a:cubicBezTo>
                  <a:pt x="372" y="301"/>
                  <a:pt x="372" y="301"/>
                  <a:pt x="372" y="301"/>
                </a:cubicBezTo>
                <a:cubicBezTo>
                  <a:pt x="284" y="204"/>
                  <a:pt x="284" y="204"/>
                  <a:pt x="284" y="204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45" y="115"/>
                  <a:pt x="284" y="53"/>
                  <a:pt x="203" y="53"/>
                </a:cubicBezTo>
                <a:cubicBezTo>
                  <a:pt x="115" y="53"/>
                  <a:pt x="44" y="124"/>
                  <a:pt x="44" y="204"/>
                </a:cubicBezTo>
                <a:cubicBezTo>
                  <a:pt x="44" y="293"/>
                  <a:pt x="115" y="363"/>
                  <a:pt x="203" y="363"/>
                </a:cubicBezTo>
                <a:cubicBezTo>
                  <a:pt x="230" y="363"/>
                  <a:pt x="266" y="346"/>
                  <a:pt x="292" y="328"/>
                </a:cubicBezTo>
                <a:cubicBezTo>
                  <a:pt x="328" y="363"/>
                  <a:pt x="328" y="363"/>
                  <a:pt x="328" y="363"/>
                </a:cubicBezTo>
                <a:cubicBezTo>
                  <a:pt x="292" y="390"/>
                  <a:pt x="248" y="408"/>
                  <a:pt x="203" y="408"/>
                </a:cubicBezTo>
                <a:cubicBezTo>
                  <a:pt x="88" y="408"/>
                  <a:pt x="0" y="319"/>
                  <a:pt x="0" y="204"/>
                </a:cubicBezTo>
                <a:cubicBezTo>
                  <a:pt x="0" y="97"/>
                  <a:pt x="88" y="0"/>
                  <a:pt x="203" y="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6" name="Google Shape;1996;p41"/>
          <p:cNvSpPr/>
          <p:nvPr/>
        </p:nvSpPr>
        <p:spPr>
          <a:xfrm>
            <a:off x="3224634" y="6308397"/>
            <a:ext cx="171507" cy="118463"/>
          </a:xfrm>
          <a:custGeom>
            <a:rect b="b" l="l" r="r" t="t"/>
            <a:pathLst>
              <a:path extrusionOk="0" h="249" w="355">
                <a:moveTo>
                  <a:pt x="327" y="107"/>
                </a:moveTo>
                <a:lnTo>
                  <a:pt x="327" y="107"/>
                </a:lnTo>
                <a:cubicBezTo>
                  <a:pt x="26" y="107"/>
                  <a:pt x="26" y="107"/>
                  <a:pt x="26" y="107"/>
                </a:cubicBezTo>
                <a:cubicBezTo>
                  <a:pt x="17" y="107"/>
                  <a:pt x="0" y="116"/>
                  <a:pt x="0" y="125"/>
                </a:cubicBezTo>
                <a:cubicBezTo>
                  <a:pt x="0" y="142"/>
                  <a:pt x="17" y="151"/>
                  <a:pt x="26" y="151"/>
                </a:cubicBezTo>
                <a:cubicBezTo>
                  <a:pt x="327" y="151"/>
                  <a:pt x="327" y="151"/>
                  <a:pt x="327" y="151"/>
                </a:cubicBezTo>
                <a:cubicBezTo>
                  <a:pt x="336" y="151"/>
                  <a:pt x="354" y="142"/>
                  <a:pt x="354" y="125"/>
                </a:cubicBezTo>
                <a:cubicBezTo>
                  <a:pt x="354" y="116"/>
                  <a:pt x="336" y="107"/>
                  <a:pt x="327" y="107"/>
                </a:cubicBezTo>
                <a:close/>
                <a:moveTo>
                  <a:pt x="26" y="54"/>
                </a:moveTo>
                <a:lnTo>
                  <a:pt x="26" y="54"/>
                </a:lnTo>
                <a:cubicBezTo>
                  <a:pt x="327" y="54"/>
                  <a:pt x="327" y="54"/>
                  <a:pt x="327" y="54"/>
                </a:cubicBezTo>
                <a:cubicBezTo>
                  <a:pt x="336" y="54"/>
                  <a:pt x="354" y="44"/>
                  <a:pt x="354" y="27"/>
                </a:cubicBezTo>
                <a:cubicBezTo>
                  <a:pt x="354" y="18"/>
                  <a:pt x="336" y="0"/>
                  <a:pt x="327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17" y="0"/>
                  <a:pt x="0" y="18"/>
                  <a:pt x="0" y="27"/>
                </a:cubicBezTo>
                <a:cubicBezTo>
                  <a:pt x="0" y="44"/>
                  <a:pt x="17" y="54"/>
                  <a:pt x="26" y="54"/>
                </a:cubicBezTo>
                <a:close/>
                <a:moveTo>
                  <a:pt x="327" y="204"/>
                </a:moveTo>
                <a:lnTo>
                  <a:pt x="327" y="204"/>
                </a:lnTo>
                <a:cubicBezTo>
                  <a:pt x="26" y="204"/>
                  <a:pt x="26" y="204"/>
                  <a:pt x="26" y="204"/>
                </a:cubicBezTo>
                <a:cubicBezTo>
                  <a:pt x="17" y="204"/>
                  <a:pt x="0" y="213"/>
                  <a:pt x="0" y="231"/>
                </a:cubicBezTo>
                <a:cubicBezTo>
                  <a:pt x="0" y="239"/>
                  <a:pt x="17" y="248"/>
                  <a:pt x="26" y="248"/>
                </a:cubicBezTo>
                <a:cubicBezTo>
                  <a:pt x="327" y="248"/>
                  <a:pt x="327" y="248"/>
                  <a:pt x="327" y="248"/>
                </a:cubicBezTo>
                <a:cubicBezTo>
                  <a:pt x="336" y="248"/>
                  <a:pt x="354" y="239"/>
                  <a:pt x="354" y="231"/>
                </a:cubicBezTo>
                <a:cubicBezTo>
                  <a:pt x="354" y="213"/>
                  <a:pt x="336" y="204"/>
                  <a:pt x="327" y="20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7" name="Google Shape;1997;p41"/>
          <p:cNvSpPr/>
          <p:nvPr/>
        </p:nvSpPr>
        <p:spPr>
          <a:xfrm>
            <a:off x="2241564" y="6308397"/>
            <a:ext cx="238696" cy="118463"/>
          </a:xfrm>
          <a:custGeom>
            <a:rect b="b" l="l" r="r" t="t"/>
            <a:pathLst>
              <a:path extrusionOk="0" h="249" w="497">
                <a:moveTo>
                  <a:pt x="177" y="107"/>
                </a:moveTo>
                <a:lnTo>
                  <a:pt x="177" y="107"/>
                </a:lnTo>
                <a:cubicBezTo>
                  <a:pt x="26" y="107"/>
                  <a:pt x="26" y="107"/>
                  <a:pt x="26" y="107"/>
                </a:cubicBezTo>
                <a:cubicBezTo>
                  <a:pt x="9" y="107"/>
                  <a:pt x="0" y="116"/>
                  <a:pt x="0" y="125"/>
                </a:cubicBezTo>
                <a:cubicBezTo>
                  <a:pt x="0" y="142"/>
                  <a:pt x="9" y="151"/>
                  <a:pt x="26" y="151"/>
                </a:cubicBezTo>
                <a:cubicBezTo>
                  <a:pt x="177" y="151"/>
                  <a:pt x="177" y="151"/>
                  <a:pt x="177" y="151"/>
                </a:cubicBezTo>
                <a:cubicBezTo>
                  <a:pt x="186" y="151"/>
                  <a:pt x="195" y="142"/>
                  <a:pt x="195" y="125"/>
                </a:cubicBezTo>
                <a:cubicBezTo>
                  <a:pt x="195" y="116"/>
                  <a:pt x="186" y="107"/>
                  <a:pt x="177" y="107"/>
                </a:cubicBezTo>
                <a:close/>
                <a:moveTo>
                  <a:pt x="177" y="204"/>
                </a:moveTo>
                <a:lnTo>
                  <a:pt x="177" y="204"/>
                </a:lnTo>
                <a:cubicBezTo>
                  <a:pt x="26" y="204"/>
                  <a:pt x="26" y="204"/>
                  <a:pt x="26" y="204"/>
                </a:cubicBezTo>
                <a:cubicBezTo>
                  <a:pt x="9" y="204"/>
                  <a:pt x="0" y="213"/>
                  <a:pt x="0" y="231"/>
                </a:cubicBezTo>
                <a:cubicBezTo>
                  <a:pt x="0" y="239"/>
                  <a:pt x="9" y="248"/>
                  <a:pt x="26" y="24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186" y="248"/>
                  <a:pt x="195" y="239"/>
                  <a:pt x="195" y="231"/>
                </a:cubicBezTo>
                <a:cubicBezTo>
                  <a:pt x="195" y="213"/>
                  <a:pt x="186" y="204"/>
                  <a:pt x="177" y="204"/>
                </a:cubicBezTo>
                <a:close/>
                <a:moveTo>
                  <a:pt x="479" y="107"/>
                </a:moveTo>
                <a:lnTo>
                  <a:pt x="479" y="107"/>
                </a:lnTo>
                <a:cubicBezTo>
                  <a:pt x="398" y="107"/>
                  <a:pt x="398" y="107"/>
                  <a:pt x="398" y="107"/>
                </a:cubicBezTo>
                <a:cubicBezTo>
                  <a:pt x="398" y="18"/>
                  <a:pt x="398" y="18"/>
                  <a:pt x="398" y="18"/>
                </a:cubicBezTo>
                <a:cubicBezTo>
                  <a:pt x="398" y="0"/>
                  <a:pt x="389" y="0"/>
                  <a:pt x="372" y="0"/>
                </a:cubicBezTo>
                <a:cubicBezTo>
                  <a:pt x="354" y="0"/>
                  <a:pt x="345" y="0"/>
                  <a:pt x="345" y="18"/>
                </a:cubicBezTo>
                <a:cubicBezTo>
                  <a:pt x="345" y="107"/>
                  <a:pt x="345" y="107"/>
                  <a:pt x="345" y="107"/>
                </a:cubicBezTo>
                <a:cubicBezTo>
                  <a:pt x="266" y="107"/>
                  <a:pt x="266" y="107"/>
                  <a:pt x="266" y="107"/>
                </a:cubicBezTo>
                <a:cubicBezTo>
                  <a:pt x="248" y="107"/>
                  <a:pt x="248" y="116"/>
                  <a:pt x="248" y="125"/>
                </a:cubicBezTo>
                <a:cubicBezTo>
                  <a:pt x="248" y="142"/>
                  <a:pt x="248" y="151"/>
                  <a:pt x="266" y="151"/>
                </a:cubicBezTo>
                <a:cubicBezTo>
                  <a:pt x="345" y="151"/>
                  <a:pt x="345" y="151"/>
                  <a:pt x="345" y="151"/>
                </a:cubicBezTo>
                <a:cubicBezTo>
                  <a:pt x="345" y="239"/>
                  <a:pt x="345" y="239"/>
                  <a:pt x="345" y="239"/>
                </a:cubicBezTo>
                <a:cubicBezTo>
                  <a:pt x="345" y="248"/>
                  <a:pt x="354" y="248"/>
                  <a:pt x="372" y="248"/>
                </a:cubicBezTo>
                <a:cubicBezTo>
                  <a:pt x="389" y="248"/>
                  <a:pt x="398" y="248"/>
                  <a:pt x="398" y="239"/>
                </a:cubicBezTo>
                <a:cubicBezTo>
                  <a:pt x="398" y="151"/>
                  <a:pt x="398" y="151"/>
                  <a:pt x="398" y="151"/>
                </a:cubicBezTo>
                <a:cubicBezTo>
                  <a:pt x="479" y="151"/>
                  <a:pt x="479" y="151"/>
                  <a:pt x="479" y="151"/>
                </a:cubicBezTo>
                <a:cubicBezTo>
                  <a:pt x="496" y="151"/>
                  <a:pt x="496" y="142"/>
                  <a:pt x="496" y="125"/>
                </a:cubicBezTo>
                <a:cubicBezTo>
                  <a:pt x="496" y="116"/>
                  <a:pt x="496" y="107"/>
                  <a:pt x="479" y="107"/>
                </a:cubicBezTo>
                <a:close/>
                <a:moveTo>
                  <a:pt x="177" y="0"/>
                </a:moveTo>
                <a:lnTo>
                  <a:pt x="177" y="0"/>
                </a:lnTo>
                <a:cubicBezTo>
                  <a:pt x="26" y="0"/>
                  <a:pt x="26" y="0"/>
                  <a:pt x="26" y="0"/>
                </a:cubicBezTo>
                <a:cubicBezTo>
                  <a:pt x="9" y="0"/>
                  <a:pt x="0" y="18"/>
                  <a:pt x="0" y="27"/>
                </a:cubicBezTo>
                <a:cubicBezTo>
                  <a:pt x="0" y="44"/>
                  <a:pt x="9" y="54"/>
                  <a:pt x="26" y="54"/>
                </a:cubicBezTo>
                <a:cubicBezTo>
                  <a:pt x="177" y="54"/>
                  <a:pt x="177" y="54"/>
                  <a:pt x="177" y="54"/>
                </a:cubicBezTo>
                <a:cubicBezTo>
                  <a:pt x="186" y="54"/>
                  <a:pt x="195" y="44"/>
                  <a:pt x="195" y="27"/>
                </a:cubicBezTo>
                <a:cubicBezTo>
                  <a:pt x="195" y="18"/>
                  <a:pt x="186" y="0"/>
                  <a:pt x="1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8" name="Google Shape;1998;p41"/>
          <p:cNvSpPr/>
          <p:nvPr/>
        </p:nvSpPr>
        <p:spPr>
          <a:xfrm>
            <a:off x="2763158" y="6299556"/>
            <a:ext cx="144985" cy="139681"/>
          </a:xfrm>
          <a:custGeom>
            <a:rect b="b" l="l" r="r" t="t"/>
            <a:pathLst>
              <a:path extrusionOk="0" h="293" w="303">
                <a:moveTo>
                  <a:pt x="89" y="0"/>
                </a:moveTo>
                <a:lnTo>
                  <a:pt x="89" y="0"/>
                </a:lnTo>
                <a:cubicBezTo>
                  <a:pt x="45" y="0"/>
                  <a:pt x="45" y="0"/>
                  <a:pt x="45" y="0"/>
                </a:cubicBezTo>
                <a:cubicBezTo>
                  <a:pt x="19" y="0"/>
                  <a:pt x="0" y="8"/>
                  <a:pt x="0" y="35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06"/>
                  <a:pt x="19" y="124"/>
                  <a:pt x="45" y="124"/>
                </a:cubicBezTo>
                <a:cubicBezTo>
                  <a:pt x="89" y="124"/>
                  <a:pt x="89" y="124"/>
                  <a:pt x="89" y="124"/>
                </a:cubicBezTo>
                <a:cubicBezTo>
                  <a:pt x="116" y="124"/>
                  <a:pt x="125" y="106"/>
                  <a:pt x="125" y="80"/>
                </a:cubicBezTo>
                <a:cubicBezTo>
                  <a:pt x="125" y="35"/>
                  <a:pt x="125" y="35"/>
                  <a:pt x="125" y="35"/>
                </a:cubicBezTo>
                <a:cubicBezTo>
                  <a:pt x="125" y="8"/>
                  <a:pt x="116" y="0"/>
                  <a:pt x="89" y="0"/>
                </a:cubicBezTo>
                <a:close/>
                <a:moveTo>
                  <a:pt x="257" y="0"/>
                </a:moveTo>
                <a:lnTo>
                  <a:pt x="257" y="0"/>
                </a:lnTo>
                <a:cubicBezTo>
                  <a:pt x="213" y="0"/>
                  <a:pt x="213" y="0"/>
                  <a:pt x="213" y="0"/>
                </a:cubicBezTo>
                <a:cubicBezTo>
                  <a:pt x="187" y="0"/>
                  <a:pt x="178" y="8"/>
                  <a:pt x="178" y="35"/>
                </a:cubicBezTo>
                <a:cubicBezTo>
                  <a:pt x="178" y="80"/>
                  <a:pt x="178" y="80"/>
                  <a:pt x="178" y="80"/>
                </a:cubicBezTo>
                <a:cubicBezTo>
                  <a:pt x="178" y="106"/>
                  <a:pt x="187" y="124"/>
                  <a:pt x="213" y="124"/>
                </a:cubicBezTo>
                <a:cubicBezTo>
                  <a:pt x="257" y="124"/>
                  <a:pt x="257" y="124"/>
                  <a:pt x="257" y="124"/>
                </a:cubicBezTo>
                <a:cubicBezTo>
                  <a:pt x="284" y="124"/>
                  <a:pt x="302" y="106"/>
                  <a:pt x="302" y="80"/>
                </a:cubicBezTo>
                <a:cubicBezTo>
                  <a:pt x="302" y="35"/>
                  <a:pt x="302" y="35"/>
                  <a:pt x="302" y="35"/>
                </a:cubicBezTo>
                <a:cubicBezTo>
                  <a:pt x="302" y="8"/>
                  <a:pt x="284" y="0"/>
                  <a:pt x="257" y="0"/>
                </a:cubicBezTo>
                <a:close/>
                <a:moveTo>
                  <a:pt x="89" y="168"/>
                </a:moveTo>
                <a:lnTo>
                  <a:pt x="89" y="168"/>
                </a:lnTo>
                <a:cubicBezTo>
                  <a:pt x="45" y="168"/>
                  <a:pt x="45" y="168"/>
                  <a:pt x="45" y="168"/>
                </a:cubicBezTo>
                <a:cubicBezTo>
                  <a:pt x="19" y="168"/>
                  <a:pt x="0" y="186"/>
                  <a:pt x="0" y="212"/>
                </a:cubicBezTo>
                <a:cubicBezTo>
                  <a:pt x="0" y="256"/>
                  <a:pt x="0" y="256"/>
                  <a:pt x="0" y="256"/>
                </a:cubicBezTo>
                <a:cubicBezTo>
                  <a:pt x="0" y="283"/>
                  <a:pt x="19" y="292"/>
                  <a:pt x="45" y="292"/>
                </a:cubicBezTo>
                <a:cubicBezTo>
                  <a:pt x="89" y="292"/>
                  <a:pt x="89" y="292"/>
                  <a:pt x="89" y="292"/>
                </a:cubicBezTo>
                <a:cubicBezTo>
                  <a:pt x="116" y="292"/>
                  <a:pt x="125" y="283"/>
                  <a:pt x="125" y="256"/>
                </a:cubicBezTo>
                <a:cubicBezTo>
                  <a:pt x="125" y="212"/>
                  <a:pt x="125" y="212"/>
                  <a:pt x="125" y="212"/>
                </a:cubicBezTo>
                <a:cubicBezTo>
                  <a:pt x="125" y="186"/>
                  <a:pt x="116" y="168"/>
                  <a:pt x="89" y="168"/>
                </a:cubicBezTo>
                <a:close/>
                <a:moveTo>
                  <a:pt x="257" y="168"/>
                </a:moveTo>
                <a:lnTo>
                  <a:pt x="257" y="168"/>
                </a:lnTo>
                <a:cubicBezTo>
                  <a:pt x="213" y="168"/>
                  <a:pt x="213" y="168"/>
                  <a:pt x="213" y="168"/>
                </a:cubicBezTo>
                <a:cubicBezTo>
                  <a:pt x="187" y="168"/>
                  <a:pt x="178" y="186"/>
                  <a:pt x="178" y="212"/>
                </a:cubicBezTo>
                <a:cubicBezTo>
                  <a:pt x="178" y="256"/>
                  <a:pt x="178" y="256"/>
                  <a:pt x="178" y="256"/>
                </a:cubicBezTo>
                <a:cubicBezTo>
                  <a:pt x="178" y="283"/>
                  <a:pt x="187" y="292"/>
                  <a:pt x="213" y="292"/>
                </a:cubicBezTo>
                <a:cubicBezTo>
                  <a:pt x="257" y="292"/>
                  <a:pt x="257" y="292"/>
                  <a:pt x="257" y="292"/>
                </a:cubicBezTo>
                <a:cubicBezTo>
                  <a:pt x="284" y="292"/>
                  <a:pt x="302" y="283"/>
                  <a:pt x="302" y="256"/>
                </a:cubicBezTo>
                <a:cubicBezTo>
                  <a:pt x="302" y="212"/>
                  <a:pt x="302" y="212"/>
                  <a:pt x="302" y="212"/>
                </a:cubicBezTo>
                <a:cubicBezTo>
                  <a:pt x="302" y="186"/>
                  <a:pt x="284" y="168"/>
                  <a:pt x="257" y="1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9" name="Google Shape;1999;p41"/>
          <p:cNvSpPr/>
          <p:nvPr/>
        </p:nvSpPr>
        <p:spPr>
          <a:xfrm>
            <a:off x="3657822" y="6290716"/>
            <a:ext cx="203332" cy="114927"/>
          </a:xfrm>
          <a:custGeom>
            <a:rect b="b" l="l" r="r" t="t"/>
            <a:pathLst>
              <a:path extrusionOk="0" h="240" w="427">
                <a:moveTo>
                  <a:pt x="97" y="116"/>
                </a:moveTo>
                <a:lnTo>
                  <a:pt x="97" y="116"/>
                </a:lnTo>
                <a:cubicBezTo>
                  <a:pt x="355" y="116"/>
                  <a:pt x="355" y="116"/>
                  <a:pt x="355" y="116"/>
                </a:cubicBezTo>
                <a:cubicBezTo>
                  <a:pt x="355" y="239"/>
                  <a:pt x="355" y="239"/>
                  <a:pt x="355" y="239"/>
                </a:cubicBezTo>
                <a:cubicBezTo>
                  <a:pt x="426" y="239"/>
                  <a:pt x="426" y="239"/>
                  <a:pt x="426" y="239"/>
                </a:cubicBezTo>
                <a:cubicBezTo>
                  <a:pt x="426" y="98"/>
                  <a:pt x="426" y="98"/>
                  <a:pt x="426" y="98"/>
                </a:cubicBezTo>
                <a:cubicBezTo>
                  <a:pt x="426" y="71"/>
                  <a:pt x="400" y="45"/>
                  <a:pt x="372" y="45"/>
                </a:cubicBezTo>
                <a:cubicBezTo>
                  <a:pt x="97" y="45"/>
                  <a:pt x="97" y="45"/>
                  <a:pt x="97" y="45"/>
                </a:cubicBezTo>
                <a:cubicBezTo>
                  <a:pt x="97" y="0"/>
                  <a:pt x="97" y="0"/>
                  <a:pt x="97" y="0"/>
                </a:cubicBezTo>
                <a:cubicBezTo>
                  <a:pt x="0" y="80"/>
                  <a:pt x="0" y="80"/>
                  <a:pt x="0" y="80"/>
                </a:cubicBezTo>
                <a:cubicBezTo>
                  <a:pt x="97" y="160"/>
                  <a:pt x="97" y="160"/>
                  <a:pt x="97" y="160"/>
                </a:cubicBezTo>
                <a:lnTo>
                  <a:pt x="97" y="116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0" name="Google Shape;2000;p41"/>
          <p:cNvSpPr/>
          <p:nvPr/>
        </p:nvSpPr>
        <p:spPr>
          <a:xfrm>
            <a:off x="1801305" y="6308397"/>
            <a:ext cx="171506" cy="118463"/>
          </a:xfrm>
          <a:custGeom>
            <a:rect b="b" l="l" r="r" t="t"/>
            <a:pathLst>
              <a:path extrusionOk="0" h="249" w="355">
                <a:moveTo>
                  <a:pt x="53" y="204"/>
                </a:moveTo>
                <a:lnTo>
                  <a:pt x="53" y="204"/>
                </a:lnTo>
                <a:cubicBezTo>
                  <a:pt x="27" y="204"/>
                  <a:pt x="27" y="204"/>
                  <a:pt x="27" y="204"/>
                </a:cubicBezTo>
                <a:cubicBezTo>
                  <a:pt x="18" y="204"/>
                  <a:pt x="0" y="213"/>
                  <a:pt x="0" y="231"/>
                </a:cubicBezTo>
                <a:cubicBezTo>
                  <a:pt x="0" y="239"/>
                  <a:pt x="18" y="248"/>
                  <a:pt x="27" y="248"/>
                </a:cubicBezTo>
                <a:cubicBezTo>
                  <a:pt x="53" y="248"/>
                  <a:pt x="53" y="248"/>
                  <a:pt x="53" y="248"/>
                </a:cubicBezTo>
                <a:cubicBezTo>
                  <a:pt x="71" y="248"/>
                  <a:pt x="80" y="239"/>
                  <a:pt x="80" y="231"/>
                </a:cubicBezTo>
                <a:cubicBezTo>
                  <a:pt x="80" y="213"/>
                  <a:pt x="71" y="204"/>
                  <a:pt x="53" y="204"/>
                </a:cubicBezTo>
                <a:close/>
                <a:moveTo>
                  <a:pt x="53" y="107"/>
                </a:moveTo>
                <a:lnTo>
                  <a:pt x="53" y="107"/>
                </a:lnTo>
                <a:cubicBezTo>
                  <a:pt x="27" y="107"/>
                  <a:pt x="27" y="107"/>
                  <a:pt x="27" y="107"/>
                </a:cubicBezTo>
                <a:cubicBezTo>
                  <a:pt x="18" y="107"/>
                  <a:pt x="0" y="116"/>
                  <a:pt x="0" y="125"/>
                </a:cubicBezTo>
                <a:cubicBezTo>
                  <a:pt x="0" y="142"/>
                  <a:pt x="18" y="151"/>
                  <a:pt x="27" y="151"/>
                </a:cubicBezTo>
                <a:cubicBezTo>
                  <a:pt x="53" y="151"/>
                  <a:pt x="53" y="151"/>
                  <a:pt x="53" y="151"/>
                </a:cubicBezTo>
                <a:cubicBezTo>
                  <a:pt x="71" y="151"/>
                  <a:pt x="80" y="142"/>
                  <a:pt x="80" y="125"/>
                </a:cubicBezTo>
                <a:cubicBezTo>
                  <a:pt x="80" y="116"/>
                  <a:pt x="71" y="107"/>
                  <a:pt x="53" y="107"/>
                </a:cubicBezTo>
                <a:close/>
                <a:moveTo>
                  <a:pt x="53" y="0"/>
                </a:moveTo>
                <a:lnTo>
                  <a:pt x="53" y="0"/>
                </a:lnTo>
                <a:cubicBezTo>
                  <a:pt x="27" y="0"/>
                  <a:pt x="27" y="0"/>
                  <a:pt x="27" y="0"/>
                </a:cubicBezTo>
                <a:cubicBezTo>
                  <a:pt x="18" y="0"/>
                  <a:pt x="0" y="18"/>
                  <a:pt x="0" y="27"/>
                </a:cubicBezTo>
                <a:cubicBezTo>
                  <a:pt x="0" y="44"/>
                  <a:pt x="18" y="54"/>
                  <a:pt x="27" y="54"/>
                </a:cubicBezTo>
                <a:cubicBezTo>
                  <a:pt x="53" y="54"/>
                  <a:pt x="53" y="54"/>
                  <a:pt x="53" y="54"/>
                </a:cubicBezTo>
                <a:cubicBezTo>
                  <a:pt x="71" y="54"/>
                  <a:pt x="80" y="44"/>
                  <a:pt x="80" y="27"/>
                </a:cubicBezTo>
                <a:cubicBezTo>
                  <a:pt x="80" y="18"/>
                  <a:pt x="71" y="0"/>
                  <a:pt x="53" y="0"/>
                </a:cubicBezTo>
                <a:close/>
                <a:moveTo>
                  <a:pt x="151" y="54"/>
                </a:moveTo>
                <a:lnTo>
                  <a:pt x="151" y="54"/>
                </a:lnTo>
                <a:cubicBezTo>
                  <a:pt x="328" y="54"/>
                  <a:pt x="328" y="54"/>
                  <a:pt x="328" y="54"/>
                </a:cubicBezTo>
                <a:cubicBezTo>
                  <a:pt x="337" y="54"/>
                  <a:pt x="354" y="44"/>
                  <a:pt x="354" y="27"/>
                </a:cubicBezTo>
                <a:cubicBezTo>
                  <a:pt x="354" y="18"/>
                  <a:pt x="337" y="0"/>
                  <a:pt x="328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42" y="0"/>
                  <a:pt x="124" y="18"/>
                  <a:pt x="124" y="27"/>
                </a:cubicBezTo>
                <a:cubicBezTo>
                  <a:pt x="124" y="44"/>
                  <a:pt x="142" y="54"/>
                  <a:pt x="151" y="54"/>
                </a:cubicBezTo>
                <a:close/>
                <a:moveTo>
                  <a:pt x="328" y="107"/>
                </a:moveTo>
                <a:lnTo>
                  <a:pt x="328" y="107"/>
                </a:lnTo>
                <a:cubicBezTo>
                  <a:pt x="151" y="107"/>
                  <a:pt x="151" y="107"/>
                  <a:pt x="151" y="107"/>
                </a:cubicBezTo>
                <a:cubicBezTo>
                  <a:pt x="142" y="107"/>
                  <a:pt x="124" y="116"/>
                  <a:pt x="124" y="125"/>
                </a:cubicBezTo>
                <a:cubicBezTo>
                  <a:pt x="124" y="142"/>
                  <a:pt x="142" y="151"/>
                  <a:pt x="151" y="151"/>
                </a:cubicBezTo>
                <a:cubicBezTo>
                  <a:pt x="328" y="151"/>
                  <a:pt x="328" y="151"/>
                  <a:pt x="328" y="151"/>
                </a:cubicBezTo>
                <a:cubicBezTo>
                  <a:pt x="337" y="151"/>
                  <a:pt x="354" y="142"/>
                  <a:pt x="354" y="125"/>
                </a:cubicBezTo>
                <a:cubicBezTo>
                  <a:pt x="354" y="116"/>
                  <a:pt x="337" y="107"/>
                  <a:pt x="328" y="107"/>
                </a:cubicBezTo>
                <a:close/>
                <a:moveTo>
                  <a:pt x="328" y="204"/>
                </a:moveTo>
                <a:lnTo>
                  <a:pt x="328" y="204"/>
                </a:lnTo>
                <a:cubicBezTo>
                  <a:pt x="151" y="204"/>
                  <a:pt x="151" y="204"/>
                  <a:pt x="151" y="204"/>
                </a:cubicBezTo>
                <a:cubicBezTo>
                  <a:pt x="142" y="204"/>
                  <a:pt x="124" y="213"/>
                  <a:pt x="124" y="231"/>
                </a:cubicBezTo>
                <a:cubicBezTo>
                  <a:pt x="124" y="239"/>
                  <a:pt x="142" y="248"/>
                  <a:pt x="151" y="248"/>
                </a:cubicBezTo>
                <a:cubicBezTo>
                  <a:pt x="328" y="248"/>
                  <a:pt x="328" y="248"/>
                  <a:pt x="328" y="248"/>
                </a:cubicBezTo>
                <a:cubicBezTo>
                  <a:pt x="337" y="248"/>
                  <a:pt x="354" y="239"/>
                  <a:pt x="354" y="231"/>
                </a:cubicBezTo>
                <a:cubicBezTo>
                  <a:pt x="354" y="213"/>
                  <a:pt x="337" y="204"/>
                  <a:pt x="328" y="20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1" name="Google Shape;2001;p41"/>
          <p:cNvSpPr/>
          <p:nvPr/>
        </p:nvSpPr>
        <p:spPr>
          <a:xfrm>
            <a:off x="7542362" y="5335936"/>
            <a:ext cx="212173" cy="194492"/>
          </a:xfrm>
          <a:custGeom>
            <a:rect b="b" l="l" r="r" t="t"/>
            <a:pathLst>
              <a:path extrusionOk="0" h="409" w="444">
                <a:moveTo>
                  <a:pt x="107" y="310"/>
                </a:moveTo>
                <a:lnTo>
                  <a:pt x="107" y="310"/>
                </a:lnTo>
                <a:cubicBezTo>
                  <a:pt x="54" y="248"/>
                  <a:pt x="54" y="159"/>
                  <a:pt x="115" y="97"/>
                </a:cubicBezTo>
                <a:cubicBezTo>
                  <a:pt x="142" y="71"/>
                  <a:pt x="168" y="62"/>
                  <a:pt x="195" y="53"/>
                </a:cubicBezTo>
                <a:cubicBezTo>
                  <a:pt x="195" y="0"/>
                  <a:pt x="195" y="0"/>
                  <a:pt x="195" y="0"/>
                </a:cubicBezTo>
                <a:cubicBezTo>
                  <a:pt x="151" y="9"/>
                  <a:pt x="115" y="27"/>
                  <a:pt x="80" y="62"/>
                </a:cubicBezTo>
                <a:cubicBezTo>
                  <a:pt x="0" y="142"/>
                  <a:pt x="0" y="266"/>
                  <a:pt x="71" y="346"/>
                </a:cubicBezTo>
                <a:cubicBezTo>
                  <a:pt x="36" y="390"/>
                  <a:pt x="36" y="390"/>
                  <a:pt x="36" y="390"/>
                </a:cubicBezTo>
                <a:cubicBezTo>
                  <a:pt x="168" y="399"/>
                  <a:pt x="168" y="399"/>
                  <a:pt x="168" y="399"/>
                </a:cubicBezTo>
                <a:cubicBezTo>
                  <a:pt x="168" y="257"/>
                  <a:pt x="168" y="257"/>
                  <a:pt x="168" y="257"/>
                </a:cubicBezTo>
                <a:lnTo>
                  <a:pt x="107" y="310"/>
                </a:lnTo>
                <a:close/>
                <a:moveTo>
                  <a:pt x="274" y="18"/>
                </a:moveTo>
                <a:lnTo>
                  <a:pt x="274" y="18"/>
                </a:lnTo>
                <a:cubicBezTo>
                  <a:pt x="274" y="159"/>
                  <a:pt x="274" y="159"/>
                  <a:pt x="274" y="159"/>
                </a:cubicBezTo>
                <a:cubicBezTo>
                  <a:pt x="337" y="97"/>
                  <a:pt x="337" y="97"/>
                  <a:pt x="337" y="97"/>
                </a:cubicBezTo>
                <a:cubicBezTo>
                  <a:pt x="390" y="159"/>
                  <a:pt x="390" y="257"/>
                  <a:pt x="328" y="319"/>
                </a:cubicBezTo>
                <a:cubicBezTo>
                  <a:pt x="311" y="337"/>
                  <a:pt x="274" y="355"/>
                  <a:pt x="248" y="355"/>
                </a:cubicBezTo>
                <a:cubicBezTo>
                  <a:pt x="248" y="408"/>
                  <a:pt x="248" y="408"/>
                  <a:pt x="248" y="408"/>
                </a:cubicBezTo>
                <a:cubicBezTo>
                  <a:pt x="293" y="408"/>
                  <a:pt x="337" y="381"/>
                  <a:pt x="364" y="355"/>
                </a:cubicBezTo>
                <a:cubicBezTo>
                  <a:pt x="443" y="275"/>
                  <a:pt x="443" y="142"/>
                  <a:pt x="372" y="62"/>
                </a:cubicBezTo>
                <a:cubicBezTo>
                  <a:pt x="417" y="18"/>
                  <a:pt x="417" y="18"/>
                  <a:pt x="417" y="18"/>
                </a:cubicBezTo>
                <a:lnTo>
                  <a:pt x="274" y="1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2" name="Google Shape;2002;p41"/>
          <p:cNvSpPr/>
          <p:nvPr/>
        </p:nvSpPr>
        <p:spPr>
          <a:xfrm>
            <a:off x="9789632" y="5871673"/>
            <a:ext cx="238694" cy="157362"/>
          </a:xfrm>
          <a:custGeom>
            <a:rect b="b" l="l" r="r" t="t"/>
            <a:pathLst>
              <a:path extrusionOk="0" h="329" w="497">
                <a:moveTo>
                  <a:pt x="381" y="88"/>
                </a:moveTo>
                <a:lnTo>
                  <a:pt x="381" y="88"/>
                </a:lnTo>
                <a:cubicBezTo>
                  <a:pt x="372" y="88"/>
                  <a:pt x="363" y="88"/>
                  <a:pt x="355" y="97"/>
                </a:cubicBezTo>
                <a:cubicBezTo>
                  <a:pt x="346" y="44"/>
                  <a:pt x="293" y="0"/>
                  <a:pt x="230" y="0"/>
                </a:cubicBezTo>
                <a:cubicBezTo>
                  <a:pt x="159" y="0"/>
                  <a:pt x="97" y="62"/>
                  <a:pt x="97" y="132"/>
                </a:cubicBezTo>
                <a:cubicBezTo>
                  <a:pt x="97" y="132"/>
                  <a:pt x="97" y="141"/>
                  <a:pt x="97" y="150"/>
                </a:cubicBezTo>
                <a:cubicBezTo>
                  <a:pt x="97" y="150"/>
                  <a:pt x="97" y="150"/>
                  <a:pt x="89" y="150"/>
                </a:cubicBezTo>
                <a:cubicBezTo>
                  <a:pt x="44" y="150"/>
                  <a:pt x="0" y="185"/>
                  <a:pt x="0" y="238"/>
                </a:cubicBezTo>
                <a:cubicBezTo>
                  <a:pt x="0" y="283"/>
                  <a:pt x="44" y="328"/>
                  <a:pt x="89" y="328"/>
                </a:cubicBezTo>
                <a:cubicBezTo>
                  <a:pt x="381" y="328"/>
                  <a:pt x="381" y="328"/>
                  <a:pt x="381" y="328"/>
                </a:cubicBezTo>
                <a:cubicBezTo>
                  <a:pt x="443" y="328"/>
                  <a:pt x="496" y="275"/>
                  <a:pt x="496" y="203"/>
                </a:cubicBezTo>
                <a:cubicBezTo>
                  <a:pt x="496" y="141"/>
                  <a:pt x="443" y="88"/>
                  <a:pt x="381" y="88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3" name="Google Shape;2003;p41"/>
          <p:cNvSpPr/>
          <p:nvPr/>
        </p:nvSpPr>
        <p:spPr>
          <a:xfrm>
            <a:off x="10263486" y="5871673"/>
            <a:ext cx="238694" cy="157362"/>
          </a:xfrm>
          <a:custGeom>
            <a:rect b="b" l="l" r="r" t="t"/>
            <a:pathLst>
              <a:path extrusionOk="0" h="329" w="498">
                <a:moveTo>
                  <a:pt x="381" y="88"/>
                </a:moveTo>
                <a:lnTo>
                  <a:pt x="381" y="88"/>
                </a:lnTo>
                <a:cubicBezTo>
                  <a:pt x="372" y="88"/>
                  <a:pt x="364" y="88"/>
                  <a:pt x="355" y="97"/>
                </a:cubicBezTo>
                <a:cubicBezTo>
                  <a:pt x="346" y="44"/>
                  <a:pt x="293" y="0"/>
                  <a:pt x="231" y="0"/>
                </a:cubicBezTo>
                <a:cubicBezTo>
                  <a:pt x="160" y="0"/>
                  <a:pt x="98" y="62"/>
                  <a:pt x="98" y="132"/>
                </a:cubicBezTo>
                <a:cubicBezTo>
                  <a:pt x="98" y="132"/>
                  <a:pt x="98" y="141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5"/>
                  <a:pt x="0" y="238"/>
                </a:cubicBezTo>
                <a:cubicBezTo>
                  <a:pt x="0" y="283"/>
                  <a:pt x="45" y="328"/>
                  <a:pt x="89" y="328"/>
                </a:cubicBezTo>
                <a:cubicBezTo>
                  <a:pt x="213" y="328"/>
                  <a:pt x="213" y="328"/>
                  <a:pt x="213" y="328"/>
                </a:cubicBezTo>
                <a:cubicBezTo>
                  <a:pt x="213" y="230"/>
                  <a:pt x="213" y="230"/>
                  <a:pt x="213" y="230"/>
                </a:cubicBezTo>
                <a:cubicBezTo>
                  <a:pt x="160" y="230"/>
                  <a:pt x="160" y="230"/>
                  <a:pt x="160" y="230"/>
                </a:cubicBezTo>
                <a:cubicBezTo>
                  <a:pt x="249" y="115"/>
                  <a:pt x="249" y="115"/>
                  <a:pt x="249" y="115"/>
                </a:cubicBezTo>
                <a:cubicBezTo>
                  <a:pt x="337" y="230"/>
                  <a:pt x="337" y="230"/>
                  <a:pt x="337" y="230"/>
                </a:cubicBezTo>
                <a:cubicBezTo>
                  <a:pt x="284" y="230"/>
                  <a:pt x="284" y="230"/>
                  <a:pt x="284" y="230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381" y="328"/>
                  <a:pt x="381" y="328"/>
                  <a:pt x="381" y="328"/>
                </a:cubicBezTo>
                <a:cubicBezTo>
                  <a:pt x="443" y="328"/>
                  <a:pt x="497" y="275"/>
                  <a:pt x="497" y="203"/>
                </a:cubicBezTo>
                <a:cubicBezTo>
                  <a:pt x="497" y="141"/>
                  <a:pt x="443" y="88"/>
                  <a:pt x="381" y="88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4" name="Google Shape;2004;p41"/>
          <p:cNvSpPr/>
          <p:nvPr/>
        </p:nvSpPr>
        <p:spPr>
          <a:xfrm>
            <a:off x="9823225" y="5367761"/>
            <a:ext cx="171507" cy="217477"/>
          </a:xfrm>
          <a:custGeom>
            <a:rect b="b" l="l" r="r" t="t"/>
            <a:pathLst>
              <a:path extrusionOk="0" h="453" w="355">
                <a:moveTo>
                  <a:pt x="106" y="248"/>
                </a:moveTo>
                <a:lnTo>
                  <a:pt x="106" y="248"/>
                </a:lnTo>
                <a:cubicBezTo>
                  <a:pt x="248" y="248"/>
                  <a:pt x="248" y="248"/>
                  <a:pt x="248" y="248"/>
                </a:cubicBezTo>
                <a:cubicBezTo>
                  <a:pt x="248" y="204"/>
                  <a:pt x="248" y="204"/>
                  <a:pt x="248" y="204"/>
                </a:cubicBezTo>
                <a:cubicBezTo>
                  <a:pt x="106" y="204"/>
                  <a:pt x="106" y="204"/>
                  <a:pt x="106" y="204"/>
                </a:cubicBezTo>
                <a:lnTo>
                  <a:pt x="106" y="248"/>
                </a:lnTo>
                <a:close/>
                <a:moveTo>
                  <a:pt x="301" y="0"/>
                </a:moveTo>
                <a:lnTo>
                  <a:pt x="301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26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26" y="452"/>
                  <a:pt x="53" y="452"/>
                </a:cubicBezTo>
                <a:cubicBezTo>
                  <a:pt x="301" y="452"/>
                  <a:pt x="301" y="452"/>
                  <a:pt x="301" y="452"/>
                </a:cubicBezTo>
                <a:cubicBezTo>
                  <a:pt x="328" y="452"/>
                  <a:pt x="354" y="425"/>
                  <a:pt x="354" y="399"/>
                </a:cubicBezTo>
                <a:cubicBezTo>
                  <a:pt x="354" y="53"/>
                  <a:pt x="354" y="53"/>
                  <a:pt x="354" y="53"/>
                </a:cubicBezTo>
                <a:cubicBezTo>
                  <a:pt x="354" y="26"/>
                  <a:pt x="328" y="0"/>
                  <a:pt x="301" y="0"/>
                </a:cubicBezTo>
                <a:close/>
                <a:moveTo>
                  <a:pt x="301" y="399"/>
                </a:moveTo>
                <a:lnTo>
                  <a:pt x="301" y="399"/>
                </a:lnTo>
                <a:cubicBezTo>
                  <a:pt x="53" y="399"/>
                  <a:pt x="53" y="399"/>
                  <a:pt x="53" y="399"/>
                </a:cubicBezTo>
                <a:cubicBezTo>
                  <a:pt x="53" y="53"/>
                  <a:pt x="53" y="53"/>
                  <a:pt x="53" y="53"/>
                </a:cubicBezTo>
                <a:cubicBezTo>
                  <a:pt x="301" y="53"/>
                  <a:pt x="301" y="53"/>
                  <a:pt x="301" y="53"/>
                </a:cubicBezTo>
                <a:lnTo>
                  <a:pt x="301" y="399"/>
                </a:lnTo>
                <a:close/>
                <a:moveTo>
                  <a:pt x="248" y="106"/>
                </a:moveTo>
                <a:lnTo>
                  <a:pt x="248" y="106"/>
                </a:lnTo>
                <a:cubicBezTo>
                  <a:pt x="106" y="106"/>
                  <a:pt x="106" y="106"/>
                  <a:pt x="106" y="106"/>
                </a:cubicBezTo>
                <a:cubicBezTo>
                  <a:pt x="106" y="151"/>
                  <a:pt x="106" y="151"/>
                  <a:pt x="106" y="151"/>
                </a:cubicBezTo>
                <a:cubicBezTo>
                  <a:pt x="248" y="151"/>
                  <a:pt x="248" y="151"/>
                  <a:pt x="248" y="151"/>
                </a:cubicBezTo>
                <a:lnTo>
                  <a:pt x="248" y="106"/>
                </a:lnTo>
                <a:close/>
                <a:moveTo>
                  <a:pt x="248" y="301"/>
                </a:moveTo>
                <a:lnTo>
                  <a:pt x="248" y="301"/>
                </a:lnTo>
                <a:cubicBezTo>
                  <a:pt x="106" y="301"/>
                  <a:pt x="106" y="301"/>
                  <a:pt x="106" y="301"/>
                </a:cubicBezTo>
                <a:cubicBezTo>
                  <a:pt x="106" y="345"/>
                  <a:pt x="106" y="345"/>
                  <a:pt x="106" y="345"/>
                </a:cubicBezTo>
                <a:cubicBezTo>
                  <a:pt x="248" y="345"/>
                  <a:pt x="248" y="345"/>
                  <a:pt x="248" y="345"/>
                </a:cubicBezTo>
                <a:lnTo>
                  <a:pt x="248" y="30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5" name="Google Shape;2005;p41"/>
          <p:cNvSpPr/>
          <p:nvPr/>
        </p:nvSpPr>
        <p:spPr>
          <a:xfrm>
            <a:off x="2703042" y="4397068"/>
            <a:ext cx="238694" cy="190956"/>
          </a:xfrm>
          <a:custGeom>
            <a:rect b="b" l="l" r="r" t="t"/>
            <a:pathLst>
              <a:path extrusionOk="0" h="400" w="497">
                <a:moveTo>
                  <a:pt x="470" y="124"/>
                </a:moveTo>
                <a:lnTo>
                  <a:pt x="470" y="124"/>
                </a:lnTo>
                <a:cubicBezTo>
                  <a:pt x="26" y="124"/>
                  <a:pt x="26" y="124"/>
                  <a:pt x="26" y="124"/>
                </a:cubicBezTo>
                <a:cubicBezTo>
                  <a:pt x="0" y="124"/>
                  <a:pt x="0" y="133"/>
                  <a:pt x="0" y="151"/>
                </a:cubicBezTo>
                <a:cubicBezTo>
                  <a:pt x="18" y="372"/>
                  <a:pt x="18" y="372"/>
                  <a:pt x="18" y="372"/>
                </a:cubicBezTo>
                <a:cubicBezTo>
                  <a:pt x="18" y="381"/>
                  <a:pt x="26" y="399"/>
                  <a:pt x="44" y="399"/>
                </a:cubicBezTo>
                <a:cubicBezTo>
                  <a:pt x="452" y="399"/>
                  <a:pt x="452" y="399"/>
                  <a:pt x="452" y="399"/>
                </a:cubicBezTo>
                <a:cubicBezTo>
                  <a:pt x="470" y="399"/>
                  <a:pt x="470" y="381"/>
                  <a:pt x="479" y="372"/>
                </a:cubicBezTo>
                <a:cubicBezTo>
                  <a:pt x="496" y="151"/>
                  <a:pt x="496" y="151"/>
                  <a:pt x="496" y="151"/>
                </a:cubicBezTo>
                <a:cubicBezTo>
                  <a:pt x="496" y="133"/>
                  <a:pt x="496" y="124"/>
                  <a:pt x="470" y="124"/>
                </a:cubicBezTo>
                <a:close/>
                <a:moveTo>
                  <a:pt x="461" y="71"/>
                </a:moveTo>
                <a:lnTo>
                  <a:pt x="461" y="71"/>
                </a:lnTo>
                <a:cubicBezTo>
                  <a:pt x="452" y="62"/>
                  <a:pt x="443" y="53"/>
                  <a:pt x="426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39" y="53"/>
                  <a:pt x="222" y="44"/>
                  <a:pt x="213" y="36"/>
                </a:cubicBezTo>
                <a:cubicBezTo>
                  <a:pt x="204" y="18"/>
                  <a:pt x="204" y="18"/>
                  <a:pt x="204" y="18"/>
                </a:cubicBezTo>
                <a:cubicBezTo>
                  <a:pt x="186" y="8"/>
                  <a:pt x="169" y="0"/>
                  <a:pt x="160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62" y="0"/>
                  <a:pt x="53" y="8"/>
                  <a:pt x="44" y="27"/>
                </a:cubicBezTo>
                <a:cubicBezTo>
                  <a:pt x="44" y="89"/>
                  <a:pt x="44" y="89"/>
                  <a:pt x="44" y="89"/>
                </a:cubicBezTo>
                <a:cubicBezTo>
                  <a:pt x="461" y="89"/>
                  <a:pt x="461" y="89"/>
                  <a:pt x="461" y="89"/>
                </a:cubicBezTo>
                <a:lnTo>
                  <a:pt x="461" y="7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6" name="Google Shape;2006;p41"/>
          <p:cNvSpPr/>
          <p:nvPr/>
        </p:nvSpPr>
        <p:spPr>
          <a:xfrm>
            <a:off x="5654019" y="4370547"/>
            <a:ext cx="238696" cy="190956"/>
          </a:xfrm>
          <a:custGeom>
            <a:rect b="b" l="l" r="r" t="t"/>
            <a:pathLst>
              <a:path extrusionOk="0" h="400" w="497">
                <a:moveTo>
                  <a:pt x="416" y="71"/>
                </a:moveTo>
                <a:lnTo>
                  <a:pt x="416" y="71"/>
                </a:lnTo>
                <a:cubicBezTo>
                  <a:pt x="416" y="53"/>
                  <a:pt x="398" y="53"/>
                  <a:pt x="398" y="53"/>
                </a:cubicBezTo>
                <a:cubicBezTo>
                  <a:pt x="97" y="53"/>
                  <a:pt x="97" y="53"/>
                  <a:pt x="97" y="53"/>
                </a:cubicBezTo>
                <a:cubicBezTo>
                  <a:pt x="97" y="53"/>
                  <a:pt x="71" y="53"/>
                  <a:pt x="71" y="71"/>
                </a:cubicBezTo>
                <a:cubicBezTo>
                  <a:pt x="71" y="98"/>
                  <a:pt x="71" y="98"/>
                  <a:pt x="71" y="98"/>
                </a:cubicBezTo>
                <a:cubicBezTo>
                  <a:pt x="416" y="98"/>
                  <a:pt x="416" y="98"/>
                  <a:pt x="416" y="98"/>
                </a:cubicBezTo>
                <a:lnTo>
                  <a:pt x="416" y="71"/>
                </a:lnTo>
                <a:close/>
                <a:moveTo>
                  <a:pt x="345" y="0"/>
                </a:moveTo>
                <a:lnTo>
                  <a:pt x="345" y="0"/>
                </a:lnTo>
                <a:cubicBezTo>
                  <a:pt x="150" y="0"/>
                  <a:pt x="150" y="0"/>
                  <a:pt x="150" y="0"/>
                </a:cubicBezTo>
                <a:cubicBezTo>
                  <a:pt x="150" y="0"/>
                  <a:pt x="124" y="0"/>
                  <a:pt x="124" y="27"/>
                </a:cubicBezTo>
                <a:cubicBezTo>
                  <a:pt x="372" y="27"/>
                  <a:pt x="372" y="27"/>
                  <a:pt x="372" y="27"/>
                </a:cubicBezTo>
                <a:cubicBezTo>
                  <a:pt x="372" y="0"/>
                  <a:pt x="345" y="0"/>
                  <a:pt x="345" y="0"/>
                </a:cubicBezTo>
                <a:close/>
                <a:moveTo>
                  <a:pt x="469" y="98"/>
                </a:moveTo>
                <a:lnTo>
                  <a:pt x="469" y="98"/>
                </a:lnTo>
                <a:cubicBezTo>
                  <a:pt x="451" y="80"/>
                  <a:pt x="451" y="80"/>
                  <a:pt x="451" y="80"/>
                </a:cubicBezTo>
                <a:cubicBezTo>
                  <a:pt x="451" y="124"/>
                  <a:pt x="451" y="124"/>
                  <a:pt x="451" y="124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" y="80"/>
                  <a:pt x="44" y="80"/>
                  <a:pt x="44" y="80"/>
                </a:cubicBezTo>
                <a:cubicBezTo>
                  <a:pt x="44" y="80"/>
                  <a:pt x="44" y="80"/>
                  <a:pt x="26" y="98"/>
                </a:cubicBezTo>
                <a:cubicBezTo>
                  <a:pt x="8" y="115"/>
                  <a:pt x="0" y="115"/>
                  <a:pt x="8" y="151"/>
                </a:cubicBezTo>
                <a:cubicBezTo>
                  <a:pt x="8" y="177"/>
                  <a:pt x="44" y="346"/>
                  <a:pt x="44" y="372"/>
                </a:cubicBezTo>
                <a:cubicBezTo>
                  <a:pt x="53" y="399"/>
                  <a:pt x="71" y="399"/>
                  <a:pt x="71" y="399"/>
                </a:cubicBezTo>
                <a:cubicBezTo>
                  <a:pt x="416" y="399"/>
                  <a:pt x="416" y="399"/>
                  <a:pt x="416" y="399"/>
                </a:cubicBezTo>
                <a:cubicBezTo>
                  <a:pt x="416" y="399"/>
                  <a:pt x="443" y="399"/>
                  <a:pt x="451" y="372"/>
                </a:cubicBezTo>
                <a:cubicBezTo>
                  <a:pt x="451" y="346"/>
                  <a:pt x="487" y="177"/>
                  <a:pt x="487" y="151"/>
                </a:cubicBezTo>
                <a:cubicBezTo>
                  <a:pt x="496" y="115"/>
                  <a:pt x="487" y="115"/>
                  <a:pt x="469" y="98"/>
                </a:cubicBezTo>
                <a:close/>
                <a:moveTo>
                  <a:pt x="345" y="230"/>
                </a:moveTo>
                <a:lnTo>
                  <a:pt x="345" y="230"/>
                </a:lnTo>
                <a:cubicBezTo>
                  <a:pt x="345" y="230"/>
                  <a:pt x="345" y="257"/>
                  <a:pt x="319" y="257"/>
                </a:cubicBezTo>
                <a:cubicBezTo>
                  <a:pt x="177" y="257"/>
                  <a:pt x="177" y="257"/>
                  <a:pt x="177" y="257"/>
                </a:cubicBezTo>
                <a:cubicBezTo>
                  <a:pt x="150" y="257"/>
                  <a:pt x="150" y="230"/>
                  <a:pt x="150" y="230"/>
                </a:cubicBezTo>
                <a:cubicBezTo>
                  <a:pt x="150" y="186"/>
                  <a:pt x="150" y="186"/>
                  <a:pt x="150" y="186"/>
                </a:cubicBezTo>
                <a:cubicBezTo>
                  <a:pt x="186" y="186"/>
                  <a:pt x="186" y="186"/>
                  <a:pt x="186" y="186"/>
                </a:cubicBezTo>
                <a:cubicBezTo>
                  <a:pt x="186" y="221"/>
                  <a:pt x="186" y="221"/>
                  <a:pt x="186" y="221"/>
                </a:cubicBezTo>
                <a:cubicBezTo>
                  <a:pt x="309" y="221"/>
                  <a:pt x="309" y="221"/>
                  <a:pt x="309" y="221"/>
                </a:cubicBezTo>
                <a:cubicBezTo>
                  <a:pt x="309" y="186"/>
                  <a:pt x="309" y="186"/>
                  <a:pt x="309" y="186"/>
                </a:cubicBezTo>
                <a:cubicBezTo>
                  <a:pt x="345" y="186"/>
                  <a:pt x="345" y="186"/>
                  <a:pt x="345" y="186"/>
                </a:cubicBezTo>
                <a:lnTo>
                  <a:pt x="345" y="23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7" name="Google Shape;2007;p41"/>
          <p:cNvSpPr/>
          <p:nvPr/>
        </p:nvSpPr>
        <p:spPr>
          <a:xfrm>
            <a:off x="2176145" y="5774427"/>
            <a:ext cx="178578" cy="229854"/>
          </a:xfrm>
          <a:custGeom>
            <a:rect b="b" l="l" r="r" t="t"/>
            <a:pathLst>
              <a:path extrusionOk="0" h="480" w="373">
                <a:moveTo>
                  <a:pt x="18" y="187"/>
                </a:moveTo>
                <a:lnTo>
                  <a:pt x="18" y="187"/>
                </a:lnTo>
                <a:cubicBezTo>
                  <a:pt x="53" y="435"/>
                  <a:pt x="53" y="435"/>
                  <a:pt x="53" y="435"/>
                </a:cubicBezTo>
                <a:cubicBezTo>
                  <a:pt x="53" y="444"/>
                  <a:pt x="106" y="479"/>
                  <a:pt x="186" y="479"/>
                </a:cubicBezTo>
                <a:cubicBezTo>
                  <a:pt x="266" y="479"/>
                  <a:pt x="319" y="444"/>
                  <a:pt x="319" y="435"/>
                </a:cubicBezTo>
                <a:cubicBezTo>
                  <a:pt x="354" y="187"/>
                  <a:pt x="354" y="187"/>
                  <a:pt x="354" y="187"/>
                </a:cubicBezTo>
                <a:cubicBezTo>
                  <a:pt x="310" y="213"/>
                  <a:pt x="247" y="222"/>
                  <a:pt x="186" y="222"/>
                </a:cubicBezTo>
                <a:cubicBezTo>
                  <a:pt x="124" y="222"/>
                  <a:pt x="62" y="213"/>
                  <a:pt x="18" y="187"/>
                </a:cubicBezTo>
                <a:close/>
                <a:moveTo>
                  <a:pt x="266" y="45"/>
                </a:moveTo>
                <a:lnTo>
                  <a:pt x="266" y="45"/>
                </a:lnTo>
                <a:cubicBezTo>
                  <a:pt x="239" y="18"/>
                  <a:pt x="239" y="18"/>
                  <a:pt x="239" y="18"/>
                </a:cubicBezTo>
                <a:cubicBezTo>
                  <a:pt x="239" y="9"/>
                  <a:pt x="231" y="0"/>
                  <a:pt x="212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41" y="0"/>
                  <a:pt x="133" y="9"/>
                  <a:pt x="133" y="1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44" y="53"/>
                  <a:pt x="0" y="81"/>
                  <a:pt x="0" y="107"/>
                </a:cubicBezTo>
                <a:cubicBezTo>
                  <a:pt x="0" y="151"/>
                  <a:pt x="80" y="178"/>
                  <a:pt x="186" y="178"/>
                </a:cubicBezTo>
                <a:cubicBezTo>
                  <a:pt x="292" y="178"/>
                  <a:pt x="372" y="151"/>
                  <a:pt x="372" y="107"/>
                </a:cubicBezTo>
                <a:cubicBezTo>
                  <a:pt x="372" y="81"/>
                  <a:pt x="328" y="53"/>
                  <a:pt x="266" y="45"/>
                </a:cubicBezTo>
                <a:close/>
                <a:moveTo>
                  <a:pt x="239" y="98"/>
                </a:moveTo>
                <a:lnTo>
                  <a:pt x="239" y="98"/>
                </a:lnTo>
                <a:cubicBezTo>
                  <a:pt x="203" y="63"/>
                  <a:pt x="203" y="63"/>
                  <a:pt x="203" y="63"/>
                </a:cubicBezTo>
                <a:cubicBezTo>
                  <a:pt x="168" y="63"/>
                  <a:pt x="168" y="63"/>
                  <a:pt x="168" y="63"/>
                </a:cubicBezTo>
                <a:cubicBezTo>
                  <a:pt x="133" y="98"/>
                  <a:pt x="133" y="98"/>
                  <a:pt x="133" y="98"/>
                </a:cubicBezTo>
                <a:cubicBezTo>
                  <a:pt x="88" y="98"/>
                  <a:pt x="88" y="98"/>
                  <a:pt x="88" y="98"/>
                </a:cubicBezTo>
                <a:cubicBezTo>
                  <a:pt x="88" y="98"/>
                  <a:pt x="141" y="45"/>
                  <a:pt x="141" y="36"/>
                </a:cubicBezTo>
                <a:cubicBezTo>
                  <a:pt x="150" y="28"/>
                  <a:pt x="150" y="28"/>
                  <a:pt x="159" y="28"/>
                </a:cubicBezTo>
                <a:cubicBezTo>
                  <a:pt x="212" y="28"/>
                  <a:pt x="212" y="28"/>
                  <a:pt x="212" y="28"/>
                </a:cubicBezTo>
                <a:cubicBezTo>
                  <a:pt x="222" y="28"/>
                  <a:pt x="222" y="28"/>
                  <a:pt x="231" y="36"/>
                </a:cubicBezTo>
                <a:cubicBezTo>
                  <a:pt x="231" y="45"/>
                  <a:pt x="284" y="98"/>
                  <a:pt x="284" y="98"/>
                </a:cubicBezTo>
                <a:lnTo>
                  <a:pt x="239" y="9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8" name="Google Shape;2008;p41"/>
          <p:cNvSpPr/>
          <p:nvPr/>
        </p:nvSpPr>
        <p:spPr>
          <a:xfrm>
            <a:off x="5628380" y="6224410"/>
            <a:ext cx="187419" cy="192724"/>
          </a:xfrm>
          <a:custGeom>
            <a:rect b="b" l="l" r="r" t="t"/>
            <a:pathLst>
              <a:path extrusionOk="0" h="400" w="391">
                <a:moveTo>
                  <a:pt x="328" y="0"/>
                </a:moveTo>
                <a:lnTo>
                  <a:pt x="328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8"/>
                  <a:pt x="0" y="53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4" y="399"/>
                </a:cubicBezTo>
                <a:cubicBezTo>
                  <a:pt x="346" y="399"/>
                  <a:pt x="346" y="399"/>
                  <a:pt x="346" y="399"/>
                </a:cubicBezTo>
                <a:cubicBezTo>
                  <a:pt x="373" y="399"/>
                  <a:pt x="390" y="372"/>
                  <a:pt x="390" y="346"/>
                </a:cubicBezTo>
                <a:cubicBezTo>
                  <a:pt x="390" y="80"/>
                  <a:pt x="390" y="80"/>
                  <a:pt x="390" y="80"/>
                </a:cubicBezTo>
                <a:lnTo>
                  <a:pt x="328" y="0"/>
                </a:lnTo>
                <a:close/>
                <a:moveTo>
                  <a:pt x="292" y="151"/>
                </a:moveTo>
                <a:lnTo>
                  <a:pt x="292" y="151"/>
                </a:lnTo>
                <a:cubicBezTo>
                  <a:pt x="292" y="159"/>
                  <a:pt x="284" y="177"/>
                  <a:pt x="266" y="17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07" y="177"/>
                  <a:pt x="98" y="159"/>
                  <a:pt x="98" y="151"/>
                </a:cubicBezTo>
                <a:cubicBezTo>
                  <a:pt x="98" y="27"/>
                  <a:pt x="98" y="27"/>
                  <a:pt x="98" y="27"/>
                </a:cubicBezTo>
                <a:cubicBezTo>
                  <a:pt x="292" y="27"/>
                  <a:pt x="292" y="27"/>
                  <a:pt x="292" y="27"/>
                </a:cubicBezTo>
                <a:lnTo>
                  <a:pt x="292" y="151"/>
                </a:lnTo>
                <a:close/>
                <a:moveTo>
                  <a:pt x="266" y="53"/>
                </a:moveTo>
                <a:lnTo>
                  <a:pt x="266" y="53"/>
                </a:lnTo>
                <a:cubicBezTo>
                  <a:pt x="222" y="53"/>
                  <a:pt x="222" y="53"/>
                  <a:pt x="222" y="53"/>
                </a:cubicBezTo>
                <a:cubicBezTo>
                  <a:pt x="222" y="151"/>
                  <a:pt x="222" y="151"/>
                  <a:pt x="222" y="151"/>
                </a:cubicBezTo>
                <a:cubicBezTo>
                  <a:pt x="266" y="151"/>
                  <a:pt x="266" y="151"/>
                  <a:pt x="266" y="151"/>
                </a:cubicBezTo>
                <a:lnTo>
                  <a:pt x="266" y="5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9" name="Google Shape;2009;p41"/>
          <p:cNvSpPr/>
          <p:nvPr/>
        </p:nvSpPr>
        <p:spPr>
          <a:xfrm>
            <a:off x="4654151" y="6220874"/>
            <a:ext cx="238696" cy="199797"/>
          </a:xfrm>
          <a:custGeom>
            <a:rect b="b" l="l" r="r" t="t"/>
            <a:pathLst>
              <a:path extrusionOk="0" h="418" w="498">
                <a:moveTo>
                  <a:pt x="249" y="0"/>
                </a:moveTo>
                <a:lnTo>
                  <a:pt x="249" y="0"/>
                </a:lnTo>
                <a:cubicBezTo>
                  <a:pt x="115" y="115"/>
                  <a:pt x="115" y="115"/>
                  <a:pt x="115" y="115"/>
                </a:cubicBezTo>
                <a:cubicBezTo>
                  <a:pt x="204" y="115"/>
                  <a:pt x="204" y="115"/>
                  <a:pt x="204" y="115"/>
                </a:cubicBezTo>
                <a:cubicBezTo>
                  <a:pt x="204" y="248"/>
                  <a:pt x="204" y="248"/>
                  <a:pt x="204" y="248"/>
                </a:cubicBezTo>
                <a:cubicBezTo>
                  <a:pt x="293" y="248"/>
                  <a:pt x="293" y="248"/>
                  <a:pt x="293" y="248"/>
                </a:cubicBezTo>
                <a:cubicBezTo>
                  <a:pt x="293" y="115"/>
                  <a:pt x="293" y="115"/>
                  <a:pt x="293" y="115"/>
                </a:cubicBezTo>
                <a:cubicBezTo>
                  <a:pt x="381" y="115"/>
                  <a:pt x="381" y="115"/>
                  <a:pt x="381" y="115"/>
                </a:cubicBezTo>
                <a:lnTo>
                  <a:pt x="249" y="0"/>
                </a:lnTo>
                <a:close/>
                <a:moveTo>
                  <a:pt x="478" y="283"/>
                </a:moveTo>
                <a:lnTo>
                  <a:pt x="478" y="283"/>
                </a:lnTo>
                <a:cubicBezTo>
                  <a:pt x="399" y="230"/>
                  <a:pt x="399" y="230"/>
                  <a:pt x="399" y="230"/>
                </a:cubicBezTo>
                <a:cubicBezTo>
                  <a:pt x="355" y="230"/>
                  <a:pt x="355" y="230"/>
                  <a:pt x="355" y="230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46" y="292"/>
                  <a:pt x="346" y="292"/>
                  <a:pt x="346" y="301"/>
                </a:cubicBezTo>
                <a:cubicBezTo>
                  <a:pt x="319" y="355"/>
                  <a:pt x="319" y="355"/>
                  <a:pt x="319" y="355"/>
                </a:cubicBezTo>
                <a:cubicBezTo>
                  <a:pt x="178" y="355"/>
                  <a:pt x="178" y="355"/>
                  <a:pt x="178" y="355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292"/>
                  <a:pt x="151" y="292"/>
                  <a:pt x="151" y="292"/>
                </a:cubicBezTo>
                <a:cubicBezTo>
                  <a:pt x="62" y="292"/>
                  <a:pt x="62" y="292"/>
                  <a:pt x="62" y="292"/>
                </a:cubicBezTo>
                <a:cubicBezTo>
                  <a:pt x="142" y="230"/>
                  <a:pt x="142" y="230"/>
                  <a:pt x="142" y="230"/>
                </a:cubicBezTo>
                <a:cubicBezTo>
                  <a:pt x="98" y="230"/>
                  <a:pt x="98" y="230"/>
                  <a:pt x="98" y="230"/>
                </a:cubicBezTo>
                <a:cubicBezTo>
                  <a:pt x="18" y="283"/>
                  <a:pt x="18" y="283"/>
                  <a:pt x="18" y="283"/>
                </a:cubicBezTo>
                <a:cubicBezTo>
                  <a:pt x="9" y="292"/>
                  <a:pt x="0" y="301"/>
                  <a:pt x="0" y="320"/>
                </a:cubicBezTo>
                <a:cubicBezTo>
                  <a:pt x="18" y="399"/>
                  <a:pt x="18" y="399"/>
                  <a:pt x="18" y="399"/>
                </a:cubicBezTo>
                <a:cubicBezTo>
                  <a:pt x="18" y="408"/>
                  <a:pt x="36" y="417"/>
                  <a:pt x="45" y="417"/>
                </a:cubicBezTo>
                <a:cubicBezTo>
                  <a:pt x="452" y="417"/>
                  <a:pt x="452" y="417"/>
                  <a:pt x="452" y="417"/>
                </a:cubicBezTo>
                <a:cubicBezTo>
                  <a:pt x="461" y="417"/>
                  <a:pt x="478" y="408"/>
                  <a:pt x="478" y="399"/>
                </a:cubicBezTo>
                <a:cubicBezTo>
                  <a:pt x="497" y="320"/>
                  <a:pt x="497" y="320"/>
                  <a:pt x="497" y="320"/>
                </a:cubicBezTo>
                <a:cubicBezTo>
                  <a:pt x="497" y="301"/>
                  <a:pt x="487" y="292"/>
                  <a:pt x="478" y="28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0" name="Google Shape;2010;p41"/>
          <p:cNvSpPr/>
          <p:nvPr/>
        </p:nvSpPr>
        <p:spPr>
          <a:xfrm>
            <a:off x="5128005" y="6220874"/>
            <a:ext cx="238696" cy="199797"/>
          </a:xfrm>
          <a:custGeom>
            <a:rect b="b" l="l" r="r" t="t"/>
            <a:pathLst>
              <a:path extrusionOk="0" h="418" w="497">
                <a:moveTo>
                  <a:pt x="479" y="283"/>
                </a:moveTo>
                <a:lnTo>
                  <a:pt x="479" y="283"/>
                </a:lnTo>
                <a:cubicBezTo>
                  <a:pt x="398" y="230"/>
                  <a:pt x="398" y="230"/>
                  <a:pt x="398" y="230"/>
                </a:cubicBezTo>
                <a:cubicBezTo>
                  <a:pt x="354" y="230"/>
                  <a:pt x="354" y="230"/>
                  <a:pt x="354" y="230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345" y="292"/>
                  <a:pt x="345" y="292"/>
                  <a:pt x="345" y="292"/>
                </a:cubicBezTo>
                <a:cubicBezTo>
                  <a:pt x="345" y="292"/>
                  <a:pt x="345" y="292"/>
                  <a:pt x="345" y="301"/>
                </a:cubicBezTo>
                <a:cubicBezTo>
                  <a:pt x="319" y="355"/>
                  <a:pt x="319" y="355"/>
                  <a:pt x="319" y="355"/>
                </a:cubicBezTo>
                <a:cubicBezTo>
                  <a:pt x="177" y="355"/>
                  <a:pt x="177" y="355"/>
                  <a:pt x="177" y="355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292"/>
                  <a:pt x="151" y="292"/>
                  <a:pt x="151" y="292"/>
                </a:cubicBezTo>
                <a:cubicBezTo>
                  <a:pt x="62" y="292"/>
                  <a:pt x="62" y="292"/>
                  <a:pt x="62" y="292"/>
                </a:cubicBezTo>
                <a:cubicBezTo>
                  <a:pt x="141" y="230"/>
                  <a:pt x="141" y="230"/>
                  <a:pt x="141" y="230"/>
                </a:cubicBezTo>
                <a:cubicBezTo>
                  <a:pt x="97" y="230"/>
                  <a:pt x="97" y="230"/>
                  <a:pt x="97" y="230"/>
                </a:cubicBezTo>
                <a:cubicBezTo>
                  <a:pt x="17" y="283"/>
                  <a:pt x="17" y="283"/>
                  <a:pt x="17" y="283"/>
                </a:cubicBezTo>
                <a:cubicBezTo>
                  <a:pt x="9" y="292"/>
                  <a:pt x="0" y="301"/>
                  <a:pt x="0" y="320"/>
                </a:cubicBezTo>
                <a:cubicBezTo>
                  <a:pt x="17" y="399"/>
                  <a:pt x="17" y="399"/>
                  <a:pt x="17" y="399"/>
                </a:cubicBezTo>
                <a:cubicBezTo>
                  <a:pt x="17" y="408"/>
                  <a:pt x="35" y="417"/>
                  <a:pt x="44" y="417"/>
                </a:cubicBezTo>
                <a:cubicBezTo>
                  <a:pt x="451" y="417"/>
                  <a:pt x="451" y="417"/>
                  <a:pt x="451" y="417"/>
                </a:cubicBezTo>
                <a:cubicBezTo>
                  <a:pt x="460" y="417"/>
                  <a:pt x="479" y="408"/>
                  <a:pt x="479" y="399"/>
                </a:cubicBezTo>
                <a:cubicBezTo>
                  <a:pt x="496" y="320"/>
                  <a:pt x="496" y="320"/>
                  <a:pt x="496" y="320"/>
                </a:cubicBezTo>
                <a:cubicBezTo>
                  <a:pt x="496" y="301"/>
                  <a:pt x="487" y="292"/>
                  <a:pt x="479" y="283"/>
                </a:cubicBezTo>
                <a:close/>
                <a:moveTo>
                  <a:pt x="381" y="124"/>
                </a:moveTo>
                <a:lnTo>
                  <a:pt x="381" y="124"/>
                </a:lnTo>
                <a:cubicBezTo>
                  <a:pt x="292" y="124"/>
                  <a:pt x="292" y="124"/>
                  <a:pt x="292" y="124"/>
                </a:cubicBezTo>
                <a:cubicBezTo>
                  <a:pt x="292" y="0"/>
                  <a:pt x="292" y="0"/>
                  <a:pt x="292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204" y="124"/>
                  <a:pt x="204" y="124"/>
                  <a:pt x="204" y="124"/>
                </a:cubicBezTo>
                <a:cubicBezTo>
                  <a:pt x="115" y="124"/>
                  <a:pt x="115" y="124"/>
                  <a:pt x="115" y="124"/>
                </a:cubicBezTo>
                <a:cubicBezTo>
                  <a:pt x="248" y="248"/>
                  <a:pt x="248" y="248"/>
                  <a:pt x="248" y="248"/>
                </a:cubicBezTo>
                <a:lnTo>
                  <a:pt x="381" y="124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1" name="Google Shape;2011;p41"/>
          <p:cNvSpPr/>
          <p:nvPr/>
        </p:nvSpPr>
        <p:spPr>
          <a:xfrm>
            <a:off x="10297079" y="5367761"/>
            <a:ext cx="171507" cy="217477"/>
          </a:xfrm>
          <a:custGeom>
            <a:rect b="b" l="l" r="r" t="t"/>
            <a:pathLst>
              <a:path extrusionOk="0" h="453" w="355">
                <a:moveTo>
                  <a:pt x="301" y="0"/>
                </a:moveTo>
                <a:lnTo>
                  <a:pt x="301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6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27" y="452"/>
                  <a:pt x="53" y="452"/>
                </a:cubicBezTo>
                <a:cubicBezTo>
                  <a:pt x="301" y="452"/>
                  <a:pt x="301" y="452"/>
                  <a:pt x="301" y="452"/>
                </a:cubicBezTo>
                <a:cubicBezTo>
                  <a:pt x="328" y="452"/>
                  <a:pt x="354" y="425"/>
                  <a:pt x="354" y="399"/>
                </a:cubicBezTo>
                <a:cubicBezTo>
                  <a:pt x="354" y="53"/>
                  <a:pt x="354" y="53"/>
                  <a:pt x="354" y="53"/>
                </a:cubicBezTo>
                <a:cubicBezTo>
                  <a:pt x="354" y="26"/>
                  <a:pt x="328" y="0"/>
                  <a:pt x="301" y="0"/>
                </a:cubicBezTo>
                <a:close/>
                <a:moveTo>
                  <a:pt x="71" y="106"/>
                </a:moveTo>
                <a:lnTo>
                  <a:pt x="71" y="106"/>
                </a:lnTo>
                <a:cubicBezTo>
                  <a:pt x="284" y="106"/>
                  <a:pt x="284" y="106"/>
                  <a:pt x="284" y="106"/>
                </a:cubicBezTo>
                <a:cubicBezTo>
                  <a:pt x="284" y="151"/>
                  <a:pt x="284" y="151"/>
                  <a:pt x="284" y="151"/>
                </a:cubicBezTo>
                <a:cubicBezTo>
                  <a:pt x="71" y="151"/>
                  <a:pt x="71" y="151"/>
                  <a:pt x="71" y="151"/>
                </a:cubicBezTo>
                <a:lnTo>
                  <a:pt x="71" y="106"/>
                </a:lnTo>
                <a:close/>
                <a:moveTo>
                  <a:pt x="284" y="345"/>
                </a:moveTo>
                <a:lnTo>
                  <a:pt x="284" y="345"/>
                </a:lnTo>
                <a:cubicBezTo>
                  <a:pt x="71" y="345"/>
                  <a:pt x="71" y="345"/>
                  <a:pt x="71" y="345"/>
                </a:cubicBezTo>
                <a:cubicBezTo>
                  <a:pt x="71" y="301"/>
                  <a:pt x="71" y="301"/>
                  <a:pt x="71" y="301"/>
                </a:cubicBezTo>
                <a:cubicBezTo>
                  <a:pt x="284" y="301"/>
                  <a:pt x="284" y="301"/>
                  <a:pt x="284" y="301"/>
                </a:cubicBezTo>
                <a:lnTo>
                  <a:pt x="284" y="345"/>
                </a:lnTo>
                <a:close/>
                <a:moveTo>
                  <a:pt x="284" y="248"/>
                </a:moveTo>
                <a:lnTo>
                  <a:pt x="284" y="248"/>
                </a:lnTo>
                <a:cubicBezTo>
                  <a:pt x="71" y="248"/>
                  <a:pt x="71" y="248"/>
                  <a:pt x="71" y="248"/>
                </a:cubicBezTo>
                <a:cubicBezTo>
                  <a:pt x="71" y="204"/>
                  <a:pt x="71" y="204"/>
                  <a:pt x="71" y="204"/>
                </a:cubicBezTo>
                <a:cubicBezTo>
                  <a:pt x="284" y="204"/>
                  <a:pt x="284" y="204"/>
                  <a:pt x="284" y="204"/>
                </a:cubicBezTo>
                <a:lnTo>
                  <a:pt x="284" y="24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2" name="Google Shape;2012;p41"/>
          <p:cNvSpPr/>
          <p:nvPr/>
        </p:nvSpPr>
        <p:spPr>
          <a:xfrm>
            <a:off x="6089857" y="6227946"/>
            <a:ext cx="212173" cy="180348"/>
          </a:xfrm>
          <a:custGeom>
            <a:rect b="b" l="l" r="r" t="t"/>
            <a:pathLst>
              <a:path extrusionOk="0" h="374" w="444">
                <a:moveTo>
                  <a:pt x="434" y="213"/>
                </a:moveTo>
                <a:lnTo>
                  <a:pt x="434" y="213"/>
                </a:lnTo>
                <a:cubicBezTo>
                  <a:pt x="364" y="28"/>
                  <a:pt x="364" y="28"/>
                  <a:pt x="364" y="28"/>
                </a:cubicBezTo>
                <a:cubicBezTo>
                  <a:pt x="355" y="10"/>
                  <a:pt x="337" y="0"/>
                  <a:pt x="319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3" y="107"/>
                  <a:pt x="283" y="107"/>
                  <a:pt x="283" y="107"/>
                </a:cubicBezTo>
                <a:cubicBezTo>
                  <a:pt x="346" y="107"/>
                  <a:pt x="346" y="107"/>
                  <a:pt x="346" y="107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160" y="107"/>
                  <a:pt x="160" y="107"/>
                  <a:pt x="160" y="107"/>
                </a:cubicBezTo>
                <a:cubicBezTo>
                  <a:pt x="168" y="0"/>
                  <a:pt x="168" y="0"/>
                  <a:pt x="168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7" y="0"/>
                  <a:pt x="89" y="10"/>
                  <a:pt x="89" y="28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9"/>
                  <a:pt x="0" y="258"/>
                </a:cubicBezTo>
                <a:cubicBezTo>
                  <a:pt x="18" y="356"/>
                  <a:pt x="18" y="356"/>
                  <a:pt x="18" y="356"/>
                </a:cubicBezTo>
                <a:cubicBezTo>
                  <a:pt x="18" y="364"/>
                  <a:pt x="36" y="373"/>
                  <a:pt x="45" y="373"/>
                </a:cubicBezTo>
                <a:cubicBezTo>
                  <a:pt x="399" y="373"/>
                  <a:pt x="399" y="373"/>
                  <a:pt x="399" y="373"/>
                </a:cubicBezTo>
                <a:cubicBezTo>
                  <a:pt x="408" y="373"/>
                  <a:pt x="426" y="364"/>
                  <a:pt x="426" y="356"/>
                </a:cubicBezTo>
                <a:cubicBezTo>
                  <a:pt x="443" y="258"/>
                  <a:pt x="443" y="258"/>
                  <a:pt x="443" y="258"/>
                </a:cubicBezTo>
                <a:cubicBezTo>
                  <a:pt x="443" y="249"/>
                  <a:pt x="443" y="222"/>
                  <a:pt x="434" y="213"/>
                </a:cubicBezTo>
                <a:close/>
                <a:moveTo>
                  <a:pt x="408" y="275"/>
                </a:moveTo>
                <a:lnTo>
                  <a:pt x="408" y="275"/>
                </a:lnTo>
                <a:cubicBezTo>
                  <a:pt x="399" y="311"/>
                  <a:pt x="399" y="311"/>
                  <a:pt x="399" y="311"/>
                </a:cubicBezTo>
                <a:cubicBezTo>
                  <a:pt x="399" y="329"/>
                  <a:pt x="381" y="338"/>
                  <a:pt x="372" y="338"/>
                </a:cubicBezTo>
                <a:cubicBezTo>
                  <a:pt x="71" y="338"/>
                  <a:pt x="71" y="338"/>
                  <a:pt x="71" y="338"/>
                </a:cubicBezTo>
                <a:cubicBezTo>
                  <a:pt x="62" y="338"/>
                  <a:pt x="45" y="329"/>
                  <a:pt x="45" y="311"/>
                </a:cubicBezTo>
                <a:cubicBezTo>
                  <a:pt x="45" y="275"/>
                  <a:pt x="45" y="275"/>
                  <a:pt x="45" y="275"/>
                </a:cubicBezTo>
                <a:cubicBezTo>
                  <a:pt x="36" y="266"/>
                  <a:pt x="45" y="249"/>
                  <a:pt x="62" y="249"/>
                </a:cubicBezTo>
                <a:cubicBezTo>
                  <a:pt x="381" y="249"/>
                  <a:pt x="381" y="249"/>
                  <a:pt x="381" y="249"/>
                </a:cubicBezTo>
                <a:cubicBezTo>
                  <a:pt x="399" y="249"/>
                  <a:pt x="408" y="266"/>
                  <a:pt x="408" y="27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3" name="Google Shape;2013;p41"/>
          <p:cNvSpPr/>
          <p:nvPr/>
        </p:nvSpPr>
        <p:spPr>
          <a:xfrm>
            <a:off x="4115762" y="6265962"/>
            <a:ext cx="236927" cy="160897"/>
          </a:xfrm>
          <a:custGeom>
            <a:rect b="b" l="l" r="r" t="t"/>
            <a:pathLst>
              <a:path extrusionOk="0" h="337" w="497">
                <a:moveTo>
                  <a:pt x="345" y="53"/>
                </a:moveTo>
                <a:lnTo>
                  <a:pt x="97" y="53"/>
                </a:lnTo>
                <a:lnTo>
                  <a:pt x="97" y="0"/>
                </a:lnTo>
                <a:lnTo>
                  <a:pt x="0" y="88"/>
                </a:lnTo>
                <a:lnTo>
                  <a:pt x="97" y="169"/>
                </a:lnTo>
                <a:lnTo>
                  <a:pt x="97" y="124"/>
                </a:lnTo>
                <a:lnTo>
                  <a:pt x="345" y="124"/>
                </a:lnTo>
                <a:lnTo>
                  <a:pt x="345" y="53"/>
                </a:lnTo>
                <a:close/>
                <a:moveTo>
                  <a:pt x="496" y="257"/>
                </a:moveTo>
                <a:lnTo>
                  <a:pt x="398" y="177"/>
                </a:lnTo>
                <a:lnTo>
                  <a:pt x="398" y="222"/>
                </a:lnTo>
                <a:lnTo>
                  <a:pt x="150" y="222"/>
                </a:lnTo>
                <a:lnTo>
                  <a:pt x="150" y="292"/>
                </a:lnTo>
                <a:lnTo>
                  <a:pt x="398" y="292"/>
                </a:lnTo>
                <a:lnTo>
                  <a:pt x="398" y="336"/>
                </a:lnTo>
                <a:lnTo>
                  <a:pt x="496" y="25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4" name="Google Shape;2014;p41"/>
          <p:cNvSpPr/>
          <p:nvPr/>
        </p:nvSpPr>
        <p:spPr>
          <a:xfrm>
            <a:off x="9397111" y="4833792"/>
            <a:ext cx="236927" cy="236927"/>
          </a:xfrm>
          <a:custGeom>
            <a:rect b="b" l="l" r="r" t="t"/>
            <a:pathLst>
              <a:path extrusionOk="0" h="479" w="480"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6"/>
                  <a:pt x="0" y="239"/>
                </a:cubicBezTo>
                <a:cubicBezTo>
                  <a:pt x="0" y="372"/>
                  <a:pt x="107" y="478"/>
                  <a:pt x="240" y="478"/>
                </a:cubicBezTo>
                <a:cubicBezTo>
                  <a:pt x="372" y="478"/>
                  <a:pt x="479" y="372"/>
                  <a:pt x="479" y="239"/>
                </a:cubicBezTo>
                <a:cubicBezTo>
                  <a:pt x="479" y="106"/>
                  <a:pt x="372" y="0"/>
                  <a:pt x="240" y="0"/>
                </a:cubicBezTo>
                <a:close/>
                <a:moveTo>
                  <a:pt x="364" y="115"/>
                </a:moveTo>
                <a:lnTo>
                  <a:pt x="364" y="115"/>
                </a:lnTo>
                <a:close/>
                <a:moveTo>
                  <a:pt x="62" y="239"/>
                </a:moveTo>
                <a:lnTo>
                  <a:pt x="62" y="239"/>
                </a:lnTo>
                <a:cubicBezTo>
                  <a:pt x="62" y="141"/>
                  <a:pt x="142" y="62"/>
                  <a:pt x="240" y="62"/>
                </a:cubicBezTo>
                <a:cubicBezTo>
                  <a:pt x="284" y="62"/>
                  <a:pt x="319" y="79"/>
                  <a:pt x="355" y="97"/>
                </a:cubicBezTo>
                <a:cubicBezTo>
                  <a:pt x="98" y="354"/>
                  <a:pt x="98" y="354"/>
                  <a:pt x="98" y="354"/>
                </a:cubicBezTo>
                <a:cubicBezTo>
                  <a:pt x="71" y="328"/>
                  <a:pt x="62" y="283"/>
                  <a:pt x="62" y="239"/>
                </a:cubicBezTo>
                <a:close/>
                <a:moveTo>
                  <a:pt x="107" y="372"/>
                </a:moveTo>
                <a:lnTo>
                  <a:pt x="107" y="372"/>
                </a:lnTo>
                <a:close/>
                <a:moveTo>
                  <a:pt x="240" y="425"/>
                </a:moveTo>
                <a:lnTo>
                  <a:pt x="240" y="425"/>
                </a:lnTo>
                <a:cubicBezTo>
                  <a:pt x="195" y="425"/>
                  <a:pt x="160" y="407"/>
                  <a:pt x="124" y="381"/>
                </a:cubicBezTo>
                <a:cubicBezTo>
                  <a:pt x="381" y="124"/>
                  <a:pt x="381" y="124"/>
                  <a:pt x="381" y="124"/>
                </a:cubicBezTo>
                <a:cubicBezTo>
                  <a:pt x="408" y="159"/>
                  <a:pt x="417" y="194"/>
                  <a:pt x="417" y="239"/>
                </a:cubicBezTo>
                <a:cubicBezTo>
                  <a:pt x="417" y="345"/>
                  <a:pt x="337" y="425"/>
                  <a:pt x="240" y="4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5" name="Google Shape;2015;p41"/>
          <p:cNvSpPr/>
          <p:nvPr/>
        </p:nvSpPr>
        <p:spPr>
          <a:xfrm>
            <a:off x="10254645" y="3836577"/>
            <a:ext cx="206870" cy="206869"/>
          </a:xfrm>
          <a:custGeom>
            <a:rect b="b" l="l" r="r" t="t"/>
            <a:pathLst>
              <a:path extrusionOk="0" h="417" w="418">
                <a:moveTo>
                  <a:pt x="204" y="0"/>
                </a:moveTo>
                <a:lnTo>
                  <a:pt x="204" y="0"/>
                </a:lnTo>
                <a:cubicBezTo>
                  <a:pt x="88" y="0"/>
                  <a:pt x="0" y="88"/>
                  <a:pt x="0" y="204"/>
                </a:cubicBezTo>
                <a:cubicBezTo>
                  <a:pt x="0" y="319"/>
                  <a:pt x="88" y="416"/>
                  <a:pt x="204" y="416"/>
                </a:cubicBezTo>
                <a:cubicBezTo>
                  <a:pt x="319" y="416"/>
                  <a:pt x="417" y="319"/>
                  <a:pt x="417" y="204"/>
                </a:cubicBezTo>
                <a:cubicBezTo>
                  <a:pt x="417" y="88"/>
                  <a:pt x="319" y="0"/>
                  <a:pt x="204" y="0"/>
                </a:cubicBezTo>
                <a:close/>
                <a:moveTo>
                  <a:pt x="230" y="230"/>
                </a:moveTo>
                <a:lnTo>
                  <a:pt x="230" y="230"/>
                </a:lnTo>
                <a:cubicBezTo>
                  <a:pt x="230" y="328"/>
                  <a:pt x="230" y="328"/>
                  <a:pt x="230" y="328"/>
                </a:cubicBezTo>
                <a:cubicBezTo>
                  <a:pt x="177" y="328"/>
                  <a:pt x="177" y="328"/>
                  <a:pt x="177" y="328"/>
                </a:cubicBezTo>
                <a:cubicBezTo>
                  <a:pt x="177" y="230"/>
                  <a:pt x="177" y="230"/>
                  <a:pt x="177" y="230"/>
                </a:cubicBezTo>
                <a:cubicBezTo>
                  <a:pt x="79" y="230"/>
                  <a:pt x="79" y="230"/>
                  <a:pt x="79" y="230"/>
                </a:cubicBezTo>
                <a:cubicBezTo>
                  <a:pt x="79" y="177"/>
                  <a:pt x="79" y="177"/>
                  <a:pt x="79" y="177"/>
                </a:cubicBezTo>
                <a:cubicBezTo>
                  <a:pt x="177" y="177"/>
                  <a:pt x="177" y="177"/>
                  <a:pt x="177" y="177"/>
                </a:cubicBezTo>
                <a:cubicBezTo>
                  <a:pt x="177" y="79"/>
                  <a:pt x="177" y="79"/>
                  <a:pt x="177" y="79"/>
                </a:cubicBezTo>
                <a:cubicBezTo>
                  <a:pt x="230" y="79"/>
                  <a:pt x="230" y="79"/>
                  <a:pt x="230" y="79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327" y="177"/>
                  <a:pt x="327" y="177"/>
                  <a:pt x="327" y="177"/>
                </a:cubicBezTo>
                <a:cubicBezTo>
                  <a:pt x="327" y="230"/>
                  <a:pt x="327" y="230"/>
                  <a:pt x="327" y="230"/>
                </a:cubicBezTo>
                <a:lnTo>
                  <a:pt x="230" y="23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6" name="Google Shape;2016;p41"/>
          <p:cNvSpPr/>
          <p:nvPr/>
        </p:nvSpPr>
        <p:spPr>
          <a:xfrm>
            <a:off x="9423632" y="3880779"/>
            <a:ext cx="183884" cy="189189"/>
          </a:xfrm>
          <a:custGeom>
            <a:rect b="b" l="l" r="r" t="t"/>
            <a:pathLst>
              <a:path extrusionOk="0" h="382" w="373">
                <a:moveTo>
                  <a:pt x="0" y="0"/>
                </a:moveTo>
                <a:lnTo>
                  <a:pt x="0" y="0"/>
                </a:lnTo>
                <a:cubicBezTo>
                  <a:pt x="0" y="62"/>
                  <a:pt x="0" y="62"/>
                  <a:pt x="0" y="62"/>
                </a:cubicBezTo>
                <a:cubicBezTo>
                  <a:pt x="178" y="62"/>
                  <a:pt x="319" y="204"/>
                  <a:pt x="319" y="381"/>
                </a:cubicBezTo>
                <a:cubicBezTo>
                  <a:pt x="372" y="381"/>
                  <a:pt x="372" y="381"/>
                  <a:pt x="372" y="381"/>
                </a:cubicBezTo>
                <a:cubicBezTo>
                  <a:pt x="372" y="168"/>
                  <a:pt x="205" y="0"/>
                  <a:pt x="0" y="0"/>
                </a:cubicBezTo>
                <a:close/>
                <a:moveTo>
                  <a:pt x="0" y="115"/>
                </a:moveTo>
                <a:lnTo>
                  <a:pt x="0" y="115"/>
                </a:lnTo>
                <a:cubicBezTo>
                  <a:pt x="0" y="177"/>
                  <a:pt x="0" y="177"/>
                  <a:pt x="0" y="177"/>
                </a:cubicBezTo>
                <a:cubicBezTo>
                  <a:pt x="107" y="177"/>
                  <a:pt x="196" y="266"/>
                  <a:pt x="196" y="381"/>
                </a:cubicBezTo>
                <a:cubicBezTo>
                  <a:pt x="258" y="381"/>
                  <a:pt x="258" y="381"/>
                  <a:pt x="258" y="381"/>
                </a:cubicBezTo>
                <a:cubicBezTo>
                  <a:pt x="258" y="230"/>
                  <a:pt x="142" y="115"/>
                  <a:pt x="0" y="115"/>
                </a:cubicBezTo>
                <a:close/>
                <a:moveTo>
                  <a:pt x="54" y="266"/>
                </a:moveTo>
                <a:lnTo>
                  <a:pt x="54" y="266"/>
                </a:lnTo>
                <a:cubicBezTo>
                  <a:pt x="27" y="266"/>
                  <a:pt x="0" y="293"/>
                  <a:pt x="0" y="319"/>
                </a:cubicBezTo>
                <a:cubicBezTo>
                  <a:pt x="0" y="355"/>
                  <a:pt x="27" y="381"/>
                  <a:pt x="54" y="381"/>
                </a:cubicBezTo>
                <a:cubicBezTo>
                  <a:pt x="89" y="381"/>
                  <a:pt x="107" y="355"/>
                  <a:pt x="107" y="319"/>
                </a:cubicBezTo>
                <a:cubicBezTo>
                  <a:pt x="107" y="293"/>
                  <a:pt x="89" y="266"/>
                  <a:pt x="54" y="26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7" name="Google Shape;2017;p41"/>
          <p:cNvSpPr/>
          <p:nvPr/>
        </p:nvSpPr>
        <p:spPr>
          <a:xfrm>
            <a:off x="9400647" y="5339472"/>
            <a:ext cx="229854" cy="203332"/>
          </a:xfrm>
          <a:custGeom>
            <a:rect b="b" l="l" r="r" t="t"/>
            <a:pathLst>
              <a:path extrusionOk="0" h="409" w="462">
                <a:moveTo>
                  <a:pt x="257" y="0"/>
                </a:moveTo>
                <a:lnTo>
                  <a:pt x="257" y="0"/>
                </a:lnTo>
                <a:cubicBezTo>
                  <a:pt x="151" y="0"/>
                  <a:pt x="62" y="89"/>
                  <a:pt x="62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89" y="302"/>
                  <a:pt x="89" y="302"/>
                  <a:pt x="89" y="302"/>
                </a:cubicBezTo>
                <a:cubicBezTo>
                  <a:pt x="178" y="205"/>
                  <a:pt x="178" y="205"/>
                  <a:pt x="178" y="205"/>
                </a:cubicBezTo>
                <a:cubicBezTo>
                  <a:pt x="106" y="205"/>
                  <a:pt x="106" y="205"/>
                  <a:pt x="106" y="205"/>
                </a:cubicBezTo>
                <a:cubicBezTo>
                  <a:pt x="115" y="124"/>
                  <a:pt x="178" y="53"/>
                  <a:pt x="257" y="53"/>
                </a:cubicBezTo>
                <a:cubicBezTo>
                  <a:pt x="346" y="53"/>
                  <a:pt x="416" y="124"/>
                  <a:pt x="416" y="205"/>
                </a:cubicBezTo>
                <a:cubicBezTo>
                  <a:pt x="416" y="293"/>
                  <a:pt x="346" y="364"/>
                  <a:pt x="257" y="364"/>
                </a:cubicBezTo>
                <a:cubicBezTo>
                  <a:pt x="231" y="364"/>
                  <a:pt x="196" y="346"/>
                  <a:pt x="169" y="328"/>
                </a:cubicBezTo>
                <a:cubicBezTo>
                  <a:pt x="133" y="364"/>
                  <a:pt x="133" y="364"/>
                  <a:pt x="133" y="364"/>
                </a:cubicBezTo>
                <a:cubicBezTo>
                  <a:pt x="169" y="391"/>
                  <a:pt x="213" y="408"/>
                  <a:pt x="257" y="408"/>
                </a:cubicBezTo>
                <a:cubicBezTo>
                  <a:pt x="372" y="408"/>
                  <a:pt x="461" y="319"/>
                  <a:pt x="461" y="205"/>
                </a:cubicBezTo>
                <a:cubicBezTo>
                  <a:pt x="461" y="98"/>
                  <a:pt x="372" y="0"/>
                  <a:pt x="257" y="0"/>
                </a:cubicBezTo>
                <a:close/>
                <a:moveTo>
                  <a:pt x="240" y="98"/>
                </a:moveTo>
                <a:lnTo>
                  <a:pt x="240" y="98"/>
                </a:lnTo>
                <a:cubicBezTo>
                  <a:pt x="240" y="213"/>
                  <a:pt x="240" y="213"/>
                  <a:pt x="240" y="213"/>
                </a:cubicBezTo>
                <a:cubicBezTo>
                  <a:pt x="319" y="293"/>
                  <a:pt x="319" y="293"/>
                  <a:pt x="319" y="293"/>
                </a:cubicBezTo>
                <a:cubicBezTo>
                  <a:pt x="346" y="266"/>
                  <a:pt x="346" y="266"/>
                  <a:pt x="346" y="266"/>
                </a:cubicBezTo>
                <a:cubicBezTo>
                  <a:pt x="275" y="205"/>
                  <a:pt x="275" y="205"/>
                  <a:pt x="275" y="205"/>
                </a:cubicBezTo>
                <a:cubicBezTo>
                  <a:pt x="275" y="98"/>
                  <a:pt x="275" y="98"/>
                  <a:pt x="275" y="98"/>
                </a:cubicBezTo>
                <a:lnTo>
                  <a:pt x="240" y="9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8" name="Google Shape;2018;p41"/>
          <p:cNvSpPr/>
          <p:nvPr/>
        </p:nvSpPr>
        <p:spPr>
          <a:xfrm>
            <a:off x="9405951" y="4352865"/>
            <a:ext cx="219246" cy="224550"/>
          </a:xfrm>
          <a:custGeom>
            <a:rect b="b" l="l" r="r" t="t"/>
            <a:pathLst>
              <a:path extrusionOk="0" h="453" w="445">
                <a:moveTo>
                  <a:pt x="399" y="0"/>
                </a:moveTo>
                <a:lnTo>
                  <a:pt x="399" y="0"/>
                </a:lnTo>
                <a:cubicBezTo>
                  <a:pt x="169" y="0"/>
                  <a:pt x="169" y="0"/>
                  <a:pt x="169" y="0"/>
                </a:cubicBezTo>
                <a:cubicBezTo>
                  <a:pt x="142" y="0"/>
                  <a:pt x="124" y="27"/>
                  <a:pt x="124" y="53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69" y="124"/>
                  <a:pt x="169" y="124"/>
                  <a:pt x="169" y="124"/>
                </a:cubicBezTo>
                <a:cubicBezTo>
                  <a:pt x="169" y="53"/>
                  <a:pt x="169" y="53"/>
                  <a:pt x="169" y="53"/>
                </a:cubicBezTo>
                <a:cubicBezTo>
                  <a:pt x="399" y="53"/>
                  <a:pt x="399" y="53"/>
                  <a:pt x="399" y="53"/>
                </a:cubicBezTo>
                <a:cubicBezTo>
                  <a:pt x="399" y="399"/>
                  <a:pt x="399" y="399"/>
                  <a:pt x="399" y="399"/>
                </a:cubicBezTo>
                <a:cubicBezTo>
                  <a:pt x="169" y="399"/>
                  <a:pt x="169" y="399"/>
                  <a:pt x="169" y="399"/>
                </a:cubicBezTo>
                <a:cubicBezTo>
                  <a:pt x="169" y="346"/>
                  <a:pt x="169" y="346"/>
                  <a:pt x="169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124" y="399"/>
                  <a:pt x="124" y="399"/>
                  <a:pt x="124" y="399"/>
                </a:cubicBezTo>
                <a:cubicBezTo>
                  <a:pt x="124" y="425"/>
                  <a:pt x="142" y="452"/>
                  <a:pt x="169" y="452"/>
                </a:cubicBezTo>
                <a:cubicBezTo>
                  <a:pt x="399" y="452"/>
                  <a:pt x="399" y="452"/>
                  <a:pt x="399" y="452"/>
                </a:cubicBezTo>
                <a:cubicBezTo>
                  <a:pt x="425" y="452"/>
                  <a:pt x="444" y="425"/>
                  <a:pt x="444" y="399"/>
                </a:cubicBezTo>
                <a:cubicBezTo>
                  <a:pt x="444" y="53"/>
                  <a:pt x="444" y="53"/>
                  <a:pt x="444" y="53"/>
                </a:cubicBezTo>
                <a:cubicBezTo>
                  <a:pt x="444" y="27"/>
                  <a:pt x="425" y="0"/>
                  <a:pt x="399" y="0"/>
                </a:cubicBezTo>
                <a:close/>
                <a:moveTo>
                  <a:pt x="222" y="337"/>
                </a:moveTo>
                <a:lnTo>
                  <a:pt x="222" y="337"/>
                </a:lnTo>
                <a:cubicBezTo>
                  <a:pt x="319" y="239"/>
                  <a:pt x="319" y="239"/>
                  <a:pt x="319" y="239"/>
                </a:cubicBezTo>
                <a:cubicBezTo>
                  <a:pt x="222" y="142"/>
                  <a:pt x="222" y="142"/>
                  <a:pt x="222" y="142"/>
                </a:cubicBezTo>
                <a:cubicBezTo>
                  <a:pt x="222" y="204"/>
                  <a:pt x="222" y="204"/>
                  <a:pt x="222" y="204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275"/>
                  <a:pt x="0" y="275"/>
                  <a:pt x="0" y="275"/>
                </a:cubicBezTo>
                <a:cubicBezTo>
                  <a:pt x="222" y="275"/>
                  <a:pt x="222" y="275"/>
                  <a:pt x="222" y="275"/>
                </a:cubicBezTo>
                <a:lnTo>
                  <a:pt x="222" y="33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9" name="Google Shape;2019;p41"/>
          <p:cNvSpPr/>
          <p:nvPr/>
        </p:nvSpPr>
        <p:spPr>
          <a:xfrm>
            <a:off x="8907343" y="3859562"/>
            <a:ext cx="236927" cy="233391"/>
          </a:xfrm>
          <a:custGeom>
            <a:rect b="b" l="l" r="r" t="t"/>
            <a:pathLst>
              <a:path extrusionOk="0" h="471" w="479">
                <a:moveTo>
                  <a:pt x="115" y="275"/>
                </a:moveTo>
                <a:lnTo>
                  <a:pt x="115" y="275"/>
                </a:lnTo>
                <a:cubicBezTo>
                  <a:pt x="203" y="364"/>
                  <a:pt x="203" y="364"/>
                  <a:pt x="203" y="364"/>
                </a:cubicBezTo>
                <a:cubicBezTo>
                  <a:pt x="363" y="196"/>
                  <a:pt x="363" y="196"/>
                  <a:pt x="363" y="196"/>
                </a:cubicBezTo>
                <a:cubicBezTo>
                  <a:pt x="274" y="107"/>
                  <a:pt x="274" y="107"/>
                  <a:pt x="274" y="107"/>
                </a:cubicBezTo>
                <a:lnTo>
                  <a:pt x="115" y="275"/>
                </a:lnTo>
                <a:close/>
                <a:moveTo>
                  <a:pt x="461" y="151"/>
                </a:moveTo>
                <a:lnTo>
                  <a:pt x="461" y="151"/>
                </a:lnTo>
                <a:cubicBezTo>
                  <a:pt x="425" y="116"/>
                  <a:pt x="425" y="116"/>
                  <a:pt x="425" y="116"/>
                </a:cubicBezTo>
                <a:cubicBezTo>
                  <a:pt x="416" y="116"/>
                  <a:pt x="408" y="116"/>
                  <a:pt x="399" y="116"/>
                </a:cubicBezTo>
                <a:cubicBezTo>
                  <a:pt x="372" y="116"/>
                  <a:pt x="355" y="98"/>
                  <a:pt x="355" y="72"/>
                </a:cubicBezTo>
                <a:cubicBezTo>
                  <a:pt x="355" y="63"/>
                  <a:pt x="355" y="54"/>
                  <a:pt x="363" y="45"/>
                </a:cubicBezTo>
                <a:cubicBezTo>
                  <a:pt x="319" y="9"/>
                  <a:pt x="319" y="9"/>
                  <a:pt x="319" y="9"/>
                </a:cubicBezTo>
                <a:cubicBezTo>
                  <a:pt x="310" y="0"/>
                  <a:pt x="293" y="0"/>
                  <a:pt x="284" y="9"/>
                </a:cubicBezTo>
                <a:cubicBezTo>
                  <a:pt x="9" y="284"/>
                  <a:pt x="9" y="284"/>
                  <a:pt x="9" y="284"/>
                </a:cubicBezTo>
                <a:cubicBezTo>
                  <a:pt x="0" y="293"/>
                  <a:pt x="0" y="311"/>
                  <a:pt x="9" y="319"/>
                </a:cubicBezTo>
                <a:cubicBezTo>
                  <a:pt x="53" y="355"/>
                  <a:pt x="53" y="355"/>
                  <a:pt x="53" y="355"/>
                </a:cubicBezTo>
                <a:cubicBezTo>
                  <a:pt x="53" y="347"/>
                  <a:pt x="62" y="347"/>
                  <a:pt x="71" y="347"/>
                </a:cubicBezTo>
                <a:cubicBezTo>
                  <a:pt x="106" y="347"/>
                  <a:pt x="124" y="373"/>
                  <a:pt x="124" y="400"/>
                </a:cubicBezTo>
                <a:cubicBezTo>
                  <a:pt x="124" y="409"/>
                  <a:pt x="124" y="417"/>
                  <a:pt x="115" y="426"/>
                </a:cubicBezTo>
                <a:cubicBezTo>
                  <a:pt x="159" y="462"/>
                  <a:pt x="159" y="462"/>
                  <a:pt x="159" y="462"/>
                </a:cubicBezTo>
                <a:cubicBezTo>
                  <a:pt x="168" y="470"/>
                  <a:pt x="186" y="470"/>
                  <a:pt x="195" y="462"/>
                </a:cubicBezTo>
                <a:cubicBezTo>
                  <a:pt x="461" y="187"/>
                  <a:pt x="461" y="187"/>
                  <a:pt x="461" y="187"/>
                </a:cubicBezTo>
                <a:cubicBezTo>
                  <a:pt x="478" y="178"/>
                  <a:pt x="478" y="160"/>
                  <a:pt x="461" y="151"/>
                </a:cubicBezTo>
                <a:close/>
                <a:moveTo>
                  <a:pt x="203" y="400"/>
                </a:moveTo>
                <a:lnTo>
                  <a:pt x="203" y="400"/>
                </a:lnTo>
                <a:cubicBezTo>
                  <a:pt x="71" y="275"/>
                  <a:pt x="71" y="275"/>
                  <a:pt x="71" y="275"/>
                </a:cubicBezTo>
                <a:cubicBezTo>
                  <a:pt x="274" y="72"/>
                  <a:pt x="274" y="72"/>
                  <a:pt x="274" y="72"/>
                </a:cubicBezTo>
                <a:cubicBezTo>
                  <a:pt x="399" y="196"/>
                  <a:pt x="399" y="196"/>
                  <a:pt x="399" y="196"/>
                </a:cubicBezTo>
                <a:lnTo>
                  <a:pt x="203" y="4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0" name="Google Shape;2020;p41"/>
          <p:cNvSpPr/>
          <p:nvPr/>
        </p:nvSpPr>
        <p:spPr>
          <a:xfrm>
            <a:off x="9784327" y="3903765"/>
            <a:ext cx="221015" cy="146753"/>
          </a:xfrm>
          <a:custGeom>
            <a:rect b="b" l="l" r="r" t="t"/>
            <a:pathLst>
              <a:path extrusionOk="0" h="302" w="445">
                <a:moveTo>
                  <a:pt x="416" y="0"/>
                </a:moveTo>
                <a:lnTo>
                  <a:pt x="416" y="0"/>
                </a:lnTo>
                <a:cubicBezTo>
                  <a:pt x="195" y="0"/>
                  <a:pt x="195" y="0"/>
                  <a:pt x="195" y="0"/>
                </a:cubicBezTo>
                <a:cubicBezTo>
                  <a:pt x="195" y="123"/>
                  <a:pt x="195" y="123"/>
                  <a:pt x="195" y="123"/>
                </a:cubicBezTo>
                <a:cubicBezTo>
                  <a:pt x="444" y="123"/>
                  <a:pt x="444" y="123"/>
                  <a:pt x="444" y="123"/>
                </a:cubicBezTo>
                <a:cubicBezTo>
                  <a:pt x="444" y="26"/>
                  <a:pt x="444" y="26"/>
                  <a:pt x="444" y="26"/>
                </a:cubicBezTo>
                <a:cubicBezTo>
                  <a:pt x="444" y="17"/>
                  <a:pt x="434" y="0"/>
                  <a:pt x="416" y="0"/>
                </a:cubicBezTo>
                <a:close/>
                <a:moveTo>
                  <a:pt x="0" y="274"/>
                </a:moveTo>
                <a:lnTo>
                  <a:pt x="0" y="274"/>
                </a:lnTo>
                <a:cubicBezTo>
                  <a:pt x="0" y="292"/>
                  <a:pt x="0" y="301"/>
                  <a:pt x="18" y="301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176"/>
                  <a:pt x="151" y="176"/>
                  <a:pt x="151" y="176"/>
                </a:cubicBezTo>
                <a:cubicBezTo>
                  <a:pt x="0" y="176"/>
                  <a:pt x="0" y="176"/>
                  <a:pt x="0" y="176"/>
                </a:cubicBezTo>
                <a:lnTo>
                  <a:pt x="0" y="274"/>
                </a:lnTo>
                <a:close/>
                <a:moveTo>
                  <a:pt x="195" y="301"/>
                </a:moveTo>
                <a:lnTo>
                  <a:pt x="195" y="301"/>
                </a:lnTo>
                <a:cubicBezTo>
                  <a:pt x="416" y="301"/>
                  <a:pt x="416" y="301"/>
                  <a:pt x="416" y="301"/>
                </a:cubicBezTo>
                <a:cubicBezTo>
                  <a:pt x="434" y="301"/>
                  <a:pt x="444" y="292"/>
                  <a:pt x="444" y="274"/>
                </a:cubicBezTo>
                <a:cubicBezTo>
                  <a:pt x="444" y="176"/>
                  <a:pt x="444" y="176"/>
                  <a:pt x="444" y="176"/>
                </a:cubicBezTo>
                <a:cubicBezTo>
                  <a:pt x="195" y="176"/>
                  <a:pt x="195" y="176"/>
                  <a:pt x="195" y="176"/>
                </a:cubicBezTo>
                <a:lnTo>
                  <a:pt x="195" y="301"/>
                </a:lnTo>
                <a:close/>
                <a:moveTo>
                  <a:pt x="0" y="26"/>
                </a:moveTo>
                <a:lnTo>
                  <a:pt x="0" y="26"/>
                </a:lnTo>
                <a:cubicBezTo>
                  <a:pt x="0" y="123"/>
                  <a:pt x="0" y="123"/>
                  <a:pt x="0" y="123"/>
                </a:cubicBezTo>
                <a:cubicBezTo>
                  <a:pt x="151" y="123"/>
                  <a:pt x="151" y="123"/>
                  <a:pt x="151" y="123"/>
                </a:cubicBezTo>
                <a:cubicBezTo>
                  <a:pt x="151" y="0"/>
                  <a:pt x="151" y="0"/>
                  <a:pt x="15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0" y="17"/>
                  <a:pt x="0" y="2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1" name="Google Shape;2021;p41"/>
          <p:cNvSpPr/>
          <p:nvPr/>
        </p:nvSpPr>
        <p:spPr>
          <a:xfrm>
            <a:off x="8907343" y="5846919"/>
            <a:ext cx="236927" cy="169738"/>
          </a:xfrm>
          <a:custGeom>
            <a:rect b="b" l="l" r="r" t="t"/>
            <a:pathLst>
              <a:path extrusionOk="0" h="346" w="479">
                <a:moveTo>
                  <a:pt x="478" y="44"/>
                </a:moveTo>
                <a:lnTo>
                  <a:pt x="478" y="44"/>
                </a:lnTo>
                <a:cubicBezTo>
                  <a:pt x="478" y="17"/>
                  <a:pt x="478" y="17"/>
                  <a:pt x="478" y="17"/>
                </a:cubicBezTo>
                <a:cubicBezTo>
                  <a:pt x="478" y="9"/>
                  <a:pt x="469" y="0"/>
                  <a:pt x="46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9" y="0"/>
                  <a:pt x="0" y="9"/>
                  <a:pt x="0" y="17"/>
                </a:cubicBezTo>
                <a:cubicBezTo>
                  <a:pt x="0" y="44"/>
                  <a:pt x="0" y="44"/>
                  <a:pt x="0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97"/>
                  <a:pt x="44" y="97"/>
                  <a:pt x="44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50"/>
                  <a:pt x="0" y="150"/>
                  <a:pt x="0" y="150"/>
                </a:cubicBezTo>
                <a:cubicBezTo>
                  <a:pt x="44" y="150"/>
                  <a:pt x="44" y="150"/>
                  <a:pt x="44" y="150"/>
                </a:cubicBezTo>
                <a:cubicBezTo>
                  <a:pt x="44" y="194"/>
                  <a:pt x="44" y="194"/>
                  <a:pt x="44" y="194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247"/>
                  <a:pt x="0" y="247"/>
                  <a:pt x="0" y="247"/>
                </a:cubicBezTo>
                <a:cubicBezTo>
                  <a:pt x="44" y="247"/>
                  <a:pt x="44" y="247"/>
                  <a:pt x="44" y="247"/>
                </a:cubicBezTo>
                <a:cubicBezTo>
                  <a:pt x="44" y="292"/>
                  <a:pt x="44" y="292"/>
                  <a:pt x="44" y="292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337"/>
                  <a:pt x="9" y="345"/>
                  <a:pt x="18" y="345"/>
                </a:cubicBezTo>
                <a:cubicBezTo>
                  <a:pt x="461" y="345"/>
                  <a:pt x="461" y="345"/>
                  <a:pt x="461" y="345"/>
                </a:cubicBezTo>
                <a:cubicBezTo>
                  <a:pt x="469" y="345"/>
                  <a:pt x="478" y="337"/>
                  <a:pt x="478" y="328"/>
                </a:cubicBezTo>
                <a:cubicBezTo>
                  <a:pt x="478" y="292"/>
                  <a:pt x="478" y="292"/>
                  <a:pt x="478" y="292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434" y="247"/>
                  <a:pt x="434" y="247"/>
                  <a:pt x="434" y="247"/>
                </a:cubicBezTo>
                <a:cubicBezTo>
                  <a:pt x="478" y="247"/>
                  <a:pt x="478" y="247"/>
                  <a:pt x="478" y="247"/>
                </a:cubicBezTo>
                <a:cubicBezTo>
                  <a:pt x="478" y="194"/>
                  <a:pt x="478" y="194"/>
                  <a:pt x="478" y="194"/>
                </a:cubicBezTo>
                <a:cubicBezTo>
                  <a:pt x="434" y="194"/>
                  <a:pt x="434" y="194"/>
                  <a:pt x="434" y="194"/>
                </a:cubicBezTo>
                <a:cubicBezTo>
                  <a:pt x="434" y="150"/>
                  <a:pt x="434" y="150"/>
                  <a:pt x="434" y="150"/>
                </a:cubicBezTo>
                <a:cubicBezTo>
                  <a:pt x="478" y="150"/>
                  <a:pt x="478" y="150"/>
                  <a:pt x="478" y="150"/>
                </a:cubicBezTo>
                <a:cubicBezTo>
                  <a:pt x="478" y="97"/>
                  <a:pt x="478" y="97"/>
                  <a:pt x="478" y="97"/>
                </a:cubicBezTo>
                <a:cubicBezTo>
                  <a:pt x="434" y="97"/>
                  <a:pt x="434" y="97"/>
                  <a:pt x="434" y="97"/>
                </a:cubicBezTo>
                <a:cubicBezTo>
                  <a:pt x="434" y="44"/>
                  <a:pt x="434" y="44"/>
                  <a:pt x="434" y="44"/>
                </a:cubicBezTo>
                <a:lnTo>
                  <a:pt x="478" y="44"/>
                </a:lnTo>
                <a:close/>
                <a:moveTo>
                  <a:pt x="186" y="247"/>
                </a:moveTo>
                <a:lnTo>
                  <a:pt x="186" y="247"/>
                </a:lnTo>
                <a:cubicBezTo>
                  <a:pt x="186" y="97"/>
                  <a:pt x="186" y="97"/>
                  <a:pt x="186" y="97"/>
                </a:cubicBezTo>
                <a:cubicBezTo>
                  <a:pt x="310" y="168"/>
                  <a:pt x="310" y="168"/>
                  <a:pt x="310" y="168"/>
                </a:cubicBezTo>
                <a:lnTo>
                  <a:pt x="186" y="2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2" name="Google Shape;2022;p41"/>
          <p:cNvSpPr/>
          <p:nvPr/>
        </p:nvSpPr>
        <p:spPr>
          <a:xfrm>
            <a:off x="9427168" y="5820398"/>
            <a:ext cx="176811" cy="224550"/>
          </a:xfrm>
          <a:custGeom>
            <a:rect b="b" l="l" r="r" t="t"/>
            <a:pathLst>
              <a:path extrusionOk="0" h="453" w="356">
                <a:moveTo>
                  <a:pt x="302" y="0"/>
                </a:moveTo>
                <a:lnTo>
                  <a:pt x="30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6"/>
                  <a:pt x="27" y="452"/>
                  <a:pt x="53" y="452"/>
                </a:cubicBezTo>
                <a:cubicBezTo>
                  <a:pt x="302" y="452"/>
                  <a:pt x="302" y="452"/>
                  <a:pt x="302" y="452"/>
                </a:cubicBezTo>
                <a:cubicBezTo>
                  <a:pt x="328" y="452"/>
                  <a:pt x="355" y="426"/>
                  <a:pt x="355" y="399"/>
                </a:cubicBezTo>
                <a:cubicBezTo>
                  <a:pt x="355" y="54"/>
                  <a:pt x="355" y="54"/>
                  <a:pt x="355" y="54"/>
                </a:cubicBezTo>
                <a:cubicBezTo>
                  <a:pt x="355" y="27"/>
                  <a:pt x="328" y="0"/>
                  <a:pt x="302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240" y="248"/>
                  <a:pt x="240" y="239"/>
                  <a:pt x="240" y="239"/>
                </a:cubicBezTo>
                <a:cubicBezTo>
                  <a:pt x="240" y="222"/>
                  <a:pt x="240" y="186"/>
                  <a:pt x="204" y="178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329"/>
                  <a:pt x="196" y="346"/>
                  <a:pt x="160" y="354"/>
                </a:cubicBezTo>
                <a:cubicBezTo>
                  <a:pt x="133" y="364"/>
                  <a:pt x="98" y="354"/>
                  <a:pt x="89" y="338"/>
                </a:cubicBezTo>
                <a:cubicBezTo>
                  <a:pt x="89" y="310"/>
                  <a:pt x="107" y="284"/>
                  <a:pt x="133" y="275"/>
                </a:cubicBezTo>
                <a:cubicBezTo>
                  <a:pt x="143" y="275"/>
                  <a:pt x="160" y="275"/>
                  <a:pt x="178" y="275"/>
                </a:cubicBezTo>
                <a:cubicBezTo>
                  <a:pt x="178" y="98"/>
                  <a:pt x="178" y="98"/>
                  <a:pt x="178" y="98"/>
                </a:cubicBezTo>
                <a:cubicBezTo>
                  <a:pt x="204" y="98"/>
                  <a:pt x="204" y="98"/>
                  <a:pt x="204" y="98"/>
                </a:cubicBezTo>
                <a:cubicBezTo>
                  <a:pt x="204" y="125"/>
                  <a:pt x="293" y="169"/>
                  <a:pt x="249" y="23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3" name="Google Shape;2023;p41"/>
          <p:cNvSpPr/>
          <p:nvPr/>
        </p:nvSpPr>
        <p:spPr>
          <a:xfrm>
            <a:off x="8916185" y="4352865"/>
            <a:ext cx="219246" cy="224550"/>
          </a:xfrm>
          <a:custGeom>
            <a:rect b="b" l="l" r="r" t="t"/>
            <a:pathLst>
              <a:path extrusionOk="0" h="453" w="444">
                <a:moveTo>
                  <a:pt x="247" y="399"/>
                </a:moveTo>
                <a:lnTo>
                  <a:pt x="247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247" y="53"/>
                  <a:pt x="247" y="53"/>
                  <a:pt x="247" y="53"/>
                </a:cubicBezTo>
                <a:cubicBezTo>
                  <a:pt x="247" y="124"/>
                  <a:pt x="247" y="124"/>
                  <a:pt x="247" y="124"/>
                </a:cubicBezTo>
                <a:cubicBezTo>
                  <a:pt x="292" y="124"/>
                  <a:pt x="292" y="124"/>
                  <a:pt x="292" y="124"/>
                </a:cubicBezTo>
                <a:cubicBezTo>
                  <a:pt x="292" y="53"/>
                  <a:pt x="292" y="53"/>
                  <a:pt x="292" y="53"/>
                </a:cubicBezTo>
                <a:cubicBezTo>
                  <a:pt x="292" y="27"/>
                  <a:pt x="275" y="0"/>
                  <a:pt x="247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52"/>
                  <a:pt x="44" y="452"/>
                </a:cubicBezTo>
                <a:cubicBezTo>
                  <a:pt x="247" y="452"/>
                  <a:pt x="247" y="452"/>
                  <a:pt x="247" y="452"/>
                </a:cubicBezTo>
                <a:cubicBezTo>
                  <a:pt x="275" y="452"/>
                  <a:pt x="292" y="425"/>
                  <a:pt x="292" y="399"/>
                </a:cubicBezTo>
                <a:cubicBezTo>
                  <a:pt x="292" y="346"/>
                  <a:pt x="292" y="346"/>
                  <a:pt x="292" y="346"/>
                </a:cubicBezTo>
                <a:cubicBezTo>
                  <a:pt x="247" y="346"/>
                  <a:pt x="247" y="346"/>
                  <a:pt x="247" y="346"/>
                </a:cubicBezTo>
                <a:lnTo>
                  <a:pt x="247" y="399"/>
                </a:lnTo>
                <a:close/>
                <a:moveTo>
                  <a:pt x="443" y="239"/>
                </a:moveTo>
                <a:lnTo>
                  <a:pt x="443" y="239"/>
                </a:lnTo>
                <a:cubicBezTo>
                  <a:pt x="345" y="142"/>
                  <a:pt x="345" y="142"/>
                  <a:pt x="345" y="142"/>
                </a:cubicBezTo>
                <a:cubicBezTo>
                  <a:pt x="345" y="204"/>
                  <a:pt x="345" y="204"/>
                  <a:pt x="345" y="204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124" y="275"/>
                  <a:pt x="124" y="275"/>
                  <a:pt x="124" y="275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345" y="337"/>
                  <a:pt x="345" y="337"/>
                  <a:pt x="345" y="337"/>
                </a:cubicBezTo>
                <a:lnTo>
                  <a:pt x="443" y="2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4" name="Google Shape;2024;p41"/>
          <p:cNvSpPr/>
          <p:nvPr/>
        </p:nvSpPr>
        <p:spPr>
          <a:xfrm>
            <a:off x="8916185" y="5371298"/>
            <a:ext cx="219246" cy="143216"/>
          </a:xfrm>
          <a:custGeom>
            <a:rect b="b" l="l" r="r" t="t"/>
            <a:pathLst>
              <a:path extrusionOk="0" h="293" w="444">
                <a:moveTo>
                  <a:pt x="398" y="53"/>
                </a:moveTo>
                <a:lnTo>
                  <a:pt x="398" y="53"/>
                </a:lnTo>
                <a:cubicBezTo>
                  <a:pt x="301" y="53"/>
                  <a:pt x="301" y="53"/>
                  <a:pt x="301" y="53"/>
                </a:cubicBezTo>
                <a:cubicBezTo>
                  <a:pt x="301" y="124"/>
                  <a:pt x="301" y="124"/>
                  <a:pt x="301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221"/>
                  <a:pt x="372" y="221"/>
                  <a:pt x="372" y="221"/>
                </a:cubicBezTo>
                <a:cubicBezTo>
                  <a:pt x="71" y="221"/>
                  <a:pt x="71" y="221"/>
                  <a:pt x="71" y="221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168" y="124"/>
                  <a:pt x="168" y="124"/>
                  <a:pt x="168" y="124"/>
                </a:cubicBezTo>
                <a:cubicBezTo>
                  <a:pt x="168" y="177"/>
                  <a:pt x="168" y="177"/>
                  <a:pt x="168" y="177"/>
                </a:cubicBezTo>
                <a:cubicBezTo>
                  <a:pt x="275" y="89"/>
                  <a:pt x="275" y="89"/>
                  <a:pt x="275" y="89"/>
                </a:cubicBezTo>
                <a:cubicBezTo>
                  <a:pt x="168" y="0"/>
                  <a:pt x="168" y="0"/>
                  <a:pt x="168" y="0"/>
                </a:cubicBezTo>
                <a:cubicBezTo>
                  <a:pt x="168" y="53"/>
                  <a:pt x="168" y="53"/>
                  <a:pt x="168" y="53"/>
                </a:cubicBezTo>
                <a:cubicBezTo>
                  <a:pt x="44" y="53"/>
                  <a:pt x="44" y="53"/>
                  <a:pt x="44" y="53"/>
                </a:cubicBezTo>
                <a:cubicBezTo>
                  <a:pt x="18" y="53"/>
                  <a:pt x="0" y="71"/>
                  <a:pt x="0" y="97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74"/>
                  <a:pt x="18" y="292"/>
                  <a:pt x="44" y="292"/>
                </a:cubicBezTo>
                <a:cubicBezTo>
                  <a:pt x="398" y="292"/>
                  <a:pt x="398" y="292"/>
                  <a:pt x="398" y="292"/>
                </a:cubicBezTo>
                <a:cubicBezTo>
                  <a:pt x="425" y="292"/>
                  <a:pt x="443" y="274"/>
                  <a:pt x="443" y="248"/>
                </a:cubicBezTo>
                <a:cubicBezTo>
                  <a:pt x="443" y="97"/>
                  <a:pt x="443" y="97"/>
                  <a:pt x="443" y="97"/>
                </a:cubicBezTo>
                <a:cubicBezTo>
                  <a:pt x="443" y="71"/>
                  <a:pt x="425" y="53"/>
                  <a:pt x="398" y="53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5" name="Google Shape;2025;p41"/>
          <p:cNvSpPr/>
          <p:nvPr/>
        </p:nvSpPr>
        <p:spPr>
          <a:xfrm>
            <a:off x="10288239" y="4370547"/>
            <a:ext cx="192724" cy="196260"/>
          </a:xfrm>
          <a:custGeom>
            <a:rect b="b" l="l" r="r" t="t"/>
            <a:pathLst>
              <a:path extrusionOk="0" h="399" w="391">
                <a:moveTo>
                  <a:pt x="346" y="0"/>
                </a:moveTo>
                <a:lnTo>
                  <a:pt x="346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8" y="398"/>
                  <a:pt x="44" y="398"/>
                </a:cubicBezTo>
                <a:cubicBezTo>
                  <a:pt x="346" y="398"/>
                  <a:pt x="346" y="398"/>
                  <a:pt x="346" y="398"/>
                </a:cubicBezTo>
                <a:cubicBezTo>
                  <a:pt x="373" y="398"/>
                  <a:pt x="390" y="372"/>
                  <a:pt x="390" y="345"/>
                </a:cubicBezTo>
                <a:cubicBezTo>
                  <a:pt x="390" y="53"/>
                  <a:pt x="390" y="53"/>
                  <a:pt x="390" y="53"/>
                </a:cubicBezTo>
                <a:cubicBezTo>
                  <a:pt x="390" y="17"/>
                  <a:pt x="373" y="0"/>
                  <a:pt x="346" y="0"/>
                </a:cubicBezTo>
                <a:close/>
                <a:moveTo>
                  <a:pt x="319" y="221"/>
                </a:moveTo>
                <a:lnTo>
                  <a:pt x="319" y="221"/>
                </a:lnTo>
                <a:cubicBezTo>
                  <a:pt x="222" y="221"/>
                  <a:pt x="222" y="221"/>
                  <a:pt x="222" y="221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169" y="319"/>
                  <a:pt x="169" y="319"/>
                  <a:pt x="169" y="319"/>
                </a:cubicBezTo>
                <a:cubicBezTo>
                  <a:pt x="169" y="221"/>
                  <a:pt x="169" y="221"/>
                  <a:pt x="169" y="221"/>
                </a:cubicBezTo>
                <a:cubicBezTo>
                  <a:pt x="71" y="221"/>
                  <a:pt x="71" y="221"/>
                  <a:pt x="71" y="221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69" y="177"/>
                  <a:pt x="169" y="177"/>
                  <a:pt x="169" y="177"/>
                </a:cubicBezTo>
                <a:cubicBezTo>
                  <a:pt x="169" y="70"/>
                  <a:pt x="169" y="70"/>
                  <a:pt x="169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77"/>
                  <a:pt x="222" y="177"/>
                  <a:pt x="222" y="177"/>
                </a:cubicBezTo>
                <a:cubicBezTo>
                  <a:pt x="319" y="177"/>
                  <a:pt x="319" y="177"/>
                  <a:pt x="319" y="177"/>
                </a:cubicBezTo>
                <a:lnTo>
                  <a:pt x="319" y="22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6" name="Google Shape;2026;p41"/>
          <p:cNvSpPr/>
          <p:nvPr/>
        </p:nvSpPr>
        <p:spPr>
          <a:xfrm>
            <a:off x="9798471" y="4370547"/>
            <a:ext cx="190956" cy="196260"/>
          </a:xfrm>
          <a:custGeom>
            <a:rect b="b" l="l" r="r" t="t"/>
            <a:pathLst>
              <a:path extrusionOk="0" h="399" w="390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44" y="398"/>
                </a:cubicBezTo>
                <a:cubicBezTo>
                  <a:pt x="345" y="398"/>
                  <a:pt x="345" y="398"/>
                  <a:pt x="345" y="398"/>
                </a:cubicBezTo>
                <a:cubicBezTo>
                  <a:pt x="372" y="398"/>
                  <a:pt x="389" y="372"/>
                  <a:pt x="389" y="345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17"/>
                  <a:pt x="372" y="0"/>
                  <a:pt x="345" y="0"/>
                </a:cubicBezTo>
                <a:close/>
                <a:moveTo>
                  <a:pt x="319" y="221"/>
                </a:moveTo>
                <a:lnTo>
                  <a:pt x="319" y="221"/>
                </a:lnTo>
                <a:cubicBezTo>
                  <a:pt x="70" y="221"/>
                  <a:pt x="70" y="221"/>
                  <a:pt x="70" y="221"/>
                </a:cubicBezTo>
                <a:cubicBezTo>
                  <a:pt x="70" y="177"/>
                  <a:pt x="70" y="177"/>
                  <a:pt x="70" y="177"/>
                </a:cubicBezTo>
                <a:cubicBezTo>
                  <a:pt x="319" y="177"/>
                  <a:pt x="319" y="177"/>
                  <a:pt x="319" y="177"/>
                </a:cubicBezTo>
                <a:lnTo>
                  <a:pt x="319" y="22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7" name="Google Shape;2027;p41"/>
          <p:cNvSpPr/>
          <p:nvPr/>
        </p:nvSpPr>
        <p:spPr>
          <a:xfrm>
            <a:off x="8942706" y="4874458"/>
            <a:ext cx="192724" cy="196261"/>
          </a:xfrm>
          <a:custGeom>
            <a:rect b="b" l="l" r="r" t="t"/>
            <a:pathLst>
              <a:path extrusionOk="0" h="399" w="391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8" y="398"/>
                  <a:pt x="44" y="398"/>
                </a:cubicBezTo>
                <a:cubicBezTo>
                  <a:pt x="345" y="398"/>
                  <a:pt x="345" y="398"/>
                  <a:pt x="345" y="398"/>
                </a:cubicBezTo>
                <a:cubicBezTo>
                  <a:pt x="372" y="398"/>
                  <a:pt x="390" y="372"/>
                  <a:pt x="390" y="345"/>
                </a:cubicBezTo>
                <a:cubicBezTo>
                  <a:pt x="390" y="53"/>
                  <a:pt x="390" y="53"/>
                  <a:pt x="390" y="53"/>
                </a:cubicBezTo>
                <a:cubicBezTo>
                  <a:pt x="390" y="17"/>
                  <a:pt x="372" y="0"/>
                  <a:pt x="345" y="0"/>
                </a:cubicBezTo>
                <a:close/>
                <a:moveTo>
                  <a:pt x="275" y="319"/>
                </a:moveTo>
                <a:lnTo>
                  <a:pt x="275" y="319"/>
                </a:lnTo>
                <a:cubicBezTo>
                  <a:pt x="194" y="239"/>
                  <a:pt x="194" y="239"/>
                  <a:pt x="194" y="239"/>
                </a:cubicBezTo>
                <a:cubicBezTo>
                  <a:pt x="115" y="319"/>
                  <a:pt x="115" y="319"/>
                  <a:pt x="115" y="319"/>
                </a:cubicBezTo>
                <a:cubicBezTo>
                  <a:pt x="80" y="275"/>
                  <a:pt x="80" y="275"/>
                  <a:pt x="80" y="275"/>
                </a:cubicBezTo>
                <a:cubicBezTo>
                  <a:pt x="150" y="195"/>
                  <a:pt x="150" y="195"/>
                  <a:pt x="150" y="195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115" y="79"/>
                  <a:pt x="115" y="79"/>
                  <a:pt x="115" y="79"/>
                </a:cubicBezTo>
                <a:cubicBezTo>
                  <a:pt x="194" y="150"/>
                  <a:pt x="194" y="150"/>
                  <a:pt x="194" y="150"/>
                </a:cubicBezTo>
                <a:cubicBezTo>
                  <a:pt x="275" y="79"/>
                  <a:pt x="275" y="79"/>
                  <a:pt x="275" y="79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239" y="195"/>
                  <a:pt x="239" y="195"/>
                  <a:pt x="239" y="195"/>
                </a:cubicBezTo>
                <a:cubicBezTo>
                  <a:pt x="310" y="275"/>
                  <a:pt x="310" y="275"/>
                  <a:pt x="310" y="275"/>
                </a:cubicBezTo>
                <a:lnTo>
                  <a:pt x="275" y="31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28" name="Google Shape;2028;p41"/>
          <p:cNvGrpSpPr/>
          <p:nvPr/>
        </p:nvGrpSpPr>
        <p:grpSpPr>
          <a:xfrm>
            <a:off x="1721236" y="474674"/>
            <a:ext cx="8968536" cy="3207750"/>
            <a:chOff x="488950" y="1046163"/>
            <a:chExt cx="8220075" cy="2940050"/>
          </a:xfrm>
        </p:grpSpPr>
        <p:sp>
          <p:nvSpPr>
            <p:cNvPr id="2029" name="Google Shape;2029;p41"/>
            <p:cNvSpPr/>
            <p:nvPr/>
          </p:nvSpPr>
          <p:spPr>
            <a:xfrm>
              <a:off x="5842000" y="1522413"/>
              <a:ext cx="200025" cy="160337"/>
            </a:xfrm>
            <a:custGeom>
              <a:rect b="b" l="l" r="r" t="t"/>
              <a:pathLst>
                <a:path extrusionOk="0" h="356" w="444">
                  <a:moveTo>
                    <a:pt x="399" y="36"/>
                  </a:moveTo>
                  <a:lnTo>
                    <a:pt x="399" y="36"/>
                  </a:lnTo>
                  <a:cubicBezTo>
                    <a:pt x="355" y="0"/>
                    <a:pt x="293" y="0"/>
                    <a:pt x="248" y="36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51" y="0"/>
                    <a:pt x="89" y="0"/>
                    <a:pt x="45" y="36"/>
                  </a:cubicBezTo>
                  <a:cubicBezTo>
                    <a:pt x="0" y="80"/>
                    <a:pt x="0" y="151"/>
                    <a:pt x="45" y="186"/>
                  </a:cubicBezTo>
                  <a:cubicBezTo>
                    <a:pt x="221" y="355"/>
                    <a:pt x="221" y="355"/>
                    <a:pt x="221" y="355"/>
                  </a:cubicBezTo>
                  <a:cubicBezTo>
                    <a:pt x="399" y="186"/>
                    <a:pt x="399" y="186"/>
                    <a:pt x="399" y="186"/>
                  </a:cubicBezTo>
                  <a:cubicBezTo>
                    <a:pt x="443" y="151"/>
                    <a:pt x="443" y="80"/>
                    <a:pt x="399" y="3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0" name="Google Shape;2030;p41"/>
            <p:cNvSpPr/>
            <p:nvPr/>
          </p:nvSpPr>
          <p:spPr>
            <a:xfrm>
              <a:off x="2324100" y="1514475"/>
              <a:ext cx="111125" cy="179388"/>
            </a:xfrm>
            <a:custGeom>
              <a:rect b="b" l="l" r="r" t="t"/>
              <a:pathLst>
                <a:path extrusionOk="0" h="400" w="249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1" name="Google Shape;2031;p41"/>
            <p:cNvSpPr/>
            <p:nvPr/>
          </p:nvSpPr>
          <p:spPr>
            <a:xfrm>
              <a:off x="2714625" y="1514475"/>
              <a:ext cx="223838" cy="179388"/>
            </a:xfrm>
            <a:custGeom>
              <a:rect b="b" l="l" r="r" t="t"/>
              <a:pathLst>
                <a:path extrusionOk="0" h="400" w="497">
                  <a:moveTo>
                    <a:pt x="487" y="71"/>
                  </a:moveTo>
                  <a:lnTo>
                    <a:pt x="487" y="71"/>
                  </a:lnTo>
                  <a:cubicBezTo>
                    <a:pt x="372" y="0"/>
                    <a:pt x="372" y="0"/>
                    <a:pt x="372" y="0"/>
                  </a:cubicBezTo>
                  <a:cubicBezTo>
                    <a:pt x="363" y="0"/>
                    <a:pt x="363" y="0"/>
                    <a:pt x="354" y="0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2" y="0"/>
                    <a:pt x="132" y="0"/>
                    <a:pt x="123" y="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0" y="80"/>
                    <a:pt x="0" y="80"/>
                    <a:pt x="0" y="8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0" y="382"/>
                    <a:pt x="0" y="390"/>
                    <a:pt x="8" y="390"/>
                  </a:cubicBezTo>
                  <a:cubicBezTo>
                    <a:pt x="8" y="399"/>
                    <a:pt x="17" y="399"/>
                    <a:pt x="26" y="390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239" y="390"/>
                    <a:pt x="239" y="390"/>
                    <a:pt x="239" y="390"/>
                  </a:cubicBezTo>
                  <a:cubicBezTo>
                    <a:pt x="248" y="399"/>
                    <a:pt x="248" y="399"/>
                    <a:pt x="257" y="390"/>
                  </a:cubicBezTo>
                  <a:cubicBezTo>
                    <a:pt x="363" y="328"/>
                    <a:pt x="363" y="328"/>
                    <a:pt x="363" y="328"/>
                  </a:cubicBezTo>
                  <a:cubicBezTo>
                    <a:pt x="470" y="390"/>
                    <a:pt x="470" y="390"/>
                    <a:pt x="470" y="390"/>
                  </a:cubicBezTo>
                  <a:cubicBezTo>
                    <a:pt x="470" y="399"/>
                    <a:pt x="478" y="399"/>
                    <a:pt x="478" y="399"/>
                  </a:cubicBezTo>
                  <a:cubicBezTo>
                    <a:pt x="478" y="399"/>
                    <a:pt x="487" y="399"/>
                    <a:pt x="487" y="390"/>
                  </a:cubicBezTo>
                  <a:cubicBezTo>
                    <a:pt x="496" y="390"/>
                    <a:pt x="496" y="382"/>
                    <a:pt x="496" y="382"/>
                  </a:cubicBezTo>
                  <a:cubicBezTo>
                    <a:pt x="496" y="89"/>
                    <a:pt x="496" y="89"/>
                    <a:pt x="496" y="89"/>
                  </a:cubicBezTo>
                  <a:cubicBezTo>
                    <a:pt x="496" y="80"/>
                    <a:pt x="496" y="80"/>
                    <a:pt x="487" y="71"/>
                  </a:cubicBezTo>
                  <a:close/>
                  <a:moveTo>
                    <a:pt x="115" y="293"/>
                  </a:moveTo>
                  <a:lnTo>
                    <a:pt x="115" y="293"/>
                  </a:lnTo>
                  <a:cubicBezTo>
                    <a:pt x="35" y="346"/>
                    <a:pt x="35" y="346"/>
                    <a:pt x="35" y="346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115" y="44"/>
                    <a:pt x="115" y="44"/>
                    <a:pt x="115" y="44"/>
                  </a:cubicBezTo>
                  <a:lnTo>
                    <a:pt x="115" y="293"/>
                  </a:lnTo>
                  <a:close/>
                  <a:moveTo>
                    <a:pt x="230" y="346"/>
                  </a:moveTo>
                  <a:lnTo>
                    <a:pt x="230" y="346"/>
                  </a:lnTo>
                  <a:cubicBezTo>
                    <a:pt x="150" y="293"/>
                    <a:pt x="150" y="293"/>
                    <a:pt x="150" y="293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230" y="98"/>
                    <a:pt x="230" y="98"/>
                    <a:pt x="230" y="98"/>
                  </a:cubicBezTo>
                  <a:lnTo>
                    <a:pt x="230" y="346"/>
                  </a:lnTo>
                  <a:close/>
                  <a:moveTo>
                    <a:pt x="345" y="293"/>
                  </a:moveTo>
                  <a:lnTo>
                    <a:pt x="345" y="293"/>
                  </a:lnTo>
                  <a:cubicBezTo>
                    <a:pt x="266" y="346"/>
                    <a:pt x="266" y="346"/>
                    <a:pt x="266" y="346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345" y="44"/>
                    <a:pt x="345" y="44"/>
                    <a:pt x="345" y="44"/>
                  </a:cubicBezTo>
                  <a:lnTo>
                    <a:pt x="345" y="293"/>
                  </a:lnTo>
                  <a:close/>
                  <a:moveTo>
                    <a:pt x="461" y="346"/>
                  </a:moveTo>
                  <a:lnTo>
                    <a:pt x="461" y="346"/>
                  </a:lnTo>
                  <a:cubicBezTo>
                    <a:pt x="380" y="293"/>
                    <a:pt x="380" y="293"/>
                    <a:pt x="380" y="293"/>
                  </a:cubicBezTo>
                  <a:cubicBezTo>
                    <a:pt x="380" y="44"/>
                    <a:pt x="380" y="44"/>
                    <a:pt x="380" y="44"/>
                  </a:cubicBezTo>
                  <a:cubicBezTo>
                    <a:pt x="461" y="98"/>
                    <a:pt x="461" y="98"/>
                    <a:pt x="461" y="98"/>
                  </a:cubicBezTo>
                  <a:lnTo>
                    <a:pt x="461" y="34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2" name="Google Shape;2032;p41"/>
            <p:cNvSpPr/>
            <p:nvPr/>
          </p:nvSpPr>
          <p:spPr>
            <a:xfrm>
              <a:off x="1379538" y="1514475"/>
              <a:ext cx="222250" cy="176213"/>
            </a:xfrm>
            <a:custGeom>
              <a:rect b="b" l="l" r="r" t="t"/>
              <a:pathLst>
                <a:path extrusionOk="0" h="391" w="498">
                  <a:moveTo>
                    <a:pt x="372" y="337"/>
                  </a:moveTo>
                  <a:lnTo>
                    <a:pt x="372" y="337"/>
                  </a:lnTo>
                  <a:cubicBezTo>
                    <a:pt x="53" y="337"/>
                    <a:pt x="53" y="337"/>
                    <a:pt x="53" y="337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116"/>
                    <a:pt x="133" y="98"/>
                    <a:pt x="169" y="71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9" y="71"/>
                    <a:pt x="0" y="80"/>
                    <a:pt x="0" y="89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82"/>
                    <a:pt x="9" y="390"/>
                    <a:pt x="27" y="390"/>
                  </a:cubicBezTo>
                  <a:cubicBezTo>
                    <a:pt x="399" y="390"/>
                    <a:pt x="399" y="390"/>
                    <a:pt x="399" y="390"/>
                  </a:cubicBezTo>
                  <a:cubicBezTo>
                    <a:pt x="408" y="390"/>
                    <a:pt x="426" y="382"/>
                    <a:pt x="426" y="363"/>
                  </a:cubicBezTo>
                  <a:cubicBezTo>
                    <a:pt x="426" y="275"/>
                    <a:pt x="426" y="275"/>
                    <a:pt x="426" y="275"/>
                  </a:cubicBezTo>
                  <a:cubicBezTo>
                    <a:pt x="372" y="310"/>
                    <a:pt x="372" y="310"/>
                    <a:pt x="372" y="310"/>
                  </a:cubicBezTo>
                  <a:lnTo>
                    <a:pt x="372" y="337"/>
                  </a:lnTo>
                  <a:close/>
                  <a:moveTo>
                    <a:pt x="328" y="169"/>
                  </a:moveTo>
                  <a:lnTo>
                    <a:pt x="328" y="169"/>
                  </a:lnTo>
                  <a:cubicBezTo>
                    <a:pt x="328" y="257"/>
                    <a:pt x="328" y="257"/>
                    <a:pt x="328" y="257"/>
                  </a:cubicBezTo>
                  <a:cubicBezTo>
                    <a:pt x="497" y="125"/>
                    <a:pt x="497" y="125"/>
                    <a:pt x="497" y="125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328" y="80"/>
                    <a:pt x="328" y="80"/>
                    <a:pt x="328" y="80"/>
                  </a:cubicBezTo>
                  <a:cubicBezTo>
                    <a:pt x="133" y="80"/>
                    <a:pt x="133" y="275"/>
                    <a:pt x="133" y="275"/>
                  </a:cubicBezTo>
                  <a:cubicBezTo>
                    <a:pt x="186" y="187"/>
                    <a:pt x="222" y="169"/>
                    <a:pt x="328" y="1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3" name="Google Shape;2033;p41"/>
            <p:cNvSpPr/>
            <p:nvPr/>
          </p:nvSpPr>
          <p:spPr>
            <a:xfrm>
              <a:off x="3163888" y="1493838"/>
              <a:ext cx="215900" cy="215900"/>
            </a:xfrm>
            <a:custGeom>
              <a:rect b="b" l="l" r="r" t="t"/>
              <a:pathLst>
                <a:path extrusionOk="0" h="480" w="480">
                  <a:moveTo>
                    <a:pt x="239" y="0"/>
                  </a:moveTo>
                  <a:lnTo>
                    <a:pt x="239" y="0"/>
                  </a:lnTo>
                  <a:cubicBezTo>
                    <a:pt x="107" y="9"/>
                    <a:pt x="0" y="115"/>
                    <a:pt x="0" y="248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7"/>
                    <a:pt x="363" y="0"/>
                    <a:pt x="239" y="0"/>
                  </a:cubicBezTo>
                  <a:close/>
                  <a:moveTo>
                    <a:pt x="239" y="426"/>
                  </a:moveTo>
                  <a:lnTo>
                    <a:pt x="239" y="426"/>
                  </a:lnTo>
                  <a:cubicBezTo>
                    <a:pt x="142" y="434"/>
                    <a:pt x="53" y="346"/>
                    <a:pt x="53" y="248"/>
                  </a:cubicBezTo>
                  <a:cubicBezTo>
                    <a:pt x="53" y="142"/>
                    <a:pt x="133" y="53"/>
                    <a:pt x="239" y="53"/>
                  </a:cubicBezTo>
                  <a:cubicBezTo>
                    <a:pt x="336" y="53"/>
                    <a:pt x="426" y="133"/>
                    <a:pt x="426" y="240"/>
                  </a:cubicBezTo>
                  <a:cubicBezTo>
                    <a:pt x="426" y="346"/>
                    <a:pt x="345" y="426"/>
                    <a:pt x="239" y="426"/>
                  </a:cubicBezTo>
                  <a:close/>
                  <a:moveTo>
                    <a:pt x="123" y="354"/>
                  </a:moveTo>
                  <a:lnTo>
                    <a:pt x="123" y="354"/>
                  </a:lnTo>
                  <a:cubicBezTo>
                    <a:pt x="123" y="354"/>
                    <a:pt x="239" y="337"/>
                    <a:pt x="283" y="293"/>
                  </a:cubicBezTo>
                  <a:cubicBezTo>
                    <a:pt x="336" y="240"/>
                    <a:pt x="354" y="124"/>
                    <a:pt x="354" y="124"/>
                  </a:cubicBezTo>
                  <a:cubicBezTo>
                    <a:pt x="354" y="124"/>
                    <a:pt x="239" y="142"/>
                    <a:pt x="186" y="195"/>
                  </a:cubicBezTo>
                  <a:cubicBezTo>
                    <a:pt x="142" y="240"/>
                    <a:pt x="123" y="354"/>
                    <a:pt x="123" y="354"/>
                  </a:cubicBezTo>
                  <a:close/>
                  <a:moveTo>
                    <a:pt x="213" y="213"/>
                  </a:moveTo>
                  <a:lnTo>
                    <a:pt x="213" y="213"/>
                  </a:lnTo>
                  <a:cubicBezTo>
                    <a:pt x="239" y="195"/>
                    <a:pt x="274" y="178"/>
                    <a:pt x="310" y="169"/>
                  </a:cubicBezTo>
                  <a:cubicBezTo>
                    <a:pt x="301" y="204"/>
                    <a:pt x="283" y="248"/>
                    <a:pt x="266" y="266"/>
                  </a:cubicBezTo>
                  <a:cubicBezTo>
                    <a:pt x="248" y="275"/>
                    <a:pt x="230" y="275"/>
                    <a:pt x="213" y="266"/>
                  </a:cubicBezTo>
                  <a:cubicBezTo>
                    <a:pt x="204" y="248"/>
                    <a:pt x="204" y="231"/>
                    <a:pt x="213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4" name="Google Shape;2034;p41"/>
            <p:cNvSpPr/>
            <p:nvPr/>
          </p:nvSpPr>
          <p:spPr>
            <a:xfrm>
              <a:off x="3621088" y="1501775"/>
              <a:ext cx="198437" cy="196850"/>
            </a:xfrm>
            <a:custGeom>
              <a:rect b="b" l="l" r="r" t="t"/>
              <a:pathLst>
                <a:path extrusionOk="0" h="435" w="444">
                  <a:moveTo>
                    <a:pt x="425" y="17"/>
                  </a:moveTo>
                  <a:lnTo>
                    <a:pt x="425" y="17"/>
                  </a:lnTo>
                  <a:cubicBezTo>
                    <a:pt x="408" y="0"/>
                    <a:pt x="399" y="17"/>
                    <a:pt x="345" y="35"/>
                  </a:cubicBezTo>
                  <a:cubicBezTo>
                    <a:pt x="221" y="97"/>
                    <a:pt x="0" y="222"/>
                    <a:pt x="0" y="222"/>
                  </a:cubicBezTo>
                  <a:cubicBezTo>
                    <a:pt x="195" y="248"/>
                    <a:pt x="195" y="248"/>
                    <a:pt x="195" y="248"/>
                  </a:cubicBezTo>
                  <a:cubicBezTo>
                    <a:pt x="221" y="434"/>
                    <a:pt x="221" y="434"/>
                    <a:pt x="221" y="434"/>
                  </a:cubicBezTo>
                  <a:cubicBezTo>
                    <a:pt x="221" y="434"/>
                    <a:pt x="345" y="222"/>
                    <a:pt x="399" y="89"/>
                  </a:cubicBezTo>
                  <a:cubicBezTo>
                    <a:pt x="425" y="44"/>
                    <a:pt x="443" y="26"/>
                    <a:pt x="425" y="17"/>
                  </a:cubicBezTo>
                  <a:close/>
                  <a:moveTo>
                    <a:pt x="381" y="62"/>
                  </a:moveTo>
                  <a:lnTo>
                    <a:pt x="381" y="62"/>
                  </a:lnTo>
                  <a:cubicBezTo>
                    <a:pt x="239" y="319"/>
                    <a:pt x="239" y="319"/>
                    <a:pt x="239" y="319"/>
                  </a:cubicBezTo>
                  <a:cubicBezTo>
                    <a:pt x="230" y="204"/>
                    <a:pt x="230" y="204"/>
                    <a:pt x="230" y="204"/>
                  </a:cubicBezTo>
                  <a:lnTo>
                    <a:pt x="381" y="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5" name="Google Shape;2035;p41"/>
            <p:cNvSpPr/>
            <p:nvPr/>
          </p:nvSpPr>
          <p:spPr>
            <a:xfrm>
              <a:off x="4964113" y="1501775"/>
              <a:ext cx="174625" cy="200025"/>
            </a:xfrm>
            <a:custGeom>
              <a:rect b="b" l="l" r="r" t="t"/>
              <a:pathLst>
                <a:path extrusionOk="0" h="444" w="390">
                  <a:moveTo>
                    <a:pt x="319" y="301"/>
                  </a:moveTo>
                  <a:lnTo>
                    <a:pt x="319" y="301"/>
                  </a:lnTo>
                  <a:cubicBezTo>
                    <a:pt x="301" y="301"/>
                    <a:pt x="283" y="301"/>
                    <a:pt x="274" y="310"/>
                  </a:cubicBezTo>
                  <a:cubicBezTo>
                    <a:pt x="142" y="239"/>
                    <a:pt x="142" y="239"/>
                    <a:pt x="142" y="239"/>
                  </a:cubicBezTo>
                  <a:cubicBezTo>
                    <a:pt x="142" y="230"/>
                    <a:pt x="142" y="230"/>
                    <a:pt x="142" y="222"/>
                  </a:cubicBezTo>
                  <a:lnTo>
                    <a:pt x="142" y="213"/>
                  </a:lnTo>
                  <a:cubicBezTo>
                    <a:pt x="274" y="133"/>
                    <a:pt x="274" y="133"/>
                    <a:pt x="274" y="133"/>
                  </a:cubicBezTo>
                  <a:cubicBezTo>
                    <a:pt x="283" y="142"/>
                    <a:pt x="301" y="151"/>
                    <a:pt x="319" y="151"/>
                  </a:cubicBezTo>
                  <a:cubicBezTo>
                    <a:pt x="363" y="151"/>
                    <a:pt x="389" y="115"/>
                    <a:pt x="389" y="70"/>
                  </a:cubicBezTo>
                  <a:cubicBezTo>
                    <a:pt x="389" y="35"/>
                    <a:pt x="363" y="0"/>
                    <a:pt x="319" y="0"/>
                  </a:cubicBezTo>
                  <a:cubicBezTo>
                    <a:pt x="274" y="0"/>
                    <a:pt x="248" y="35"/>
                    <a:pt x="248" y="70"/>
                  </a:cubicBezTo>
                  <a:cubicBezTo>
                    <a:pt x="248" y="80"/>
                    <a:pt x="248" y="80"/>
                    <a:pt x="248" y="89"/>
                  </a:cubicBezTo>
                  <a:cubicBezTo>
                    <a:pt x="115" y="169"/>
                    <a:pt x="115" y="169"/>
                    <a:pt x="115" y="169"/>
                  </a:cubicBezTo>
                  <a:cubicBezTo>
                    <a:pt x="107" y="151"/>
                    <a:pt x="88" y="151"/>
                    <a:pt x="70" y="151"/>
                  </a:cubicBezTo>
                  <a:cubicBezTo>
                    <a:pt x="26" y="151"/>
                    <a:pt x="0" y="186"/>
                    <a:pt x="0" y="222"/>
                  </a:cubicBezTo>
                  <a:cubicBezTo>
                    <a:pt x="0" y="266"/>
                    <a:pt x="26" y="301"/>
                    <a:pt x="70" y="301"/>
                  </a:cubicBezTo>
                  <a:cubicBezTo>
                    <a:pt x="88" y="301"/>
                    <a:pt x="107" y="292"/>
                    <a:pt x="115" y="283"/>
                  </a:cubicBezTo>
                  <a:cubicBezTo>
                    <a:pt x="248" y="363"/>
                    <a:pt x="248" y="363"/>
                    <a:pt x="248" y="363"/>
                  </a:cubicBezTo>
                  <a:lnTo>
                    <a:pt x="248" y="372"/>
                  </a:lnTo>
                  <a:cubicBezTo>
                    <a:pt x="248" y="416"/>
                    <a:pt x="274" y="443"/>
                    <a:pt x="319" y="443"/>
                  </a:cubicBezTo>
                  <a:cubicBezTo>
                    <a:pt x="363" y="443"/>
                    <a:pt x="389" y="416"/>
                    <a:pt x="389" y="372"/>
                  </a:cubicBezTo>
                  <a:cubicBezTo>
                    <a:pt x="389" y="328"/>
                    <a:pt x="363" y="301"/>
                    <a:pt x="319" y="30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6" name="Google Shape;2036;p41"/>
            <p:cNvSpPr/>
            <p:nvPr/>
          </p:nvSpPr>
          <p:spPr>
            <a:xfrm>
              <a:off x="488950" y="1501775"/>
              <a:ext cx="223838" cy="200025"/>
            </a:xfrm>
            <a:custGeom>
              <a:rect b="b" l="l" r="r" t="t"/>
              <a:pathLst>
                <a:path extrusionOk="0" h="444" w="497">
                  <a:moveTo>
                    <a:pt x="310" y="336"/>
                  </a:moveTo>
                  <a:lnTo>
                    <a:pt x="310" y="336"/>
                  </a:lnTo>
                  <a:cubicBezTo>
                    <a:pt x="248" y="310"/>
                    <a:pt x="221" y="292"/>
                    <a:pt x="221" y="257"/>
                  </a:cubicBezTo>
                  <a:cubicBezTo>
                    <a:pt x="221" y="230"/>
                    <a:pt x="239" y="239"/>
                    <a:pt x="248" y="195"/>
                  </a:cubicBezTo>
                  <a:cubicBezTo>
                    <a:pt x="257" y="177"/>
                    <a:pt x="274" y="195"/>
                    <a:pt x="274" y="151"/>
                  </a:cubicBezTo>
                  <a:cubicBezTo>
                    <a:pt x="274" y="133"/>
                    <a:pt x="266" y="133"/>
                    <a:pt x="266" y="133"/>
                  </a:cubicBezTo>
                  <a:cubicBezTo>
                    <a:pt x="266" y="133"/>
                    <a:pt x="274" y="106"/>
                    <a:pt x="274" y="89"/>
                  </a:cubicBezTo>
                  <a:cubicBezTo>
                    <a:pt x="274" y="62"/>
                    <a:pt x="257" y="0"/>
                    <a:pt x="177" y="0"/>
                  </a:cubicBezTo>
                  <a:cubicBezTo>
                    <a:pt x="88" y="0"/>
                    <a:pt x="70" y="62"/>
                    <a:pt x="70" y="89"/>
                  </a:cubicBezTo>
                  <a:cubicBezTo>
                    <a:pt x="70" y="106"/>
                    <a:pt x="79" y="133"/>
                    <a:pt x="79" y="133"/>
                  </a:cubicBezTo>
                  <a:cubicBezTo>
                    <a:pt x="79" y="133"/>
                    <a:pt x="70" y="133"/>
                    <a:pt x="70" y="151"/>
                  </a:cubicBezTo>
                  <a:cubicBezTo>
                    <a:pt x="70" y="195"/>
                    <a:pt x="88" y="177"/>
                    <a:pt x="97" y="195"/>
                  </a:cubicBezTo>
                  <a:cubicBezTo>
                    <a:pt x="106" y="239"/>
                    <a:pt x="123" y="230"/>
                    <a:pt x="123" y="257"/>
                  </a:cubicBezTo>
                  <a:cubicBezTo>
                    <a:pt x="123" y="292"/>
                    <a:pt x="97" y="310"/>
                    <a:pt x="35" y="336"/>
                  </a:cubicBezTo>
                  <a:cubicBezTo>
                    <a:pt x="35" y="336"/>
                    <a:pt x="17" y="336"/>
                    <a:pt x="0" y="345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398" y="443"/>
                    <a:pt x="398" y="443"/>
                    <a:pt x="398" y="443"/>
                  </a:cubicBezTo>
                  <a:cubicBezTo>
                    <a:pt x="398" y="443"/>
                    <a:pt x="398" y="408"/>
                    <a:pt x="398" y="399"/>
                  </a:cubicBezTo>
                  <a:cubicBezTo>
                    <a:pt x="398" y="381"/>
                    <a:pt x="372" y="354"/>
                    <a:pt x="310" y="336"/>
                  </a:cubicBezTo>
                  <a:close/>
                  <a:moveTo>
                    <a:pt x="425" y="195"/>
                  </a:moveTo>
                  <a:lnTo>
                    <a:pt x="425" y="195"/>
                  </a:lnTo>
                  <a:cubicBezTo>
                    <a:pt x="425" y="124"/>
                    <a:pt x="425" y="124"/>
                    <a:pt x="425" y="124"/>
                  </a:cubicBezTo>
                  <a:cubicBezTo>
                    <a:pt x="372" y="124"/>
                    <a:pt x="372" y="124"/>
                    <a:pt x="372" y="124"/>
                  </a:cubicBezTo>
                  <a:cubicBezTo>
                    <a:pt x="372" y="195"/>
                    <a:pt x="372" y="195"/>
                    <a:pt x="372" y="195"/>
                  </a:cubicBezTo>
                  <a:cubicBezTo>
                    <a:pt x="301" y="195"/>
                    <a:pt x="301" y="195"/>
                    <a:pt x="301" y="195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72" y="248"/>
                    <a:pt x="372" y="248"/>
                    <a:pt x="372" y="248"/>
                  </a:cubicBezTo>
                  <a:cubicBezTo>
                    <a:pt x="372" y="319"/>
                    <a:pt x="372" y="319"/>
                    <a:pt x="372" y="319"/>
                  </a:cubicBezTo>
                  <a:cubicBezTo>
                    <a:pt x="425" y="319"/>
                    <a:pt x="425" y="319"/>
                    <a:pt x="425" y="319"/>
                  </a:cubicBezTo>
                  <a:cubicBezTo>
                    <a:pt x="425" y="248"/>
                    <a:pt x="425" y="248"/>
                    <a:pt x="425" y="248"/>
                  </a:cubicBezTo>
                  <a:cubicBezTo>
                    <a:pt x="496" y="248"/>
                    <a:pt x="496" y="248"/>
                    <a:pt x="496" y="248"/>
                  </a:cubicBezTo>
                  <a:cubicBezTo>
                    <a:pt x="496" y="195"/>
                    <a:pt x="496" y="195"/>
                    <a:pt x="496" y="195"/>
                  </a:cubicBezTo>
                  <a:lnTo>
                    <a:pt x="425" y="1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7" name="Google Shape;2037;p41"/>
            <p:cNvSpPr/>
            <p:nvPr/>
          </p:nvSpPr>
          <p:spPr>
            <a:xfrm>
              <a:off x="4065588" y="1506538"/>
              <a:ext cx="192087" cy="192087"/>
            </a:xfrm>
            <a:custGeom>
              <a:rect b="b" l="l" r="r" t="t"/>
              <a:pathLst>
                <a:path extrusionOk="0" h="426" w="426">
                  <a:moveTo>
                    <a:pt x="212" y="0"/>
                  </a:moveTo>
                  <a:lnTo>
                    <a:pt x="212" y="0"/>
                  </a:lnTo>
                  <a:cubicBezTo>
                    <a:pt x="97" y="0"/>
                    <a:pt x="0" y="97"/>
                    <a:pt x="0" y="213"/>
                  </a:cubicBezTo>
                  <a:cubicBezTo>
                    <a:pt x="0" y="336"/>
                    <a:pt x="97" y="425"/>
                    <a:pt x="212" y="425"/>
                  </a:cubicBezTo>
                  <a:cubicBezTo>
                    <a:pt x="327" y="425"/>
                    <a:pt x="425" y="336"/>
                    <a:pt x="425" y="213"/>
                  </a:cubicBezTo>
                  <a:cubicBezTo>
                    <a:pt x="425" y="97"/>
                    <a:pt x="327" y="0"/>
                    <a:pt x="212" y="0"/>
                  </a:cubicBezTo>
                  <a:close/>
                  <a:moveTo>
                    <a:pt x="229" y="390"/>
                  </a:moveTo>
                  <a:lnTo>
                    <a:pt x="229" y="390"/>
                  </a:lnTo>
                  <a:cubicBezTo>
                    <a:pt x="229" y="292"/>
                    <a:pt x="229" y="292"/>
                    <a:pt x="229" y="292"/>
                  </a:cubicBezTo>
                  <a:cubicBezTo>
                    <a:pt x="194" y="292"/>
                    <a:pt x="194" y="292"/>
                    <a:pt x="194" y="292"/>
                  </a:cubicBezTo>
                  <a:cubicBezTo>
                    <a:pt x="194" y="390"/>
                    <a:pt x="194" y="390"/>
                    <a:pt x="194" y="390"/>
                  </a:cubicBezTo>
                  <a:cubicBezTo>
                    <a:pt x="114" y="380"/>
                    <a:pt x="44" y="310"/>
                    <a:pt x="35" y="230"/>
                  </a:cubicBezTo>
                  <a:cubicBezTo>
                    <a:pt x="132" y="230"/>
                    <a:pt x="132" y="230"/>
                    <a:pt x="132" y="230"/>
                  </a:cubicBezTo>
                  <a:cubicBezTo>
                    <a:pt x="132" y="195"/>
                    <a:pt x="132" y="195"/>
                    <a:pt x="132" y="195"/>
                  </a:cubicBezTo>
                  <a:cubicBezTo>
                    <a:pt x="35" y="195"/>
                    <a:pt x="35" y="195"/>
                    <a:pt x="35" y="195"/>
                  </a:cubicBezTo>
                  <a:cubicBezTo>
                    <a:pt x="44" y="115"/>
                    <a:pt x="114" y="53"/>
                    <a:pt x="194" y="44"/>
                  </a:cubicBezTo>
                  <a:cubicBezTo>
                    <a:pt x="194" y="142"/>
                    <a:pt x="194" y="142"/>
                    <a:pt x="194" y="142"/>
                  </a:cubicBezTo>
                  <a:cubicBezTo>
                    <a:pt x="229" y="142"/>
                    <a:pt x="229" y="142"/>
                    <a:pt x="229" y="142"/>
                  </a:cubicBezTo>
                  <a:cubicBezTo>
                    <a:pt x="229" y="44"/>
                    <a:pt x="229" y="44"/>
                    <a:pt x="229" y="44"/>
                  </a:cubicBezTo>
                  <a:cubicBezTo>
                    <a:pt x="310" y="53"/>
                    <a:pt x="380" y="115"/>
                    <a:pt x="380" y="195"/>
                  </a:cubicBezTo>
                  <a:cubicBezTo>
                    <a:pt x="292" y="195"/>
                    <a:pt x="292" y="195"/>
                    <a:pt x="292" y="195"/>
                  </a:cubicBezTo>
                  <a:cubicBezTo>
                    <a:pt x="292" y="230"/>
                    <a:pt x="292" y="230"/>
                    <a:pt x="292" y="230"/>
                  </a:cubicBezTo>
                  <a:cubicBezTo>
                    <a:pt x="380" y="230"/>
                    <a:pt x="380" y="230"/>
                    <a:pt x="380" y="230"/>
                  </a:cubicBezTo>
                  <a:cubicBezTo>
                    <a:pt x="380" y="310"/>
                    <a:pt x="310" y="380"/>
                    <a:pt x="229" y="3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8" name="Google Shape;2038;p41"/>
            <p:cNvSpPr/>
            <p:nvPr/>
          </p:nvSpPr>
          <p:spPr>
            <a:xfrm>
              <a:off x="7640638" y="1531938"/>
              <a:ext cx="187325" cy="188912"/>
            </a:xfrm>
            <a:custGeom>
              <a:rect b="b" l="l" r="r" t="t"/>
              <a:pathLst>
                <a:path extrusionOk="0" h="417" w="418">
                  <a:moveTo>
                    <a:pt x="204" y="0"/>
                  </a:moveTo>
                  <a:lnTo>
                    <a:pt x="204" y="0"/>
                  </a:lnTo>
                  <a:cubicBezTo>
                    <a:pt x="89" y="0"/>
                    <a:pt x="0" y="88"/>
                    <a:pt x="0" y="204"/>
                  </a:cubicBezTo>
                  <a:cubicBezTo>
                    <a:pt x="0" y="319"/>
                    <a:pt x="89" y="416"/>
                    <a:pt x="204" y="416"/>
                  </a:cubicBezTo>
                  <a:cubicBezTo>
                    <a:pt x="319" y="416"/>
                    <a:pt x="417" y="319"/>
                    <a:pt x="417" y="204"/>
                  </a:cubicBezTo>
                  <a:cubicBezTo>
                    <a:pt x="417" y="88"/>
                    <a:pt x="319" y="0"/>
                    <a:pt x="204" y="0"/>
                  </a:cubicBezTo>
                  <a:close/>
                  <a:moveTo>
                    <a:pt x="328" y="177"/>
                  </a:moveTo>
                  <a:lnTo>
                    <a:pt x="328" y="177"/>
                  </a:lnTo>
                  <a:cubicBezTo>
                    <a:pt x="328" y="230"/>
                    <a:pt x="328" y="230"/>
                    <a:pt x="328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0" y="177"/>
                    <a:pt x="80" y="177"/>
                    <a:pt x="80" y="177"/>
                  </a:cubicBezTo>
                  <a:lnTo>
                    <a:pt x="328" y="17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9" name="Google Shape;2039;p41"/>
            <p:cNvSpPr/>
            <p:nvPr/>
          </p:nvSpPr>
          <p:spPr>
            <a:xfrm>
              <a:off x="1819275" y="1970088"/>
              <a:ext cx="207963" cy="207962"/>
            </a:xfrm>
            <a:custGeom>
              <a:rect b="b" l="l" r="r" t="t"/>
              <a:pathLst>
                <a:path extrusionOk="0" h="461" w="462">
                  <a:moveTo>
                    <a:pt x="230" y="9"/>
                  </a:moveTo>
                  <a:lnTo>
                    <a:pt x="230" y="9"/>
                  </a:lnTo>
                  <a:cubicBezTo>
                    <a:pt x="98" y="9"/>
                    <a:pt x="0" y="106"/>
                    <a:pt x="0" y="239"/>
                  </a:cubicBezTo>
                  <a:cubicBezTo>
                    <a:pt x="0" y="363"/>
                    <a:pt x="107" y="460"/>
                    <a:pt x="230" y="460"/>
                  </a:cubicBezTo>
                  <a:cubicBezTo>
                    <a:pt x="363" y="460"/>
                    <a:pt x="461" y="354"/>
                    <a:pt x="461" y="230"/>
                  </a:cubicBezTo>
                  <a:cubicBezTo>
                    <a:pt x="461" y="106"/>
                    <a:pt x="355" y="0"/>
                    <a:pt x="230" y="9"/>
                  </a:cubicBezTo>
                  <a:close/>
                  <a:moveTo>
                    <a:pt x="248" y="79"/>
                  </a:moveTo>
                  <a:lnTo>
                    <a:pt x="248" y="79"/>
                  </a:lnTo>
                  <a:cubicBezTo>
                    <a:pt x="275" y="79"/>
                    <a:pt x="283" y="97"/>
                    <a:pt x="283" y="106"/>
                  </a:cubicBezTo>
                  <a:cubicBezTo>
                    <a:pt x="283" y="132"/>
                    <a:pt x="266" y="150"/>
                    <a:pt x="239" y="150"/>
                  </a:cubicBezTo>
                  <a:cubicBezTo>
                    <a:pt x="222" y="150"/>
                    <a:pt x="213" y="132"/>
                    <a:pt x="213" y="115"/>
                  </a:cubicBezTo>
                  <a:cubicBezTo>
                    <a:pt x="213" y="106"/>
                    <a:pt x="222" y="79"/>
                    <a:pt x="248" y="79"/>
                  </a:cubicBezTo>
                  <a:close/>
                  <a:moveTo>
                    <a:pt x="195" y="372"/>
                  </a:moveTo>
                  <a:lnTo>
                    <a:pt x="195" y="372"/>
                  </a:lnTo>
                  <a:cubicBezTo>
                    <a:pt x="177" y="372"/>
                    <a:pt x="169" y="363"/>
                    <a:pt x="177" y="327"/>
                  </a:cubicBezTo>
                  <a:cubicBezTo>
                    <a:pt x="195" y="248"/>
                    <a:pt x="195" y="248"/>
                    <a:pt x="195" y="248"/>
                  </a:cubicBezTo>
                  <a:cubicBezTo>
                    <a:pt x="195" y="239"/>
                    <a:pt x="195" y="230"/>
                    <a:pt x="195" y="230"/>
                  </a:cubicBezTo>
                  <a:cubicBezTo>
                    <a:pt x="186" y="230"/>
                    <a:pt x="169" y="239"/>
                    <a:pt x="160" y="248"/>
                  </a:cubicBezTo>
                  <a:cubicBezTo>
                    <a:pt x="151" y="239"/>
                    <a:pt x="151" y="239"/>
                    <a:pt x="151" y="239"/>
                  </a:cubicBezTo>
                  <a:cubicBezTo>
                    <a:pt x="186" y="204"/>
                    <a:pt x="230" y="185"/>
                    <a:pt x="248" y="185"/>
                  </a:cubicBezTo>
                  <a:cubicBezTo>
                    <a:pt x="266" y="185"/>
                    <a:pt x="266" y="204"/>
                    <a:pt x="266" y="230"/>
                  </a:cubicBezTo>
                  <a:cubicBezTo>
                    <a:pt x="239" y="310"/>
                    <a:pt x="239" y="310"/>
                    <a:pt x="239" y="310"/>
                  </a:cubicBezTo>
                  <a:cubicBezTo>
                    <a:pt x="239" y="327"/>
                    <a:pt x="239" y="327"/>
                    <a:pt x="239" y="327"/>
                  </a:cubicBezTo>
                  <a:cubicBezTo>
                    <a:pt x="248" y="327"/>
                    <a:pt x="266" y="327"/>
                    <a:pt x="275" y="310"/>
                  </a:cubicBezTo>
                  <a:cubicBezTo>
                    <a:pt x="283" y="327"/>
                    <a:pt x="283" y="327"/>
                    <a:pt x="283" y="327"/>
                  </a:cubicBezTo>
                  <a:cubicBezTo>
                    <a:pt x="248" y="363"/>
                    <a:pt x="213" y="372"/>
                    <a:pt x="195" y="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0" name="Google Shape;2040;p41"/>
            <p:cNvSpPr/>
            <p:nvPr/>
          </p:nvSpPr>
          <p:spPr>
            <a:xfrm>
              <a:off x="1849438" y="1465263"/>
              <a:ext cx="104775" cy="222250"/>
            </a:xfrm>
            <a:custGeom>
              <a:rect b="b" l="l" r="r" t="t"/>
              <a:pathLst>
                <a:path extrusionOk="0" h="498" w="232">
                  <a:moveTo>
                    <a:pt x="178" y="0"/>
                  </a:moveTo>
                  <a:lnTo>
                    <a:pt x="178" y="0"/>
                  </a:lnTo>
                  <a:cubicBezTo>
                    <a:pt x="213" y="0"/>
                    <a:pt x="222" y="27"/>
                    <a:pt x="222" y="53"/>
                  </a:cubicBezTo>
                  <a:cubicBezTo>
                    <a:pt x="222" y="80"/>
                    <a:pt x="196" y="115"/>
                    <a:pt x="160" y="115"/>
                  </a:cubicBezTo>
                  <a:cubicBezTo>
                    <a:pt x="125" y="115"/>
                    <a:pt x="107" y="97"/>
                    <a:pt x="107" y="62"/>
                  </a:cubicBezTo>
                  <a:cubicBezTo>
                    <a:pt x="107" y="35"/>
                    <a:pt x="134" y="0"/>
                    <a:pt x="178" y="0"/>
                  </a:cubicBezTo>
                  <a:close/>
                  <a:moveTo>
                    <a:pt x="72" y="497"/>
                  </a:moveTo>
                  <a:lnTo>
                    <a:pt x="72" y="497"/>
                  </a:lnTo>
                  <a:cubicBezTo>
                    <a:pt x="45" y="497"/>
                    <a:pt x="28" y="478"/>
                    <a:pt x="45" y="407"/>
                  </a:cubicBezTo>
                  <a:cubicBezTo>
                    <a:pt x="81" y="284"/>
                    <a:pt x="81" y="284"/>
                    <a:pt x="81" y="284"/>
                  </a:cubicBezTo>
                  <a:cubicBezTo>
                    <a:pt x="81" y="266"/>
                    <a:pt x="81" y="257"/>
                    <a:pt x="81" y="257"/>
                  </a:cubicBezTo>
                  <a:cubicBezTo>
                    <a:pt x="72" y="257"/>
                    <a:pt x="37" y="275"/>
                    <a:pt x="19" y="284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63" y="213"/>
                    <a:pt x="143" y="178"/>
                    <a:pt x="169" y="178"/>
                  </a:cubicBezTo>
                  <a:cubicBezTo>
                    <a:pt x="196" y="178"/>
                    <a:pt x="205" y="213"/>
                    <a:pt x="187" y="257"/>
                  </a:cubicBezTo>
                  <a:cubicBezTo>
                    <a:pt x="151" y="390"/>
                    <a:pt x="151" y="390"/>
                    <a:pt x="151" y="390"/>
                  </a:cubicBezTo>
                  <a:cubicBezTo>
                    <a:pt x="151" y="416"/>
                    <a:pt x="151" y="425"/>
                    <a:pt x="160" y="425"/>
                  </a:cubicBezTo>
                  <a:cubicBezTo>
                    <a:pt x="160" y="425"/>
                    <a:pt x="187" y="407"/>
                    <a:pt x="213" y="390"/>
                  </a:cubicBezTo>
                  <a:cubicBezTo>
                    <a:pt x="231" y="407"/>
                    <a:pt x="231" y="407"/>
                    <a:pt x="231" y="407"/>
                  </a:cubicBezTo>
                  <a:cubicBezTo>
                    <a:pt x="169" y="478"/>
                    <a:pt x="98" y="497"/>
                    <a:pt x="72" y="4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1" name="Google Shape;2041;p41"/>
            <p:cNvSpPr/>
            <p:nvPr/>
          </p:nvSpPr>
          <p:spPr>
            <a:xfrm>
              <a:off x="7164388" y="1970088"/>
              <a:ext cx="188912" cy="187325"/>
            </a:xfrm>
            <a:custGeom>
              <a:rect b="b" l="l" r="r" t="t"/>
              <a:pathLst>
                <a:path extrusionOk="0" h="417" w="417">
                  <a:moveTo>
                    <a:pt x="213" y="0"/>
                  </a:moveTo>
                  <a:lnTo>
                    <a:pt x="213" y="0"/>
                  </a:lnTo>
                  <a:cubicBezTo>
                    <a:pt x="97" y="0"/>
                    <a:pt x="0" y="89"/>
                    <a:pt x="0" y="204"/>
                  </a:cubicBezTo>
                  <a:cubicBezTo>
                    <a:pt x="0" y="319"/>
                    <a:pt x="97" y="416"/>
                    <a:pt x="213" y="416"/>
                  </a:cubicBezTo>
                  <a:cubicBezTo>
                    <a:pt x="328" y="416"/>
                    <a:pt x="416" y="319"/>
                    <a:pt x="416" y="204"/>
                  </a:cubicBezTo>
                  <a:cubicBezTo>
                    <a:pt x="416" y="89"/>
                    <a:pt x="328" y="0"/>
                    <a:pt x="213" y="0"/>
                  </a:cubicBezTo>
                  <a:close/>
                  <a:moveTo>
                    <a:pt x="257" y="204"/>
                  </a:moveTo>
                  <a:lnTo>
                    <a:pt x="257" y="204"/>
                  </a:lnTo>
                  <a:cubicBezTo>
                    <a:pt x="328" y="284"/>
                    <a:pt x="328" y="284"/>
                    <a:pt x="328" y="284"/>
                  </a:cubicBezTo>
                  <a:cubicBezTo>
                    <a:pt x="284" y="328"/>
                    <a:pt x="284" y="328"/>
                    <a:pt x="284" y="328"/>
                  </a:cubicBezTo>
                  <a:cubicBezTo>
                    <a:pt x="213" y="248"/>
                    <a:pt x="213" y="248"/>
                    <a:pt x="213" y="248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88" y="284"/>
                    <a:pt x="88" y="284"/>
                    <a:pt x="88" y="284"/>
                  </a:cubicBezTo>
                  <a:cubicBezTo>
                    <a:pt x="168" y="204"/>
                    <a:pt x="168" y="204"/>
                    <a:pt x="168" y="204"/>
                  </a:cubicBezTo>
                  <a:cubicBezTo>
                    <a:pt x="88" y="134"/>
                    <a:pt x="88" y="134"/>
                    <a:pt x="88" y="134"/>
                  </a:cubicBezTo>
                  <a:cubicBezTo>
                    <a:pt x="132" y="89"/>
                    <a:pt x="132" y="89"/>
                    <a:pt x="132" y="89"/>
                  </a:cubicBezTo>
                  <a:cubicBezTo>
                    <a:pt x="213" y="159"/>
                    <a:pt x="213" y="159"/>
                    <a:pt x="213" y="159"/>
                  </a:cubicBezTo>
                  <a:cubicBezTo>
                    <a:pt x="284" y="89"/>
                    <a:pt x="284" y="89"/>
                    <a:pt x="284" y="89"/>
                  </a:cubicBezTo>
                  <a:cubicBezTo>
                    <a:pt x="328" y="134"/>
                    <a:pt x="328" y="134"/>
                    <a:pt x="328" y="134"/>
                  </a:cubicBezTo>
                  <a:lnTo>
                    <a:pt x="257" y="20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2" name="Google Shape;2042;p41"/>
            <p:cNvSpPr/>
            <p:nvPr/>
          </p:nvSpPr>
          <p:spPr>
            <a:xfrm>
              <a:off x="3616325" y="1947863"/>
              <a:ext cx="207963" cy="207962"/>
            </a:xfrm>
            <a:custGeom>
              <a:rect b="b" l="l" r="r" t="t"/>
              <a:pathLst>
                <a:path extrusionOk="0" h="461" w="461">
                  <a:moveTo>
                    <a:pt x="231" y="9"/>
                  </a:moveTo>
                  <a:lnTo>
                    <a:pt x="231" y="9"/>
                  </a:lnTo>
                  <a:cubicBezTo>
                    <a:pt x="97" y="9"/>
                    <a:pt x="0" y="106"/>
                    <a:pt x="0" y="239"/>
                  </a:cubicBezTo>
                  <a:cubicBezTo>
                    <a:pt x="0" y="363"/>
                    <a:pt x="106" y="460"/>
                    <a:pt x="231" y="460"/>
                  </a:cubicBezTo>
                  <a:cubicBezTo>
                    <a:pt x="363" y="460"/>
                    <a:pt x="460" y="354"/>
                    <a:pt x="460" y="230"/>
                  </a:cubicBezTo>
                  <a:cubicBezTo>
                    <a:pt x="460" y="106"/>
                    <a:pt x="354" y="0"/>
                    <a:pt x="231" y="9"/>
                  </a:cubicBezTo>
                  <a:close/>
                  <a:moveTo>
                    <a:pt x="231" y="372"/>
                  </a:moveTo>
                  <a:lnTo>
                    <a:pt x="231" y="372"/>
                  </a:lnTo>
                  <a:cubicBezTo>
                    <a:pt x="221" y="372"/>
                    <a:pt x="221" y="372"/>
                    <a:pt x="221" y="372"/>
                  </a:cubicBezTo>
                  <a:cubicBezTo>
                    <a:pt x="204" y="372"/>
                    <a:pt x="195" y="354"/>
                    <a:pt x="195" y="336"/>
                  </a:cubicBezTo>
                  <a:cubicBezTo>
                    <a:pt x="195" y="319"/>
                    <a:pt x="204" y="301"/>
                    <a:pt x="231" y="301"/>
                  </a:cubicBezTo>
                  <a:cubicBezTo>
                    <a:pt x="248" y="310"/>
                    <a:pt x="257" y="319"/>
                    <a:pt x="257" y="336"/>
                  </a:cubicBezTo>
                  <a:cubicBezTo>
                    <a:pt x="257" y="363"/>
                    <a:pt x="248" y="372"/>
                    <a:pt x="231" y="372"/>
                  </a:cubicBezTo>
                  <a:close/>
                  <a:moveTo>
                    <a:pt x="310" y="213"/>
                  </a:moveTo>
                  <a:lnTo>
                    <a:pt x="310" y="213"/>
                  </a:lnTo>
                  <a:cubicBezTo>
                    <a:pt x="301" y="213"/>
                    <a:pt x="293" y="221"/>
                    <a:pt x="284" y="230"/>
                  </a:cubicBezTo>
                  <a:cubicBezTo>
                    <a:pt x="266" y="248"/>
                    <a:pt x="266" y="248"/>
                    <a:pt x="266" y="248"/>
                  </a:cubicBezTo>
                  <a:cubicBezTo>
                    <a:pt x="257" y="248"/>
                    <a:pt x="257" y="257"/>
                    <a:pt x="257" y="257"/>
                  </a:cubicBezTo>
                  <a:cubicBezTo>
                    <a:pt x="248" y="266"/>
                    <a:pt x="248" y="266"/>
                    <a:pt x="248" y="274"/>
                  </a:cubicBezTo>
                  <a:cubicBezTo>
                    <a:pt x="195" y="274"/>
                    <a:pt x="195" y="274"/>
                    <a:pt x="195" y="274"/>
                  </a:cubicBezTo>
                  <a:cubicBezTo>
                    <a:pt x="195" y="257"/>
                    <a:pt x="195" y="248"/>
                    <a:pt x="204" y="230"/>
                  </a:cubicBezTo>
                  <a:cubicBezTo>
                    <a:pt x="221" y="221"/>
                    <a:pt x="248" y="204"/>
                    <a:pt x="248" y="204"/>
                  </a:cubicBezTo>
                  <a:lnTo>
                    <a:pt x="257" y="195"/>
                  </a:lnTo>
                  <a:cubicBezTo>
                    <a:pt x="257" y="185"/>
                    <a:pt x="266" y="176"/>
                    <a:pt x="266" y="176"/>
                  </a:cubicBezTo>
                  <a:cubicBezTo>
                    <a:pt x="266" y="168"/>
                    <a:pt x="257" y="160"/>
                    <a:pt x="257" y="150"/>
                  </a:cubicBezTo>
                  <a:cubicBezTo>
                    <a:pt x="248" y="141"/>
                    <a:pt x="240" y="141"/>
                    <a:pt x="231" y="141"/>
                  </a:cubicBezTo>
                  <a:cubicBezTo>
                    <a:pt x="221" y="141"/>
                    <a:pt x="213" y="141"/>
                    <a:pt x="204" y="150"/>
                  </a:cubicBezTo>
                  <a:cubicBezTo>
                    <a:pt x="195" y="160"/>
                    <a:pt x="195" y="168"/>
                    <a:pt x="195" y="176"/>
                  </a:cubicBezTo>
                  <a:cubicBezTo>
                    <a:pt x="195" y="185"/>
                    <a:pt x="195" y="185"/>
                    <a:pt x="195" y="185"/>
                  </a:cubicBezTo>
                  <a:cubicBezTo>
                    <a:pt x="142" y="185"/>
                    <a:pt x="142" y="185"/>
                    <a:pt x="142" y="185"/>
                  </a:cubicBezTo>
                  <a:cubicBezTo>
                    <a:pt x="142" y="176"/>
                    <a:pt x="142" y="176"/>
                    <a:pt x="142" y="176"/>
                  </a:cubicBezTo>
                  <a:cubicBezTo>
                    <a:pt x="142" y="141"/>
                    <a:pt x="150" y="123"/>
                    <a:pt x="177" y="106"/>
                  </a:cubicBezTo>
                  <a:cubicBezTo>
                    <a:pt x="186" y="97"/>
                    <a:pt x="204" y="97"/>
                    <a:pt x="231" y="97"/>
                  </a:cubicBezTo>
                  <a:cubicBezTo>
                    <a:pt x="257" y="97"/>
                    <a:pt x="275" y="97"/>
                    <a:pt x="293" y="115"/>
                  </a:cubicBezTo>
                  <a:cubicBezTo>
                    <a:pt x="310" y="123"/>
                    <a:pt x="319" y="141"/>
                    <a:pt x="319" y="168"/>
                  </a:cubicBezTo>
                  <a:cubicBezTo>
                    <a:pt x="319" y="185"/>
                    <a:pt x="319" y="195"/>
                    <a:pt x="310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3" name="Google Shape;2043;p41"/>
            <p:cNvSpPr/>
            <p:nvPr/>
          </p:nvSpPr>
          <p:spPr>
            <a:xfrm>
              <a:off x="8086725" y="1997075"/>
              <a:ext cx="128588" cy="133350"/>
            </a:xfrm>
            <a:custGeom>
              <a:rect b="b" l="l" r="r" t="t"/>
              <a:pathLst>
                <a:path extrusionOk="0" h="294" w="285">
                  <a:moveTo>
                    <a:pt x="265" y="125"/>
                  </a:moveTo>
                  <a:lnTo>
                    <a:pt x="265" y="125"/>
                  </a:lnTo>
                  <a:cubicBezTo>
                    <a:pt x="168" y="125"/>
                    <a:pt x="168" y="125"/>
                    <a:pt x="168" y="125"/>
                  </a:cubicBezTo>
                  <a:cubicBezTo>
                    <a:pt x="168" y="18"/>
                    <a:pt x="168" y="18"/>
                    <a:pt x="168" y="18"/>
                  </a:cubicBezTo>
                  <a:cubicBezTo>
                    <a:pt x="168" y="0"/>
                    <a:pt x="150" y="0"/>
                    <a:pt x="141" y="0"/>
                  </a:cubicBezTo>
                  <a:cubicBezTo>
                    <a:pt x="124" y="0"/>
                    <a:pt x="115" y="0"/>
                    <a:pt x="115" y="18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0" y="125"/>
                    <a:pt x="0" y="133"/>
                    <a:pt x="0" y="142"/>
                  </a:cubicBezTo>
                  <a:cubicBezTo>
                    <a:pt x="0" y="160"/>
                    <a:pt x="0" y="169"/>
                    <a:pt x="9" y="169"/>
                  </a:cubicBezTo>
                  <a:cubicBezTo>
                    <a:pt x="115" y="169"/>
                    <a:pt x="115" y="169"/>
                    <a:pt x="115" y="169"/>
                  </a:cubicBezTo>
                  <a:cubicBezTo>
                    <a:pt x="115" y="275"/>
                    <a:pt x="115" y="275"/>
                    <a:pt x="115" y="275"/>
                  </a:cubicBezTo>
                  <a:cubicBezTo>
                    <a:pt x="115" y="284"/>
                    <a:pt x="124" y="293"/>
                    <a:pt x="141" y="293"/>
                  </a:cubicBezTo>
                  <a:cubicBezTo>
                    <a:pt x="150" y="293"/>
                    <a:pt x="168" y="284"/>
                    <a:pt x="168" y="275"/>
                  </a:cubicBezTo>
                  <a:cubicBezTo>
                    <a:pt x="168" y="169"/>
                    <a:pt x="168" y="169"/>
                    <a:pt x="168" y="169"/>
                  </a:cubicBezTo>
                  <a:cubicBezTo>
                    <a:pt x="265" y="169"/>
                    <a:pt x="265" y="169"/>
                    <a:pt x="265" y="169"/>
                  </a:cubicBezTo>
                  <a:cubicBezTo>
                    <a:pt x="284" y="169"/>
                    <a:pt x="284" y="160"/>
                    <a:pt x="284" y="142"/>
                  </a:cubicBezTo>
                  <a:cubicBezTo>
                    <a:pt x="284" y="133"/>
                    <a:pt x="284" y="125"/>
                    <a:pt x="265" y="12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4" name="Google Shape;2044;p41"/>
            <p:cNvSpPr/>
            <p:nvPr/>
          </p:nvSpPr>
          <p:spPr>
            <a:xfrm>
              <a:off x="7642225" y="2052638"/>
              <a:ext cx="127000" cy="20637"/>
            </a:xfrm>
            <a:custGeom>
              <a:rect b="b" l="l" r="r" t="t"/>
              <a:pathLst>
                <a:path extrusionOk="0" h="45" w="283">
                  <a:moveTo>
                    <a:pt x="265" y="0"/>
                  </a:moveTo>
                  <a:lnTo>
                    <a:pt x="265" y="0"/>
                  </a:ln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8"/>
                    <a:pt x="0" y="17"/>
                  </a:cubicBezTo>
                  <a:cubicBezTo>
                    <a:pt x="0" y="35"/>
                    <a:pt x="0" y="44"/>
                    <a:pt x="9" y="44"/>
                  </a:cubicBezTo>
                  <a:cubicBezTo>
                    <a:pt x="265" y="44"/>
                    <a:pt x="265" y="44"/>
                    <a:pt x="265" y="44"/>
                  </a:cubicBezTo>
                  <a:cubicBezTo>
                    <a:pt x="282" y="44"/>
                    <a:pt x="282" y="35"/>
                    <a:pt x="282" y="17"/>
                  </a:cubicBezTo>
                  <a:cubicBezTo>
                    <a:pt x="282" y="8"/>
                    <a:pt x="282" y="0"/>
                    <a:pt x="265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5" name="Google Shape;2045;p41"/>
            <p:cNvSpPr/>
            <p:nvPr/>
          </p:nvSpPr>
          <p:spPr>
            <a:xfrm>
              <a:off x="2273300" y="2381250"/>
              <a:ext cx="223838" cy="227013"/>
            </a:xfrm>
            <a:custGeom>
              <a:rect b="b" l="l" r="r" t="t"/>
              <a:pathLst>
                <a:path extrusionOk="0" h="505" w="497">
                  <a:moveTo>
                    <a:pt x="469" y="8"/>
                  </a:moveTo>
                  <a:lnTo>
                    <a:pt x="469" y="8"/>
                  </a:lnTo>
                  <a:cubicBezTo>
                    <a:pt x="469" y="8"/>
                    <a:pt x="461" y="0"/>
                    <a:pt x="452" y="0"/>
                  </a:cubicBezTo>
                  <a:cubicBezTo>
                    <a:pt x="443" y="8"/>
                    <a:pt x="443" y="17"/>
                    <a:pt x="443" y="17"/>
                  </a:cubicBezTo>
                  <a:cubicBezTo>
                    <a:pt x="461" y="88"/>
                    <a:pt x="416" y="141"/>
                    <a:pt x="381" y="168"/>
                  </a:cubicBezTo>
                  <a:cubicBezTo>
                    <a:pt x="372" y="141"/>
                    <a:pt x="372" y="141"/>
                    <a:pt x="372" y="141"/>
                  </a:cubicBezTo>
                  <a:cubicBezTo>
                    <a:pt x="363" y="141"/>
                    <a:pt x="355" y="132"/>
                    <a:pt x="346" y="132"/>
                  </a:cubicBezTo>
                  <a:cubicBezTo>
                    <a:pt x="265" y="132"/>
                    <a:pt x="265" y="132"/>
                    <a:pt x="265" y="132"/>
                  </a:cubicBezTo>
                  <a:cubicBezTo>
                    <a:pt x="257" y="132"/>
                    <a:pt x="248" y="132"/>
                    <a:pt x="240" y="141"/>
                  </a:cubicBezTo>
                  <a:cubicBezTo>
                    <a:pt x="9" y="300"/>
                    <a:pt x="9" y="300"/>
                    <a:pt x="9" y="300"/>
                  </a:cubicBezTo>
                  <a:cubicBezTo>
                    <a:pt x="0" y="309"/>
                    <a:pt x="0" y="327"/>
                    <a:pt x="9" y="336"/>
                  </a:cubicBezTo>
                  <a:cubicBezTo>
                    <a:pt x="106" y="486"/>
                    <a:pt x="106" y="486"/>
                    <a:pt x="106" y="486"/>
                  </a:cubicBezTo>
                  <a:cubicBezTo>
                    <a:pt x="115" y="504"/>
                    <a:pt x="133" y="495"/>
                    <a:pt x="142" y="495"/>
                  </a:cubicBezTo>
                  <a:cubicBezTo>
                    <a:pt x="372" y="327"/>
                    <a:pt x="372" y="327"/>
                    <a:pt x="372" y="327"/>
                  </a:cubicBezTo>
                  <a:cubicBezTo>
                    <a:pt x="381" y="327"/>
                    <a:pt x="390" y="309"/>
                    <a:pt x="390" y="309"/>
                  </a:cubicBezTo>
                  <a:cubicBezTo>
                    <a:pt x="416" y="229"/>
                    <a:pt x="416" y="229"/>
                    <a:pt x="416" y="229"/>
                  </a:cubicBezTo>
                  <a:cubicBezTo>
                    <a:pt x="416" y="221"/>
                    <a:pt x="416" y="212"/>
                    <a:pt x="408" y="203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452" y="150"/>
                    <a:pt x="496" y="88"/>
                    <a:pt x="469" y="8"/>
                  </a:cubicBezTo>
                  <a:close/>
                  <a:moveTo>
                    <a:pt x="363" y="247"/>
                  </a:moveTo>
                  <a:lnTo>
                    <a:pt x="363" y="247"/>
                  </a:lnTo>
                  <a:cubicBezTo>
                    <a:pt x="346" y="256"/>
                    <a:pt x="319" y="256"/>
                    <a:pt x="310" y="229"/>
                  </a:cubicBezTo>
                  <a:cubicBezTo>
                    <a:pt x="293" y="212"/>
                    <a:pt x="301" y="194"/>
                    <a:pt x="319" y="176"/>
                  </a:cubicBezTo>
                  <a:cubicBezTo>
                    <a:pt x="328" y="168"/>
                    <a:pt x="346" y="168"/>
                    <a:pt x="363" y="176"/>
                  </a:cubicBezTo>
                  <a:cubicBezTo>
                    <a:pt x="355" y="185"/>
                    <a:pt x="355" y="185"/>
                    <a:pt x="355" y="185"/>
                  </a:cubicBezTo>
                  <a:cubicBezTo>
                    <a:pt x="346" y="185"/>
                    <a:pt x="337" y="194"/>
                    <a:pt x="346" y="203"/>
                  </a:cubicBezTo>
                  <a:cubicBezTo>
                    <a:pt x="346" y="212"/>
                    <a:pt x="355" y="212"/>
                    <a:pt x="355" y="212"/>
                  </a:cubicBezTo>
                  <a:cubicBezTo>
                    <a:pt x="363" y="212"/>
                    <a:pt x="363" y="212"/>
                    <a:pt x="363" y="212"/>
                  </a:cubicBezTo>
                  <a:cubicBezTo>
                    <a:pt x="372" y="212"/>
                    <a:pt x="372" y="212"/>
                    <a:pt x="381" y="203"/>
                  </a:cubicBezTo>
                  <a:cubicBezTo>
                    <a:pt x="381" y="221"/>
                    <a:pt x="372" y="238"/>
                    <a:pt x="363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6" name="Google Shape;2046;p41"/>
            <p:cNvSpPr/>
            <p:nvPr/>
          </p:nvSpPr>
          <p:spPr>
            <a:xfrm>
              <a:off x="2268538" y="2876550"/>
              <a:ext cx="223837" cy="125413"/>
            </a:xfrm>
            <a:custGeom>
              <a:rect b="b" l="l" r="r" t="t"/>
              <a:pathLst>
                <a:path extrusionOk="0" h="276" w="497">
                  <a:moveTo>
                    <a:pt x="249" y="0"/>
                  </a:moveTo>
                  <a:lnTo>
                    <a:pt x="249" y="0"/>
                  </a:lnTo>
                  <a:cubicBezTo>
                    <a:pt x="89" y="0"/>
                    <a:pt x="0" y="115"/>
                    <a:pt x="0" y="133"/>
                  </a:cubicBezTo>
                  <a:cubicBezTo>
                    <a:pt x="0" y="151"/>
                    <a:pt x="89" y="275"/>
                    <a:pt x="249" y="275"/>
                  </a:cubicBezTo>
                  <a:cubicBezTo>
                    <a:pt x="408" y="275"/>
                    <a:pt x="496" y="151"/>
                    <a:pt x="496" y="133"/>
                  </a:cubicBezTo>
                  <a:cubicBezTo>
                    <a:pt x="496" y="115"/>
                    <a:pt x="408" y="0"/>
                    <a:pt x="249" y="0"/>
                  </a:cubicBezTo>
                  <a:close/>
                  <a:moveTo>
                    <a:pt x="249" y="239"/>
                  </a:moveTo>
                  <a:lnTo>
                    <a:pt x="249" y="239"/>
                  </a:lnTo>
                  <a:cubicBezTo>
                    <a:pt x="186" y="239"/>
                    <a:pt x="142" y="195"/>
                    <a:pt x="142" y="133"/>
                  </a:cubicBezTo>
                  <a:cubicBezTo>
                    <a:pt x="142" y="79"/>
                    <a:pt x="186" y="26"/>
                    <a:pt x="249" y="26"/>
                  </a:cubicBezTo>
                  <a:cubicBezTo>
                    <a:pt x="310" y="26"/>
                    <a:pt x="355" y="79"/>
                    <a:pt x="355" y="133"/>
                  </a:cubicBezTo>
                  <a:cubicBezTo>
                    <a:pt x="355" y="195"/>
                    <a:pt x="310" y="239"/>
                    <a:pt x="249" y="239"/>
                  </a:cubicBezTo>
                  <a:close/>
                  <a:moveTo>
                    <a:pt x="249" y="133"/>
                  </a:moveTo>
                  <a:lnTo>
                    <a:pt x="249" y="133"/>
                  </a:lnTo>
                  <a:cubicBezTo>
                    <a:pt x="239" y="123"/>
                    <a:pt x="266" y="79"/>
                    <a:pt x="249" y="79"/>
                  </a:cubicBezTo>
                  <a:cubicBezTo>
                    <a:pt x="221" y="79"/>
                    <a:pt x="195" y="107"/>
                    <a:pt x="195" y="133"/>
                  </a:cubicBezTo>
                  <a:cubicBezTo>
                    <a:pt x="195" y="168"/>
                    <a:pt x="221" y="186"/>
                    <a:pt x="249" y="186"/>
                  </a:cubicBezTo>
                  <a:cubicBezTo>
                    <a:pt x="274" y="186"/>
                    <a:pt x="302" y="168"/>
                    <a:pt x="302" y="133"/>
                  </a:cubicBezTo>
                  <a:cubicBezTo>
                    <a:pt x="302" y="123"/>
                    <a:pt x="257" y="142"/>
                    <a:pt x="249" y="1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7" name="Google Shape;2047;p41"/>
            <p:cNvSpPr/>
            <p:nvPr/>
          </p:nvSpPr>
          <p:spPr>
            <a:xfrm>
              <a:off x="1831975" y="2833688"/>
              <a:ext cx="207963" cy="207962"/>
            </a:xfrm>
            <a:custGeom>
              <a:rect b="b" l="l" r="r" t="t"/>
              <a:pathLst>
                <a:path extrusionOk="0" h="461" w="461">
                  <a:moveTo>
                    <a:pt x="230" y="8"/>
                  </a:moveTo>
                  <a:lnTo>
                    <a:pt x="230" y="8"/>
                  </a:lnTo>
                  <a:cubicBezTo>
                    <a:pt x="97" y="8"/>
                    <a:pt x="0" y="106"/>
                    <a:pt x="0" y="239"/>
                  </a:cubicBezTo>
                  <a:cubicBezTo>
                    <a:pt x="0" y="363"/>
                    <a:pt x="106" y="460"/>
                    <a:pt x="230" y="460"/>
                  </a:cubicBezTo>
                  <a:cubicBezTo>
                    <a:pt x="363" y="460"/>
                    <a:pt x="460" y="354"/>
                    <a:pt x="460" y="230"/>
                  </a:cubicBezTo>
                  <a:cubicBezTo>
                    <a:pt x="460" y="106"/>
                    <a:pt x="354" y="0"/>
                    <a:pt x="230" y="8"/>
                  </a:cubicBezTo>
                  <a:close/>
                  <a:moveTo>
                    <a:pt x="230" y="35"/>
                  </a:moveTo>
                  <a:lnTo>
                    <a:pt x="230" y="35"/>
                  </a:lnTo>
                  <a:cubicBezTo>
                    <a:pt x="256" y="35"/>
                    <a:pt x="291" y="44"/>
                    <a:pt x="319" y="53"/>
                  </a:cubicBezTo>
                  <a:cubicBezTo>
                    <a:pt x="291" y="106"/>
                    <a:pt x="291" y="106"/>
                    <a:pt x="291" y="106"/>
                  </a:cubicBezTo>
                  <a:cubicBezTo>
                    <a:pt x="275" y="97"/>
                    <a:pt x="247" y="97"/>
                    <a:pt x="230" y="97"/>
                  </a:cubicBezTo>
                  <a:cubicBezTo>
                    <a:pt x="203" y="97"/>
                    <a:pt x="185" y="97"/>
                    <a:pt x="168" y="106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68" y="44"/>
                    <a:pt x="194" y="35"/>
                    <a:pt x="230" y="35"/>
                  </a:cubicBezTo>
                  <a:close/>
                  <a:moveTo>
                    <a:pt x="106" y="292"/>
                  </a:moveTo>
                  <a:lnTo>
                    <a:pt x="106" y="292"/>
                  </a:lnTo>
                  <a:cubicBezTo>
                    <a:pt x="53" y="327"/>
                    <a:pt x="53" y="327"/>
                    <a:pt x="53" y="327"/>
                  </a:cubicBezTo>
                  <a:cubicBezTo>
                    <a:pt x="35" y="301"/>
                    <a:pt x="35" y="265"/>
                    <a:pt x="35" y="239"/>
                  </a:cubicBezTo>
                  <a:cubicBezTo>
                    <a:pt x="26" y="204"/>
                    <a:pt x="35" y="167"/>
                    <a:pt x="53" y="141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97" y="185"/>
                    <a:pt x="88" y="212"/>
                    <a:pt x="88" y="230"/>
                  </a:cubicBezTo>
                  <a:cubicBezTo>
                    <a:pt x="88" y="257"/>
                    <a:pt x="97" y="274"/>
                    <a:pt x="106" y="292"/>
                  </a:cubicBezTo>
                  <a:close/>
                  <a:moveTo>
                    <a:pt x="230" y="433"/>
                  </a:moveTo>
                  <a:lnTo>
                    <a:pt x="230" y="433"/>
                  </a:lnTo>
                  <a:cubicBezTo>
                    <a:pt x="194" y="433"/>
                    <a:pt x="168" y="425"/>
                    <a:pt x="141" y="407"/>
                  </a:cubicBezTo>
                  <a:cubicBezTo>
                    <a:pt x="168" y="354"/>
                    <a:pt x="168" y="354"/>
                    <a:pt x="168" y="354"/>
                  </a:cubicBezTo>
                  <a:cubicBezTo>
                    <a:pt x="185" y="363"/>
                    <a:pt x="203" y="372"/>
                    <a:pt x="230" y="372"/>
                  </a:cubicBezTo>
                  <a:cubicBezTo>
                    <a:pt x="247" y="372"/>
                    <a:pt x="275" y="363"/>
                    <a:pt x="291" y="354"/>
                  </a:cubicBezTo>
                  <a:cubicBezTo>
                    <a:pt x="319" y="407"/>
                    <a:pt x="319" y="407"/>
                    <a:pt x="319" y="407"/>
                  </a:cubicBezTo>
                  <a:cubicBezTo>
                    <a:pt x="291" y="425"/>
                    <a:pt x="266" y="433"/>
                    <a:pt x="230" y="433"/>
                  </a:cubicBezTo>
                  <a:close/>
                  <a:moveTo>
                    <a:pt x="230" y="345"/>
                  </a:moveTo>
                  <a:lnTo>
                    <a:pt x="230" y="345"/>
                  </a:lnTo>
                  <a:cubicBezTo>
                    <a:pt x="168" y="345"/>
                    <a:pt x="124" y="292"/>
                    <a:pt x="124" y="230"/>
                  </a:cubicBezTo>
                  <a:cubicBezTo>
                    <a:pt x="124" y="167"/>
                    <a:pt x="168" y="123"/>
                    <a:pt x="230" y="123"/>
                  </a:cubicBezTo>
                  <a:cubicBezTo>
                    <a:pt x="291" y="123"/>
                    <a:pt x="336" y="167"/>
                    <a:pt x="336" y="230"/>
                  </a:cubicBezTo>
                  <a:cubicBezTo>
                    <a:pt x="336" y="292"/>
                    <a:pt x="291" y="345"/>
                    <a:pt x="230" y="345"/>
                  </a:cubicBezTo>
                  <a:close/>
                  <a:moveTo>
                    <a:pt x="354" y="292"/>
                  </a:moveTo>
                  <a:lnTo>
                    <a:pt x="354" y="292"/>
                  </a:lnTo>
                  <a:cubicBezTo>
                    <a:pt x="363" y="274"/>
                    <a:pt x="372" y="257"/>
                    <a:pt x="372" y="230"/>
                  </a:cubicBezTo>
                  <a:cubicBezTo>
                    <a:pt x="372" y="212"/>
                    <a:pt x="363" y="185"/>
                    <a:pt x="354" y="167"/>
                  </a:cubicBezTo>
                  <a:cubicBezTo>
                    <a:pt x="407" y="141"/>
                    <a:pt x="407" y="141"/>
                    <a:pt x="407" y="141"/>
                  </a:cubicBezTo>
                  <a:cubicBezTo>
                    <a:pt x="416" y="167"/>
                    <a:pt x="425" y="195"/>
                    <a:pt x="425" y="230"/>
                  </a:cubicBezTo>
                  <a:cubicBezTo>
                    <a:pt x="425" y="265"/>
                    <a:pt x="416" y="292"/>
                    <a:pt x="407" y="327"/>
                  </a:cubicBezTo>
                  <a:lnTo>
                    <a:pt x="354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8" name="Google Shape;2048;p41"/>
            <p:cNvSpPr/>
            <p:nvPr/>
          </p:nvSpPr>
          <p:spPr>
            <a:xfrm>
              <a:off x="949325" y="2844800"/>
              <a:ext cx="192088" cy="188913"/>
            </a:xfrm>
            <a:custGeom>
              <a:rect b="b" l="l" r="r" t="t"/>
              <a:pathLst>
                <a:path extrusionOk="0" h="417" w="427">
                  <a:moveTo>
                    <a:pt x="416" y="53"/>
                  </a:moveTo>
                  <a:lnTo>
                    <a:pt x="416" y="53"/>
                  </a:lnTo>
                  <a:cubicBezTo>
                    <a:pt x="408" y="44"/>
                    <a:pt x="363" y="9"/>
                    <a:pt x="354" y="9"/>
                  </a:cubicBezTo>
                  <a:cubicBezTo>
                    <a:pt x="354" y="0"/>
                    <a:pt x="337" y="0"/>
                    <a:pt x="328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72" y="0"/>
                    <a:pt x="62" y="9"/>
                  </a:cubicBezTo>
                  <a:cubicBezTo>
                    <a:pt x="62" y="9"/>
                    <a:pt x="18" y="44"/>
                    <a:pt x="9" y="53"/>
                  </a:cubicBezTo>
                  <a:cubicBezTo>
                    <a:pt x="0" y="53"/>
                    <a:pt x="0" y="62"/>
                    <a:pt x="0" y="80"/>
                  </a:cubicBezTo>
                  <a:cubicBezTo>
                    <a:pt x="0" y="88"/>
                    <a:pt x="44" y="399"/>
                    <a:pt x="44" y="399"/>
                  </a:cubicBezTo>
                  <a:cubicBezTo>
                    <a:pt x="53" y="407"/>
                    <a:pt x="62" y="416"/>
                    <a:pt x="72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63" y="416"/>
                    <a:pt x="372" y="407"/>
                    <a:pt x="381" y="399"/>
                  </a:cubicBezTo>
                  <a:cubicBezTo>
                    <a:pt x="381" y="399"/>
                    <a:pt x="426" y="88"/>
                    <a:pt x="426" y="80"/>
                  </a:cubicBezTo>
                  <a:cubicBezTo>
                    <a:pt x="426" y="62"/>
                    <a:pt x="416" y="53"/>
                    <a:pt x="416" y="53"/>
                  </a:cubicBezTo>
                  <a:close/>
                  <a:moveTo>
                    <a:pt x="213" y="266"/>
                  </a:moveTo>
                  <a:lnTo>
                    <a:pt x="213" y="266"/>
                  </a:lnTo>
                  <a:cubicBezTo>
                    <a:pt x="133" y="266"/>
                    <a:pt x="116" y="150"/>
                    <a:pt x="107" y="124"/>
                  </a:cubicBezTo>
                  <a:cubicBezTo>
                    <a:pt x="160" y="124"/>
                    <a:pt x="160" y="124"/>
                    <a:pt x="160" y="124"/>
                  </a:cubicBezTo>
                  <a:cubicBezTo>
                    <a:pt x="160" y="159"/>
                    <a:pt x="178" y="222"/>
                    <a:pt x="213" y="222"/>
                  </a:cubicBezTo>
                  <a:cubicBezTo>
                    <a:pt x="248" y="222"/>
                    <a:pt x="257" y="159"/>
                    <a:pt x="266" y="124"/>
                  </a:cubicBezTo>
                  <a:cubicBezTo>
                    <a:pt x="310" y="124"/>
                    <a:pt x="310" y="124"/>
                    <a:pt x="310" y="124"/>
                  </a:cubicBezTo>
                  <a:cubicBezTo>
                    <a:pt x="310" y="150"/>
                    <a:pt x="293" y="266"/>
                    <a:pt x="213" y="266"/>
                  </a:cubicBezTo>
                  <a:close/>
                  <a:moveTo>
                    <a:pt x="36" y="80"/>
                  </a:moveTo>
                  <a:lnTo>
                    <a:pt x="36" y="80"/>
                  </a:lnTo>
                  <a:cubicBezTo>
                    <a:pt x="89" y="27"/>
                    <a:pt x="89" y="27"/>
                    <a:pt x="89" y="27"/>
                  </a:cubicBezTo>
                  <a:cubicBezTo>
                    <a:pt x="328" y="27"/>
                    <a:pt x="328" y="27"/>
                    <a:pt x="328" y="27"/>
                  </a:cubicBezTo>
                  <a:cubicBezTo>
                    <a:pt x="391" y="80"/>
                    <a:pt x="391" y="80"/>
                    <a:pt x="391" y="80"/>
                  </a:cubicBezTo>
                  <a:lnTo>
                    <a:pt x="36" y="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9" name="Google Shape;2049;p41"/>
            <p:cNvSpPr/>
            <p:nvPr/>
          </p:nvSpPr>
          <p:spPr>
            <a:xfrm>
              <a:off x="2714625" y="2405063"/>
              <a:ext cx="223838" cy="177800"/>
            </a:xfrm>
            <a:custGeom>
              <a:rect b="b" l="l" r="r" t="t"/>
              <a:pathLst>
                <a:path extrusionOk="0" h="399" w="497">
                  <a:moveTo>
                    <a:pt x="248" y="150"/>
                  </a:moveTo>
                  <a:lnTo>
                    <a:pt x="248" y="150"/>
                  </a:lnTo>
                  <a:cubicBezTo>
                    <a:pt x="203" y="150"/>
                    <a:pt x="177" y="176"/>
                    <a:pt x="177" y="221"/>
                  </a:cubicBezTo>
                  <a:cubicBezTo>
                    <a:pt x="177" y="266"/>
                    <a:pt x="203" y="292"/>
                    <a:pt x="248" y="292"/>
                  </a:cubicBezTo>
                  <a:cubicBezTo>
                    <a:pt x="292" y="292"/>
                    <a:pt x="319" y="266"/>
                    <a:pt x="319" y="221"/>
                  </a:cubicBezTo>
                  <a:cubicBezTo>
                    <a:pt x="319" y="176"/>
                    <a:pt x="292" y="150"/>
                    <a:pt x="248" y="150"/>
                  </a:cubicBezTo>
                  <a:close/>
                  <a:moveTo>
                    <a:pt x="442" y="70"/>
                  </a:moveTo>
                  <a:lnTo>
                    <a:pt x="442" y="70"/>
                  </a:lnTo>
                  <a:cubicBezTo>
                    <a:pt x="389" y="70"/>
                    <a:pt x="389" y="70"/>
                    <a:pt x="389" y="70"/>
                  </a:cubicBezTo>
                  <a:cubicBezTo>
                    <a:pt x="380" y="70"/>
                    <a:pt x="372" y="70"/>
                    <a:pt x="363" y="61"/>
                  </a:cubicBezTo>
                  <a:cubicBezTo>
                    <a:pt x="354" y="8"/>
                    <a:pt x="354" y="8"/>
                    <a:pt x="354" y="8"/>
                  </a:cubicBezTo>
                  <a:cubicBezTo>
                    <a:pt x="345" y="8"/>
                    <a:pt x="336" y="0"/>
                    <a:pt x="327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0" y="8"/>
                    <a:pt x="142" y="8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70"/>
                    <a:pt x="115" y="70"/>
                    <a:pt x="106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17" y="70"/>
                    <a:pt x="0" y="97"/>
                    <a:pt x="0" y="123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72"/>
                    <a:pt x="17" y="398"/>
                    <a:pt x="53" y="398"/>
                  </a:cubicBezTo>
                  <a:cubicBezTo>
                    <a:pt x="442" y="398"/>
                    <a:pt x="442" y="398"/>
                    <a:pt x="442" y="398"/>
                  </a:cubicBezTo>
                  <a:cubicBezTo>
                    <a:pt x="470" y="398"/>
                    <a:pt x="496" y="372"/>
                    <a:pt x="496" y="345"/>
                  </a:cubicBezTo>
                  <a:cubicBezTo>
                    <a:pt x="496" y="123"/>
                    <a:pt x="496" y="123"/>
                    <a:pt x="496" y="123"/>
                  </a:cubicBezTo>
                  <a:cubicBezTo>
                    <a:pt x="496" y="97"/>
                    <a:pt x="470" y="70"/>
                    <a:pt x="442" y="70"/>
                  </a:cubicBezTo>
                  <a:close/>
                  <a:moveTo>
                    <a:pt x="248" y="345"/>
                  </a:moveTo>
                  <a:lnTo>
                    <a:pt x="248" y="345"/>
                  </a:lnTo>
                  <a:cubicBezTo>
                    <a:pt x="177" y="345"/>
                    <a:pt x="123" y="292"/>
                    <a:pt x="123" y="221"/>
                  </a:cubicBezTo>
                  <a:cubicBezTo>
                    <a:pt x="123" y="150"/>
                    <a:pt x="177" y="97"/>
                    <a:pt x="248" y="97"/>
                  </a:cubicBezTo>
                  <a:cubicBezTo>
                    <a:pt x="319" y="97"/>
                    <a:pt x="372" y="150"/>
                    <a:pt x="372" y="221"/>
                  </a:cubicBezTo>
                  <a:cubicBezTo>
                    <a:pt x="372" y="292"/>
                    <a:pt x="319" y="345"/>
                    <a:pt x="248" y="345"/>
                  </a:cubicBezTo>
                  <a:close/>
                  <a:moveTo>
                    <a:pt x="425" y="159"/>
                  </a:moveTo>
                  <a:lnTo>
                    <a:pt x="425" y="159"/>
                  </a:lnTo>
                  <a:cubicBezTo>
                    <a:pt x="416" y="159"/>
                    <a:pt x="407" y="150"/>
                    <a:pt x="407" y="141"/>
                  </a:cubicBezTo>
                  <a:cubicBezTo>
                    <a:pt x="407" y="132"/>
                    <a:pt x="416" y="123"/>
                    <a:pt x="425" y="123"/>
                  </a:cubicBezTo>
                  <a:cubicBezTo>
                    <a:pt x="433" y="123"/>
                    <a:pt x="442" y="132"/>
                    <a:pt x="442" y="141"/>
                  </a:cubicBezTo>
                  <a:cubicBezTo>
                    <a:pt x="442" y="150"/>
                    <a:pt x="433" y="159"/>
                    <a:pt x="425" y="1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0" name="Google Shape;2050;p41"/>
            <p:cNvSpPr/>
            <p:nvPr/>
          </p:nvSpPr>
          <p:spPr>
            <a:xfrm>
              <a:off x="4983163" y="2389188"/>
              <a:ext cx="155575" cy="214312"/>
            </a:xfrm>
            <a:custGeom>
              <a:rect b="b" l="l" r="r" t="t"/>
              <a:pathLst>
                <a:path extrusionOk="0" h="479" w="346">
                  <a:moveTo>
                    <a:pt x="195" y="0"/>
                  </a:moveTo>
                  <a:lnTo>
                    <a:pt x="195" y="0"/>
                  </a:lnTo>
                  <a:cubicBezTo>
                    <a:pt x="160" y="0"/>
                    <a:pt x="160" y="0"/>
                    <a:pt x="160" y="0"/>
                  </a:cubicBezTo>
                  <a:cubicBezTo>
                    <a:pt x="160" y="328"/>
                    <a:pt x="160" y="328"/>
                    <a:pt x="160" y="328"/>
                  </a:cubicBezTo>
                  <a:cubicBezTo>
                    <a:pt x="133" y="319"/>
                    <a:pt x="107" y="319"/>
                    <a:pt x="80" y="328"/>
                  </a:cubicBezTo>
                  <a:cubicBezTo>
                    <a:pt x="26" y="346"/>
                    <a:pt x="0" y="390"/>
                    <a:pt x="10" y="425"/>
                  </a:cubicBezTo>
                  <a:cubicBezTo>
                    <a:pt x="26" y="461"/>
                    <a:pt x="71" y="478"/>
                    <a:pt x="124" y="461"/>
                  </a:cubicBezTo>
                  <a:cubicBezTo>
                    <a:pt x="169" y="443"/>
                    <a:pt x="195" y="408"/>
                    <a:pt x="195" y="372"/>
                  </a:cubicBezTo>
                  <a:cubicBezTo>
                    <a:pt x="195" y="106"/>
                    <a:pt x="195" y="106"/>
                    <a:pt x="195" y="106"/>
                  </a:cubicBezTo>
                  <a:cubicBezTo>
                    <a:pt x="266" y="124"/>
                    <a:pt x="266" y="212"/>
                    <a:pt x="257" y="230"/>
                  </a:cubicBezTo>
                  <a:cubicBezTo>
                    <a:pt x="257" y="239"/>
                    <a:pt x="266" y="248"/>
                    <a:pt x="275" y="230"/>
                  </a:cubicBezTo>
                  <a:cubicBezTo>
                    <a:pt x="345" y="115"/>
                    <a:pt x="195" y="62"/>
                    <a:pt x="195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1" name="Google Shape;2051;p41"/>
            <p:cNvSpPr/>
            <p:nvPr/>
          </p:nvSpPr>
          <p:spPr>
            <a:xfrm>
              <a:off x="3624263" y="2400300"/>
              <a:ext cx="192087" cy="195263"/>
            </a:xfrm>
            <a:custGeom>
              <a:rect b="b" l="l" r="r" t="t"/>
              <a:pathLst>
                <a:path extrusionOk="0" h="435" w="426">
                  <a:moveTo>
                    <a:pt x="256" y="265"/>
                  </a:moveTo>
                  <a:lnTo>
                    <a:pt x="256" y="265"/>
                  </a:lnTo>
                  <a:cubicBezTo>
                    <a:pt x="186" y="336"/>
                    <a:pt x="80" y="345"/>
                    <a:pt x="0" y="301"/>
                  </a:cubicBezTo>
                  <a:cubicBezTo>
                    <a:pt x="9" y="319"/>
                    <a:pt x="17" y="328"/>
                    <a:pt x="35" y="345"/>
                  </a:cubicBezTo>
                  <a:cubicBezTo>
                    <a:pt x="124" y="434"/>
                    <a:pt x="256" y="434"/>
                    <a:pt x="346" y="345"/>
                  </a:cubicBezTo>
                  <a:cubicBezTo>
                    <a:pt x="425" y="256"/>
                    <a:pt x="425" y="124"/>
                    <a:pt x="346" y="35"/>
                  </a:cubicBezTo>
                  <a:cubicBezTo>
                    <a:pt x="328" y="26"/>
                    <a:pt x="310" y="9"/>
                    <a:pt x="292" y="0"/>
                  </a:cubicBezTo>
                  <a:cubicBezTo>
                    <a:pt x="346" y="88"/>
                    <a:pt x="328" y="194"/>
                    <a:pt x="256" y="26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2" name="Google Shape;2052;p41"/>
            <p:cNvSpPr/>
            <p:nvPr/>
          </p:nvSpPr>
          <p:spPr>
            <a:xfrm>
              <a:off x="4049713" y="2400300"/>
              <a:ext cx="227012" cy="177800"/>
            </a:xfrm>
            <a:custGeom>
              <a:rect b="b" l="l" r="r" t="t"/>
              <a:pathLst>
                <a:path extrusionOk="0" h="399" w="506">
                  <a:moveTo>
                    <a:pt x="434" y="70"/>
                  </a:moveTo>
                  <a:lnTo>
                    <a:pt x="434" y="70"/>
                  </a:lnTo>
                  <a:cubicBezTo>
                    <a:pt x="354" y="17"/>
                    <a:pt x="265" y="0"/>
                    <a:pt x="168" y="35"/>
                  </a:cubicBezTo>
                  <a:cubicBezTo>
                    <a:pt x="89" y="53"/>
                    <a:pt x="9" y="141"/>
                    <a:pt x="9" y="221"/>
                  </a:cubicBezTo>
                  <a:cubicBezTo>
                    <a:pt x="0" y="319"/>
                    <a:pt x="71" y="398"/>
                    <a:pt x="195" y="398"/>
                  </a:cubicBezTo>
                  <a:cubicBezTo>
                    <a:pt x="337" y="398"/>
                    <a:pt x="381" y="328"/>
                    <a:pt x="381" y="310"/>
                  </a:cubicBezTo>
                  <a:cubicBezTo>
                    <a:pt x="390" y="292"/>
                    <a:pt x="328" y="248"/>
                    <a:pt x="363" y="212"/>
                  </a:cubicBezTo>
                  <a:cubicBezTo>
                    <a:pt x="408" y="168"/>
                    <a:pt x="452" y="203"/>
                    <a:pt x="469" y="203"/>
                  </a:cubicBezTo>
                  <a:cubicBezTo>
                    <a:pt x="496" y="194"/>
                    <a:pt x="505" y="124"/>
                    <a:pt x="434" y="70"/>
                  </a:cubicBezTo>
                  <a:close/>
                  <a:moveTo>
                    <a:pt x="274" y="301"/>
                  </a:moveTo>
                  <a:lnTo>
                    <a:pt x="274" y="301"/>
                  </a:lnTo>
                  <a:cubicBezTo>
                    <a:pt x="248" y="301"/>
                    <a:pt x="239" y="283"/>
                    <a:pt x="239" y="265"/>
                  </a:cubicBezTo>
                  <a:cubicBezTo>
                    <a:pt x="239" y="248"/>
                    <a:pt x="248" y="230"/>
                    <a:pt x="274" y="230"/>
                  </a:cubicBezTo>
                  <a:cubicBezTo>
                    <a:pt x="293" y="230"/>
                    <a:pt x="309" y="248"/>
                    <a:pt x="309" y="265"/>
                  </a:cubicBezTo>
                  <a:cubicBezTo>
                    <a:pt x="309" y="283"/>
                    <a:pt x="293" y="301"/>
                    <a:pt x="274" y="3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3" name="Google Shape;2053;p41"/>
            <p:cNvSpPr/>
            <p:nvPr/>
          </p:nvSpPr>
          <p:spPr>
            <a:xfrm>
              <a:off x="4498975" y="2392363"/>
              <a:ext cx="223838" cy="187325"/>
            </a:xfrm>
            <a:custGeom>
              <a:rect b="b" l="l" r="r" t="t"/>
              <a:pathLst>
                <a:path extrusionOk="0" h="418" w="498">
                  <a:moveTo>
                    <a:pt x="124" y="81"/>
                  </a:moveTo>
                  <a:lnTo>
                    <a:pt x="124" y="81"/>
                  </a:lnTo>
                  <a:cubicBezTo>
                    <a:pt x="27" y="134"/>
                    <a:pt x="36" y="222"/>
                    <a:pt x="36" y="258"/>
                  </a:cubicBezTo>
                  <a:cubicBezTo>
                    <a:pt x="159" y="107"/>
                    <a:pt x="346" y="116"/>
                    <a:pt x="346" y="116"/>
                  </a:cubicBezTo>
                  <a:cubicBezTo>
                    <a:pt x="346" y="116"/>
                    <a:pt x="80" y="204"/>
                    <a:pt x="9" y="382"/>
                  </a:cubicBezTo>
                  <a:cubicBezTo>
                    <a:pt x="0" y="400"/>
                    <a:pt x="36" y="417"/>
                    <a:pt x="44" y="400"/>
                  </a:cubicBezTo>
                  <a:cubicBezTo>
                    <a:pt x="62" y="355"/>
                    <a:pt x="97" y="311"/>
                    <a:pt x="97" y="311"/>
                  </a:cubicBezTo>
                  <a:cubicBezTo>
                    <a:pt x="151" y="329"/>
                    <a:pt x="230" y="355"/>
                    <a:pt x="293" y="311"/>
                  </a:cubicBezTo>
                  <a:cubicBezTo>
                    <a:pt x="363" y="258"/>
                    <a:pt x="363" y="134"/>
                    <a:pt x="469" y="72"/>
                  </a:cubicBezTo>
                  <a:cubicBezTo>
                    <a:pt x="497" y="63"/>
                    <a:pt x="249" y="0"/>
                    <a:pt x="124" y="8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4" name="Google Shape;2054;p41"/>
            <p:cNvSpPr/>
            <p:nvPr/>
          </p:nvSpPr>
          <p:spPr>
            <a:xfrm>
              <a:off x="1835150" y="2389188"/>
              <a:ext cx="200025" cy="206375"/>
            </a:xfrm>
            <a:custGeom>
              <a:rect b="b" l="l" r="r" t="t"/>
              <a:pathLst>
                <a:path extrusionOk="0" h="462" w="444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5" name="Google Shape;2055;p41"/>
            <p:cNvSpPr/>
            <p:nvPr/>
          </p:nvSpPr>
          <p:spPr>
            <a:xfrm>
              <a:off x="1379538" y="2833688"/>
              <a:ext cx="222250" cy="211137"/>
            </a:xfrm>
            <a:custGeom>
              <a:rect b="b" l="l" r="r" t="t"/>
              <a:pathLst>
                <a:path extrusionOk="0" h="470" w="498">
                  <a:moveTo>
                    <a:pt x="133" y="469"/>
                  </a:moveTo>
                  <a:lnTo>
                    <a:pt x="133" y="469"/>
                  </a:lnTo>
                  <a:cubicBezTo>
                    <a:pt x="186" y="469"/>
                    <a:pt x="186" y="469"/>
                    <a:pt x="186" y="46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426" y="265"/>
                    <a:pt x="426" y="265"/>
                    <a:pt x="426" y="265"/>
                  </a:cubicBezTo>
                  <a:cubicBezTo>
                    <a:pt x="426" y="265"/>
                    <a:pt x="497" y="265"/>
                    <a:pt x="497" y="230"/>
                  </a:cubicBezTo>
                  <a:cubicBezTo>
                    <a:pt x="497" y="195"/>
                    <a:pt x="426" y="195"/>
                    <a:pt x="426" y="195"/>
                  </a:cubicBezTo>
                  <a:cubicBezTo>
                    <a:pt x="293" y="195"/>
                    <a:pt x="293" y="195"/>
                    <a:pt x="293" y="195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95" y="195"/>
                    <a:pt x="195" y="195"/>
                    <a:pt x="195" y="195"/>
                  </a:cubicBezTo>
                  <a:cubicBezTo>
                    <a:pt x="107" y="195"/>
                    <a:pt x="107" y="195"/>
                    <a:pt x="107" y="195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36" y="230"/>
                    <a:pt x="36" y="230"/>
                    <a:pt x="36" y="230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53" y="319"/>
                    <a:pt x="53" y="319"/>
                    <a:pt x="53" y="319"/>
                  </a:cubicBezTo>
                  <a:cubicBezTo>
                    <a:pt x="107" y="265"/>
                    <a:pt x="107" y="265"/>
                    <a:pt x="107" y="265"/>
                  </a:cubicBezTo>
                  <a:cubicBezTo>
                    <a:pt x="195" y="265"/>
                    <a:pt x="195" y="265"/>
                    <a:pt x="195" y="265"/>
                  </a:cubicBezTo>
                  <a:lnTo>
                    <a:pt x="133" y="469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56" name="Google Shape;2056;p41"/>
            <p:cNvGrpSpPr/>
            <p:nvPr/>
          </p:nvGrpSpPr>
          <p:grpSpPr>
            <a:xfrm>
              <a:off x="2722563" y="2836863"/>
              <a:ext cx="207962" cy="204787"/>
              <a:chOff x="7197121" y="8332916"/>
              <a:chExt cx="553830" cy="543285"/>
            </a:xfrm>
          </p:grpSpPr>
          <p:sp>
            <p:nvSpPr>
              <p:cNvPr id="2057" name="Google Shape;2057;p41"/>
              <p:cNvSpPr/>
              <p:nvPr/>
            </p:nvSpPr>
            <p:spPr>
              <a:xfrm>
                <a:off x="7197121" y="8332916"/>
                <a:ext cx="553830" cy="543285"/>
              </a:xfrm>
              <a:custGeom>
                <a:rect b="b" l="l" r="r" t="t"/>
                <a:pathLst>
                  <a:path extrusionOk="0" h="453" w="462">
                    <a:moveTo>
                      <a:pt x="231" y="0"/>
                    </a:moveTo>
                    <a:lnTo>
                      <a:pt x="231" y="0"/>
                    </a:lnTo>
                    <a:cubicBezTo>
                      <a:pt x="106" y="0"/>
                      <a:pt x="0" y="98"/>
                      <a:pt x="0" y="222"/>
                    </a:cubicBezTo>
                    <a:cubicBezTo>
                      <a:pt x="0" y="346"/>
                      <a:pt x="106" y="452"/>
                      <a:pt x="231" y="452"/>
                    </a:cubicBezTo>
                    <a:cubicBezTo>
                      <a:pt x="355" y="452"/>
                      <a:pt x="461" y="346"/>
                      <a:pt x="461" y="222"/>
                    </a:cubicBezTo>
                    <a:cubicBezTo>
                      <a:pt x="461" y="98"/>
                      <a:pt x="355" y="0"/>
                      <a:pt x="231" y="0"/>
                    </a:cubicBezTo>
                    <a:close/>
                    <a:moveTo>
                      <a:pt x="231" y="399"/>
                    </a:moveTo>
                    <a:lnTo>
                      <a:pt x="231" y="399"/>
                    </a:lnTo>
                    <a:cubicBezTo>
                      <a:pt x="133" y="399"/>
                      <a:pt x="53" y="319"/>
                      <a:pt x="53" y="222"/>
                    </a:cubicBezTo>
                    <a:cubicBezTo>
                      <a:pt x="53" y="124"/>
                      <a:pt x="133" y="45"/>
                      <a:pt x="231" y="45"/>
                    </a:cubicBezTo>
                    <a:cubicBezTo>
                      <a:pt x="328" y="45"/>
                      <a:pt x="408" y="124"/>
                      <a:pt x="408" y="222"/>
                    </a:cubicBezTo>
                    <a:cubicBezTo>
                      <a:pt x="408" y="319"/>
                      <a:pt x="328" y="399"/>
                      <a:pt x="231" y="39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8" name="Google Shape;2058;p41"/>
              <p:cNvSpPr/>
              <p:nvPr/>
            </p:nvSpPr>
            <p:spPr>
              <a:xfrm>
                <a:off x="7450784" y="8450839"/>
                <a:ext cx="126832" cy="261114"/>
              </a:xfrm>
              <a:custGeom>
                <a:rect b="b" l="l" r="r" t="t"/>
                <a:pathLst>
                  <a:path extrusionOk="0" h="222" w="107">
                    <a:moveTo>
                      <a:pt x="36" y="0"/>
                    </a:moveTo>
                    <a:lnTo>
                      <a:pt x="0" y="0"/>
                    </a:lnTo>
                    <a:lnTo>
                      <a:pt x="0" y="133"/>
                    </a:lnTo>
                    <a:lnTo>
                      <a:pt x="89" y="221"/>
                    </a:lnTo>
                    <a:lnTo>
                      <a:pt x="106" y="195"/>
                    </a:lnTo>
                    <a:lnTo>
                      <a:pt x="36" y="114"/>
                    </a:lnTo>
                    <a:lnTo>
                      <a:pt x="36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59" name="Google Shape;2059;p41"/>
            <p:cNvSpPr/>
            <p:nvPr/>
          </p:nvSpPr>
          <p:spPr>
            <a:xfrm>
              <a:off x="7640638" y="3751263"/>
              <a:ext cx="152400" cy="160337"/>
            </a:xfrm>
            <a:custGeom>
              <a:rect b="b" l="l" r="r" t="t"/>
              <a:pathLst>
                <a:path extrusionOk="0" h="356" w="338">
                  <a:moveTo>
                    <a:pt x="124" y="355"/>
                  </a:moveTo>
                  <a:lnTo>
                    <a:pt x="124" y="355"/>
                  </a:lnTo>
                  <a:cubicBezTo>
                    <a:pt x="115" y="355"/>
                    <a:pt x="107" y="346"/>
                    <a:pt x="98" y="337"/>
                  </a:cubicBezTo>
                  <a:cubicBezTo>
                    <a:pt x="9" y="222"/>
                    <a:pt x="9" y="222"/>
                    <a:pt x="9" y="222"/>
                  </a:cubicBezTo>
                  <a:cubicBezTo>
                    <a:pt x="0" y="204"/>
                    <a:pt x="0" y="187"/>
                    <a:pt x="18" y="178"/>
                  </a:cubicBezTo>
                  <a:cubicBezTo>
                    <a:pt x="36" y="160"/>
                    <a:pt x="53" y="168"/>
                    <a:pt x="62" y="178"/>
                  </a:cubicBezTo>
                  <a:cubicBezTo>
                    <a:pt x="124" y="258"/>
                    <a:pt x="124" y="258"/>
                    <a:pt x="124" y="258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84" y="9"/>
                    <a:pt x="301" y="0"/>
                    <a:pt x="319" y="9"/>
                  </a:cubicBezTo>
                  <a:cubicBezTo>
                    <a:pt x="337" y="18"/>
                    <a:pt x="337" y="45"/>
                    <a:pt x="328" y="62"/>
                  </a:cubicBezTo>
                  <a:cubicBezTo>
                    <a:pt x="160" y="337"/>
                    <a:pt x="160" y="337"/>
                    <a:pt x="160" y="337"/>
                  </a:cubicBezTo>
                  <a:cubicBezTo>
                    <a:pt x="151" y="346"/>
                    <a:pt x="142" y="355"/>
                    <a:pt x="124" y="35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0" name="Google Shape;2060;p41"/>
            <p:cNvSpPr/>
            <p:nvPr/>
          </p:nvSpPr>
          <p:spPr>
            <a:xfrm>
              <a:off x="6767513" y="2825750"/>
              <a:ext cx="127000" cy="223838"/>
            </a:xfrm>
            <a:custGeom>
              <a:rect b="b" l="l" r="r" t="t"/>
              <a:pathLst>
                <a:path extrusionOk="0" h="497" w="284">
                  <a:moveTo>
                    <a:pt x="283" y="115"/>
                  </a:moveTo>
                  <a:lnTo>
                    <a:pt x="283" y="115"/>
                  </a:lnTo>
                  <a:cubicBezTo>
                    <a:pt x="283" y="62"/>
                    <a:pt x="283" y="62"/>
                    <a:pt x="283" y="62"/>
                  </a:cubicBezTo>
                  <a:cubicBezTo>
                    <a:pt x="283" y="35"/>
                    <a:pt x="221" y="0"/>
                    <a:pt x="142" y="0"/>
                  </a:cubicBezTo>
                  <a:cubicBezTo>
                    <a:pt x="61" y="0"/>
                    <a:pt x="0" y="35"/>
                    <a:pt x="0" y="62"/>
                  </a:cubicBezTo>
                  <a:cubicBezTo>
                    <a:pt x="0" y="62"/>
                    <a:pt x="0" y="62"/>
                    <a:pt x="0" y="115"/>
                  </a:cubicBezTo>
                  <a:cubicBezTo>
                    <a:pt x="0" y="168"/>
                    <a:pt x="97" y="213"/>
                    <a:pt x="97" y="248"/>
                  </a:cubicBezTo>
                  <a:cubicBezTo>
                    <a:pt x="97" y="292"/>
                    <a:pt x="0" y="328"/>
                    <a:pt x="0" y="381"/>
                  </a:cubicBezTo>
                  <a:cubicBezTo>
                    <a:pt x="0" y="434"/>
                    <a:pt x="0" y="443"/>
                    <a:pt x="0" y="443"/>
                  </a:cubicBezTo>
                  <a:cubicBezTo>
                    <a:pt x="0" y="460"/>
                    <a:pt x="61" y="496"/>
                    <a:pt x="142" y="496"/>
                  </a:cubicBezTo>
                  <a:cubicBezTo>
                    <a:pt x="221" y="496"/>
                    <a:pt x="283" y="460"/>
                    <a:pt x="283" y="443"/>
                  </a:cubicBezTo>
                  <a:cubicBezTo>
                    <a:pt x="283" y="443"/>
                    <a:pt x="283" y="434"/>
                    <a:pt x="283" y="381"/>
                  </a:cubicBezTo>
                  <a:cubicBezTo>
                    <a:pt x="283" y="328"/>
                    <a:pt x="186" y="292"/>
                    <a:pt x="186" y="248"/>
                  </a:cubicBezTo>
                  <a:cubicBezTo>
                    <a:pt x="186" y="213"/>
                    <a:pt x="283" y="168"/>
                    <a:pt x="283" y="115"/>
                  </a:cubicBezTo>
                  <a:close/>
                  <a:moveTo>
                    <a:pt x="44" y="62"/>
                  </a:moveTo>
                  <a:lnTo>
                    <a:pt x="44" y="62"/>
                  </a:lnTo>
                  <a:cubicBezTo>
                    <a:pt x="61" y="53"/>
                    <a:pt x="88" y="35"/>
                    <a:pt x="142" y="35"/>
                  </a:cubicBezTo>
                  <a:cubicBezTo>
                    <a:pt x="195" y="35"/>
                    <a:pt x="239" y="62"/>
                    <a:pt x="239" y="62"/>
                  </a:cubicBezTo>
                  <a:cubicBezTo>
                    <a:pt x="248" y="62"/>
                    <a:pt x="257" y="71"/>
                    <a:pt x="248" y="71"/>
                  </a:cubicBezTo>
                  <a:cubicBezTo>
                    <a:pt x="230" y="88"/>
                    <a:pt x="186" y="97"/>
                    <a:pt x="142" y="97"/>
                  </a:cubicBezTo>
                  <a:cubicBezTo>
                    <a:pt x="97" y="97"/>
                    <a:pt x="53" y="88"/>
                    <a:pt x="35" y="71"/>
                  </a:cubicBezTo>
                  <a:cubicBezTo>
                    <a:pt x="26" y="71"/>
                    <a:pt x="44" y="62"/>
                    <a:pt x="44" y="62"/>
                  </a:cubicBezTo>
                  <a:close/>
                  <a:moveTo>
                    <a:pt x="151" y="248"/>
                  </a:moveTo>
                  <a:lnTo>
                    <a:pt x="151" y="248"/>
                  </a:lnTo>
                  <a:cubicBezTo>
                    <a:pt x="151" y="283"/>
                    <a:pt x="177" y="301"/>
                    <a:pt x="204" y="328"/>
                  </a:cubicBezTo>
                  <a:cubicBezTo>
                    <a:pt x="221" y="345"/>
                    <a:pt x="248" y="372"/>
                    <a:pt x="248" y="381"/>
                  </a:cubicBezTo>
                  <a:cubicBezTo>
                    <a:pt x="248" y="416"/>
                    <a:pt x="248" y="416"/>
                    <a:pt x="248" y="416"/>
                  </a:cubicBezTo>
                  <a:cubicBezTo>
                    <a:pt x="230" y="407"/>
                    <a:pt x="151" y="390"/>
                    <a:pt x="151" y="354"/>
                  </a:cubicBezTo>
                  <a:cubicBezTo>
                    <a:pt x="151" y="337"/>
                    <a:pt x="133" y="337"/>
                    <a:pt x="133" y="354"/>
                  </a:cubicBezTo>
                  <a:cubicBezTo>
                    <a:pt x="133" y="390"/>
                    <a:pt x="61" y="407"/>
                    <a:pt x="35" y="416"/>
                  </a:cubicBezTo>
                  <a:cubicBezTo>
                    <a:pt x="35" y="381"/>
                    <a:pt x="35" y="381"/>
                    <a:pt x="35" y="381"/>
                  </a:cubicBezTo>
                  <a:cubicBezTo>
                    <a:pt x="35" y="372"/>
                    <a:pt x="61" y="345"/>
                    <a:pt x="80" y="328"/>
                  </a:cubicBezTo>
                  <a:cubicBezTo>
                    <a:pt x="106" y="301"/>
                    <a:pt x="133" y="283"/>
                    <a:pt x="133" y="248"/>
                  </a:cubicBezTo>
                  <a:cubicBezTo>
                    <a:pt x="133" y="222"/>
                    <a:pt x="106" y="203"/>
                    <a:pt x="80" y="177"/>
                  </a:cubicBezTo>
                  <a:cubicBezTo>
                    <a:pt x="61" y="159"/>
                    <a:pt x="35" y="132"/>
                    <a:pt x="35" y="115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61" y="106"/>
                    <a:pt x="97" y="115"/>
                    <a:pt x="142" y="115"/>
                  </a:cubicBezTo>
                  <a:cubicBezTo>
                    <a:pt x="186" y="115"/>
                    <a:pt x="230" y="106"/>
                    <a:pt x="248" y="88"/>
                  </a:cubicBezTo>
                  <a:cubicBezTo>
                    <a:pt x="248" y="115"/>
                    <a:pt x="248" y="115"/>
                    <a:pt x="248" y="115"/>
                  </a:cubicBezTo>
                  <a:cubicBezTo>
                    <a:pt x="248" y="132"/>
                    <a:pt x="221" y="159"/>
                    <a:pt x="204" y="177"/>
                  </a:cubicBezTo>
                  <a:cubicBezTo>
                    <a:pt x="177" y="203"/>
                    <a:pt x="151" y="222"/>
                    <a:pt x="151" y="2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1" name="Google Shape;2061;p41"/>
            <p:cNvSpPr/>
            <p:nvPr/>
          </p:nvSpPr>
          <p:spPr>
            <a:xfrm>
              <a:off x="8070850" y="1525588"/>
              <a:ext cx="160338" cy="187325"/>
            </a:xfrm>
            <a:custGeom>
              <a:rect b="b" l="l" r="r" t="t"/>
              <a:pathLst>
                <a:path extrusionOk="0" h="417" w="355">
                  <a:moveTo>
                    <a:pt x="319" y="141"/>
                  </a:moveTo>
                  <a:lnTo>
                    <a:pt x="319" y="141"/>
                  </a:lnTo>
                  <a:cubicBezTo>
                    <a:pt x="274" y="141"/>
                    <a:pt x="274" y="141"/>
                    <a:pt x="274" y="141"/>
                  </a:cubicBezTo>
                  <a:cubicBezTo>
                    <a:pt x="274" y="106"/>
                    <a:pt x="274" y="106"/>
                    <a:pt x="274" y="106"/>
                  </a:cubicBezTo>
                  <a:cubicBezTo>
                    <a:pt x="274" y="35"/>
                    <a:pt x="238" y="0"/>
                    <a:pt x="176" y="0"/>
                  </a:cubicBezTo>
                  <a:cubicBezTo>
                    <a:pt x="106" y="0"/>
                    <a:pt x="79" y="35"/>
                    <a:pt x="79" y="106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25" y="141"/>
                    <a:pt x="25" y="141"/>
                    <a:pt x="25" y="141"/>
                  </a:cubicBezTo>
                  <a:cubicBezTo>
                    <a:pt x="17" y="141"/>
                    <a:pt x="0" y="159"/>
                    <a:pt x="0" y="177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0" y="381"/>
                    <a:pt x="17" y="398"/>
                    <a:pt x="25" y="398"/>
                  </a:cubicBezTo>
                  <a:cubicBezTo>
                    <a:pt x="53" y="407"/>
                    <a:pt x="53" y="407"/>
                    <a:pt x="53" y="407"/>
                  </a:cubicBezTo>
                  <a:cubicBezTo>
                    <a:pt x="70" y="416"/>
                    <a:pt x="88" y="416"/>
                    <a:pt x="106" y="416"/>
                  </a:cubicBezTo>
                  <a:cubicBezTo>
                    <a:pt x="247" y="416"/>
                    <a:pt x="247" y="416"/>
                    <a:pt x="247" y="416"/>
                  </a:cubicBezTo>
                  <a:cubicBezTo>
                    <a:pt x="265" y="416"/>
                    <a:pt x="283" y="416"/>
                    <a:pt x="300" y="407"/>
                  </a:cubicBezTo>
                  <a:cubicBezTo>
                    <a:pt x="327" y="398"/>
                    <a:pt x="327" y="398"/>
                    <a:pt x="327" y="398"/>
                  </a:cubicBezTo>
                  <a:cubicBezTo>
                    <a:pt x="336" y="398"/>
                    <a:pt x="354" y="381"/>
                    <a:pt x="354" y="372"/>
                  </a:cubicBezTo>
                  <a:cubicBezTo>
                    <a:pt x="354" y="177"/>
                    <a:pt x="354" y="177"/>
                    <a:pt x="354" y="177"/>
                  </a:cubicBezTo>
                  <a:cubicBezTo>
                    <a:pt x="354" y="159"/>
                    <a:pt x="336" y="141"/>
                    <a:pt x="319" y="141"/>
                  </a:cubicBezTo>
                  <a:close/>
                  <a:moveTo>
                    <a:pt x="123" y="97"/>
                  </a:moveTo>
                  <a:lnTo>
                    <a:pt x="123" y="97"/>
                  </a:lnTo>
                  <a:cubicBezTo>
                    <a:pt x="123" y="62"/>
                    <a:pt x="150" y="44"/>
                    <a:pt x="176" y="44"/>
                  </a:cubicBezTo>
                  <a:cubicBezTo>
                    <a:pt x="203" y="44"/>
                    <a:pt x="229" y="62"/>
                    <a:pt x="229" y="97"/>
                  </a:cubicBezTo>
                  <a:cubicBezTo>
                    <a:pt x="229" y="141"/>
                    <a:pt x="229" y="141"/>
                    <a:pt x="229" y="141"/>
                  </a:cubicBezTo>
                  <a:cubicBezTo>
                    <a:pt x="123" y="141"/>
                    <a:pt x="123" y="141"/>
                    <a:pt x="123" y="141"/>
                  </a:cubicBezTo>
                  <a:lnTo>
                    <a:pt x="123" y="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2" name="Google Shape;2062;p41"/>
            <p:cNvSpPr/>
            <p:nvPr/>
          </p:nvSpPr>
          <p:spPr>
            <a:xfrm>
              <a:off x="7162800" y="3282950"/>
              <a:ext cx="215900" cy="195263"/>
            </a:xfrm>
            <a:custGeom>
              <a:rect b="b" l="l" r="r" t="t"/>
              <a:pathLst>
                <a:path extrusionOk="0" h="436" w="480">
                  <a:moveTo>
                    <a:pt x="239" y="328"/>
                  </a:moveTo>
                  <a:lnTo>
                    <a:pt x="239" y="328"/>
                  </a:lnTo>
                  <a:cubicBezTo>
                    <a:pt x="213" y="328"/>
                    <a:pt x="186" y="355"/>
                    <a:pt x="186" y="382"/>
                  </a:cubicBezTo>
                  <a:cubicBezTo>
                    <a:pt x="186" y="409"/>
                    <a:pt x="213" y="435"/>
                    <a:pt x="239" y="435"/>
                  </a:cubicBezTo>
                  <a:cubicBezTo>
                    <a:pt x="266" y="435"/>
                    <a:pt x="292" y="409"/>
                    <a:pt x="292" y="382"/>
                  </a:cubicBezTo>
                  <a:cubicBezTo>
                    <a:pt x="292" y="355"/>
                    <a:pt x="266" y="328"/>
                    <a:pt x="239" y="328"/>
                  </a:cubicBezTo>
                  <a:close/>
                  <a:moveTo>
                    <a:pt x="133" y="275"/>
                  </a:moveTo>
                  <a:lnTo>
                    <a:pt x="133" y="275"/>
                  </a:lnTo>
                  <a:cubicBezTo>
                    <a:pt x="168" y="311"/>
                    <a:pt x="168" y="311"/>
                    <a:pt x="168" y="311"/>
                  </a:cubicBezTo>
                  <a:cubicBezTo>
                    <a:pt x="204" y="275"/>
                    <a:pt x="266" y="275"/>
                    <a:pt x="310" y="311"/>
                  </a:cubicBezTo>
                  <a:cubicBezTo>
                    <a:pt x="345" y="275"/>
                    <a:pt x="345" y="275"/>
                    <a:pt x="345" y="275"/>
                  </a:cubicBezTo>
                  <a:cubicBezTo>
                    <a:pt x="283" y="222"/>
                    <a:pt x="195" y="222"/>
                    <a:pt x="133" y="275"/>
                  </a:cubicBezTo>
                  <a:close/>
                  <a:moveTo>
                    <a:pt x="62" y="204"/>
                  </a:moveTo>
                  <a:lnTo>
                    <a:pt x="62" y="204"/>
                  </a:lnTo>
                  <a:cubicBezTo>
                    <a:pt x="98" y="240"/>
                    <a:pt x="98" y="240"/>
                    <a:pt x="98" y="240"/>
                  </a:cubicBezTo>
                  <a:cubicBezTo>
                    <a:pt x="177" y="169"/>
                    <a:pt x="301" y="169"/>
                    <a:pt x="381" y="240"/>
                  </a:cubicBezTo>
                  <a:cubicBezTo>
                    <a:pt x="417" y="204"/>
                    <a:pt x="417" y="204"/>
                    <a:pt x="417" y="204"/>
                  </a:cubicBezTo>
                  <a:cubicBezTo>
                    <a:pt x="319" y="107"/>
                    <a:pt x="160" y="107"/>
                    <a:pt x="62" y="204"/>
                  </a:cubicBezTo>
                  <a:close/>
                  <a:moveTo>
                    <a:pt x="0" y="134"/>
                  </a:moveTo>
                  <a:lnTo>
                    <a:pt x="0" y="134"/>
                  </a:lnTo>
                  <a:cubicBezTo>
                    <a:pt x="26" y="169"/>
                    <a:pt x="26" y="169"/>
                    <a:pt x="26" y="169"/>
                  </a:cubicBezTo>
                  <a:cubicBezTo>
                    <a:pt x="142" y="54"/>
                    <a:pt x="328" y="54"/>
                    <a:pt x="443" y="169"/>
                  </a:cubicBezTo>
                  <a:cubicBezTo>
                    <a:pt x="479" y="134"/>
                    <a:pt x="479" y="134"/>
                    <a:pt x="479" y="134"/>
                  </a:cubicBezTo>
                  <a:cubicBezTo>
                    <a:pt x="345" y="0"/>
                    <a:pt x="133" y="0"/>
                    <a:pt x="0" y="1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3" name="Google Shape;2063;p41"/>
            <p:cNvSpPr/>
            <p:nvPr/>
          </p:nvSpPr>
          <p:spPr>
            <a:xfrm>
              <a:off x="8105775" y="3771900"/>
              <a:ext cx="106363" cy="120650"/>
            </a:xfrm>
            <a:custGeom>
              <a:rect b="b" l="l" r="r" t="t"/>
              <a:pathLst>
                <a:path extrusionOk="0" h="267" w="240">
                  <a:moveTo>
                    <a:pt x="230" y="213"/>
                  </a:moveTo>
                  <a:lnTo>
                    <a:pt x="230" y="213"/>
                  </a:lnTo>
                  <a:cubicBezTo>
                    <a:pt x="160" y="133"/>
                    <a:pt x="160" y="133"/>
                    <a:pt x="160" y="133"/>
                  </a:cubicBezTo>
                  <a:cubicBezTo>
                    <a:pt x="230" y="53"/>
                    <a:pt x="230" y="53"/>
                    <a:pt x="230" y="53"/>
                  </a:cubicBezTo>
                  <a:cubicBezTo>
                    <a:pt x="239" y="44"/>
                    <a:pt x="239" y="26"/>
                    <a:pt x="230" y="17"/>
                  </a:cubicBezTo>
                  <a:cubicBezTo>
                    <a:pt x="222" y="0"/>
                    <a:pt x="204" y="0"/>
                    <a:pt x="185" y="17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44" y="0"/>
                    <a:pt x="26" y="0"/>
                    <a:pt x="18" y="17"/>
                  </a:cubicBezTo>
                  <a:cubicBezTo>
                    <a:pt x="0" y="26"/>
                    <a:pt x="0" y="44"/>
                    <a:pt x="18" y="53"/>
                  </a:cubicBezTo>
                  <a:cubicBezTo>
                    <a:pt x="88" y="133"/>
                    <a:pt x="88" y="133"/>
                    <a:pt x="88" y="13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0" y="221"/>
                    <a:pt x="0" y="248"/>
                    <a:pt x="18" y="257"/>
                  </a:cubicBezTo>
                  <a:cubicBezTo>
                    <a:pt x="26" y="266"/>
                    <a:pt x="44" y="266"/>
                    <a:pt x="62" y="257"/>
                  </a:cubicBezTo>
                  <a:cubicBezTo>
                    <a:pt x="124" y="177"/>
                    <a:pt x="124" y="177"/>
                    <a:pt x="124" y="177"/>
                  </a:cubicBezTo>
                  <a:cubicBezTo>
                    <a:pt x="185" y="257"/>
                    <a:pt x="185" y="257"/>
                    <a:pt x="185" y="257"/>
                  </a:cubicBezTo>
                  <a:cubicBezTo>
                    <a:pt x="204" y="266"/>
                    <a:pt x="222" y="266"/>
                    <a:pt x="230" y="257"/>
                  </a:cubicBezTo>
                  <a:cubicBezTo>
                    <a:pt x="239" y="248"/>
                    <a:pt x="239" y="221"/>
                    <a:pt x="230" y="21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4" name="Google Shape;2064;p41"/>
            <p:cNvSpPr/>
            <p:nvPr/>
          </p:nvSpPr>
          <p:spPr>
            <a:xfrm>
              <a:off x="4113213" y="2836863"/>
              <a:ext cx="90487" cy="204787"/>
            </a:xfrm>
            <a:custGeom>
              <a:rect b="b" l="l" r="r" t="t"/>
              <a:pathLst>
                <a:path extrusionOk="0" h="453" w="205">
                  <a:moveTo>
                    <a:pt x="26" y="443"/>
                  </a:moveTo>
                  <a:lnTo>
                    <a:pt x="26" y="443"/>
                  </a:lnTo>
                  <a:cubicBezTo>
                    <a:pt x="17" y="443"/>
                    <a:pt x="106" y="266"/>
                    <a:pt x="106" y="266"/>
                  </a:cubicBezTo>
                  <a:cubicBezTo>
                    <a:pt x="97" y="257"/>
                    <a:pt x="8" y="231"/>
                    <a:pt x="8" y="212"/>
                  </a:cubicBezTo>
                  <a:cubicBezTo>
                    <a:pt x="0" y="196"/>
                    <a:pt x="177" y="0"/>
                    <a:pt x="186" y="0"/>
                  </a:cubicBezTo>
                  <a:cubicBezTo>
                    <a:pt x="186" y="9"/>
                    <a:pt x="106" y="177"/>
                    <a:pt x="106" y="187"/>
                  </a:cubicBezTo>
                  <a:cubicBezTo>
                    <a:pt x="114" y="196"/>
                    <a:pt x="204" y="222"/>
                    <a:pt x="204" y="240"/>
                  </a:cubicBezTo>
                  <a:cubicBezTo>
                    <a:pt x="204" y="249"/>
                    <a:pt x="35" y="452"/>
                    <a:pt x="26" y="44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5" name="Google Shape;2065;p41"/>
            <p:cNvSpPr/>
            <p:nvPr/>
          </p:nvSpPr>
          <p:spPr>
            <a:xfrm>
              <a:off x="3616325" y="2836863"/>
              <a:ext cx="200025" cy="200025"/>
            </a:xfrm>
            <a:custGeom>
              <a:rect b="b" l="l" r="r" t="t"/>
              <a:pathLst>
                <a:path extrusionOk="0" h="444" w="444">
                  <a:moveTo>
                    <a:pt x="399" y="53"/>
                  </a:moveTo>
                  <a:lnTo>
                    <a:pt x="399" y="53"/>
                  </a:lnTo>
                  <a:cubicBezTo>
                    <a:pt x="372" y="53"/>
                    <a:pt x="372" y="53"/>
                    <a:pt x="372" y="53"/>
                  </a:cubicBezTo>
                  <a:cubicBezTo>
                    <a:pt x="372" y="98"/>
                    <a:pt x="372" y="98"/>
                    <a:pt x="372" y="98"/>
                  </a:cubicBezTo>
                  <a:cubicBezTo>
                    <a:pt x="293" y="98"/>
                    <a:pt x="293" y="98"/>
                    <a:pt x="293" y="98"/>
                  </a:cubicBezTo>
                  <a:cubicBezTo>
                    <a:pt x="293" y="53"/>
                    <a:pt x="293" y="53"/>
                    <a:pt x="293" y="53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51" y="98"/>
                    <a:pt x="151" y="98"/>
                    <a:pt x="151" y="98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18" y="53"/>
                    <a:pt x="0" y="71"/>
                    <a:pt x="0" y="98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425"/>
                    <a:pt x="18" y="443"/>
                    <a:pt x="45" y="443"/>
                  </a:cubicBezTo>
                  <a:cubicBezTo>
                    <a:pt x="399" y="443"/>
                    <a:pt x="399" y="443"/>
                    <a:pt x="399" y="443"/>
                  </a:cubicBezTo>
                  <a:cubicBezTo>
                    <a:pt x="425" y="443"/>
                    <a:pt x="443" y="425"/>
                    <a:pt x="443" y="399"/>
                  </a:cubicBezTo>
                  <a:cubicBezTo>
                    <a:pt x="443" y="98"/>
                    <a:pt x="443" y="98"/>
                    <a:pt x="443" y="98"/>
                  </a:cubicBezTo>
                  <a:cubicBezTo>
                    <a:pt x="443" y="71"/>
                    <a:pt x="425" y="53"/>
                    <a:pt x="399" y="53"/>
                  </a:cubicBezTo>
                  <a:close/>
                  <a:moveTo>
                    <a:pt x="399" y="399"/>
                  </a:moveTo>
                  <a:lnTo>
                    <a:pt x="399" y="399"/>
                  </a:lnTo>
                  <a:cubicBezTo>
                    <a:pt x="45" y="399"/>
                    <a:pt x="45" y="399"/>
                    <a:pt x="45" y="399"/>
                  </a:cubicBezTo>
                  <a:cubicBezTo>
                    <a:pt x="45" y="196"/>
                    <a:pt x="45" y="196"/>
                    <a:pt x="45" y="196"/>
                  </a:cubicBezTo>
                  <a:cubicBezTo>
                    <a:pt x="399" y="196"/>
                    <a:pt x="399" y="196"/>
                    <a:pt x="399" y="196"/>
                  </a:cubicBezTo>
                  <a:lnTo>
                    <a:pt x="399" y="399"/>
                  </a:lnTo>
                  <a:close/>
                  <a:moveTo>
                    <a:pt x="124" y="0"/>
                  </a:moveTo>
                  <a:lnTo>
                    <a:pt x="124" y="0"/>
                  </a:lnTo>
                  <a:cubicBezTo>
                    <a:pt x="89" y="0"/>
                    <a:pt x="89" y="0"/>
                    <a:pt x="89" y="0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124" y="89"/>
                    <a:pt x="124" y="89"/>
                    <a:pt x="124" y="89"/>
                  </a:cubicBezTo>
                  <a:lnTo>
                    <a:pt x="124" y="0"/>
                  </a:lnTo>
                  <a:close/>
                  <a:moveTo>
                    <a:pt x="354" y="0"/>
                  </a:moveTo>
                  <a:lnTo>
                    <a:pt x="354" y="0"/>
                  </a:lnTo>
                  <a:cubicBezTo>
                    <a:pt x="319" y="0"/>
                    <a:pt x="319" y="0"/>
                    <a:pt x="319" y="0"/>
                  </a:cubicBezTo>
                  <a:cubicBezTo>
                    <a:pt x="319" y="89"/>
                    <a:pt x="319" y="89"/>
                    <a:pt x="319" y="89"/>
                  </a:cubicBezTo>
                  <a:cubicBezTo>
                    <a:pt x="354" y="89"/>
                    <a:pt x="354" y="89"/>
                    <a:pt x="354" y="89"/>
                  </a:cubicBezTo>
                  <a:lnTo>
                    <a:pt x="3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6" name="Google Shape;2066;p41"/>
            <p:cNvSpPr/>
            <p:nvPr/>
          </p:nvSpPr>
          <p:spPr>
            <a:xfrm>
              <a:off x="3198813" y="2908300"/>
              <a:ext cx="144462" cy="141288"/>
            </a:xfrm>
            <a:custGeom>
              <a:rect b="b" l="l" r="r" t="t"/>
              <a:pathLst>
                <a:path extrusionOk="0" h="312" w="320">
                  <a:moveTo>
                    <a:pt x="311" y="0"/>
                  </a:moveTo>
                  <a:lnTo>
                    <a:pt x="311" y="0"/>
                  </a:lnTo>
                  <a:cubicBezTo>
                    <a:pt x="293" y="0"/>
                    <a:pt x="293" y="0"/>
                    <a:pt x="293" y="0"/>
                  </a:cubicBezTo>
                  <a:cubicBezTo>
                    <a:pt x="284" y="0"/>
                    <a:pt x="284" y="0"/>
                    <a:pt x="284" y="9"/>
                  </a:cubicBezTo>
                  <a:cubicBezTo>
                    <a:pt x="284" y="72"/>
                    <a:pt x="284" y="72"/>
                    <a:pt x="284" y="72"/>
                  </a:cubicBezTo>
                  <a:cubicBezTo>
                    <a:pt x="284" y="107"/>
                    <a:pt x="257" y="160"/>
                    <a:pt x="160" y="160"/>
                  </a:cubicBezTo>
                  <a:cubicBezTo>
                    <a:pt x="63" y="160"/>
                    <a:pt x="36" y="107"/>
                    <a:pt x="36" y="7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0"/>
                    <a:pt x="28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0" y="0"/>
                    <a:pt x="0" y="9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34"/>
                    <a:pt x="44" y="187"/>
                    <a:pt x="134" y="196"/>
                  </a:cubicBezTo>
                  <a:cubicBezTo>
                    <a:pt x="134" y="266"/>
                    <a:pt x="134" y="266"/>
                    <a:pt x="134" y="266"/>
                  </a:cubicBezTo>
                  <a:cubicBezTo>
                    <a:pt x="72" y="266"/>
                    <a:pt x="72" y="266"/>
                    <a:pt x="72" y="266"/>
                  </a:cubicBezTo>
                  <a:cubicBezTo>
                    <a:pt x="63" y="266"/>
                    <a:pt x="63" y="266"/>
                    <a:pt x="63" y="275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63" y="311"/>
                    <a:pt x="63" y="311"/>
                    <a:pt x="72" y="311"/>
                  </a:cubicBezTo>
                  <a:cubicBezTo>
                    <a:pt x="249" y="311"/>
                    <a:pt x="249" y="311"/>
                    <a:pt x="249" y="311"/>
                  </a:cubicBezTo>
                  <a:cubicBezTo>
                    <a:pt x="257" y="311"/>
                    <a:pt x="257" y="311"/>
                    <a:pt x="257" y="302"/>
                  </a:cubicBezTo>
                  <a:cubicBezTo>
                    <a:pt x="257" y="275"/>
                    <a:pt x="257" y="275"/>
                    <a:pt x="257" y="275"/>
                  </a:cubicBezTo>
                  <a:cubicBezTo>
                    <a:pt x="257" y="266"/>
                    <a:pt x="257" y="266"/>
                    <a:pt x="249" y="266"/>
                  </a:cubicBezTo>
                  <a:cubicBezTo>
                    <a:pt x="187" y="266"/>
                    <a:pt x="187" y="266"/>
                    <a:pt x="187" y="266"/>
                  </a:cubicBezTo>
                  <a:cubicBezTo>
                    <a:pt x="187" y="196"/>
                    <a:pt x="187" y="196"/>
                    <a:pt x="187" y="196"/>
                  </a:cubicBezTo>
                  <a:cubicBezTo>
                    <a:pt x="275" y="187"/>
                    <a:pt x="319" y="134"/>
                    <a:pt x="319" y="72"/>
                  </a:cubicBezTo>
                  <a:cubicBezTo>
                    <a:pt x="319" y="9"/>
                    <a:pt x="319" y="9"/>
                    <a:pt x="319" y="9"/>
                  </a:cubicBezTo>
                  <a:cubicBezTo>
                    <a:pt x="319" y="0"/>
                    <a:pt x="311" y="0"/>
                    <a:pt x="311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7" name="Google Shape;2067;p41"/>
            <p:cNvSpPr/>
            <p:nvPr/>
          </p:nvSpPr>
          <p:spPr>
            <a:xfrm>
              <a:off x="3238500" y="2908300"/>
              <a:ext cx="63500" cy="53975"/>
            </a:xfrm>
            <a:custGeom>
              <a:rect b="b" l="l" r="r" t="t"/>
              <a:pathLst>
                <a:path extrusionOk="0" h="117" w="143">
                  <a:moveTo>
                    <a:pt x="71" y="116"/>
                  </a:moveTo>
                  <a:lnTo>
                    <a:pt x="71" y="116"/>
                  </a:lnTo>
                  <a:cubicBezTo>
                    <a:pt x="133" y="116"/>
                    <a:pt x="142" y="90"/>
                    <a:pt x="142" y="72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90"/>
                    <a:pt x="9" y="116"/>
                    <a:pt x="71" y="11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8" name="Google Shape;2068;p41"/>
            <p:cNvSpPr/>
            <p:nvPr/>
          </p:nvSpPr>
          <p:spPr>
            <a:xfrm>
              <a:off x="3238500" y="2825750"/>
              <a:ext cx="63500" cy="66675"/>
            </a:xfrm>
            <a:custGeom>
              <a:rect b="b" l="l" r="r" t="t"/>
              <a:pathLst>
                <a:path extrusionOk="0" h="151" w="143">
                  <a:moveTo>
                    <a:pt x="142" y="44"/>
                  </a:moveTo>
                  <a:lnTo>
                    <a:pt x="142" y="44"/>
                  </a:lnTo>
                  <a:cubicBezTo>
                    <a:pt x="142" y="26"/>
                    <a:pt x="133" y="0"/>
                    <a:pt x="71" y="0"/>
                  </a:cubicBezTo>
                  <a:cubicBezTo>
                    <a:pt x="9" y="0"/>
                    <a:pt x="0" y="26"/>
                    <a:pt x="0" y="44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42" y="150"/>
                    <a:pt x="142" y="150"/>
                    <a:pt x="142" y="150"/>
                  </a:cubicBezTo>
                  <a:lnTo>
                    <a:pt x="142" y="44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9" name="Google Shape;2069;p41"/>
            <p:cNvSpPr/>
            <p:nvPr/>
          </p:nvSpPr>
          <p:spPr>
            <a:xfrm>
              <a:off x="8516938" y="1517650"/>
              <a:ext cx="160337" cy="203200"/>
            </a:xfrm>
            <a:custGeom>
              <a:rect b="b" l="l" r="r" t="t"/>
              <a:pathLst>
                <a:path extrusionOk="0" h="453" w="355">
                  <a:moveTo>
                    <a:pt x="319" y="177"/>
                  </a:moveTo>
                  <a:lnTo>
                    <a:pt x="319" y="177"/>
                  </a:lnTo>
                  <a:cubicBezTo>
                    <a:pt x="275" y="177"/>
                    <a:pt x="275" y="177"/>
                    <a:pt x="275" y="177"/>
                  </a:cubicBezTo>
                  <a:cubicBezTo>
                    <a:pt x="275" y="115"/>
                    <a:pt x="275" y="115"/>
                    <a:pt x="275" y="115"/>
                  </a:cubicBezTo>
                  <a:cubicBezTo>
                    <a:pt x="275" y="44"/>
                    <a:pt x="238" y="0"/>
                    <a:pt x="177" y="0"/>
                  </a:cubicBezTo>
                  <a:cubicBezTo>
                    <a:pt x="106" y="0"/>
                    <a:pt x="79" y="44"/>
                    <a:pt x="79" y="115"/>
                  </a:cubicBezTo>
                  <a:cubicBezTo>
                    <a:pt x="79" y="124"/>
                    <a:pt x="79" y="124"/>
                    <a:pt x="79" y="124"/>
                  </a:cubicBezTo>
                  <a:cubicBezTo>
                    <a:pt x="124" y="124"/>
                    <a:pt x="124" y="124"/>
                    <a:pt x="124" y="124"/>
                  </a:cubicBezTo>
                  <a:cubicBezTo>
                    <a:pt x="124" y="106"/>
                    <a:pt x="124" y="106"/>
                    <a:pt x="124" y="106"/>
                  </a:cubicBezTo>
                  <a:cubicBezTo>
                    <a:pt x="124" y="71"/>
                    <a:pt x="150" y="53"/>
                    <a:pt x="177" y="53"/>
                  </a:cubicBezTo>
                  <a:cubicBezTo>
                    <a:pt x="203" y="53"/>
                    <a:pt x="230" y="71"/>
                    <a:pt x="230" y="106"/>
                  </a:cubicBezTo>
                  <a:cubicBezTo>
                    <a:pt x="230" y="177"/>
                    <a:pt x="230" y="177"/>
                    <a:pt x="230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17" y="177"/>
                    <a:pt x="0" y="195"/>
                    <a:pt x="0" y="204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408"/>
                    <a:pt x="17" y="425"/>
                    <a:pt x="26" y="434"/>
                  </a:cubicBezTo>
                  <a:cubicBezTo>
                    <a:pt x="53" y="443"/>
                    <a:pt x="53" y="443"/>
                    <a:pt x="53" y="443"/>
                  </a:cubicBezTo>
                  <a:cubicBezTo>
                    <a:pt x="71" y="443"/>
                    <a:pt x="88" y="452"/>
                    <a:pt x="106" y="452"/>
                  </a:cubicBezTo>
                  <a:cubicBezTo>
                    <a:pt x="248" y="452"/>
                    <a:pt x="248" y="452"/>
                    <a:pt x="248" y="452"/>
                  </a:cubicBezTo>
                  <a:cubicBezTo>
                    <a:pt x="266" y="452"/>
                    <a:pt x="283" y="443"/>
                    <a:pt x="301" y="443"/>
                  </a:cubicBezTo>
                  <a:cubicBezTo>
                    <a:pt x="328" y="434"/>
                    <a:pt x="328" y="434"/>
                    <a:pt x="328" y="434"/>
                  </a:cubicBezTo>
                  <a:cubicBezTo>
                    <a:pt x="336" y="425"/>
                    <a:pt x="354" y="408"/>
                    <a:pt x="354" y="399"/>
                  </a:cubicBezTo>
                  <a:cubicBezTo>
                    <a:pt x="354" y="204"/>
                    <a:pt x="354" y="204"/>
                    <a:pt x="354" y="204"/>
                  </a:cubicBezTo>
                  <a:cubicBezTo>
                    <a:pt x="354" y="195"/>
                    <a:pt x="336" y="177"/>
                    <a:pt x="319" y="17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0" name="Google Shape;2070;p41"/>
            <p:cNvSpPr/>
            <p:nvPr/>
          </p:nvSpPr>
          <p:spPr>
            <a:xfrm>
              <a:off x="3182938" y="1069975"/>
              <a:ext cx="176212" cy="174625"/>
            </a:xfrm>
            <a:custGeom>
              <a:rect b="b" l="l" r="r" t="t"/>
              <a:pathLst>
                <a:path extrusionOk="0" h="391" w="391">
                  <a:moveTo>
                    <a:pt x="354" y="35"/>
                  </a:moveTo>
                  <a:lnTo>
                    <a:pt x="354" y="35"/>
                  </a:lnTo>
                  <a:cubicBezTo>
                    <a:pt x="319" y="0"/>
                    <a:pt x="292" y="0"/>
                    <a:pt x="292" y="0"/>
                  </a:cubicBezTo>
                  <a:cubicBezTo>
                    <a:pt x="169" y="133"/>
                    <a:pt x="169" y="133"/>
                    <a:pt x="169" y="133"/>
                  </a:cubicBezTo>
                  <a:cubicBezTo>
                    <a:pt x="26" y="275"/>
                    <a:pt x="26" y="275"/>
                    <a:pt x="26" y="275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116" y="363"/>
                    <a:pt x="116" y="363"/>
                    <a:pt x="116" y="363"/>
                  </a:cubicBezTo>
                  <a:cubicBezTo>
                    <a:pt x="266" y="222"/>
                    <a:pt x="266" y="222"/>
                    <a:pt x="266" y="222"/>
                  </a:cubicBezTo>
                  <a:cubicBezTo>
                    <a:pt x="390" y="97"/>
                    <a:pt x="390" y="97"/>
                    <a:pt x="390" y="97"/>
                  </a:cubicBezTo>
                  <a:cubicBezTo>
                    <a:pt x="390" y="97"/>
                    <a:pt x="390" y="71"/>
                    <a:pt x="354" y="35"/>
                  </a:cubicBezTo>
                  <a:close/>
                  <a:moveTo>
                    <a:pt x="116" y="354"/>
                  </a:moveTo>
                  <a:lnTo>
                    <a:pt x="116" y="354"/>
                  </a:lnTo>
                  <a:cubicBezTo>
                    <a:pt x="71" y="363"/>
                    <a:pt x="71" y="363"/>
                    <a:pt x="71" y="363"/>
                  </a:cubicBezTo>
                  <a:cubicBezTo>
                    <a:pt x="71" y="354"/>
                    <a:pt x="63" y="346"/>
                    <a:pt x="54" y="337"/>
                  </a:cubicBezTo>
                  <a:cubicBezTo>
                    <a:pt x="44" y="328"/>
                    <a:pt x="35" y="328"/>
                    <a:pt x="35" y="319"/>
                  </a:cubicBezTo>
                  <a:cubicBezTo>
                    <a:pt x="44" y="284"/>
                    <a:pt x="44" y="284"/>
                    <a:pt x="44" y="284"/>
                  </a:cubicBezTo>
                  <a:cubicBezTo>
                    <a:pt x="54" y="266"/>
                    <a:pt x="54" y="266"/>
                    <a:pt x="54" y="266"/>
                  </a:cubicBezTo>
                  <a:cubicBezTo>
                    <a:pt x="54" y="266"/>
                    <a:pt x="71" y="266"/>
                    <a:pt x="98" y="292"/>
                  </a:cubicBezTo>
                  <a:cubicBezTo>
                    <a:pt x="124" y="319"/>
                    <a:pt x="124" y="337"/>
                    <a:pt x="124" y="337"/>
                  </a:cubicBezTo>
                  <a:lnTo>
                    <a:pt x="116" y="35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1" name="Google Shape;2071;p41"/>
            <p:cNvSpPr/>
            <p:nvPr/>
          </p:nvSpPr>
          <p:spPr>
            <a:xfrm>
              <a:off x="6283325" y="1057275"/>
              <a:ext cx="207963" cy="198438"/>
            </a:xfrm>
            <a:custGeom>
              <a:rect b="b" l="l" r="r" t="t"/>
              <a:pathLst>
                <a:path extrusionOk="0" h="443" w="461">
                  <a:moveTo>
                    <a:pt x="363" y="336"/>
                  </a:moveTo>
                  <a:lnTo>
                    <a:pt x="363" y="336"/>
                  </a:lnTo>
                  <a:cubicBezTo>
                    <a:pt x="301" y="310"/>
                    <a:pt x="284" y="292"/>
                    <a:pt x="284" y="248"/>
                  </a:cubicBezTo>
                  <a:cubicBezTo>
                    <a:pt x="284" y="230"/>
                    <a:pt x="301" y="239"/>
                    <a:pt x="310" y="195"/>
                  </a:cubicBezTo>
                  <a:cubicBezTo>
                    <a:pt x="310" y="176"/>
                    <a:pt x="328" y="195"/>
                    <a:pt x="328" y="151"/>
                  </a:cubicBezTo>
                  <a:cubicBezTo>
                    <a:pt x="328" y="132"/>
                    <a:pt x="319" y="132"/>
                    <a:pt x="319" y="132"/>
                  </a:cubicBezTo>
                  <a:cubicBezTo>
                    <a:pt x="319" y="132"/>
                    <a:pt x="328" y="106"/>
                    <a:pt x="328" y="88"/>
                  </a:cubicBezTo>
                  <a:cubicBezTo>
                    <a:pt x="328" y="61"/>
                    <a:pt x="319" y="0"/>
                    <a:pt x="230" y="0"/>
                  </a:cubicBezTo>
                  <a:cubicBezTo>
                    <a:pt x="141" y="0"/>
                    <a:pt x="132" y="61"/>
                    <a:pt x="132" y="88"/>
                  </a:cubicBezTo>
                  <a:cubicBezTo>
                    <a:pt x="132" y="106"/>
                    <a:pt x="141" y="132"/>
                    <a:pt x="141" y="132"/>
                  </a:cubicBezTo>
                  <a:cubicBezTo>
                    <a:pt x="141" y="132"/>
                    <a:pt x="132" y="132"/>
                    <a:pt x="132" y="151"/>
                  </a:cubicBezTo>
                  <a:cubicBezTo>
                    <a:pt x="132" y="195"/>
                    <a:pt x="150" y="176"/>
                    <a:pt x="150" y="195"/>
                  </a:cubicBezTo>
                  <a:cubicBezTo>
                    <a:pt x="159" y="239"/>
                    <a:pt x="177" y="230"/>
                    <a:pt x="177" y="248"/>
                  </a:cubicBezTo>
                  <a:cubicBezTo>
                    <a:pt x="177" y="292"/>
                    <a:pt x="159" y="310"/>
                    <a:pt x="97" y="336"/>
                  </a:cubicBezTo>
                  <a:cubicBezTo>
                    <a:pt x="35" y="354"/>
                    <a:pt x="0" y="380"/>
                    <a:pt x="0" y="398"/>
                  </a:cubicBezTo>
                  <a:cubicBezTo>
                    <a:pt x="0" y="407"/>
                    <a:pt x="0" y="442"/>
                    <a:pt x="0" y="442"/>
                  </a:cubicBezTo>
                  <a:cubicBezTo>
                    <a:pt x="230" y="442"/>
                    <a:pt x="230" y="442"/>
                    <a:pt x="230" y="442"/>
                  </a:cubicBezTo>
                  <a:cubicBezTo>
                    <a:pt x="460" y="442"/>
                    <a:pt x="460" y="442"/>
                    <a:pt x="460" y="442"/>
                  </a:cubicBezTo>
                  <a:cubicBezTo>
                    <a:pt x="460" y="442"/>
                    <a:pt x="460" y="407"/>
                    <a:pt x="460" y="398"/>
                  </a:cubicBezTo>
                  <a:cubicBezTo>
                    <a:pt x="460" y="380"/>
                    <a:pt x="425" y="354"/>
                    <a:pt x="363" y="33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2" name="Google Shape;2072;p41"/>
            <p:cNvSpPr/>
            <p:nvPr/>
          </p:nvSpPr>
          <p:spPr>
            <a:xfrm>
              <a:off x="6721475" y="1062038"/>
              <a:ext cx="222250" cy="195262"/>
            </a:xfrm>
            <a:custGeom>
              <a:rect b="b" l="l" r="r" t="t"/>
              <a:pathLst>
                <a:path extrusionOk="0" h="435" w="498">
                  <a:moveTo>
                    <a:pt x="497" y="434"/>
                  </a:moveTo>
                  <a:lnTo>
                    <a:pt x="497" y="434"/>
                  </a:lnTo>
                  <a:cubicBezTo>
                    <a:pt x="497" y="434"/>
                    <a:pt x="497" y="337"/>
                    <a:pt x="487" y="328"/>
                  </a:cubicBezTo>
                  <a:cubicBezTo>
                    <a:pt x="479" y="319"/>
                    <a:pt x="462" y="302"/>
                    <a:pt x="425" y="293"/>
                  </a:cubicBezTo>
                  <a:cubicBezTo>
                    <a:pt x="390" y="275"/>
                    <a:pt x="372" y="257"/>
                    <a:pt x="372" y="231"/>
                  </a:cubicBezTo>
                  <a:cubicBezTo>
                    <a:pt x="372" y="213"/>
                    <a:pt x="390" y="222"/>
                    <a:pt x="390" y="196"/>
                  </a:cubicBezTo>
                  <a:cubicBezTo>
                    <a:pt x="390" y="178"/>
                    <a:pt x="408" y="196"/>
                    <a:pt x="408" y="159"/>
                  </a:cubicBezTo>
                  <a:cubicBezTo>
                    <a:pt x="408" y="151"/>
                    <a:pt x="399" y="151"/>
                    <a:pt x="399" y="151"/>
                  </a:cubicBezTo>
                  <a:cubicBezTo>
                    <a:pt x="399" y="151"/>
                    <a:pt x="408" y="133"/>
                    <a:pt x="408" y="115"/>
                  </a:cubicBezTo>
                  <a:cubicBezTo>
                    <a:pt x="408" y="98"/>
                    <a:pt x="399" y="62"/>
                    <a:pt x="346" y="62"/>
                  </a:cubicBezTo>
                  <a:cubicBezTo>
                    <a:pt x="293" y="62"/>
                    <a:pt x="284" y="98"/>
                    <a:pt x="284" y="115"/>
                  </a:cubicBezTo>
                  <a:cubicBezTo>
                    <a:pt x="284" y="133"/>
                    <a:pt x="293" y="151"/>
                    <a:pt x="293" y="151"/>
                  </a:cubicBezTo>
                  <a:cubicBezTo>
                    <a:pt x="293" y="151"/>
                    <a:pt x="284" y="151"/>
                    <a:pt x="284" y="159"/>
                  </a:cubicBezTo>
                  <a:cubicBezTo>
                    <a:pt x="284" y="196"/>
                    <a:pt x="293" y="178"/>
                    <a:pt x="302" y="196"/>
                  </a:cubicBezTo>
                  <a:cubicBezTo>
                    <a:pt x="302" y="222"/>
                    <a:pt x="311" y="213"/>
                    <a:pt x="311" y="231"/>
                  </a:cubicBezTo>
                  <a:cubicBezTo>
                    <a:pt x="311" y="249"/>
                    <a:pt x="311" y="266"/>
                    <a:pt x="293" y="275"/>
                  </a:cubicBezTo>
                  <a:cubicBezTo>
                    <a:pt x="372" y="319"/>
                    <a:pt x="381" y="319"/>
                    <a:pt x="381" y="364"/>
                  </a:cubicBezTo>
                  <a:cubicBezTo>
                    <a:pt x="381" y="434"/>
                    <a:pt x="381" y="434"/>
                    <a:pt x="381" y="434"/>
                  </a:cubicBezTo>
                  <a:lnTo>
                    <a:pt x="497" y="434"/>
                  </a:lnTo>
                  <a:close/>
                  <a:moveTo>
                    <a:pt x="258" y="302"/>
                  </a:moveTo>
                  <a:lnTo>
                    <a:pt x="258" y="302"/>
                  </a:lnTo>
                  <a:cubicBezTo>
                    <a:pt x="204" y="284"/>
                    <a:pt x="187" y="266"/>
                    <a:pt x="187" y="231"/>
                  </a:cubicBezTo>
                  <a:cubicBezTo>
                    <a:pt x="187" y="204"/>
                    <a:pt x="204" y="213"/>
                    <a:pt x="213" y="168"/>
                  </a:cubicBezTo>
                  <a:cubicBezTo>
                    <a:pt x="213" y="159"/>
                    <a:pt x="231" y="168"/>
                    <a:pt x="231" y="133"/>
                  </a:cubicBezTo>
                  <a:cubicBezTo>
                    <a:pt x="231" y="115"/>
                    <a:pt x="222" y="115"/>
                    <a:pt x="222" y="115"/>
                  </a:cubicBezTo>
                  <a:cubicBezTo>
                    <a:pt x="222" y="115"/>
                    <a:pt x="222" y="89"/>
                    <a:pt x="231" y="71"/>
                  </a:cubicBezTo>
                  <a:cubicBezTo>
                    <a:pt x="231" y="53"/>
                    <a:pt x="213" y="0"/>
                    <a:pt x="151" y="0"/>
                  </a:cubicBezTo>
                  <a:cubicBezTo>
                    <a:pt x="80" y="0"/>
                    <a:pt x="71" y="53"/>
                    <a:pt x="71" y="71"/>
                  </a:cubicBezTo>
                  <a:cubicBezTo>
                    <a:pt x="71" y="89"/>
                    <a:pt x="71" y="115"/>
                    <a:pt x="71" y="115"/>
                  </a:cubicBezTo>
                  <a:cubicBezTo>
                    <a:pt x="71" y="115"/>
                    <a:pt x="71" y="115"/>
                    <a:pt x="71" y="133"/>
                  </a:cubicBezTo>
                  <a:cubicBezTo>
                    <a:pt x="71" y="168"/>
                    <a:pt x="80" y="159"/>
                    <a:pt x="89" y="168"/>
                  </a:cubicBezTo>
                  <a:cubicBezTo>
                    <a:pt x="89" y="213"/>
                    <a:pt x="107" y="204"/>
                    <a:pt x="107" y="231"/>
                  </a:cubicBezTo>
                  <a:cubicBezTo>
                    <a:pt x="107" y="266"/>
                    <a:pt x="89" y="284"/>
                    <a:pt x="45" y="302"/>
                  </a:cubicBezTo>
                  <a:cubicBezTo>
                    <a:pt x="27" y="310"/>
                    <a:pt x="0" y="319"/>
                    <a:pt x="0" y="346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346" y="434"/>
                    <a:pt x="346" y="434"/>
                    <a:pt x="346" y="434"/>
                  </a:cubicBezTo>
                  <a:cubicBezTo>
                    <a:pt x="346" y="434"/>
                    <a:pt x="346" y="381"/>
                    <a:pt x="346" y="364"/>
                  </a:cubicBezTo>
                  <a:cubicBezTo>
                    <a:pt x="346" y="346"/>
                    <a:pt x="302" y="328"/>
                    <a:pt x="258" y="3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3" name="Google Shape;2073;p41"/>
            <p:cNvSpPr/>
            <p:nvPr/>
          </p:nvSpPr>
          <p:spPr>
            <a:xfrm>
              <a:off x="4951413" y="1081088"/>
              <a:ext cx="200025" cy="150812"/>
            </a:xfrm>
            <a:custGeom>
              <a:rect b="b" l="l" r="r" t="t"/>
              <a:pathLst>
                <a:path extrusionOk="0" h="337" w="445">
                  <a:moveTo>
                    <a:pt x="444" y="336"/>
                  </a:moveTo>
                  <a:lnTo>
                    <a:pt x="444" y="336"/>
                  </a:lnTo>
                  <a:cubicBezTo>
                    <a:pt x="444" y="336"/>
                    <a:pt x="399" y="98"/>
                    <a:pt x="178" y="98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78" y="327"/>
                    <a:pt x="178" y="327"/>
                    <a:pt x="178" y="327"/>
                  </a:cubicBezTo>
                  <a:cubicBezTo>
                    <a:pt x="178" y="221"/>
                    <a:pt x="178" y="221"/>
                    <a:pt x="178" y="221"/>
                  </a:cubicBezTo>
                  <a:cubicBezTo>
                    <a:pt x="293" y="221"/>
                    <a:pt x="381" y="230"/>
                    <a:pt x="444" y="33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4" name="Google Shape;2074;p41"/>
            <p:cNvSpPr/>
            <p:nvPr/>
          </p:nvSpPr>
          <p:spPr>
            <a:xfrm>
              <a:off x="5842000" y="1081088"/>
              <a:ext cx="200025" cy="150812"/>
            </a:xfrm>
            <a:custGeom>
              <a:rect b="b" l="l" r="r" t="t"/>
              <a:pathLst>
                <a:path extrusionOk="0" h="337" w="444">
                  <a:moveTo>
                    <a:pt x="266" y="221"/>
                  </a:moveTo>
                  <a:lnTo>
                    <a:pt x="266" y="221"/>
                  </a:lnTo>
                  <a:cubicBezTo>
                    <a:pt x="266" y="327"/>
                    <a:pt x="266" y="327"/>
                    <a:pt x="266" y="327"/>
                  </a:cubicBezTo>
                  <a:cubicBezTo>
                    <a:pt x="443" y="159"/>
                    <a:pt x="443" y="159"/>
                    <a:pt x="443" y="159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45" y="98"/>
                    <a:pt x="0" y="336"/>
                    <a:pt x="0" y="336"/>
                  </a:cubicBezTo>
                  <a:cubicBezTo>
                    <a:pt x="62" y="230"/>
                    <a:pt x="151" y="221"/>
                    <a:pt x="266" y="22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5" name="Google Shape;2075;p41"/>
            <p:cNvSpPr/>
            <p:nvPr/>
          </p:nvSpPr>
          <p:spPr>
            <a:xfrm>
              <a:off x="496888" y="1057275"/>
              <a:ext cx="200025" cy="198438"/>
            </a:xfrm>
            <a:custGeom>
              <a:rect b="b" l="l" r="r" t="t"/>
              <a:pathLst>
                <a:path extrusionOk="0" h="443" w="444">
                  <a:moveTo>
                    <a:pt x="257" y="257"/>
                  </a:moveTo>
                  <a:lnTo>
                    <a:pt x="257" y="257"/>
                  </a:lnTo>
                  <a:cubicBezTo>
                    <a:pt x="222" y="292"/>
                    <a:pt x="177" y="327"/>
                    <a:pt x="160" y="310"/>
                  </a:cubicBezTo>
                  <a:cubicBezTo>
                    <a:pt x="133" y="283"/>
                    <a:pt x="115" y="265"/>
                    <a:pt x="62" y="310"/>
                  </a:cubicBezTo>
                  <a:cubicBezTo>
                    <a:pt x="0" y="354"/>
                    <a:pt x="44" y="389"/>
                    <a:pt x="71" y="407"/>
                  </a:cubicBezTo>
                  <a:cubicBezTo>
                    <a:pt x="97" y="442"/>
                    <a:pt x="204" y="416"/>
                    <a:pt x="310" y="310"/>
                  </a:cubicBezTo>
                  <a:cubicBezTo>
                    <a:pt x="416" y="204"/>
                    <a:pt x="443" y="97"/>
                    <a:pt x="416" y="61"/>
                  </a:cubicBezTo>
                  <a:cubicBezTo>
                    <a:pt x="390" y="35"/>
                    <a:pt x="363" y="0"/>
                    <a:pt x="319" y="53"/>
                  </a:cubicBezTo>
                  <a:cubicBezTo>
                    <a:pt x="275" y="106"/>
                    <a:pt x="293" y="123"/>
                    <a:pt x="319" y="151"/>
                  </a:cubicBezTo>
                  <a:cubicBezTo>
                    <a:pt x="337" y="167"/>
                    <a:pt x="302" y="212"/>
                    <a:pt x="257" y="25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6" name="Google Shape;2076;p41"/>
            <p:cNvSpPr/>
            <p:nvPr/>
          </p:nvSpPr>
          <p:spPr>
            <a:xfrm>
              <a:off x="2276475" y="1092200"/>
              <a:ext cx="207963" cy="128588"/>
            </a:xfrm>
            <a:custGeom>
              <a:rect b="b" l="l" r="r" t="t"/>
              <a:pathLst>
                <a:path extrusionOk="0" h="285" w="461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7" name="Google Shape;2077;p41"/>
            <p:cNvSpPr/>
            <p:nvPr/>
          </p:nvSpPr>
          <p:spPr>
            <a:xfrm>
              <a:off x="4049713" y="1046163"/>
              <a:ext cx="215900" cy="222250"/>
            </a:xfrm>
            <a:custGeom>
              <a:rect b="b" l="l" r="r" t="t"/>
              <a:pathLst>
                <a:path extrusionOk="0" h="498" w="479">
                  <a:moveTo>
                    <a:pt x="133" y="497"/>
                  </a:moveTo>
                  <a:lnTo>
                    <a:pt x="133" y="497"/>
                  </a:lnTo>
                  <a:cubicBezTo>
                    <a:pt x="106" y="497"/>
                    <a:pt x="71" y="478"/>
                    <a:pt x="53" y="460"/>
                  </a:cubicBezTo>
                  <a:cubicBezTo>
                    <a:pt x="9" y="416"/>
                    <a:pt x="0" y="337"/>
                    <a:pt x="53" y="284"/>
                  </a:cubicBezTo>
                  <a:cubicBezTo>
                    <a:pt x="89" y="248"/>
                    <a:pt x="230" y="106"/>
                    <a:pt x="301" y="35"/>
                  </a:cubicBezTo>
                  <a:cubicBezTo>
                    <a:pt x="328" y="9"/>
                    <a:pt x="363" y="0"/>
                    <a:pt x="390" y="9"/>
                  </a:cubicBezTo>
                  <a:cubicBezTo>
                    <a:pt x="416" y="18"/>
                    <a:pt x="443" y="44"/>
                    <a:pt x="452" y="71"/>
                  </a:cubicBezTo>
                  <a:cubicBezTo>
                    <a:pt x="461" y="97"/>
                    <a:pt x="452" y="133"/>
                    <a:pt x="425" y="159"/>
                  </a:cubicBezTo>
                  <a:cubicBezTo>
                    <a:pt x="195" y="390"/>
                    <a:pt x="195" y="390"/>
                    <a:pt x="195" y="390"/>
                  </a:cubicBezTo>
                  <a:cubicBezTo>
                    <a:pt x="177" y="407"/>
                    <a:pt x="159" y="416"/>
                    <a:pt x="150" y="416"/>
                  </a:cubicBezTo>
                  <a:cubicBezTo>
                    <a:pt x="133" y="416"/>
                    <a:pt x="115" y="416"/>
                    <a:pt x="106" y="399"/>
                  </a:cubicBezTo>
                  <a:cubicBezTo>
                    <a:pt x="89" y="381"/>
                    <a:pt x="89" y="354"/>
                    <a:pt x="115" y="319"/>
                  </a:cubicBezTo>
                  <a:cubicBezTo>
                    <a:pt x="284" y="150"/>
                    <a:pt x="284" y="150"/>
                    <a:pt x="284" y="150"/>
                  </a:cubicBezTo>
                  <a:cubicBezTo>
                    <a:pt x="293" y="150"/>
                    <a:pt x="301" y="150"/>
                    <a:pt x="309" y="150"/>
                  </a:cubicBezTo>
                  <a:cubicBezTo>
                    <a:pt x="309" y="159"/>
                    <a:pt x="309" y="168"/>
                    <a:pt x="309" y="178"/>
                  </a:cubicBezTo>
                  <a:cubicBezTo>
                    <a:pt x="142" y="345"/>
                    <a:pt x="142" y="345"/>
                    <a:pt x="142" y="345"/>
                  </a:cubicBezTo>
                  <a:cubicBezTo>
                    <a:pt x="124" y="354"/>
                    <a:pt x="124" y="372"/>
                    <a:pt x="133" y="381"/>
                  </a:cubicBezTo>
                  <a:lnTo>
                    <a:pt x="142" y="381"/>
                  </a:lnTo>
                  <a:cubicBezTo>
                    <a:pt x="150" y="381"/>
                    <a:pt x="159" y="372"/>
                    <a:pt x="168" y="372"/>
                  </a:cubicBezTo>
                  <a:cubicBezTo>
                    <a:pt x="399" y="133"/>
                    <a:pt x="399" y="133"/>
                    <a:pt x="399" y="133"/>
                  </a:cubicBezTo>
                  <a:cubicBezTo>
                    <a:pt x="416" y="115"/>
                    <a:pt x="425" y="97"/>
                    <a:pt x="416" y="80"/>
                  </a:cubicBezTo>
                  <a:cubicBezTo>
                    <a:pt x="416" y="62"/>
                    <a:pt x="399" y="44"/>
                    <a:pt x="381" y="44"/>
                  </a:cubicBezTo>
                  <a:cubicBezTo>
                    <a:pt x="363" y="35"/>
                    <a:pt x="346" y="44"/>
                    <a:pt x="328" y="62"/>
                  </a:cubicBezTo>
                  <a:cubicBezTo>
                    <a:pt x="256" y="133"/>
                    <a:pt x="115" y="275"/>
                    <a:pt x="80" y="301"/>
                  </a:cubicBezTo>
                  <a:cubicBezTo>
                    <a:pt x="36" y="354"/>
                    <a:pt x="44" y="407"/>
                    <a:pt x="80" y="434"/>
                  </a:cubicBezTo>
                  <a:cubicBezTo>
                    <a:pt x="106" y="460"/>
                    <a:pt x="159" y="478"/>
                    <a:pt x="203" y="425"/>
                  </a:cubicBezTo>
                  <a:cubicBezTo>
                    <a:pt x="452" y="186"/>
                    <a:pt x="452" y="186"/>
                    <a:pt x="452" y="186"/>
                  </a:cubicBezTo>
                  <a:cubicBezTo>
                    <a:pt x="461" y="178"/>
                    <a:pt x="469" y="178"/>
                    <a:pt x="478" y="186"/>
                  </a:cubicBezTo>
                  <a:lnTo>
                    <a:pt x="478" y="203"/>
                  </a:lnTo>
                  <a:cubicBezTo>
                    <a:pt x="230" y="452"/>
                    <a:pt x="230" y="452"/>
                    <a:pt x="230" y="452"/>
                  </a:cubicBezTo>
                  <a:cubicBezTo>
                    <a:pt x="203" y="478"/>
                    <a:pt x="168" y="497"/>
                    <a:pt x="133" y="49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8" name="Google Shape;2078;p41"/>
            <p:cNvSpPr/>
            <p:nvPr/>
          </p:nvSpPr>
          <p:spPr>
            <a:xfrm>
              <a:off x="5384800" y="1081088"/>
              <a:ext cx="223838" cy="150812"/>
            </a:xfrm>
            <a:custGeom>
              <a:rect b="b" l="l" r="r" t="t"/>
              <a:pathLst>
                <a:path extrusionOk="0" h="337" w="497">
                  <a:moveTo>
                    <a:pt x="177" y="70"/>
                  </a:moveTo>
                  <a:lnTo>
                    <a:pt x="177" y="70"/>
                  </a:lnTo>
                  <a:cubicBezTo>
                    <a:pt x="177" y="0"/>
                    <a:pt x="177" y="0"/>
                    <a:pt x="177" y="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77" y="327"/>
                    <a:pt x="177" y="327"/>
                    <a:pt x="177" y="327"/>
                  </a:cubicBezTo>
                  <a:cubicBezTo>
                    <a:pt x="177" y="257"/>
                    <a:pt x="177" y="257"/>
                    <a:pt x="177" y="257"/>
                  </a:cubicBezTo>
                  <a:cubicBezTo>
                    <a:pt x="71" y="159"/>
                    <a:pt x="71" y="159"/>
                    <a:pt x="71" y="159"/>
                  </a:cubicBezTo>
                  <a:lnTo>
                    <a:pt x="177" y="70"/>
                  </a:lnTo>
                  <a:close/>
                  <a:moveTo>
                    <a:pt x="301" y="98"/>
                  </a:moveTo>
                  <a:lnTo>
                    <a:pt x="301" y="98"/>
                  </a:lnTo>
                  <a:cubicBezTo>
                    <a:pt x="301" y="0"/>
                    <a:pt x="301" y="0"/>
                    <a:pt x="301" y="0"/>
                  </a:cubicBezTo>
                  <a:cubicBezTo>
                    <a:pt x="124" y="159"/>
                    <a:pt x="124" y="159"/>
                    <a:pt x="124" y="159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1" y="221"/>
                    <a:pt x="301" y="221"/>
                    <a:pt x="301" y="221"/>
                  </a:cubicBezTo>
                  <a:cubicBezTo>
                    <a:pt x="381" y="221"/>
                    <a:pt x="435" y="230"/>
                    <a:pt x="496" y="336"/>
                  </a:cubicBezTo>
                  <a:cubicBezTo>
                    <a:pt x="496" y="336"/>
                    <a:pt x="488" y="98"/>
                    <a:pt x="301" y="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9" name="Google Shape;2079;p41"/>
            <p:cNvSpPr/>
            <p:nvPr/>
          </p:nvSpPr>
          <p:spPr>
            <a:xfrm>
              <a:off x="1824038" y="1057275"/>
              <a:ext cx="223837" cy="198438"/>
            </a:xfrm>
            <a:custGeom>
              <a:rect b="b" l="l" r="r" t="t"/>
              <a:pathLst>
                <a:path extrusionOk="0" h="443" w="497">
                  <a:moveTo>
                    <a:pt x="212" y="0"/>
                  </a:moveTo>
                  <a:lnTo>
                    <a:pt x="212" y="0"/>
                  </a:lnTo>
                  <a:cubicBezTo>
                    <a:pt x="186" y="0"/>
                    <a:pt x="186" y="0"/>
                    <a:pt x="186" y="0"/>
                  </a:cubicBezTo>
                  <a:lnTo>
                    <a:pt x="177" y="8"/>
                  </a:lnTo>
                  <a:cubicBezTo>
                    <a:pt x="177" y="106"/>
                    <a:pt x="177" y="106"/>
                    <a:pt x="177" y="106"/>
                  </a:cubicBezTo>
                  <a:cubicBezTo>
                    <a:pt x="88" y="106"/>
                    <a:pt x="88" y="106"/>
                    <a:pt x="88" y="106"/>
                  </a:cubicBezTo>
                  <a:lnTo>
                    <a:pt x="80" y="106"/>
                  </a:lnTo>
                  <a:cubicBezTo>
                    <a:pt x="71" y="106"/>
                    <a:pt x="71" y="106"/>
                    <a:pt x="62" y="114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2" y="212"/>
                    <a:pt x="62" y="212"/>
                    <a:pt x="62" y="212"/>
                  </a:cubicBezTo>
                  <a:cubicBezTo>
                    <a:pt x="71" y="212"/>
                    <a:pt x="71" y="212"/>
                    <a:pt x="80" y="212"/>
                  </a:cubicBezTo>
                  <a:cubicBezTo>
                    <a:pt x="80" y="221"/>
                    <a:pt x="88" y="221"/>
                    <a:pt x="88" y="221"/>
                  </a:cubicBezTo>
                  <a:cubicBezTo>
                    <a:pt x="177" y="221"/>
                    <a:pt x="177" y="221"/>
                    <a:pt x="177" y="221"/>
                  </a:cubicBezTo>
                  <a:cubicBezTo>
                    <a:pt x="177" y="433"/>
                    <a:pt x="177" y="433"/>
                    <a:pt x="177" y="433"/>
                  </a:cubicBezTo>
                  <a:cubicBezTo>
                    <a:pt x="177" y="442"/>
                    <a:pt x="186" y="442"/>
                    <a:pt x="186" y="442"/>
                  </a:cubicBezTo>
                  <a:cubicBezTo>
                    <a:pt x="212" y="442"/>
                    <a:pt x="212" y="442"/>
                    <a:pt x="212" y="442"/>
                  </a:cubicBezTo>
                  <a:cubicBezTo>
                    <a:pt x="212" y="442"/>
                    <a:pt x="221" y="442"/>
                    <a:pt x="221" y="433"/>
                  </a:cubicBezTo>
                  <a:cubicBezTo>
                    <a:pt x="221" y="8"/>
                    <a:pt x="221" y="8"/>
                    <a:pt x="221" y="8"/>
                  </a:cubicBezTo>
                  <a:lnTo>
                    <a:pt x="212" y="0"/>
                  </a:lnTo>
                  <a:close/>
                  <a:moveTo>
                    <a:pt x="487" y="106"/>
                  </a:moveTo>
                  <a:lnTo>
                    <a:pt x="487" y="106"/>
                  </a:lnTo>
                  <a:cubicBezTo>
                    <a:pt x="434" y="61"/>
                    <a:pt x="434" y="61"/>
                    <a:pt x="434" y="61"/>
                  </a:cubicBezTo>
                  <a:cubicBezTo>
                    <a:pt x="425" y="61"/>
                    <a:pt x="425" y="61"/>
                    <a:pt x="416" y="53"/>
                  </a:cubicBezTo>
                  <a:lnTo>
                    <a:pt x="407" y="53"/>
                  </a:lnTo>
                  <a:cubicBezTo>
                    <a:pt x="239" y="53"/>
                    <a:pt x="239" y="53"/>
                    <a:pt x="239" y="53"/>
                  </a:cubicBezTo>
                  <a:cubicBezTo>
                    <a:pt x="256" y="167"/>
                    <a:pt x="256" y="167"/>
                    <a:pt x="256" y="167"/>
                  </a:cubicBezTo>
                  <a:cubicBezTo>
                    <a:pt x="407" y="167"/>
                    <a:pt x="407" y="167"/>
                    <a:pt x="407" y="167"/>
                  </a:cubicBezTo>
                  <a:lnTo>
                    <a:pt x="416" y="167"/>
                  </a:lnTo>
                  <a:cubicBezTo>
                    <a:pt x="425" y="167"/>
                    <a:pt x="425" y="159"/>
                    <a:pt x="434" y="159"/>
                  </a:cubicBezTo>
                  <a:cubicBezTo>
                    <a:pt x="487" y="123"/>
                    <a:pt x="487" y="123"/>
                    <a:pt x="487" y="123"/>
                  </a:cubicBezTo>
                  <a:cubicBezTo>
                    <a:pt x="496" y="114"/>
                    <a:pt x="496" y="114"/>
                    <a:pt x="496" y="114"/>
                  </a:cubicBezTo>
                  <a:cubicBezTo>
                    <a:pt x="496" y="106"/>
                    <a:pt x="496" y="106"/>
                    <a:pt x="487" y="1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0" name="Google Shape;2080;p41"/>
            <p:cNvSpPr/>
            <p:nvPr/>
          </p:nvSpPr>
          <p:spPr>
            <a:xfrm>
              <a:off x="1422400" y="1046163"/>
              <a:ext cx="136525" cy="230187"/>
            </a:xfrm>
            <a:custGeom>
              <a:rect b="b" l="l" r="r" t="t"/>
              <a:pathLst>
                <a:path extrusionOk="0" h="514" w="303">
                  <a:moveTo>
                    <a:pt x="284" y="363"/>
                  </a:moveTo>
                  <a:lnTo>
                    <a:pt x="284" y="363"/>
                  </a:lnTo>
                  <a:cubicBezTo>
                    <a:pt x="222" y="168"/>
                    <a:pt x="222" y="168"/>
                    <a:pt x="222" y="168"/>
                  </a:cubicBezTo>
                  <a:cubicBezTo>
                    <a:pt x="204" y="124"/>
                    <a:pt x="142" y="88"/>
                    <a:pt x="89" y="106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36" y="0"/>
                    <a:pt x="28" y="0"/>
                    <a:pt x="19" y="0"/>
                  </a:cubicBezTo>
                  <a:cubicBezTo>
                    <a:pt x="10" y="9"/>
                    <a:pt x="10" y="18"/>
                    <a:pt x="10" y="27"/>
                  </a:cubicBezTo>
                  <a:cubicBezTo>
                    <a:pt x="63" y="124"/>
                    <a:pt x="63" y="124"/>
                    <a:pt x="63" y="124"/>
                  </a:cubicBezTo>
                  <a:cubicBezTo>
                    <a:pt x="28" y="141"/>
                    <a:pt x="0" y="194"/>
                    <a:pt x="19" y="239"/>
                  </a:cubicBezTo>
                  <a:cubicBezTo>
                    <a:pt x="72" y="434"/>
                    <a:pt x="72" y="434"/>
                    <a:pt x="72" y="434"/>
                  </a:cubicBezTo>
                  <a:cubicBezTo>
                    <a:pt x="81" y="487"/>
                    <a:pt x="142" y="513"/>
                    <a:pt x="204" y="497"/>
                  </a:cubicBezTo>
                  <a:cubicBezTo>
                    <a:pt x="267" y="469"/>
                    <a:pt x="302" y="407"/>
                    <a:pt x="284" y="363"/>
                  </a:cubicBezTo>
                  <a:close/>
                  <a:moveTo>
                    <a:pt x="125" y="222"/>
                  </a:moveTo>
                  <a:lnTo>
                    <a:pt x="125" y="222"/>
                  </a:lnTo>
                  <a:cubicBezTo>
                    <a:pt x="107" y="231"/>
                    <a:pt x="89" y="222"/>
                    <a:pt x="81" y="203"/>
                  </a:cubicBezTo>
                  <a:cubicBezTo>
                    <a:pt x="72" y="186"/>
                    <a:pt x="81" y="159"/>
                    <a:pt x="98" y="159"/>
                  </a:cubicBezTo>
                  <a:cubicBezTo>
                    <a:pt x="125" y="150"/>
                    <a:pt x="142" y="159"/>
                    <a:pt x="142" y="178"/>
                  </a:cubicBezTo>
                  <a:cubicBezTo>
                    <a:pt x="151" y="194"/>
                    <a:pt x="142" y="222"/>
                    <a:pt x="125" y="2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1" name="Google Shape;2081;p41"/>
            <p:cNvSpPr/>
            <p:nvPr/>
          </p:nvSpPr>
          <p:spPr>
            <a:xfrm>
              <a:off x="8067675" y="2443163"/>
              <a:ext cx="168275" cy="130175"/>
            </a:xfrm>
            <a:custGeom>
              <a:rect b="b" l="l" r="r" t="t"/>
              <a:pathLst>
                <a:path extrusionOk="0" h="293" w="374">
                  <a:moveTo>
                    <a:pt x="54" y="221"/>
                  </a:moveTo>
                  <a:lnTo>
                    <a:pt x="54" y="221"/>
                  </a:lnTo>
                  <a:cubicBezTo>
                    <a:pt x="248" y="221"/>
                    <a:pt x="248" y="221"/>
                    <a:pt x="248" y="221"/>
                  </a:cubicBezTo>
                  <a:cubicBezTo>
                    <a:pt x="248" y="292"/>
                    <a:pt x="248" y="292"/>
                    <a:pt x="248" y="292"/>
                  </a:cubicBezTo>
                  <a:cubicBezTo>
                    <a:pt x="373" y="186"/>
                    <a:pt x="373" y="186"/>
                    <a:pt x="373" y="186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248" y="150"/>
                    <a:pt x="248" y="150"/>
                    <a:pt x="248" y="150"/>
                  </a:cubicBezTo>
                  <a:cubicBezTo>
                    <a:pt x="71" y="150"/>
                    <a:pt x="71" y="150"/>
                    <a:pt x="71" y="15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95"/>
                    <a:pt x="27" y="221"/>
                    <a:pt x="54" y="22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2" name="Google Shape;2082;p41"/>
            <p:cNvSpPr/>
            <p:nvPr/>
          </p:nvSpPr>
          <p:spPr>
            <a:xfrm>
              <a:off x="6743700" y="1955800"/>
              <a:ext cx="174625" cy="184150"/>
            </a:xfrm>
            <a:custGeom>
              <a:rect b="b" l="l" r="r" t="t"/>
              <a:pathLst>
                <a:path extrusionOk="0" h="409" w="390">
                  <a:moveTo>
                    <a:pt x="141" y="319"/>
                  </a:moveTo>
                  <a:lnTo>
                    <a:pt x="141" y="319"/>
                  </a:lnTo>
                  <a:cubicBezTo>
                    <a:pt x="124" y="345"/>
                    <a:pt x="124" y="345"/>
                    <a:pt x="124" y="345"/>
                  </a:cubicBezTo>
                  <a:cubicBezTo>
                    <a:pt x="106" y="364"/>
                    <a:pt x="79" y="364"/>
                    <a:pt x="61" y="345"/>
                  </a:cubicBezTo>
                  <a:cubicBezTo>
                    <a:pt x="53" y="336"/>
                    <a:pt x="44" y="319"/>
                    <a:pt x="44" y="311"/>
                  </a:cubicBezTo>
                  <a:cubicBezTo>
                    <a:pt x="44" y="301"/>
                    <a:pt x="53" y="292"/>
                    <a:pt x="61" y="283"/>
                  </a:cubicBezTo>
                  <a:cubicBezTo>
                    <a:pt x="133" y="204"/>
                    <a:pt x="133" y="204"/>
                    <a:pt x="133" y="204"/>
                  </a:cubicBezTo>
                  <a:cubicBezTo>
                    <a:pt x="150" y="195"/>
                    <a:pt x="177" y="168"/>
                    <a:pt x="195" y="186"/>
                  </a:cubicBezTo>
                  <a:cubicBezTo>
                    <a:pt x="204" y="204"/>
                    <a:pt x="221" y="204"/>
                    <a:pt x="230" y="186"/>
                  </a:cubicBezTo>
                  <a:cubicBezTo>
                    <a:pt x="239" y="177"/>
                    <a:pt x="239" y="168"/>
                    <a:pt x="230" y="160"/>
                  </a:cubicBezTo>
                  <a:cubicBezTo>
                    <a:pt x="195" y="124"/>
                    <a:pt x="141" y="124"/>
                    <a:pt x="97" y="168"/>
                  </a:cubicBezTo>
                  <a:cubicBezTo>
                    <a:pt x="26" y="248"/>
                    <a:pt x="26" y="248"/>
                    <a:pt x="26" y="248"/>
                  </a:cubicBezTo>
                  <a:cubicBezTo>
                    <a:pt x="8" y="266"/>
                    <a:pt x="0" y="283"/>
                    <a:pt x="0" y="311"/>
                  </a:cubicBezTo>
                  <a:cubicBezTo>
                    <a:pt x="0" y="336"/>
                    <a:pt x="8" y="364"/>
                    <a:pt x="26" y="381"/>
                  </a:cubicBezTo>
                  <a:cubicBezTo>
                    <a:pt x="44" y="399"/>
                    <a:pt x="70" y="408"/>
                    <a:pt x="88" y="408"/>
                  </a:cubicBezTo>
                  <a:cubicBezTo>
                    <a:pt x="114" y="408"/>
                    <a:pt x="141" y="399"/>
                    <a:pt x="159" y="381"/>
                  </a:cubicBezTo>
                  <a:cubicBezTo>
                    <a:pt x="177" y="355"/>
                    <a:pt x="177" y="355"/>
                    <a:pt x="177" y="355"/>
                  </a:cubicBezTo>
                  <a:cubicBezTo>
                    <a:pt x="186" y="345"/>
                    <a:pt x="186" y="328"/>
                    <a:pt x="177" y="319"/>
                  </a:cubicBezTo>
                  <a:cubicBezTo>
                    <a:pt x="168" y="311"/>
                    <a:pt x="150" y="311"/>
                    <a:pt x="141" y="319"/>
                  </a:cubicBezTo>
                  <a:close/>
                  <a:moveTo>
                    <a:pt x="363" y="36"/>
                  </a:moveTo>
                  <a:lnTo>
                    <a:pt x="363" y="36"/>
                  </a:lnTo>
                  <a:cubicBezTo>
                    <a:pt x="327" y="0"/>
                    <a:pt x="274" y="0"/>
                    <a:pt x="239" y="36"/>
                  </a:cubicBezTo>
                  <a:cubicBezTo>
                    <a:pt x="212" y="53"/>
                    <a:pt x="212" y="53"/>
                    <a:pt x="212" y="53"/>
                  </a:cubicBezTo>
                  <a:cubicBezTo>
                    <a:pt x="204" y="71"/>
                    <a:pt x="204" y="80"/>
                    <a:pt x="212" y="89"/>
                  </a:cubicBezTo>
                  <a:cubicBezTo>
                    <a:pt x="221" y="98"/>
                    <a:pt x="239" y="98"/>
                    <a:pt x="248" y="89"/>
                  </a:cubicBezTo>
                  <a:cubicBezTo>
                    <a:pt x="274" y="71"/>
                    <a:pt x="274" y="71"/>
                    <a:pt x="274" y="71"/>
                  </a:cubicBezTo>
                  <a:cubicBezTo>
                    <a:pt x="292" y="53"/>
                    <a:pt x="318" y="53"/>
                    <a:pt x="327" y="71"/>
                  </a:cubicBezTo>
                  <a:cubicBezTo>
                    <a:pt x="336" y="80"/>
                    <a:pt x="345" y="89"/>
                    <a:pt x="345" y="107"/>
                  </a:cubicBezTo>
                  <a:cubicBezTo>
                    <a:pt x="345" y="115"/>
                    <a:pt x="336" y="124"/>
                    <a:pt x="327" y="133"/>
                  </a:cubicBezTo>
                  <a:cubicBezTo>
                    <a:pt x="257" y="213"/>
                    <a:pt x="257" y="213"/>
                    <a:pt x="257" y="213"/>
                  </a:cubicBezTo>
                  <a:cubicBezTo>
                    <a:pt x="212" y="248"/>
                    <a:pt x="204" y="230"/>
                    <a:pt x="195" y="221"/>
                  </a:cubicBezTo>
                  <a:cubicBezTo>
                    <a:pt x="186" y="213"/>
                    <a:pt x="168" y="213"/>
                    <a:pt x="159" y="221"/>
                  </a:cubicBezTo>
                  <a:cubicBezTo>
                    <a:pt x="150" y="230"/>
                    <a:pt x="150" y="248"/>
                    <a:pt x="159" y="257"/>
                  </a:cubicBezTo>
                  <a:cubicBezTo>
                    <a:pt x="177" y="275"/>
                    <a:pt x="195" y="283"/>
                    <a:pt x="212" y="283"/>
                  </a:cubicBezTo>
                  <a:cubicBezTo>
                    <a:pt x="239" y="283"/>
                    <a:pt x="265" y="275"/>
                    <a:pt x="283" y="248"/>
                  </a:cubicBezTo>
                  <a:cubicBezTo>
                    <a:pt x="363" y="168"/>
                    <a:pt x="363" y="168"/>
                    <a:pt x="363" y="168"/>
                  </a:cubicBezTo>
                  <a:cubicBezTo>
                    <a:pt x="380" y="151"/>
                    <a:pt x="389" y="124"/>
                    <a:pt x="389" y="107"/>
                  </a:cubicBezTo>
                  <a:cubicBezTo>
                    <a:pt x="389" y="80"/>
                    <a:pt x="380" y="53"/>
                    <a:pt x="363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3" name="Google Shape;2083;p41"/>
            <p:cNvSpPr/>
            <p:nvPr/>
          </p:nvSpPr>
          <p:spPr>
            <a:xfrm>
              <a:off x="2738438" y="1971675"/>
              <a:ext cx="173037" cy="153988"/>
            </a:xfrm>
            <a:custGeom>
              <a:rect b="b" l="l" r="r" t="t"/>
              <a:pathLst>
                <a:path extrusionOk="0" h="346" w="390">
                  <a:moveTo>
                    <a:pt x="345" y="0"/>
                  </a:moveTo>
                  <a:lnTo>
                    <a:pt x="345" y="0"/>
                  </a:lnTo>
                  <a:cubicBezTo>
                    <a:pt x="44" y="0"/>
                    <a:pt x="44" y="0"/>
                    <a:pt x="44" y="0"/>
                  </a:cubicBezTo>
                  <a:cubicBezTo>
                    <a:pt x="17" y="0"/>
                    <a:pt x="0" y="17"/>
                    <a:pt x="0" y="44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47"/>
                    <a:pt x="17" y="265"/>
                    <a:pt x="44" y="265"/>
                  </a:cubicBezTo>
                  <a:cubicBezTo>
                    <a:pt x="142" y="265"/>
                    <a:pt x="142" y="265"/>
                    <a:pt x="142" y="265"/>
                  </a:cubicBezTo>
                  <a:cubicBezTo>
                    <a:pt x="248" y="345"/>
                    <a:pt x="248" y="345"/>
                    <a:pt x="248" y="345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345" y="265"/>
                    <a:pt x="345" y="265"/>
                    <a:pt x="345" y="265"/>
                  </a:cubicBezTo>
                  <a:cubicBezTo>
                    <a:pt x="372" y="265"/>
                    <a:pt x="389" y="247"/>
                    <a:pt x="389" y="221"/>
                  </a:cubicBezTo>
                  <a:cubicBezTo>
                    <a:pt x="389" y="44"/>
                    <a:pt x="389" y="44"/>
                    <a:pt x="389" y="44"/>
                  </a:cubicBezTo>
                  <a:cubicBezTo>
                    <a:pt x="389" y="17"/>
                    <a:pt x="372" y="0"/>
                    <a:pt x="345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41"/>
            <p:cNvSpPr/>
            <p:nvPr/>
          </p:nvSpPr>
          <p:spPr>
            <a:xfrm>
              <a:off x="6732588" y="1506538"/>
              <a:ext cx="200025" cy="195262"/>
            </a:xfrm>
            <a:custGeom>
              <a:rect b="b" l="l" r="r" t="t"/>
              <a:pathLst>
                <a:path extrusionOk="0" h="435" w="444">
                  <a:moveTo>
                    <a:pt x="222" y="0"/>
                  </a:moveTo>
                  <a:lnTo>
                    <a:pt x="284" y="160"/>
                  </a:lnTo>
                  <a:lnTo>
                    <a:pt x="443" y="160"/>
                  </a:lnTo>
                  <a:lnTo>
                    <a:pt x="310" y="257"/>
                  </a:lnTo>
                  <a:lnTo>
                    <a:pt x="354" y="434"/>
                  </a:lnTo>
                  <a:lnTo>
                    <a:pt x="222" y="327"/>
                  </a:lnTo>
                  <a:lnTo>
                    <a:pt x="88" y="434"/>
                  </a:lnTo>
                  <a:lnTo>
                    <a:pt x="133" y="257"/>
                  </a:lnTo>
                  <a:lnTo>
                    <a:pt x="0" y="160"/>
                  </a:lnTo>
                  <a:lnTo>
                    <a:pt x="160" y="160"/>
                  </a:lnTo>
                  <a:lnTo>
                    <a:pt x="222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41"/>
            <p:cNvSpPr/>
            <p:nvPr/>
          </p:nvSpPr>
          <p:spPr>
            <a:xfrm>
              <a:off x="949325" y="2400300"/>
              <a:ext cx="188913" cy="187325"/>
            </a:xfrm>
            <a:custGeom>
              <a:rect b="b" l="l" r="r" t="t"/>
              <a:pathLst>
                <a:path extrusionOk="0" h="417" w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6" name="Google Shape;2086;p41"/>
            <p:cNvSpPr/>
            <p:nvPr/>
          </p:nvSpPr>
          <p:spPr>
            <a:xfrm>
              <a:off x="5392738" y="1943100"/>
              <a:ext cx="207962" cy="207963"/>
            </a:xfrm>
            <a:custGeom>
              <a:rect b="b" l="l" r="r" t="t"/>
              <a:pathLst>
                <a:path extrusionOk="0" h="462" w="462">
                  <a:moveTo>
                    <a:pt x="408" y="54"/>
                  </a:moveTo>
                  <a:lnTo>
                    <a:pt x="408" y="54"/>
                  </a:lnTo>
                  <a:cubicBezTo>
                    <a:pt x="363" y="19"/>
                    <a:pt x="310" y="0"/>
                    <a:pt x="292" y="19"/>
                  </a:cubicBezTo>
                  <a:cubicBezTo>
                    <a:pt x="230" y="80"/>
                    <a:pt x="230" y="80"/>
                    <a:pt x="230" y="80"/>
                  </a:cubicBezTo>
                  <a:cubicBezTo>
                    <a:pt x="221" y="89"/>
                    <a:pt x="213" y="125"/>
                    <a:pt x="213" y="160"/>
                  </a:cubicBezTo>
                  <a:cubicBezTo>
                    <a:pt x="8" y="363"/>
                    <a:pt x="8" y="363"/>
                    <a:pt x="8" y="363"/>
                  </a:cubicBezTo>
                  <a:cubicBezTo>
                    <a:pt x="0" y="372"/>
                    <a:pt x="8" y="408"/>
                    <a:pt x="35" y="426"/>
                  </a:cubicBezTo>
                  <a:cubicBezTo>
                    <a:pt x="62" y="453"/>
                    <a:pt x="89" y="461"/>
                    <a:pt x="98" y="453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36" y="248"/>
                    <a:pt x="372" y="240"/>
                    <a:pt x="381" y="231"/>
                  </a:cubicBezTo>
                  <a:cubicBezTo>
                    <a:pt x="443" y="169"/>
                    <a:pt x="443" y="169"/>
                    <a:pt x="443" y="169"/>
                  </a:cubicBezTo>
                  <a:cubicBezTo>
                    <a:pt x="461" y="151"/>
                    <a:pt x="452" y="98"/>
                    <a:pt x="408" y="54"/>
                  </a:cubicBezTo>
                  <a:close/>
                  <a:moveTo>
                    <a:pt x="186" y="257"/>
                  </a:moveTo>
                  <a:lnTo>
                    <a:pt x="186" y="257"/>
                  </a:lnTo>
                  <a:cubicBezTo>
                    <a:pt x="177" y="248"/>
                    <a:pt x="177" y="231"/>
                    <a:pt x="195" y="222"/>
                  </a:cubicBezTo>
                  <a:cubicBezTo>
                    <a:pt x="204" y="204"/>
                    <a:pt x="221" y="204"/>
                    <a:pt x="230" y="213"/>
                  </a:cubicBezTo>
                  <a:cubicBezTo>
                    <a:pt x="239" y="222"/>
                    <a:pt x="239" y="240"/>
                    <a:pt x="221" y="248"/>
                  </a:cubicBezTo>
                  <a:cubicBezTo>
                    <a:pt x="213" y="266"/>
                    <a:pt x="195" y="266"/>
                    <a:pt x="186" y="257"/>
                  </a:cubicBezTo>
                  <a:close/>
                  <a:moveTo>
                    <a:pt x="354" y="116"/>
                  </a:moveTo>
                  <a:lnTo>
                    <a:pt x="354" y="116"/>
                  </a:lnTo>
                  <a:cubicBezTo>
                    <a:pt x="319" y="80"/>
                    <a:pt x="310" y="36"/>
                    <a:pt x="310" y="36"/>
                  </a:cubicBezTo>
                  <a:cubicBezTo>
                    <a:pt x="319" y="27"/>
                    <a:pt x="354" y="44"/>
                    <a:pt x="390" y="72"/>
                  </a:cubicBezTo>
                  <a:cubicBezTo>
                    <a:pt x="425" y="107"/>
                    <a:pt x="434" y="142"/>
                    <a:pt x="425" y="151"/>
                  </a:cubicBezTo>
                  <a:cubicBezTo>
                    <a:pt x="425" y="151"/>
                    <a:pt x="381" y="142"/>
                    <a:pt x="354" y="1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7" name="Google Shape;2087;p41"/>
            <p:cNvSpPr/>
            <p:nvPr/>
          </p:nvSpPr>
          <p:spPr>
            <a:xfrm>
              <a:off x="500063" y="2349500"/>
              <a:ext cx="204787" cy="238125"/>
            </a:xfrm>
            <a:custGeom>
              <a:rect b="b" l="l" r="r" t="t"/>
              <a:pathLst>
                <a:path extrusionOk="0" h="533" w="453">
                  <a:moveTo>
                    <a:pt x="434" y="186"/>
                  </a:moveTo>
                  <a:lnTo>
                    <a:pt x="434" y="186"/>
                  </a:lnTo>
                  <a:cubicBezTo>
                    <a:pt x="151" y="301"/>
                    <a:pt x="266" y="0"/>
                    <a:pt x="44" y="160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88" y="532"/>
                    <a:pt x="88" y="532"/>
                    <a:pt x="88" y="532"/>
                  </a:cubicBezTo>
                  <a:cubicBezTo>
                    <a:pt x="141" y="532"/>
                    <a:pt x="141" y="532"/>
                    <a:pt x="141" y="532"/>
                  </a:cubicBezTo>
                  <a:cubicBezTo>
                    <a:pt x="97" y="355"/>
                    <a:pt x="97" y="355"/>
                    <a:pt x="97" y="355"/>
                  </a:cubicBezTo>
                  <a:cubicBezTo>
                    <a:pt x="293" y="195"/>
                    <a:pt x="213" y="532"/>
                    <a:pt x="443" y="195"/>
                  </a:cubicBezTo>
                  <a:cubicBezTo>
                    <a:pt x="452" y="195"/>
                    <a:pt x="443" y="186"/>
                    <a:pt x="434" y="18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8" name="Google Shape;2088;p41"/>
            <p:cNvSpPr/>
            <p:nvPr/>
          </p:nvSpPr>
          <p:spPr>
            <a:xfrm>
              <a:off x="6291263" y="1947863"/>
              <a:ext cx="192087" cy="207962"/>
            </a:xfrm>
            <a:custGeom>
              <a:rect b="b" l="l" r="r" t="t"/>
              <a:pathLst>
                <a:path extrusionOk="0" h="462" w="426">
                  <a:moveTo>
                    <a:pt x="327" y="186"/>
                  </a:moveTo>
                  <a:lnTo>
                    <a:pt x="327" y="186"/>
                  </a:lnTo>
                  <a:cubicBezTo>
                    <a:pt x="274" y="63"/>
                    <a:pt x="238" y="18"/>
                    <a:pt x="150" y="18"/>
                  </a:cubicBezTo>
                  <a:cubicBezTo>
                    <a:pt x="114" y="18"/>
                    <a:pt x="123" y="0"/>
                    <a:pt x="97" y="10"/>
                  </a:cubicBezTo>
                  <a:cubicBezTo>
                    <a:pt x="70" y="18"/>
                    <a:pt x="97" y="27"/>
                    <a:pt x="70" y="54"/>
                  </a:cubicBezTo>
                  <a:cubicBezTo>
                    <a:pt x="0" y="107"/>
                    <a:pt x="8" y="169"/>
                    <a:pt x="35" y="293"/>
                  </a:cubicBezTo>
                  <a:cubicBezTo>
                    <a:pt x="53" y="346"/>
                    <a:pt x="8" y="354"/>
                    <a:pt x="26" y="408"/>
                  </a:cubicBezTo>
                  <a:cubicBezTo>
                    <a:pt x="35" y="444"/>
                    <a:pt x="141" y="461"/>
                    <a:pt x="248" y="417"/>
                  </a:cubicBezTo>
                  <a:cubicBezTo>
                    <a:pt x="354" y="382"/>
                    <a:pt x="425" y="301"/>
                    <a:pt x="407" y="266"/>
                  </a:cubicBezTo>
                  <a:cubicBezTo>
                    <a:pt x="389" y="213"/>
                    <a:pt x="354" y="239"/>
                    <a:pt x="327" y="186"/>
                  </a:cubicBezTo>
                  <a:close/>
                  <a:moveTo>
                    <a:pt x="238" y="391"/>
                  </a:moveTo>
                  <a:lnTo>
                    <a:pt x="238" y="391"/>
                  </a:lnTo>
                  <a:cubicBezTo>
                    <a:pt x="141" y="426"/>
                    <a:pt x="61" y="399"/>
                    <a:pt x="53" y="391"/>
                  </a:cubicBezTo>
                  <a:cubicBezTo>
                    <a:pt x="53" y="382"/>
                    <a:pt x="88" y="319"/>
                    <a:pt x="194" y="284"/>
                  </a:cubicBezTo>
                  <a:cubicBezTo>
                    <a:pt x="310" y="239"/>
                    <a:pt x="372" y="257"/>
                    <a:pt x="372" y="275"/>
                  </a:cubicBezTo>
                  <a:cubicBezTo>
                    <a:pt x="380" y="284"/>
                    <a:pt x="336" y="354"/>
                    <a:pt x="238" y="391"/>
                  </a:cubicBezTo>
                  <a:close/>
                  <a:moveTo>
                    <a:pt x="203" y="301"/>
                  </a:moveTo>
                  <a:lnTo>
                    <a:pt x="203" y="301"/>
                  </a:lnTo>
                  <a:cubicBezTo>
                    <a:pt x="150" y="319"/>
                    <a:pt x="123" y="337"/>
                    <a:pt x="97" y="363"/>
                  </a:cubicBezTo>
                  <a:cubicBezTo>
                    <a:pt x="114" y="373"/>
                    <a:pt x="141" y="382"/>
                    <a:pt x="167" y="363"/>
                  </a:cubicBezTo>
                  <a:cubicBezTo>
                    <a:pt x="212" y="354"/>
                    <a:pt x="230" y="319"/>
                    <a:pt x="221" y="293"/>
                  </a:cubicBezTo>
                  <a:cubicBezTo>
                    <a:pt x="221" y="293"/>
                    <a:pt x="212" y="301"/>
                    <a:pt x="203" y="3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9" name="Google Shape;2089;p41"/>
            <p:cNvSpPr/>
            <p:nvPr/>
          </p:nvSpPr>
          <p:spPr>
            <a:xfrm>
              <a:off x="5834063" y="1951038"/>
              <a:ext cx="215900" cy="192087"/>
            </a:xfrm>
            <a:custGeom>
              <a:rect b="b" l="l" r="r" t="t"/>
              <a:pathLst>
                <a:path extrusionOk="0" h="426" w="479">
                  <a:moveTo>
                    <a:pt x="26" y="123"/>
                  </a:moveTo>
                  <a:lnTo>
                    <a:pt x="26" y="123"/>
                  </a:lnTo>
                  <a:cubicBezTo>
                    <a:pt x="451" y="123"/>
                    <a:pt x="451" y="123"/>
                    <a:pt x="451" y="123"/>
                  </a:cubicBezTo>
                  <a:cubicBezTo>
                    <a:pt x="460" y="123"/>
                    <a:pt x="460" y="115"/>
                    <a:pt x="451" y="106"/>
                  </a:cubicBezTo>
                  <a:cubicBezTo>
                    <a:pt x="451" y="106"/>
                    <a:pt x="372" y="79"/>
                    <a:pt x="354" y="79"/>
                  </a:cubicBezTo>
                  <a:cubicBezTo>
                    <a:pt x="336" y="79"/>
                    <a:pt x="336" y="79"/>
                    <a:pt x="336" y="79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06" y="79"/>
                    <a:pt x="26" y="106"/>
                    <a:pt x="26" y="106"/>
                  </a:cubicBezTo>
                  <a:cubicBezTo>
                    <a:pt x="17" y="115"/>
                    <a:pt x="17" y="123"/>
                    <a:pt x="26" y="123"/>
                  </a:cubicBezTo>
                  <a:close/>
                  <a:moveTo>
                    <a:pt x="451" y="159"/>
                  </a:moveTo>
                  <a:lnTo>
                    <a:pt x="451" y="159"/>
                  </a:lnTo>
                  <a:cubicBezTo>
                    <a:pt x="26" y="159"/>
                    <a:pt x="26" y="159"/>
                    <a:pt x="26" y="159"/>
                  </a:cubicBezTo>
                  <a:cubicBezTo>
                    <a:pt x="8" y="159"/>
                    <a:pt x="0" y="168"/>
                    <a:pt x="0" y="185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283"/>
                    <a:pt x="8" y="300"/>
                    <a:pt x="26" y="300"/>
                  </a:cubicBezTo>
                  <a:cubicBezTo>
                    <a:pt x="71" y="300"/>
                    <a:pt x="71" y="300"/>
                    <a:pt x="71" y="300"/>
                  </a:cubicBezTo>
                  <a:cubicBezTo>
                    <a:pt x="53" y="425"/>
                    <a:pt x="53" y="425"/>
                    <a:pt x="53" y="425"/>
                  </a:cubicBezTo>
                  <a:cubicBezTo>
                    <a:pt x="425" y="425"/>
                    <a:pt x="425" y="425"/>
                    <a:pt x="425" y="425"/>
                  </a:cubicBezTo>
                  <a:cubicBezTo>
                    <a:pt x="407" y="300"/>
                    <a:pt x="407" y="300"/>
                    <a:pt x="407" y="300"/>
                  </a:cubicBezTo>
                  <a:cubicBezTo>
                    <a:pt x="451" y="300"/>
                    <a:pt x="451" y="300"/>
                    <a:pt x="451" y="300"/>
                  </a:cubicBezTo>
                  <a:cubicBezTo>
                    <a:pt x="469" y="300"/>
                    <a:pt x="478" y="283"/>
                    <a:pt x="478" y="274"/>
                  </a:cubicBezTo>
                  <a:cubicBezTo>
                    <a:pt x="478" y="185"/>
                    <a:pt x="478" y="185"/>
                    <a:pt x="478" y="185"/>
                  </a:cubicBezTo>
                  <a:cubicBezTo>
                    <a:pt x="478" y="168"/>
                    <a:pt x="469" y="159"/>
                    <a:pt x="451" y="159"/>
                  </a:cubicBezTo>
                  <a:close/>
                  <a:moveTo>
                    <a:pt x="97" y="372"/>
                  </a:moveTo>
                  <a:lnTo>
                    <a:pt x="97" y="372"/>
                  </a:lnTo>
                  <a:cubicBezTo>
                    <a:pt x="132" y="212"/>
                    <a:pt x="132" y="212"/>
                    <a:pt x="132" y="212"/>
                  </a:cubicBezTo>
                  <a:cubicBezTo>
                    <a:pt x="345" y="212"/>
                    <a:pt x="345" y="212"/>
                    <a:pt x="345" y="212"/>
                  </a:cubicBezTo>
                  <a:cubicBezTo>
                    <a:pt x="381" y="372"/>
                    <a:pt x="381" y="372"/>
                    <a:pt x="381" y="372"/>
                  </a:cubicBezTo>
                  <a:lnTo>
                    <a:pt x="97" y="37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0" name="Google Shape;2090;p41"/>
            <p:cNvSpPr/>
            <p:nvPr/>
          </p:nvSpPr>
          <p:spPr>
            <a:xfrm>
              <a:off x="2268538" y="1947863"/>
              <a:ext cx="223837" cy="200025"/>
            </a:xfrm>
            <a:custGeom>
              <a:rect b="b" l="l" r="r" t="t"/>
              <a:pathLst>
                <a:path extrusionOk="0" h="445" w="497">
                  <a:moveTo>
                    <a:pt x="142" y="275"/>
                  </a:moveTo>
                  <a:lnTo>
                    <a:pt x="142" y="275"/>
                  </a:lnTo>
                  <a:cubicBezTo>
                    <a:pt x="142" y="125"/>
                    <a:pt x="142" y="125"/>
                    <a:pt x="142" y="125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18" y="125"/>
                    <a:pt x="0" y="151"/>
                    <a:pt x="0" y="178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0" y="354"/>
                    <a:pt x="18" y="373"/>
                    <a:pt x="53" y="373"/>
                  </a:cubicBezTo>
                  <a:cubicBezTo>
                    <a:pt x="71" y="373"/>
                    <a:pt x="71" y="373"/>
                    <a:pt x="71" y="373"/>
                  </a:cubicBezTo>
                  <a:cubicBezTo>
                    <a:pt x="71" y="444"/>
                    <a:pt x="71" y="444"/>
                    <a:pt x="71" y="444"/>
                  </a:cubicBezTo>
                  <a:cubicBezTo>
                    <a:pt x="151" y="373"/>
                    <a:pt x="151" y="373"/>
                    <a:pt x="151" y="373"/>
                  </a:cubicBezTo>
                  <a:cubicBezTo>
                    <a:pt x="274" y="373"/>
                    <a:pt x="274" y="373"/>
                    <a:pt x="274" y="373"/>
                  </a:cubicBezTo>
                  <a:cubicBezTo>
                    <a:pt x="302" y="373"/>
                    <a:pt x="319" y="354"/>
                    <a:pt x="319" y="319"/>
                  </a:cubicBezTo>
                  <a:cubicBezTo>
                    <a:pt x="319" y="275"/>
                    <a:pt x="319" y="275"/>
                    <a:pt x="319" y="275"/>
                  </a:cubicBezTo>
                  <a:lnTo>
                    <a:pt x="142" y="275"/>
                  </a:lnTo>
                  <a:close/>
                  <a:moveTo>
                    <a:pt x="443" y="0"/>
                  </a:moveTo>
                  <a:lnTo>
                    <a:pt x="443" y="0"/>
                  </a:lnTo>
                  <a:cubicBezTo>
                    <a:pt x="221" y="0"/>
                    <a:pt x="221" y="0"/>
                    <a:pt x="221" y="0"/>
                  </a:cubicBezTo>
                  <a:cubicBezTo>
                    <a:pt x="195" y="0"/>
                    <a:pt x="177" y="27"/>
                    <a:pt x="177" y="54"/>
                  </a:cubicBezTo>
                  <a:cubicBezTo>
                    <a:pt x="177" y="248"/>
                    <a:pt x="177" y="248"/>
                    <a:pt x="177" y="248"/>
                  </a:cubicBezTo>
                  <a:cubicBezTo>
                    <a:pt x="346" y="248"/>
                    <a:pt x="346" y="248"/>
                    <a:pt x="346" y="248"/>
                  </a:cubicBezTo>
                  <a:cubicBezTo>
                    <a:pt x="425" y="319"/>
                    <a:pt x="425" y="319"/>
                    <a:pt x="425" y="319"/>
                  </a:cubicBezTo>
                  <a:cubicBezTo>
                    <a:pt x="425" y="248"/>
                    <a:pt x="425" y="248"/>
                    <a:pt x="425" y="248"/>
                  </a:cubicBezTo>
                  <a:cubicBezTo>
                    <a:pt x="443" y="248"/>
                    <a:pt x="443" y="248"/>
                    <a:pt x="443" y="248"/>
                  </a:cubicBezTo>
                  <a:cubicBezTo>
                    <a:pt x="470" y="248"/>
                    <a:pt x="496" y="231"/>
                    <a:pt x="496" y="195"/>
                  </a:cubicBezTo>
                  <a:cubicBezTo>
                    <a:pt x="496" y="54"/>
                    <a:pt x="496" y="54"/>
                    <a:pt x="496" y="54"/>
                  </a:cubicBezTo>
                  <a:cubicBezTo>
                    <a:pt x="496" y="27"/>
                    <a:pt x="470" y="0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1" name="Google Shape;2091;p41"/>
            <p:cNvSpPr/>
            <p:nvPr/>
          </p:nvSpPr>
          <p:spPr>
            <a:xfrm>
              <a:off x="3187700" y="1974850"/>
              <a:ext cx="200025" cy="149225"/>
            </a:xfrm>
            <a:custGeom>
              <a:rect b="b" l="l" r="r" t="t"/>
              <a:pathLst>
                <a:path extrusionOk="0" h="329" w="444">
                  <a:moveTo>
                    <a:pt x="70" y="0"/>
                  </a:moveTo>
                  <a:lnTo>
                    <a:pt x="70" y="0"/>
                  </a:lnTo>
                  <a:cubicBezTo>
                    <a:pt x="26" y="0"/>
                    <a:pt x="0" y="35"/>
                    <a:pt x="0" y="70"/>
                  </a:cubicBezTo>
                  <a:cubicBezTo>
                    <a:pt x="0" y="115"/>
                    <a:pt x="26" y="150"/>
                    <a:pt x="70" y="150"/>
                  </a:cubicBezTo>
                  <a:cubicBezTo>
                    <a:pt x="142" y="150"/>
                    <a:pt x="98" y="291"/>
                    <a:pt x="0" y="291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68" y="328"/>
                    <a:pt x="239" y="0"/>
                    <a:pt x="70" y="0"/>
                  </a:cubicBezTo>
                  <a:close/>
                  <a:moveTo>
                    <a:pt x="275" y="0"/>
                  </a:moveTo>
                  <a:lnTo>
                    <a:pt x="275" y="0"/>
                  </a:lnTo>
                  <a:cubicBezTo>
                    <a:pt x="239" y="0"/>
                    <a:pt x="204" y="35"/>
                    <a:pt x="204" y="70"/>
                  </a:cubicBezTo>
                  <a:cubicBezTo>
                    <a:pt x="204" y="115"/>
                    <a:pt x="239" y="150"/>
                    <a:pt x="275" y="150"/>
                  </a:cubicBezTo>
                  <a:cubicBezTo>
                    <a:pt x="354" y="150"/>
                    <a:pt x="301" y="291"/>
                    <a:pt x="204" y="291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381" y="328"/>
                    <a:pt x="443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2" name="Google Shape;2092;p41"/>
            <p:cNvSpPr/>
            <p:nvPr/>
          </p:nvSpPr>
          <p:spPr>
            <a:xfrm>
              <a:off x="4518025" y="1958975"/>
              <a:ext cx="176213" cy="180975"/>
            </a:xfrm>
            <a:custGeom>
              <a:rect b="b" l="l" r="r" t="t"/>
              <a:pathLst>
                <a:path extrusionOk="0" h="400" w="391">
                  <a:moveTo>
                    <a:pt x="346" y="0"/>
                  </a:moveTo>
                  <a:lnTo>
                    <a:pt x="346" y="0"/>
                  </a:ln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98" y="18"/>
                    <a:pt x="98" y="44"/>
                  </a:cubicBezTo>
                  <a:cubicBezTo>
                    <a:pt x="98" y="248"/>
                    <a:pt x="98" y="248"/>
                    <a:pt x="98" y="248"/>
                  </a:cubicBezTo>
                  <a:cubicBezTo>
                    <a:pt x="98" y="274"/>
                    <a:pt x="115" y="292"/>
                    <a:pt x="142" y="292"/>
                  </a:cubicBezTo>
                  <a:cubicBezTo>
                    <a:pt x="346" y="292"/>
                    <a:pt x="346" y="292"/>
                    <a:pt x="346" y="292"/>
                  </a:cubicBezTo>
                  <a:cubicBezTo>
                    <a:pt x="372" y="292"/>
                    <a:pt x="390" y="274"/>
                    <a:pt x="390" y="248"/>
                  </a:cubicBezTo>
                  <a:cubicBezTo>
                    <a:pt x="390" y="44"/>
                    <a:pt x="390" y="44"/>
                    <a:pt x="390" y="44"/>
                  </a:cubicBezTo>
                  <a:cubicBezTo>
                    <a:pt x="390" y="18"/>
                    <a:pt x="372" y="0"/>
                    <a:pt x="346" y="0"/>
                  </a:cubicBezTo>
                  <a:close/>
                  <a:moveTo>
                    <a:pt x="346" y="248"/>
                  </a:moveTo>
                  <a:lnTo>
                    <a:pt x="346" y="248"/>
                  </a:lnTo>
                  <a:cubicBezTo>
                    <a:pt x="142" y="248"/>
                    <a:pt x="142" y="248"/>
                    <a:pt x="142" y="248"/>
                  </a:cubicBezTo>
                  <a:cubicBezTo>
                    <a:pt x="142" y="44"/>
                    <a:pt x="142" y="44"/>
                    <a:pt x="142" y="44"/>
                  </a:cubicBezTo>
                  <a:cubicBezTo>
                    <a:pt x="346" y="44"/>
                    <a:pt x="346" y="44"/>
                    <a:pt x="346" y="44"/>
                  </a:cubicBezTo>
                  <a:lnTo>
                    <a:pt x="346" y="248"/>
                  </a:lnTo>
                  <a:close/>
                  <a:moveTo>
                    <a:pt x="45" y="195"/>
                  </a:moveTo>
                  <a:lnTo>
                    <a:pt x="45" y="195"/>
                  </a:lnTo>
                  <a:cubicBezTo>
                    <a:pt x="0" y="195"/>
                    <a:pt x="0" y="195"/>
                    <a:pt x="0" y="195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372"/>
                    <a:pt x="18" y="399"/>
                    <a:pt x="45" y="399"/>
                  </a:cubicBezTo>
                  <a:cubicBezTo>
                    <a:pt x="196" y="399"/>
                    <a:pt x="196" y="399"/>
                    <a:pt x="196" y="399"/>
                  </a:cubicBezTo>
                  <a:cubicBezTo>
                    <a:pt x="196" y="346"/>
                    <a:pt x="196" y="346"/>
                    <a:pt x="196" y="346"/>
                  </a:cubicBezTo>
                  <a:cubicBezTo>
                    <a:pt x="45" y="346"/>
                    <a:pt x="45" y="346"/>
                    <a:pt x="45" y="346"/>
                  </a:cubicBezTo>
                  <a:lnTo>
                    <a:pt x="45" y="1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41"/>
            <p:cNvSpPr/>
            <p:nvPr/>
          </p:nvSpPr>
          <p:spPr>
            <a:xfrm>
              <a:off x="7610475" y="2443163"/>
              <a:ext cx="192088" cy="130175"/>
            </a:xfrm>
            <a:custGeom>
              <a:rect b="b" l="l" r="r" t="t"/>
              <a:pathLst>
                <a:path extrusionOk="0" h="293" w="427">
                  <a:moveTo>
                    <a:pt x="372" y="53"/>
                  </a:moveTo>
                  <a:lnTo>
                    <a:pt x="372" y="53"/>
                  </a:lnTo>
                  <a:cubicBezTo>
                    <a:pt x="107" y="53"/>
                    <a:pt x="107" y="53"/>
                    <a:pt x="107" y="53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07" y="177"/>
                    <a:pt x="107" y="177"/>
                    <a:pt x="107" y="177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354" y="124"/>
                    <a:pt x="354" y="124"/>
                    <a:pt x="354" y="124"/>
                  </a:cubicBezTo>
                  <a:cubicBezTo>
                    <a:pt x="354" y="221"/>
                    <a:pt x="354" y="221"/>
                    <a:pt x="354" y="221"/>
                  </a:cubicBezTo>
                  <a:cubicBezTo>
                    <a:pt x="27" y="221"/>
                    <a:pt x="27" y="221"/>
                    <a:pt x="27" y="221"/>
                  </a:cubicBezTo>
                  <a:cubicBezTo>
                    <a:pt x="27" y="292"/>
                    <a:pt x="27" y="292"/>
                    <a:pt x="27" y="292"/>
                  </a:cubicBezTo>
                  <a:cubicBezTo>
                    <a:pt x="372" y="292"/>
                    <a:pt x="372" y="292"/>
                    <a:pt x="372" y="292"/>
                  </a:cubicBezTo>
                  <a:cubicBezTo>
                    <a:pt x="399" y="292"/>
                    <a:pt x="426" y="274"/>
                    <a:pt x="426" y="248"/>
                  </a:cubicBezTo>
                  <a:cubicBezTo>
                    <a:pt x="426" y="97"/>
                    <a:pt x="426" y="97"/>
                    <a:pt x="426" y="97"/>
                  </a:cubicBezTo>
                  <a:cubicBezTo>
                    <a:pt x="426" y="71"/>
                    <a:pt x="399" y="53"/>
                    <a:pt x="372" y="5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41"/>
            <p:cNvSpPr/>
            <p:nvPr/>
          </p:nvSpPr>
          <p:spPr>
            <a:xfrm>
              <a:off x="4057650" y="1955800"/>
              <a:ext cx="207963" cy="184150"/>
            </a:xfrm>
            <a:custGeom>
              <a:rect b="b" l="l" r="r" t="t"/>
              <a:pathLst>
                <a:path extrusionOk="0" h="409" w="461">
                  <a:moveTo>
                    <a:pt x="451" y="213"/>
                  </a:moveTo>
                  <a:lnTo>
                    <a:pt x="451" y="213"/>
                  </a:lnTo>
                  <a:cubicBezTo>
                    <a:pt x="247" y="17"/>
                    <a:pt x="247" y="17"/>
                    <a:pt x="247" y="17"/>
                  </a:cubicBezTo>
                  <a:cubicBezTo>
                    <a:pt x="238" y="0"/>
                    <a:pt x="221" y="0"/>
                    <a:pt x="212" y="17"/>
                  </a:cubicBezTo>
                  <a:cubicBezTo>
                    <a:pt x="9" y="213"/>
                    <a:pt x="9" y="213"/>
                    <a:pt x="9" y="213"/>
                  </a:cubicBezTo>
                  <a:cubicBezTo>
                    <a:pt x="0" y="221"/>
                    <a:pt x="9" y="230"/>
                    <a:pt x="18" y="230"/>
                  </a:cubicBezTo>
                  <a:cubicBezTo>
                    <a:pt x="62" y="230"/>
                    <a:pt x="62" y="230"/>
                    <a:pt x="62" y="230"/>
                  </a:cubicBezTo>
                  <a:cubicBezTo>
                    <a:pt x="62" y="390"/>
                    <a:pt x="62" y="390"/>
                    <a:pt x="62" y="390"/>
                  </a:cubicBezTo>
                  <a:cubicBezTo>
                    <a:pt x="62" y="399"/>
                    <a:pt x="62" y="408"/>
                    <a:pt x="79" y="408"/>
                  </a:cubicBezTo>
                  <a:cubicBezTo>
                    <a:pt x="177" y="408"/>
                    <a:pt x="177" y="408"/>
                    <a:pt x="177" y="408"/>
                  </a:cubicBezTo>
                  <a:cubicBezTo>
                    <a:pt x="177" y="248"/>
                    <a:pt x="177" y="248"/>
                    <a:pt x="177" y="248"/>
                  </a:cubicBezTo>
                  <a:cubicBezTo>
                    <a:pt x="283" y="248"/>
                    <a:pt x="283" y="248"/>
                    <a:pt x="283" y="248"/>
                  </a:cubicBezTo>
                  <a:cubicBezTo>
                    <a:pt x="283" y="408"/>
                    <a:pt x="283" y="408"/>
                    <a:pt x="283" y="408"/>
                  </a:cubicBezTo>
                  <a:cubicBezTo>
                    <a:pt x="381" y="408"/>
                    <a:pt x="381" y="408"/>
                    <a:pt x="381" y="408"/>
                  </a:cubicBezTo>
                  <a:cubicBezTo>
                    <a:pt x="398" y="408"/>
                    <a:pt x="398" y="399"/>
                    <a:pt x="398" y="390"/>
                  </a:cubicBezTo>
                  <a:cubicBezTo>
                    <a:pt x="398" y="230"/>
                    <a:pt x="398" y="230"/>
                    <a:pt x="398" y="230"/>
                  </a:cubicBezTo>
                  <a:cubicBezTo>
                    <a:pt x="443" y="230"/>
                    <a:pt x="443" y="230"/>
                    <a:pt x="443" y="230"/>
                  </a:cubicBezTo>
                  <a:cubicBezTo>
                    <a:pt x="451" y="230"/>
                    <a:pt x="460" y="221"/>
                    <a:pt x="451" y="21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5" name="Google Shape;2095;p41"/>
            <p:cNvSpPr/>
            <p:nvPr/>
          </p:nvSpPr>
          <p:spPr>
            <a:xfrm>
              <a:off x="933450" y="1514475"/>
              <a:ext cx="223838" cy="179388"/>
            </a:xfrm>
            <a:custGeom>
              <a:rect b="b" l="l" r="r" t="t"/>
              <a:pathLst>
                <a:path extrusionOk="0" h="400" w="497">
                  <a:moveTo>
                    <a:pt x="443" y="0"/>
                  </a:moveTo>
                  <a:lnTo>
                    <a:pt x="443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17" y="0"/>
                    <a:pt x="0" y="18"/>
                    <a:pt x="0" y="44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373"/>
                    <a:pt x="17" y="399"/>
                    <a:pt x="53" y="399"/>
                  </a:cubicBezTo>
                  <a:cubicBezTo>
                    <a:pt x="443" y="399"/>
                    <a:pt x="443" y="399"/>
                    <a:pt x="443" y="399"/>
                  </a:cubicBezTo>
                  <a:cubicBezTo>
                    <a:pt x="470" y="399"/>
                    <a:pt x="496" y="373"/>
                    <a:pt x="496" y="346"/>
                  </a:cubicBezTo>
                  <a:cubicBezTo>
                    <a:pt x="496" y="44"/>
                    <a:pt x="496" y="44"/>
                    <a:pt x="496" y="44"/>
                  </a:cubicBezTo>
                  <a:cubicBezTo>
                    <a:pt x="496" y="18"/>
                    <a:pt x="470" y="0"/>
                    <a:pt x="443" y="0"/>
                  </a:cubicBezTo>
                  <a:close/>
                  <a:moveTo>
                    <a:pt x="443" y="346"/>
                  </a:moveTo>
                  <a:lnTo>
                    <a:pt x="443" y="346"/>
                  </a:lnTo>
                  <a:cubicBezTo>
                    <a:pt x="53" y="346"/>
                    <a:pt x="53" y="346"/>
                    <a:pt x="53" y="346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443" y="44"/>
                    <a:pt x="443" y="44"/>
                    <a:pt x="443" y="44"/>
                  </a:cubicBezTo>
                  <a:lnTo>
                    <a:pt x="443" y="346"/>
                  </a:lnTo>
                  <a:close/>
                  <a:moveTo>
                    <a:pt x="222" y="249"/>
                  </a:moveTo>
                  <a:lnTo>
                    <a:pt x="222" y="249"/>
                  </a:lnTo>
                  <a:cubicBezTo>
                    <a:pt x="97" y="249"/>
                    <a:pt x="97" y="249"/>
                    <a:pt x="97" y="249"/>
                  </a:cubicBezTo>
                  <a:cubicBezTo>
                    <a:pt x="97" y="293"/>
                    <a:pt x="97" y="293"/>
                    <a:pt x="97" y="293"/>
                  </a:cubicBezTo>
                  <a:cubicBezTo>
                    <a:pt x="222" y="293"/>
                    <a:pt x="222" y="293"/>
                    <a:pt x="222" y="293"/>
                  </a:cubicBezTo>
                  <a:lnTo>
                    <a:pt x="222" y="249"/>
                  </a:lnTo>
                  <a:close/>
                  <a:moveTo>
                    <a:pt x="222" y="178"/>
                  </a:moveTo>
                  <a:lnTo>
                    <a:pt x="222" y="178"/>
                  </a:lnTo>
                  <a:cubicBezTo>
                    <a:pt x="97" y="178"/>
                    <a:pt x="97" y="178"/>
                    <a:pt x="97" y="178"/>
                  </a:cubicBezTo>
                  <a:cubicBezTo>
                    <a:pt x="97" y="222"/>
                    <a:pt x="97" y="222"/>
                    <a:pt x="97" y="222"/>
                  </a:cubicBezTo>
                  <a:cubicBezTo>
                    <a:pt x="222" y="222"/>
                    <a:pt x="222" y="222"/>
                    <a:pt x="222" y="222"/>
                  </a:cubicBezTo>
                  <a:lnTo>
                    <a:pt x="222" y="178"/>
                  </a:lnTo>
                  <a:close/>
                  <a:moveTo>
                    <a:pt x="222" y="98"/>
                  </a:moveTo>
                  <a:lnTo>
                    <a:pt x="222" y="98"/>
                  </a:lnTo>
                  <a:cubicBezTo>
                    <a:pt x="97" y="98"/>
                    <a:pt x="97" y="98"/>
                    <a:pt x="97" y="98"/>
                  </a:cubicBezTo>
                  <a:cubicBezTo>
                    <a:pt x="97" y="143"/>
                    <a:pt x="97" y="143"/>
                    <a:pt x="97" y="143"/>
                  </a:cubicBezTo>
                  <a:cubicBezTo>
                    <a:pt x="222" y="143"/>
                    <a:pt x="222" y="143"/>
                    <a:pt x="222" y="143"/>
                  </a:cubicBezTo>
                  <a:lnTo>
                    <a:pt x="222" y="98"/>
                  </a:lnTo>
                  <a:close/>
                  <a:moveTo>
                    <a:pt x="389" y="257"/>
                  </a:moveTo>
                  <a:lnTo>
                    <a:pt x="389" y="257"/>
                  </a:lnTo>
                  <a:cubicBezTo>
                    <a:pt x="389" y="257"/>
                    <a:pt x="354" y="249"/>
                    <a:pt x="354" y="231"/>
                  </a:cubicBezTo>
                  <a:cubicBezTo>
                    <a:pt x="354" y="204"/>
                    <a:pt x="381" y="196"/>
                    <a:pt x="381" y="151"/>
                  </a:cubicBezTo>
                  <a:cubicBezTo>
                    <a:pt x="381" y="125"/>
                    <a:pt x="372" y="98"/>
                    <a:pt x="336" y="98"/>
                  </a:cubicBezTo>
                  <a:cubicBezTo>
                    <a:pt x="301" y="98"/>
                    <a:pt x="292" y="125"/>
                    <a:pt x="292" y="151"/>
                  </a:cubicBezTo>
                  <a:cubicBezTo>
                    <a:pt x="292" y="196"/>
                    <a:pt x="319" y="204"/>
                    <a:pt x="319" y="231"/>
                  </a:cubicBezTo>
                  <a:cubicBezTo>
                    <a:pt x="319" y="249"/>
                    <a:pt x="275" y="257"/>
                    <a:pt x="275" y="257"/>
                  </a:cubicBezTo>
                  <a:lnTo>
                    <a:pt x="275" y="293"/>
                  </a:lnTo>
                  <a:cubicBezTo>
                    <a:pt x="398" y="293"/>
                    <a:pt x="398" y="293"/>
                    <a:pt x="398" y="293"/>
                  </a:cubicBezTo>
                  <a:cubicBezTo>
                    <a:pt x="398" y="293"/>
                    <a:pt x="398" y="257"/>
                    <a:pt x="389" y="2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41"/>
            <p:cNvSpPr/>
            <p:nvPr/>
          </p:nvSpPr>
          <p:spPr>
            <a:xfrm>
              <a:off x="981075" y="1049338"/>
              <a:ext cx="127000" cy="219075"/>
            </a:xfrm>
            <a:custGeom>
              <a:rect b="b" l="l" r="r" t="t"/>
              <a:pathLst>
                <a:path extrusionOk="0" h="489" w="283">
                  <a:moveTo>
                    <a:pt x="238" y="0"/>
                  </a:moveTo>
                  <a:lnTo>
                    <a:pt x="238" y="0"/>
                  </a:lnTo>
                  <a:cubicBezTo>
                    <a:pt x="44" y="0"/>
                    <a:pt x="44" y="0"/>
                    <a:pt x="44" y="0"/>
                  </a:cubicBezTo>
                  <a:cubicBezTo>
                    <a:pt x="17" y="0"/>
                    <a:pt x="0" y="18"/>
                    <a:pt x="0" y="4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460"/>
                    <a:pt x="17" y="488"/>
                    <a:pt x="44" y="488"/>
                  </a:cubicBezTo>
                  <a:cubicBezTo>
                    <a:pt x="238" y="488"/>
                    <a:pt x="238" y="488"/>
                    <a:pt x="238" y="488"/>
                  </a:cubicBezTo>
                  <a:cubicBezTo>
                    <a:pt x="265" y="488"/>
                    <a:pt x="282" y="460"/>
                    <a:pt x="282" y="43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2" y="18"/>
                    <a:pt x="265" y="0"/>
                    <a:pt x="238" y="0"/>
                  </a:cubicBezTo>
                  <a:close/>
                  <a:moveTo>
                    <a:pt x="141" y="460"/>
                  </a:moveTo>
                  <a:lnTo>
                    <a:pt x="141" y="460"/>
                  </a:lnTo>
                  <a:cubicBezTo>
                    <a:pt x="123" y="460"/>
                    <a:pt x="106" y="451"/>
                    <a:pt x="106" y="443"/>
                  </a:cubicBezTo>
                  <a:cubicBezTo>
                    <a:pt x="106" y="425"/>
                    <a:pt x="123" y="416"/>
                    <a:pt x="141" y="416"/>
                  </a:cubicBezTo>
                  <a:cubicBezTo>
                    <a:pt x="159" y="416"/>
                    <a:pt x="176" y="425"/>
                    <a:pt x="176" y="443"/>
                  </a:cubicBezTo>
                  <a:cubicBezTo>
                    <a:pt x="176" y="451"/>
                    <a:pt x="159" y="460"/>
                    <a:pt x="141" y="460"/>
                  </a:cubicBezTo>
                  <a:close/>
                  <a:moveTo>
                    <a:pt x="247" y="390"/>
                  </a:moveTo>
                  <a:lnTo>
                    <a:pt x="247" y="390"/>
                  </a:lnTo>
                  <a:cubicBezTo>
                    <a:pt x="35" y="390"/>
                    <a:pt x="35" y="390"/>
                    <a:pt x="35" y="390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247" y="62"/>
                    <a:pt x="247" y="62"/>
                    <a:pt x="247" y="62"/>
                  </a:cubicBezTo>
                  <a:lnTo>
                    <a:pt x="247" y="3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41"/>
            <p:cNvSpPr/>
            <p:nvPr/>
          </p:nvSpPr>
          <p:spPr>
            <a:xfrm>
              <a:off x="7148513" y="2414588"/>
              <a:ext cx="223837" cy="188912"/>
            </a:xfrm>
            <a:custGeom>
              <a:rect b="b" l="l" r="r" t="t"/>
              <a:pathLst>
                <a:path extrusionOk="0" h="418" w="497">
                  <a:moveTo>
                    <a:pt x="372" y="124"/>
                  </a:moveTo>
                  <a:lnTo>
                    <a:pt x="372" y="124"/>
                  </a:lnTo>
                  <a:cubicBezTo>
                    <a:pt x="389" y="124"/>
                    <a:pt x="389" y="124"/>
                    <a:pt x="389" y="124"/>
                  </a:cubicBezTo>
                  <a:cubicBezTo>
                    <a:pt x="389" y="178"/>
                    <a:pt x="389" y="178"/>
                    <a:pt x="389" y="178"/>
                  </a:cubicBezTo>
                  <a:cubicBezTo>
                    <a:pt x="496" y="89"/>
                    <a:pt x="496" y="89"/>
                    <a:pt x="496" y="89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3"/>
                    <a:pt x="389" y="53"/>
                    <a:pt x="389" y="53"/>
                  </a:cubicBezTo>
                  <a:cubicBezTo>
                    <a:pt x="372" y="53"/>
                    <a:pt x="372" y="53"/>
                    <a:pt x="372" y="53"/>
                  </a:cubicBezTo>
                  <a:cubicBezTo>
                    <a:pt x="283" y="53"/>
                    <a:pt x="230" y="124"/>
                    <a:pt x="186" y="187"/>
                  </a:cubicBezTo>
                  <a:cubicBezTo>
                    <a:pt x="141" y="240"/>
                    <a:pt x="106" y="284"/>
                    <a:pt x="53" y="284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53" y="355"/>
                    <a:pt x="53" y="355"/>
                    <a:pt x="53" y="355"/>
                  </a:cubicBezTo>
                  <a:cubicBezTo>
                    <a:pt x="141" y="355"/>
                    <a:pt x="194" y="284"/>
                    <a:pt x="239" y="222"/>
                  </a:cubicBezTo>
                  <a:cubicBezTo>
                    <a:pt x="283" y="169"/>
                    <a:pt x="319" y="124"/>
                    <a:pt x="372" y="124"/>
                  </a:cubicBezTo>
                  <a:close/>
                  <a:moveTo>
                    <a:pt x="132" y="169"/>
                  </a:moveTo>
                  <a:lnTo>
                    <a:pt x="132" y="169"/>
                  </a:lnTo>
                  <a:cubicBezTo>
                    <a:pt x="132" y="160"/>
                    <a:pt x="141" y="160"/>
                    <a:pt x="141" y="152"/>
                  </a:cubicBezTo>
                  <a:cubicBezTo>
                    <a:pt x="150" y="143"/>
                    <a:pt x="167" y="124"/>
                    <a:pt x="177" y="116"/>
                  </a:cubicBezTo>
                  <a:cubicBezTo>
                    <a:pt x="141" y="80"/>
                    <a:pt x="106" y="63"/>
                    <a:pt x="53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53" y="134"/>
                    <a:pt x="53" y="134"/>
                    <a:pt x="53" y="134"/>
                  </a:cubicBezTo>
                  <a:cubicBezTo>
                    <a:pt x="79" y="134"/>
                    <a:pt x="106" y="143"/>
                    <a:pt x="132" y="169"/>
                  </a:cubicBezTo>
                  <a:close/>
                  <a:moveTo>
                    <a:pt x="389" y="293"/>
                  </a:moveTo>
                  <a:lnTo>
                    <a:pt x="389" y="293"/>
                  </a:lnTo>
                  <a:cubicBezTo>
                    <a:pt x="372" y="293"/>
                    <a:pt x="372" y="293"/>
                    <a:pt x="372" y="293"/>
                  </a:cubicBezTo>
                  <a:cubicBezTo>
                    <a:pt x="336" y="293"/>
                    <a:pt x="310" y="275"/>
                    <a:pt x="283" y="249"/>
                  </a:cubicBezTo>
                  <a:cubicBezTo>
                    <a:pt x="283" y="249"/>
                    <a:pt x="283" y="249"/>
                    <a:pt x="283" y="258"/>
                  </a:cubicBezTo>
                  <a:cubicBezTo>
                    <a:pt x="266" y="266"/>
                    <a:pt x="257" y="284"/>
                    <a:pt x="248" y="302"/>
                  </a:cubicBezTo>
                  <a:cubicBezTo>
                    <a:pt x="274" y="337"/>
                    <a:pt x="319" y="355"/>
                    <a:pt x="372" y="355"/>
                  </a:cubicBezTo>
                  <a:cubicBezTo>
                    <a:pt x="389" y="355"/>
                    <a:pt x="389" y="355"/>
                    <a:pt x="389" y="355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496" y="328"/>
                    <a:pt x="496" y="328"/>
                    <a:pt x="496" y="328"/>
                  </a:cubicBezTo>
                  <a:cubicBezTo>
                    <a:pt x="389" y="240"/>
                    <a:pt x="389" y="240"/>
                    <a:pt x="389" y="240"/>
                  </a:cubicBezTo>
                  <a:lnTo>
                    <a:pt x="389" y="2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8" name="Google Shape;2098;p41"/>
            <p:cNvSpPr/>
            <p:nvPr/>
          </p:nvSpPr>
          <p:spPr>
            <a:xfrm>
              <a:off x="4964113" y="1958975"/>
              <a:ext cx="177800" cy="180975"/>
            </a:xfrm>
            <a:custGeom>
              <a:rect b="b" l="l" r="r" t="t"/>
              <a:pathLst>
                <a:path extrusionOk="0" h="400" w="399">
                  <a:moveTo>
                    <a:pt x="381" y="336"/>
                  </a:moveTo>
                  <a:lnTo>
                    <a:pt x="381" y="336"/>
                  </a:lnTo>
                  <a:cubicBezTo>
                    <a:pt x="292" y="239"/>
                    <a:pt x="292" y="239"/>
                    <a:pt x="292" y="239"/>
                  </a:cubicBezTo>
                  <a:cubicBezTo>
                    <a:pt x="301" y="212"/>
                    <a:pt x="310" y="186"/>
                    <a:pt x="310" y="159"/>
                  </a:cubicBezTo>
                  <a:cubicBezTo>
                    <a:pt x="310" y="71"/>
                    <a:pt x="239" y="0"/>
                    <a:pt x="151" y="0"/>
                  </a:cubicBezTo>
                  <a:cubicBezTo>
                    <a:pt x="70" y="0"/>
                    <a:pt x="0" y="71"/>
                    <a:pt x="0" y="151"/>
                  </a:cubicBezTo>
                  <a:cubicBezTo>
                    <a:pt x="0" y="239"/>
                    <a:pt x="70" y="310"/>
                    <a:pt x="160" y="310"/>
                  </a:cubicBezTo>
                  <a:cubicBezTo>
                    <a:pt x="186" y="310"/>
                    <a:pt x="213" y="302"/>
                    <a:pt x="230" y="292"/>
                  </a:cubicBezTo>
                  <a:cubicBezTo>
                    <a:pt x="328" y="390"/>
                    <a:pt x="328" y="390"/>
                    <a:pt x="328" y="390"/>
                  </a:cubicBezTo>
                  <a:cubicBezTo>
                    <a:pt x="336" y="399"/>
                    <a:pt x="354" y="399"/>
                    <a:pt x="363" y="390"/>
                  </a:cubicBezTo>
                  <a:cubicBezTo>
                    <a:pt x="389" y="364"/>
                    <a:pt x="389" y="364"/>
                    <a:pt x="389" y="364"/>
                  </a:cubicBezTo>
                  <a:cubicBezTo>
                    <a:pt x="398" y="355"/>
                    <a:pt x="389" y="346"/>
                    <a:pt x="381" y="336"/>
                  </a:cubicBezTo>
                  <a:close/>
                  <a:moveTo>
                    <a:pt x="44" y="151"/>
                  </a:moveTo>
                  <a:lnTo>
                    <a:pt x="44" y="151"/>
                  </a:lnTo>
                  <a:cubicBezTo>
                    <a:pt x="44" y="98"/>
                    <a:pt x="98" y="44"/>
                    <a:pt x="151" y="44"/>
                  </a:cubicBezTo>
                  <a:cubicBezTo>
                    <a:pt x="213" y="44"/>
                    <a:pt x="266" y="98"/>
                    <a:pt x="266" y="159"/>
                  </a:cubicBezTo>
                  <a:cubicBezTo>
                    <a:pt x="266" y="221"/>
                    <a:pt x="213" y="266"/>
                    <a:pt x="160" y="266"/>
                  </a:cubicBezTo>
                  <a:cubicBezTo>
                    <a:pt x="98" y="266"/>
                    <a:pt x="44" y="212"/>
                    <a:pt x="44" y="1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9" name="Google Shape;2099;p41"/>
            <p:cNvSpPr/>
            <p:nvPr/>
          </p:nvSpPr>
          <p:spPr>
            <a:xfrm>
              <a:off x="6280150" y="3275013"/>
              <a:ext cx="214313" cy="215900"/>
            </a:xfrm>
            <a:custGeom>
              <a:rect b="b" l="l" r="r" t="t"/>
              <a:pathLst>
                <a:path extrusionOk="0" h="479" w="479">
                  <a:moveTo>
                    <a:pt x="239" y="0"/>
                  </a:moveTo>
                  <a:lnTo>
                    <a:pt x="239" y="0"/>
                  </a:lnTo>
                  <a:cubicBezTo>
                    <a:pt x="106" y="0"/>
                    <a:pt x="0" y="106"/>
                    <a:pt x="0" y="239"/>
                  </a:cubicBezTo>
                  <a:cubicBezTo>
                    <a:pt x="0" y="372"/>
                    <a:pt x="106" y="478"/>
                    <a:pt x="239" y="478"/>
                  </a:cubicBezTo>
                  <a:cubicBezTo>
                    <a:pt x="372" y="478"/>
                    <a:pt x="478" y="372"/>
                    <a:pt x="478" y="239"/>
                  </a:cubicBezTo>
                  <a:cubicBezTo>
                    <a:pt x="478" y="106"/>
                    <a:pt x="372" y="0"/>
                    <a:pt x="239" y="0"/>
                  </a:cubicBezTo>
                  <a:close/>
                  <a:moveTo>
                    <a:pt x="443" y="239"/>
                  </a:moveTo>
                  <a:lnTo>
                    <a:pt x="443" y="239"/>
                  </a:lnTo>
                  <a:cubicBezTo>
                    <a:pt x="443" y="292"/>
                    <a:pt x="425" y="328"/>
                    <a:pt x="399" y="363"/>
                  </a:cubicBezTo>
                  <a:cubicBezTo>
                    <a:pt x="390" y="363"/>
                    <a:pt x="381" y="345"/>
                    <a:pt x="390" y="328"/>
                  </a:cubicBezTo>
                  <a:cubicBezTo>
                    <a:pt x="399" y="310"/>
                    <a:pt x="399" y="275"/>
                    <a:pt x="399" y="257"/>
                  </a:cubicBezTo>
                  <a:cubicBezTo>
                    <a:pt x="399" y="239"/>
                    <a:pt x="390" y="204"/>
                    <a:pt x="372" y="204"/>
                  </a:cubicBezTo>
                  <a:cubicBezTo>
                    <a:pt x="346" y="204"/>
                    <a:pt x="337" y="204"/>
                    <a:pt x="319" y="178"/>
                  </a:cubicBezTo>
                  <a:cubicBezTo>
                    <a:pt x="301" y="124"/>
                    <a:pt x="372" y="115"/>
                    <a:pt x="346" y="88"/>
                  </a:cubicBezTo>
                  <a:cubicBezTo>
                    <a:pt x="337" y="80"/>
                    <a:pt x="301" y="115"/>
                    <a:pt x="293" y="62"/>
                  </a:cubicBezTo>
                  <a:lnTo>
                    <a:pt x="301" y="53"/>
                  </a:lnTo>
                  <a:cubicBezTo>
                    <a:pt x="381" y="80"/>
                    <a:pt x="443" y="150"/>
                    <a:pt x="443" y="239"/>
                  </a:cubicBezTo>
                  <a:close/>
                  <a:moveTo>
                    <a:pt x="212" y="44"/>
                  </a:moveTo>
                  <a:lnTo>
                    <a:pt x="212" y="44"/>
                  </a:lnTo>
                  <a:cubicBezTo>
                    <a:pt x="204" y="53"/>
                    <a:pt x="194" y="53"/>
                    <a:pt x="186" y="62"/>
                  </a:cubicBezTo>
                  <a:cubicBezTo>
                    <a:pt x="168" y="80"/>
                    <a:pt x="159" y="71"/>
                    <a:pt x="150" y="88"/>
                  </a:cubicBezTo>
                  <a:cubicBezTo>
                    <a:pt x="141" y="106"/>
                    <a:pt x="115" y="124"/>
                    <a:pt x="115" y="133"/>
                  </a:cubicBezTo>
                  <a:cubicBezTo>
                    <a:pt x="115" y="142"/>
                    <a:pt x="133" y="159"/>
                    <a:pt x="133" y="159"/>
                  </a:cubicBezTo>
                  <a:cubicBezTo>
                    <a:pt x="141" y="150"/>
                    <a:pt x="159" y="150"/>
                    <a:pt x="177" y="159"/>
                  </a:cubicBezTo>
                  <a:cubicBezTo>
                    <a:pt x="186" y="159"/>
                    <a:pt x="275" y="169"/>
                    <a:pt x="248" y="239"/>
                  </a:cubicBezTo>
                  <a:cubicBezTo>
                    <a:pt x="239" y="266"/>
                    <a:pt x="194" y="257"/>
                    <a:pt x="186" y="292"/>
                  </a:cubicBezTo>
                  <a:cubicBezTo>
                    <a:pt x="186" y="301"/>
                    <a:pt x="186" y="328"/>
                    <a:pt x="177" y="337"/>
                  </a:cubicBezTo>
                  <a:cubicBezTo>
                    <a:pt x="177" y="345"/>
                    <a:pt x="186" y="390"/>
                    <a:pt x="177" y="390"/>
                  </a:cubicBezTo>
                  <a:cubicBezTo>
                    <a:pt x="168" y="390"/>
                    <a:pt x="133" y="345"/>
                    <a:pt x="133" y="345"/>
                  </a:cubicBezTo>
                  <a:cubicBezTo>
                    <a:pt x="133" y="337"/>
                    <a:pt x="124" y="310"/>
                    <a:pt x="124" y="284"/>
                  </a:cubicBezTo>
                  <a:cubicBezTo>
                    <a:pt x="124" y="266"/>
                    <a:pt x="88" y="266"/>
                    <a:pt x="88" y="239"/>
                  </a:cubicBezTo>
                  <a:cubicBezTo>
                    <a:pt x="88" y="213"/>
                    <a:pt x="106" y="195"/>
                    <a:pt x="106" y="186"/>
                  </a:cubicBezTo>
                  <a:cubicBezTo>
                    <a:pt x="97" y="169"/>
                    <a:pt x="62" y="169"/>
                    <a:pt x="53" y="169"/>
                  </a:cubicBezTo>
                  <a:cubicBezTo>
                    <a:pt x="80" y="97"/>
                    <a:pt x="141" y="53"/>
                    <a:pt x="212" y="44"/>
                  </a:cubicBezTo>
                  <a:close/>
                  <a:moveTo>
                    <a:pt x="177" y="434"/>
                  </a:moveTo>
                  <a:lnTo>
                    <a:pt x="177" y="434"/>
                  </a:lnTo>
                  <a:cubicBezTo>
                    <a:pt x="186" y="425"/>
                    <a:pt x="186" y="416"/>
                    <a:pt x="204" y="416"/>
                  </a:cubicBezTo>
                  <a:cubicBezTo>
                    <a:pt x="212" y="416"/>
                    <a:pt x="221" y="416"/>
                    <a:pt x="239" y="407"/>
                  </a:cubicBezTo>
                  <a:cubicBezTo>
                    <a:pt x="248" y="407"/>
                    <a:pt x="275" y="398"/>
                    <a:pt x="293" y="390"/>
                  </a:cubicBezTo>
                  <a:cubicBezTo>
                    <a:pt x="310" y="390"/>
                    <a:pt x="346" y="398"/>
                    <a:pt x="354" y="407"/>
                  </a:cubicBezTo>
                  <a:cubicBezTo>
                    <a:pt x="319" y="434"/>
                    <a:pt x="284" y="443"/>
                    <a:pt x="239" y="443"/>
                  </a:cubicBezTo>
                  <a:cubicBezTo>
                    <a:pt x="221" y="443"/>
                    <a:pt x="194" y="443"/>
                    <a:pt x="177" y="4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0" name="Google Shape;2100;p41"/>
            <p:cNvSpPr/>
            <p:nvPr/>
          </p:nvSpPr>
          <p:spPr>
            <a:xfrm>
              <a:off x="6721475" y="3314700"/>
              <a:ext cx="222250" cy="136525"/>
            </a:xfrm>
            <a:custGeom>
              <a:rect b="b" l="l" r="r" t="t"/>
              <a:pathLst>
                <a:path extrusionOk="0" h="303" w="498">
                  <a:moveTo>
                    <a:pt x="462" y="0"/>
                  </a:moveTo>
                  <a:lnTo>
                    <a:pt x="462" y="0"/>
                  </a:lnTo>
                  <a:cubicBezTo>
                    <a:pt x="36" y="0"/>
                    <a:pt x="36" y="0"/>
                    <a:pt x="36" y="0"/>
                  </a:cubicBezTo>
                  <a:cubicBezTo>
                    <a:pt x="18" y="0"/>
                    <a:pt x="0" y="18"/>
                    <a:pt x="0" y="36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0" y="284"/>
                    <a:pt x="18" y="302"/>
                    <a:pt x="36" y="302"/>
                  </a:cubicBezTo>
                  <a:cubicBezTo>
                    <a:pt x="462" y="302"/>
                    <a:pt x="462" y="302"/>
                    <a:pt x="462" y="302"/>
                  </a:cubicBezTo>
                  <a:cubicBezTo>
                    <a:pt x="479" y="302"/>
                    <a:pt x="497" y="284"/>
                    <a:pt x="497" y="266"/>
                  </a:cubicBezTo>
                  <a:cubicBezTo>
                    <a:pt x="497" y="36"/>
                    <a:pt x="497" y="36"/>
                    <a:pt x="497" y="36"/>
                  </a:cubicBezTo>
                  <a:cubicBezTo>
                    <a:pt x="497" y="18"/>
                    <a:pt x="479" y="0"/>
                    <a:pt x="462" y="0"/>
                  </a:cubicBezTo>
                  <a:close/>
                  <a:moveTo>
                    <a:pt x="275" y="54"/>
                  </a:moveTo>
                  <a:lnTo>
                    <a:pt x="275" y="54"/>
                  </a:lnTo>
                  <a:cubicBezTo>
                    <a:pt x="319" y="54"/>
                    <a:pt x="319" y="54"/>
                    <a:pt x="319" y="54"/>
                  </a:cubicBezTo>
                  <a:cubicBezTo>
                    <a:pt x="319" y="107"/>
                    <a:pt x="319" y="107"/>
                    <a:pt x="319" y="107"/>
                  </a:cubicBezTo>
                  <a:cubicBezTo>
                    <a:pt x="275" y="107"/>
                    <a:pt x="275" y="107"/>
                    <a:pt x="275" y="107"/>
                  </a:cubicBezTo>
                  <a:lnTo>
                    <a:pt x="275" y="54"/>
                  </a:lnTo>
                  <a:close/>
                  <a:moveTo>
                    <a:pt x="346" y="125"/>
                  </a:moveTo>
                  <a:lnTo>
                    <a:pt x="346" y="125"/>
                  </a:lnTo>
                  <a:cubicBezTo>
                    <a:pt x="346" y="178"/>
                    <a:pt x="346" y="178"/>
                    <a:pt x="346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25"/>
                    <a:pt x="302" y="125"/>
                    <a:pt x="302" y="125"/>
                  </a:cubicBezTo>
                  <a:lnTo>
                    <a:pt x="346" y="125"/>
                  </a:lnTo>
                  <a:close/>
                  <a:moveTo>
                    <a:pt x="195" y="54"/>
                  </a:moveTo>
                  <a:lnTo>
                    <a:pt x="195" y="54"/>
                  </a:lnTo>
                  <a:cubicBezTo>
                    <a:pt x="249" y="54"/>
                    <a:pt x="249" y="54"/>
                    <a:pt x="249" y="54"/>
                  </a:cubicBezTo>
                  <a:cubicBezTo>
                    <a:pt x="249" y="107"/>
                    <a:pt x="249" y="107"/>
                    <a:pt x="249" y="107"/>
                  </a:cubicBezTo>
                  <a:cubicBezTo>
                    <a:pt x="195" y="107"/>
                    <a:pt x="195" y="107"/>
                    <a:pt x="195" y="107"/>
                  </a:cubicBezTo>
                  <a:lnTo>
                    <a:pt x="195" y="54"/>
                  </a:lnTo>
                  <a:close/>
                  <a:moveTo>
                    <a:pt x="275" y="125"/>
                  </a:moveTo>
                  <a:lnTo>
                    <a:pt x="275" y="125"/>
                  </a:lnTo>
                  <a:cubicBezTo>
                    <a:pt x="275" y="178"/>
                    <a:pt x="275" y="178"/>
                    <a:pt x="275" y="178"/>
                  </a:cubicBezTo>
                  <a:cubicBezTo>
                    <a:pt x="222" y="178"/>
                    <a:pt x="222" y="178"/>
                    <a:pt x="222" y="178"/>
                  </a:cubicBezTo>
                  <a:cubicBezTo>
                    <a:pt x="222" y="125"/>
                    <a:pt x="222" y="125"/>
                    <a:pt x="222" y="125"/>
                  </a:cubicBezTo>
                  <a:lnTo>
                    <a:pt x="275" y="125"/>
                  </a:lnTo>
                  <a:close/>
                  <a:moveTo>
                    <a:pt x="124" y="54"/>
                  </a:moveTo>
                  <a:lnTo>
                    <a:pt x="124" y="54"/>
                  </a:lnTo>
                  <a:cubicBezTo>
                    <a:pt x="178" y="54"/>
                    <a:pt x="178" y="54"/>
                    <a:pt x="178" y="54"/>
                  </a:cubicBezTo>
                  <a:cubicBezTo>
                    <a:pt x="178" y="107"/>
                    <a:pt x="178" y="107"/>
                    <a:pt x="178" y="107"/>
                  </a:cubicBezTo>
                  <a:cubicBezTo>
                    <a:pt x="124" y="107"/>
                    <a:pt x="124" y="107"/>
                    <a:pt x="124" y="107"/>
                  </a:cubicBezTo>
                  <a:lnTo>
                    <a:pt x="124" y="54"/>
                  </a:lnTo>
                  <a:close/>
                  <a:moveTo>
                    <a:pt x="195" y="125"/>
                  </a:moveTo>
                  <a:lnTo>
                    <a:pt x="195" y="125"/>
                  </a:lnTo>
                  <a:cubicBezTo>
                    <a:pt x="195" y="178"/>
                    <a:pt x="195" y="178"/>
                    <a:pt x="195" y="178"/>
                  </a:cubicBezTo>
                  <a:cubicBezTo>
                    <a:pt x="151" y="178"/>
                    <a:pt x="151" y="178"/>
                    <a:pt x="151" y="178"/>
                  </a:cubicBezTo>
                  <a:cubicBezTo>
                    <a:pt x="151" y="125"/>
                    <a:pt x="151" y="125"/>
                    <a:pt x="151" y="125"/>
                  </a:cubicBezTo>
                  <a:lnTo>
                    <a:pt x="195" y="125"/>
                  </a:lnTo>
                  <a:close/>
                  <a:moveTo>
                    <a:pt x="54" y="54"/>
                  </a:moveTo>
                  <a:lnTo>
                    <a:pt x="54" y="54"/>
                  </a:lnTo>
                  <a:cubicBezTo>
                    <a:pt x="98" y="54"/>
                    <a:pt x="98" y="54"/>
                    <a:pt x="98" y="54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54" y="107"/>
                    <a:pt x="54" y="107"/>
                    <a:pt x="54" y="107"/>
                  </a:cubicBezTo>
                  <a:lnTo>
                    <a:pt x="54" y="54"/>
                  </a:lnTo>
                  <a:close/>
                  <a:moveTo>
                    <a:pt x="124" y="125"/>
                  </a:moveTo>
                  <a:lnTo>
                    <a:pt x="124" y="125"/>
                  </a:lnTo>
                  <a:cubicBezTo>
                    <a:pt x="124" y="178"/>
                    <a:pt x="124" y="178"/>
                    <a:pt x="124" y="178"/>
                  </a:cubicBezTo>
                  <a:cubicBezTo>
                    <a:pt x="71" y="178"/>
                    <a:pt x="71" y="178"/>
                    <a:pt x="71" y="178"/>
                  </a:cubicBezTo>
                  <a:cubicBezTo>
                    <a:pt x="71" y="125"/>
                    <a:pt x="71" y="125"/>
                    <a:pt x="71" y="125"/>
                  </a:cubicBezTo>
                  <a:lnTo>
                    <a:pt x="124" y="125"/>
                  </a:lnTo>
                  <a:close/>
                  <a:moveTo>
                    <a:pt x="98" y="249"/>
                  </a:moveTo>
                  <a:lnTo>
                    <a:pt x="98" y="249"/>
                  </a:lnTo>
                  <a:cubicBezTo>
                    <a:pt x="54" y="249"/>
                    <a:pt x="54" y="249"/>
                    <a:pt x="54" y="249"/>
                  </a:cubicBezTo>
                  <a:cubicBezTo>
                    <a:pt x="54" y="204"/>
                    <a:pt x="54" y="204"/>
                    <a:pt x="54" y="204"/>
                  </a:cubicBezTo>
                  <a:cubicBezTo>
                    <a:pt x="98" y="204"/>
                    <a:pt x="98" y="204"/>
                    <a:pt x="98" y="204"/>
                  </a:cubicBezTo>
                  <a:lnTo>
                    <a:pt x="98" y="249"/>
                  </a:lnTo>
                  <a:close/>
                  <a:moveTo>
                    <a:pt x="372" y="249"/>
                  </a:moveTo>
                  <a:lnTo>
                    <a:pt x="372" y="249"/>
                  </a:lnTo>
                  <a:cubicBezTo>
                    <a:pt x="124" y="249"/>
                    <a:pt x="124" y="249"/>
                    <a:pt x="124" y="249"/>
                  </a:cubicBezTo>
                  <a:cubicBezTo>
                    <a:pt x="124" y="204"/>
                    <a:pt x="124" y="204"/>
                    <a:pt x="124" y="204"/>
                  </a:cubicBezTo>
                  <a:cubicBezTo>
                    <a:pt x="372" y="204"/>
                    <a:pt x="372" y="204"/>
                    <a:pt x="372" y="204"/>
                  </a:cubicBezTo>
                  <a:lnTo>
                    <a:pt x="372" y="249"/>
                  </a:lnTo>
                  <a:close/>
                  <a:moveTo>
                    <a:pt x="443" y="249"/>
                  </a:moveTo>
                  <a:lnTo>
                    <a:pt x="443" y="249"/>
                  </a:lnTo>
                  <a:cubicBezTo>
                    <a:pt x="399" y="249"/>
                    <a:pt x="399" y="249"/>
                    <a:pt x="399" y="249"/>
                  </a:cubicBezTo>
                  <a:cubicBezTo>
                    <a:pt x="399" y="204"/>
                    <a:pt x="399" y="204"/>
                    <a:pt x="399" y="204"/>
                  </a:cubicBezTo>
                  <a:cubicBezTo>
                    <a:pt x="443" y="204"/>
                    <a:pt x="443" y="204"/>
                    <a:pt x="443" y="204"/>
                  </a:cubicBezTo>
                  <a:lnTo>
                    <a:pt x="443" y="249"/>
                  </a:lnTo>
                  <a:close/>
                  <a:moveTo>
                    <a:pt x="372" y="178"/>
                  </a:moveTo>
                  <a:lnTo>
                    <a:pt x="372" y="178"/>
                  </a:lnTo>
                  <a:cubicBezTo>
                    <a:pt x="372" y="125"/>
                    <a:pt x="372" y="125"/>
                    <a:pt x="372" y="125"/>
                  </a:cubicBezTo>
                  <a:cubicBezTo>
                    <a:pt x="425" y="125"/>
                    <a:pt x="425" y="125"/>
                    <a:pt x="425" y="125"/>
                  </a:cubicBezTo>
                  <a:cubicBezTo>
                    <a:pt x="425" y="178"/>
                    <a:pt x="425" y="178"/>
                    <a:pt x="425" y="178"/>
                  </a:cubicBezTo>
                  <a:lnTo>
                    <a:pt x="372" y="178"/>
                  </a:lnTo>
                  <a:close/>
                  <a:moveTo>
                    <a:pt x="443" y="107"/>
                  </a:moveTo>
                  <a:lnTo>
                    <a:pt x="443" y="107"/>
                  </a:lnTo>
                  <a:cubicBezTo>
                    <a:pt x="346" y="107"/>
                    <a:pt x="346" y="107"/>
                    <a:pt x="346" y="107"/>
                  </a:cubicBezTo>
                  <a:cubicBezTo>
                    <a:pt x="346" y="54"/>
                    <a:pt x="346" y="54"/>
                    <a:pt x="346" y="54"/>
                  </a:cubicBezTo>
                  <a:cubicBezTo>
                    <a:pt x="443" y="54"/>
                    <a:pt x="443" y="54"/>
                    <a:pt x="443" y="54"/>
                  </a:cubicBezTo>
                  <a:lnTo>
                    <a:pt x="443" y="1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1" name="Google Shape;2101;p41"/>
            <p:cNvSpPr/>
            <p:nvPr/>
          </p:nvSpPr>
          <p:spPr>
            <a:xfrm>
              <a:off x="488950" y="3740150"/>
              <a:ext cx="223838" cy="179388"/>
            </a:xfrm>
            <a:custGeom>
              <a:rect b="b" l="l" r="r" t="t"/>
              <a:pathLst>
                <a:path extrusionOk="0" h="401" w="497">
                  <a:moveTo>
                    <a:pt x="442" y="0"/>
                  </a:moveTo>
                  <a:lnTo>
                    <a:pt x="442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17" y="0"/>
                    <a:pt x="0" y="19"/>
                    <a:pt x="0" y="45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373"/>
                    <a:pt x="17" y="400"/>
                    <a:pt x="53" y="400"/>
                  </a:cubicBezTo>
                  <a:cubicBezTo>
                    <a:pt x="442" y="400"/>
                    <a:pt x="442" y="400"/>
                    <a:pt x="442" y="400"/>
                  </a:cubicBezTo>
                  <a:cubicBezTo>
                    <a:pt x="469" y="400"/>
                    <a:pt x="496" y="373"/>
                    <a:pt x="496" y="347"/>
                  </a:cubicBezTo>
                  <a:cubicBezTo>
                    <a:pt x="496" y="45"/>
                    <a:pt x="496" y="45"/>
                    <a:pt x="496" y="45"/>
                  </a:cubicBezTo>
                  <a:cubicBezTo>
                    <a:pt x="496" y="19"/>
                    <a:pt x="469" y="0"/>
                    <a:pt x="442" y="0"/>
                  </a:cubicBezTo>
                  <a:close/>
                  <a:moveTo>
                    <a:pt x="114" y="45"/>
                  </a:moveTo>
                  <a:lnTo>
                    <a:pt x="114" y="45"/>
                  </a:lnTo>
                  <a:cubicBezTo>
                    <a:pt x="123" y="45"/>
                    <a:pt x="132" y="54"/>
                    <a:pt x="132" y="63"/>
                  </a:cubicBezTo>
                  <a:cubicBezTo>
                    <a:pt x="132" y="72"/>
                    <a:pt x="123" y="80"/>
                    <a:pt x="114" y="80"/>
                  </a:cubicBezTo>
                  <a:cubicBezTo>
                    <a:pt x="106" y="80"/>
                    <a:pt x="97" y="72"/>
                    <a:pt x="97" y="63"/>
                  </a:cubicBezTo>
                  <a:cubicBezTo>
                    <a:pt x="97" y="54"/>
                    <a:pt x="106" y="45"/>
                    <a:pt x="114" y="45"/>
                  </a:cubicBezTo>
                  <a:close/>
                  <a:moveTo>
                    <a:pt x="44" y="63"/>
                  </a:moveTo>
                  <a:lnTo>
                    <a:pt x="44" y="63"/>
                  </a:lnTo>
                  <a:cubicBezTo>
                    <a:pt x="44" y="54"/>
                    <a:pt x="53" y="45"/>
                    <a:pt x="61" y="45"/>
                  </a:cubicBezTo>
                  <a:cubicBezTo>
                    <a:pt x="70" y="45"/>
                    <a:pt x="79" y="54"/>
                    <a:pt x="79" y="63"/>
                  </a:cubicBezTo>
                  <a:cubicBezTo>
                    <a:pt x="79" y="72"/>
                    <a:pt x="70" y="80"/>
                    <a:pt x="61" y="80"/>
                  </a:cubicBezTo>
                  <a:cubicBezTo>
                    <a:pt x="53" y="80"/>
                    <a:pt x="44" y="72"/>
                    <a:pt x="44" y="63"/>
                  </a:cubicBezTo>
                  <a:close/>
                  <a:moveTo>
                    <a:pt x="442" y="347"/>
                  </a:moveTo>
                  <a:lnTo>
                    <a:pt x="442" y="347"/>
                  </a:lnTo>
                  <a:cubicBezTo>
                    <a:pt x="44" y="347"/>
                    <a:pt x="44" y="347"/>
                    <a:pt x="44" y="347"/>
                  </a:cubicBezTo>
                  <a:cubicBezTo>
                    <a:pt x="44" y="116"/>
                    <a:pt x="44" y="116"/>
                    <a:pt x="44" y="116"/>
                  </a:cubicBezTo>
                  <a:cubicBezTo>
                    <a:pt x="442" y="116"/>
                    <a:pt x="442" y="116"/>
                    <a:pt x="442" y="116"/>
                  </a:cubicBezTo>
                  <a:lnTo>
                    <a:pt x="442" y="347"/>
                  </a:lnTo>
                  <a:close/>
                  <a:moveTo>
                    <a:pt x="442" y="80"/>
                  </a:moveTo>
                  <a:lnTo>
                    <a:pt x="442" y="80"/>
                  </a:lnTo>
                  <a:cubicBezTo>
                    <a:pt x="150" y="80"/>
                    <a:pt x="150" y="80"/>
                    <a:pt x="150" y="80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442" y="45"/>
                    <a:pt x="442" y="45"/>
                    <a:pt x="442" y="45"/>
                  </a:cubicBezTo>
                  <a:lnTo>
                    <a:pt x="442" y="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2" name="Google Shape;2102;p41"/>
            <p:cNvSpPr/>
            <p:nvPr/>
          </p:nvSpPr>
          <p:spPr>
            <a:xfrm>
              <a:off x="933450" y="3727450"/>
              <a:ext cx="223838" cy="200025"/>
            </a:xfrm>
            <a:custGeom>
              <a:rect b="b" l="l" r="r" t="t"/>
              <a:pathLst>
                <a:path extrusionOk="0" h="444" w="497">
                  <a:moveTo>
                    <a:pt x="443" y="0"/>
                  </a:moveTo>
                  <a:lnTo>
                    <a:pt x="443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17" y="0"/>
                    <a:pt x="0" y="26"/>
                    <a:pt x="0" y="53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73"/>
                    <a:pt x="17" y="399"/>
                    <a:pt x="53" y="399"/>
                  </a:cubicBezTo>
                  <a:cubicBezTo>
                    <a:pt x="151" y="399"/>
                    <a:pt x="151" y="399"/>
                    <a:pt x="151" y="399"/>
                  </a:cubicBezTo>
                  <a:cubicBezTo>
                    <a:pt x="151" y="345"/>
                    <a:pt x="151" y="345"/>
                    <a:pt x="151" y="345"/>
                  </a:cubicBezTo>
                  <a:cubicBezTo>
                    <a:pt x="44" y="345"/>
                    <a:pt x="44" y="345"/>
                    <a:pt x="44" y="345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3" y="124"/>
                    <a:pt x="443" y="124"/>
                    <a:pt x="443" y="124"/>
                  </a:cubicBezTo>
                  <a:cubicBezTo>
                    <a:pt x="443" y="345"/>
                    <a:pt x="443" y="345"/>
                    <a:pt x="443" y="345"/>
                  </a:cubicBezTo>
                  <a:cubicBezTo>
                    <a:pt x="345" y="345"/>
                    <a:pt x="345" y="345"/>
                    <a:pt x="345" y="345"/>
                  </a:cubicBezTo>
                  <a:cubicBezTo>
                    <a:pt x="345" y="399"/>
                    <a:pt x="345" y="399"/>
                    <a:pt x="345" y="399"/>
                  </a:cubicBezTo>
                  <a:cubicBezTo>
                    <a:pt x="443" y="399"/>
                    <a:pt x="443" y="399"/>
                    <a:pt x="443" y="399"/>
                  </a:cubicBezTo>
                  <a:cubicBezTo>
                    <a:pt x="470" y="399"/>
                    <a:pt x="496" y="373"/>
                    <a:pt x="496" y="345"/>
                  </a:cubicBezTo>
                  <a:cubicBezTo>
                    <a:pt x="496" y="53"/>
                    <a:pt x="496" y="53"/>
                    <a:pt x="496" y="53"/>
                  </a:cubicBezTo>
                  <a:cubicBezTo>
                    <a:pt x="496" y="26"/>
                    <a:pt x="470" y="0"/>
                    <a:pt x="443" y="0"/>
                  </a:cubicBezTo>
                  <a:close/>
                  <a:moveTo>
                    <a:pt x="62" y="80"/>
                  </a:moveTo>
                  <a:lnTo>
                    <a:pt x="62" y="80"/>
                  </a:lnTo>
                  <a:cubicBezTo>
                    <a:pt x="53" y="80"/>
                    <a:pt x="44" y="71"/>
                    <a:pt x="44" y="62"/>
                  </a:cubicBezTo>
                  <a:cubicBezTo>
                    <a:pt x="44" y="53"/>
                    <a:pt x="53" y="45"/>
                    <a:pt x="62" y="45"/>
                  </a:cubicBezTo>
                  <a:cubicBezTo>
                    <a:pt x="71" y="45"/>
                    <a:pt x="79" y="53"/>
                    <a:pt x="79" y="62"/>
                  </a:cubicBezTo>
                  <a:cubicBezTo>
                    <a:pt x="79" y="71"/>
                    <a:pt x="71" y="80"/>
                    <a:pt x="62" y="80"/>
                  </a:cubicBezTo>
                  <a:close/>
                  <a:moveTo>
                    <a:pt x="116" y="80"/>
                  </a:moveTo>
                  <a:lnTo>
                    <a:pt x="116" y="80"/>
                  </a:lnTo>
                  <a:cubicBezTo>
                    <a:pt x="107" y="80"/>
                    <a:pt x="97" y="71"/>
                    <a:pt x="97" y="62"/>
                  </a:cubicBezTo>
                  <a:cubicBezTo>
                    <a:pt x="97" y="53"/>
                    <a:pt x="107" y="45"/>
                    <a:pt x="116" y="45"/>
                  </a:cubicBezTo>
                  <a:cubicBezTo>
                    <a:pt x="124" y="45"/>
                    <a:pt x="132" y="53"/>
                    <a:pt x="132" y="62"/>
                  </a:cubicBezTo>
                  <a:cubicBezTo>
                    <a:pt x="132" y="71"/>
                    <a:pt x="124" y="80"/>
                    <a:pt x="116" y="80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151" y="80"/>
                    <a:pt x="151" y="80"/>
                    <a:pt x="151" y="80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443" y="53"/>
                    <a:pt x="443" y="53"/>
                    <a:pt x="443" y="53"/>
                  </a:cubicBezTo>
                  <a:lnTo>
                    <a:pt x="443" y="80"/>
                  </a:lnTo>
                  <a:close/>
                  <a:moveTo>
                    <a:pt x="248" y="177"/>
                  </a:moveTo>
                  <a:lnTo>
                    <a:pt x="248" y="177"/>
                  </a:lnTo>
                  <a:cubicBezTo>
                    <a:pt x="124" y="301"/>
                    <a:pt x="124" y="301"/>
                    <a:pt x="124" y="301"/>
                  </a:cubicBezTo>
                  <a:cubicBezTo>
                    <a:pt x="204" y="301"/>
                    <a:pt x="204" y="301"/>
                    <a:pt x="204" y="301"/>
                  </a:cubicBezTo>
                  <a:cubicBezTo>
                    <a:pt x="204" y="443"/>
                    <a:pt x="204" y="443"/>
                    <a:pt x="204" y="443"/>
                  </a:cubicBezTo>
                  <a:cubicBezTo>
                    <a:pt x="292" y="443"/>
                    <a:pt x="292" y="443"/>
                    <a:pt x="292" y="443"/>
                  </a:cubicBezTo>
                  <a:cubicBezTo>
                    <a:pt x="292" y="301"/>
                    <a:pt x="292" y="301"/>
                    <a:pt x="292" y="301"/>
                  </a:cubicBezTo>
                  <a:cubicBezTo>
                    <a:pt x="363" y="301"/>
                    <a:pt x="363" y="301"/>
                    <a:pt x="363" y="301"/>
                  </a:cubicBezTo>
                  <a:lnTo>
                    <a:pt x="248" y="17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41"/>
            <p:cNvSpPr/>
            <p:nvPr/>
          </p:nvSpPr>
          <p:spPr>
            <a:xfrm>
              <a:off x="3190875" y="3751263"/>
              <a:ext cx="160338" cy="155575"/>
            </a:xfrm>
            <a:custGeom>
              <a:rect b="b" l="l" r="r" t="t"/>
              <a:pathLst>
                <a:path extrusionOk="0" h="347" w="356">
                  <a:moveTo>
                    <a:pt x="177" y="89"/>
                  </a:moveTo>
                  <a:lnTo>
                    <a:pt x="177" y="89"/>
                  </a:lnTo>
                  <a:cubicBezTo>
                    <a:pt x="133" y="89"/>
                    <a:pt x="98" y="124"/>
                    <a:pt x="98" y="169"/>
                  </a:cubicBezTo>
                  <a:cubicBezTo>
                    <a:pt x="98" y="213"/>
                    <a:pt x="133" y="248"/>
                    <a:pt x="177" y="248"/>
                  </a:cubicBezTo>
                  <a:cubicBezTo>
                    <a:pt x="221" y="248"/>
                    <a:pt x="257" y="213"/>
                    <a:pt x="257" y="169"/>
                  </a:cubicBezTo>
                  <a:cubicBezTo>
                    <a:pt x="257" y="124"/>
                    <a:pt x="221" y="89"/>
                    <a:pt x="177" y="89"/>
                  </a:cubicBezTo>
                  <a:close/>
                  <a:moveTo>
                    <a:pt x="177" y="222"/>
                  </a:moveTo>
                  <a:lnTo>
                    <a:pt x="177" y="222"/>
                  </a:lnTo>
                  <a:cubicBezTo>
                    <a:pt x="151" y="222"/>
                    <a:pt x="124" y="195"/>
                    <a:pt x="124" y="169"/>
                  </a:cubicBezTo>
                  <a:cubicBezTo>
                    <a:pt x="124" y="142"/>
                    <a:pt x="151" y="124"/>
                    <a:pt x="177" y="124"/>
                  </a:cubicBezTo>
                  <a:cubicBezTo>
                    <a:pt x="204" y="124"/>
                    <a:pt x="230" y="142"/>
                    <a:pt x="230" y="169"/>
                  </a:cubicBezTo>
                  <a:cubicBezTo>
                    <a:pt x="230" y="195"/>
                    <a:pt x="204" y="222"/>
                    <a:pt x="177" y="222"/>
                  </a:cubicBezTo>
                  <a:close/>
                  <a:moveTo>
                    <a:pt x="26" y="151"/>
                  </a:moveTo>
                  <a:lnTo>
                    <a:pt x="26" y="151"/>
                  </a:lnTo>
                  <a:cubicBezTo>
                    <a:pt x="17" y="151"/>
                    <a:pt x="0" y="160"/>
                    <a:pt x="0" y="169"/>
                  </a:cubicBezTo>
                  <a:cubicBezTo>
                    <a:pt x="0" y="186"/>
                    <a:pt x="17" y="195"/>
                    <a:pt x="26" y="195"/>
                  </a:cubicBezTo>
                  <a:cubicBezTo>
                    <a:pt x="45" y="195"/>
                    <a:pt x="53" y="186"/>
                    <a:pt x="53" y="169"/>
                  </a:cubicBezTo>
                  <a:cubicBezTo>
                    <a:pt x="53" y="160"/>
                    <a:pt x="45" y="151"/>
                    <a:pt x="26" y="151"/>
                  </a:cubicBezTo>
                  <a:close/>
                  <a:moveTo>
                    <a:pt x="301" y="53"/>
                  </a:moveTo>
                  <a:lnTo>
                    <a:pt x="301" y="53"/>
                  </a:lnTo>
                  <a:cubicBezTo>
                    <a:pt x="292" y="45"/>
                    <a:pt x="274" y="45"/>
                    <a:pt x="266" y="53"/>
                  </a:cubicBezTo>
                  <a:cubicBezTo>
                    <a:pt x="257" y="63"/>
                    <a:pt x="257" y="80"/>
                    <a:pt x="266" y="89"/>
                  </a:cubicBezTo>
                  <a:cubicBezTo>
                    <a:pt x="274" y="89"/>
                    <a:pt x="283" y="89"/>
                    <a:pt x="292" y="80"/>
                  </a:cubicBezTo>
                  <a:cubicBezTo>
                    <a:pt x="301" y="71"/>
                    <a:pt x="310" y="53"/>
                    <a:pt x="301" y="53"/>
                  </a:cubicBezTo>
                  <a:close/>
                  <a:moveTo>
                    <a:pt x="328" y="151"/>
                  </a:moveTo>
                  <a:lnTo>
                    <a:pt x="328" y="151"/>
                  </a:lnTo>
                  <a:cubicBezTo>
                    <a:pt x="310" y="151"/>
                    <a:pt x="301" y="160"/>
                    <a:pt x="301" y="169"/>
                  </a:cubicBezTo>
                  <a:cubicBezTo>
                    <a:pt x="301" y="186"/>
                    <a:pt x="310" y="195"/>
                    <a:pt x="328" y="195"/>
                  </a:cubicBezTo>
                  <a:cubicBezTo>
                    <a:pt x="336" y="195"/>
                    <a:pt x="355" y="186"/>
                    <a:pt x="355" y="169"/>
                  </a:cubicBezTo>
                  <a:cubicBezTo>
                    <a:pt x="355" y="160"/>
                    <a:pt x="336" y="151"/>
                    <a:pt x="328" y="151"/>
                  </a:cubicBezTo>
                  <a:close/>
                  <a:moveTo>
                    <a:pt x="177" y="292"/>
                  </a:moveTo>
                  <a:lnTo>
                    <a:pt x="177" y="292"/>
                  </a:lnTo>
                  <a:cubicBezTo>
                    <a:pt x="168" y="292"/>
                    <a:pt x="159" y="311"/>
                    <a:pt x="159" y="320"/>
                  </a:cubicBezTo>
                  <a:cubicBezTo>
                    <a:pt x="159" y="337"/>
                    <a:pt x="168" y="346"/>
                    <a:pt x="177" y="346"/>
                  </a:cubicBezTo>
                  <a:cubicBezTo>
                    <a:pt x="186" y="346"/>
                    <a:pt x="195" y="337"/>
                    <a:pt x="195" y="320"/>
                  </a:cubicBezTo>
                  <a:cubicBezTo>
                    <a:pt x="195" y="311"/>
                    <a:pt x="186" y="292"/>
                    <a:pt x="177" y="292"/>
                  </a:cubicBezTo>
                  <a:close/>
                  <a:moveTo>
                    <a:pt x="61" y="266"/>
                  </a:moveTo>
                  <a:lnTo>
                    <a:pt x="61" y="266"/>
                  </a:lnTo>
                  <a:cubicBezTo>
                    <a:pt x="53" y="275"/>
                    <a:pt x="45" y="284"/>
                    <a:pt x="53" y="292"/>
                  </a:cubicBezTo>
                  <a:cubicBezTo>
                    <a:pt x="61" y="301"/>
                    <a:pt x="80" y="301"/>
                    <a:pt x="89" y="292"/>
                  </a:cubicBezTo>
                  <a:cubicBezTo>
                    <a:pt x="98" y="284"/>
                    <a:pt x="98" y="266"/>
                    <a:pt x="89" y="257"/>
                  </a:cubicBezTo>
                  <a:cubicBezTo>
                    <a:pt x="80" y="248"/>
                    <a:pt x="71" y="257"/>
                    <a:pt x="61" y="266"/>
                  </a:cubicBezTo>
                  <a:close/>
                  <a:moveTo>
                    <a:pt x="53" y="53"/>
                  </a:moveTo>
                  <a:lnTo>
                    <a:pt x="53" y="53"/>
                  </a:lnTo>
                  <a:cubicBezTo>
                    <a:pt x="45" y="63"/>
                    <a:pt x="45" y="71"/>
                    <a:pt x="53" y="80"/>
                  </a:cubicBezTo>
                  <a:cubicBezTo>
                    <a:pt x="71" y="89"/>
                    <a:pt x="80" y="98"/>
                    <a:pt x="89" y="89"/>
                  </a:cubicBezTo>
                  <a:cubicBezTo>
                    <a:pt x="98" y="80"/>
                    <a:pt x="98" y="63"/>
                    <a:pt x="89" y="53"/>
                  </a:cubicBezTo>
                  <a:cubicBezTo>
                    <a:pt x="80" y="45"/>
                    <a:pt x="61" y="45"/>
                    <a:pt x="53" y="53"/>
                  </a:cubicBezTo>
                  <a:close/>
                  <a:moveTo>
                    <a:pt x="266" y="292"/>
                  </a:moveTo>
                  <a:lnTo>
                    <a:pt x="266" y="292"/>
                  </a:lnTo>
                  <a:cubicBezTo>
                    <a:pt x="274" y="301"/>
                    <a:pt x="292" y="301"/>
                    <a:pt x="301" y="292"/>
                  </a:cubicBezTo>
                  <a:cubicBezTo>
                    <a:pt x="310" y="284"/>
                    <a:pt x="310" y="275"/>
                    <a:pt x="292" y="266"/>
                  </a:cubicBezTo>
                  <a:cubicBezTo>
                    <a:pt x="283" y="257"/>
                    <a:pt x="274" y="248"/>
                    <a:pt x="266" y="257"/>
                  </a:cubicBezTo>
                  <a:cubicBezTo>
                    <a:pt x="257" y="266"/>
                    <a:pt x="257" y="284"/>
                    <a:pt x="266" y="292"/>
                  </a:cubicBezTo>
                  <a:close/>
                  <a:moveTo>
                    <a:pt x="177" y="45"/>
                  </a:moveTo>
                  <a:lnTo>
                    <a:pt x="177" y="45"/>
                  </a:lnTo>
                  <a:cubicBezTo>
                    <a:pt x="186" y="45"/>
                    <a:pt x="195" y="36"/>
                    <a:pt x="195" y="18"/>
                  </a:cubicBezTo>
                  <a:cubicBezTo>
                    <a:pt x="195" y="9"/>
                    <a:pt x="186" y="0"/>
                    <a:pt x="177" y="0"/>
                  </a:cubicBezTo>
                  <a:cubicBezTo>
                    <a:pt x="168" y="0"/>
                    <a:pt x="159" y="9"/>
                    <a:pt x="159" y="18"/>
                  </a:cubicBezTo>
                  <a:cubicBezTo>
                    <a:pt x="159" y="36"/>
                    <a:pt x="168" y="45"/>
                    <a:pt x="177" y="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41"/>
            <p:cNvSpPr/>
            <p:nvPr/>
          </p:nvSpPr>
          <p:spPr>
            <a:xfrm>
              <a:off x="3605213" y="3716338"/>
              <a:ext cx="222250" cy="222250"/>
            </a:xfrm>
            <a:custGeom>
              <a:rect b="b" l="l" r="r" t="t"/>
              <a:pathLst>
                <a:path extrusionOk="0" h="498" w="497">
                  <a:moveTo>
                    <a:pt x="469" y="231"/>
                  </a:moveTo>
                  <a:lnTo>
                    <a:pt x="469" y="231"/>
                  </a:lnTo>
                  <a:cubicBezTo>
                    <a:pt x="469" y="231"/>
                    <a:pt x="451" y="231"/>
                    <a:pt x="443" y="231"/>
                  </a:cubicBezTo>
                  <a:cubicBezTo>
                    <a:pt x="434" y="231"/>
                    <a:pt x="425" y="240"/>
                    <a:pt x="425" y="249"/>
                  </a:cubicBezTo>
                  <a:cubicBezTo>
                    <a:pt x="425" y="266"/>
                    <a:pt x="434" y="275"/>
                    <a:pt x="443" y="275"/>
                  </a:cubicBezTo>
                  <a:cubicBezTo>
                    <a:pt x="451" y="275"/>
                    <a:pt x="469" y="275"/>
                    <a:pt x="469" y="275"/>
                  </a:cubicBezTo>
                  <a:cubicBezTo>
                    <a:pt x="487" y="275"/>
                    <a:pt x="496" y="266"/>
                    <a:pt x="496" y="249"/>
                  </a:cubicBezTo>
                  <a:cubicBezTo>
                    <a:pt x="496" y="240"/>
                    <a:pt x="487" y="231"/>
                    <a:pt x="469" y="231"/>
                  </a:cubicBezTo>
                  <a:close/>
                  <a:moveTo>
                    <a:pt x="247" y="116"/>
                  </a:moveTo>
                  <a:lnTo>
                    <a:pt x="247" y="116"/>
                  </a:lnTo>
                  <a:cubicBezTo>
                    <a:pt x="168" y="116"/>
                    <a:pt x="115" y="178"/>
                    <a:pt x="115" y="249"/>
                  </a:cubicBezTo>
                  <a:cubicBezTo>
                    <a:pt x="115" y="328"/>
                    <a:pt x="168" y="391"/>
                    <a:pt x="247" y="391"/>
                  </a:cubicBezTo>
                  <a:cubicBezTo>
                    <a:pt x="327" y="391"/>
                    <a:pt x="380" y="328"/>
                    <a:pt x="380" y="249"/>
                  </a:cubicBezTo>
                  <a:cubicBezTo>
                    <a:pt x="380" y="178"/>
                    <a:pt x="327" y="116"/>
                    <a:pt x="247" y="116"/>
                  </a:cubicBezTo>
                  <a:close/>
                  <a:moveTo>
                    <a:pt x="247" y="346"/>
                  </a:moveTo>
                  <a:lnTo>
                    <a:pt x="247" y="346"/>
                  </a:lnTo>
                  <a:cubicBezTo>
                    <a:pt x="194" y="346"/>
                    <a:pt x="150" y="302"/>
                    <a:pt x="150" y="249"/>
                  </a:cubicBezTo>
                  <a:cubicBezTo>
                    <a:pt x="150" y="196"/>
                    <a:pt x="194" y="151"/>
                    <a:pt x="247" y="151"/>
                  </a:cubicBezTo>
                  <a:cubicBezTo>
                    <a:pt x="300" y="151"/>
                    <a:pt x="345" y="196"/>
                    <a:pt x="345" y="249"/>
                  </a:cubicBezTo>
                  <a:cubicBezTo>
                    <a:pt x="345" y="302"/>
                    <a:pt x="300" y="346"/>
                    <a:pt x="247" y="346"/>
                  </a:cubicBezTo>
                  <a:close/>
                  <a:moveTo>
                    <a:pt x="71" y="249"/>
                  </a:moveTo>
                  <a:lnTo>
                    <a:pt x="71" y="249"/>
                  </a:lnTo>
                  <a:cubicBezTo>
                    <a:pt x="71" y="240"/>
                    <a:pt x="61" y="231"/>
                    <a:pt x="53" y="231"/>
                  </a:cubicBezTo>
                  <a:cubicBezTo>
                    <a:pt x="44" y="231"/>
                    <a:pt x="26" y="231"/>
                    <a:pt x="26" y="231"/>
                  </a:cubicBezTo>
                  <a:cubicBezTo>
                    <a:pt x="8" y="231"/>
                    <a:pt x="0" y="240"/>
                    <a:pt x="0" y="249"/>
                  </a:cubicBezTo>
                  <a:cubicBezTo>
                    <a:pt x="0" y="266"/>
                    <a:pt x="8" y="275"/>
                    <a:pt x="26" y="275"/>
                  </a:cubicBezTo>
                  <a:cubicBezTo>
                    <a:pt x="26" y="275"/>
                    <a:pt x="44" y="275"/>
                    <a:pt x="53" y="275"/>
                  </a:cubicBezTo>
                  <a:cubicBezTo>
                    <a:pt x="61" y="275"/>
                    <a:pt x="71" y="266"/>
                    <a:pt x="71" y="249"/>
                  </a:cubicBezTo>
                  <a:close/>
                  <a:moveTo>
                    <a:pt x="247" y="80"/>
                  </a:moveTo>
                  <a:lnTo>
                    <a:pt x="247" y="80"/>
                  </a:lnTo>
                  <a:cubicBezTo>
                    <a:pt x="256" y="80"/>
                    <a:pt x="265" y="62"/>
                    <a:pt x="265" y="53"/>
                  </a:cubicBezTo>
                  <a:cubicBezTo>
                    <a:pt x="265" y="45"/>
                    <a:pt x="265" y="36"/>
                    <a:pt x="265" y="27"/>
                  </a:cubicBezTo>
                  <a:cubicBezTo>
                    <a:pt x="265" y="18"/>
                    <a:pt x="256" y="0"/>
                    <a:pt x="247" y="0"/>
                  </a:cubicBezTo>
                  <a:cubicBezTo>
                    <a:pt x="239" y="0"/>
                    <a:pt x="230" y="18"/>
                    <a:pt x="230" y="27"/>
                  </a:cubicBezTo>
                  <a:cubicBezTo>
                    <a:pt x="230" y="36"/>
                    <a:pt x="230" y="45"/>
                    <a:pt x="230" y="53"/>
                  </a:cubicBezTo>
                  <a:cubicBezTo>
                    <a:pt x="230" y="62"/>
                    <a:pt x="239" y="80"/>
                    <a:pt x="247" y="80"/>
                  </a:cubicBezTo>
                  <a:close/>
                  <a:moveTo>
                    <a:pt x="247" y="426"/>
                  </a:moveTo>
                  <a:lnTo>
                    <a:pt x="247" y="426"/>
                  </a:lnTo>
                  <a:cubicBezTo>
                    <a:pt x="239" y="426"/>
                    <a:pt x="230" y="435"/>
                    <a:pt x="230" y="453"/>
                  </a:cubicBezTo>
                  <a:lnTo>
                    <a:pt x="230" y="470"/>
                  </a:lnTo>
                  <a:cubicBezTo>
                    <a:pt x="230" y="488"/>
                    <a:pt x="239" y="497"/>
                    <a:pt x="247" y="497"/>
                  </a:cubicBezTo>
                  <a:cubicBezTo>
                    <a:pt x="256" y="497"/>
                    <a:pt x="265" y="488"/>
                    <a:pt x="265" y="470"/>
                  </a:cubicBezTo>
                  <a:lnTo>
                    <a:pt x="265" y="453"/>
                  </a:lnTo>
                  <a:cubicBezTo>
                    <a:pt x="265" y="435"/>
                    <a:pt x="256" y="426"/>
                    <a:pt x="247" y="426"/>
                  </a:cubicBezTo>
                  <a:close/>
                  <a:moveTo>
                    <a:pt x="434" y="98"/>
                  </a:moveTo>
                  <a:lnTo>
                    <a:pt x="434" y="98"/>
                  </a:lnTo>
                  <a:cubicBezTo>
                    <a:pt x="443" y="89"/>
                    <a:pt x="443" y="72"/>
                    <a:pt x="434" y="62"/>
                  </a:cubicBezTo>
                  <a:cubicBezTo>
                    <a:pt x="425" y="53"/>
                    <a:pt x="416" y="62"/>
                    <a:pt x="398" y="72"/>
                  </a:cubicBezTo>
                  <a:cubicBezTo>
                    <a:pt x="398" y="72"/>
                    <a:pt x="390" y="80"/>
                    <a:pt x="380" y="89"/>
                  </a:cubicBezTo>
                  <a:cubicBezTo>
                    <a:pt x="372" y="98"/>
                    <a:pt x="372" y="107"/>
                    <a:pt x="380" y="116"/>
                  </a:cubicBezTo>
                  <a:cubicBezTo>
                    <a:pt x="390" y="125"/>
                    <a:pt x="407" y="125"/>
                    <a:pt x="416" y="116"/>
                  </a:cubicBezTo>
                  <a:cubicBezTo>
                    <a:pt x="416" y="107"/>
                    <a:pt x="425" y="98"/>
                    <a:pt x="434" y="98"/>
                  </a:cubicBezTo>
                  <a:close/>
                  <a:moveTo>
                    <a:pt x="79" y="391"/>
                  </a:moveTo>
                  <a:lnTo>
                    <a:pt x="79" y="391"/>
                  </a:lnTo>
                  <a:cubicBezTo>
                    <a:pt x="79" y="391"/>
                    <a:pt x="71" y="400"/>
                    <a:pt x="61" y="408"/>
                  </a:cubicBezTo>
                  <a:cubicBezTo>
                    <a:pt x="53" y="417"/>
                    <a:pt x="53" y="426"/>
                    <a:pt x="61" y="435"/>
                  </a:cubicBezTo>
                  <a:cubicBezTo>
                    <a:pt x="71" y="444"/>
                    <a:pt x="79" y="444"/>
                    <a:pt x="97" y="435"/>
                  </a:cubicBezTo>
                  <a:lnTo>
                    <a:pt x="106" y="417"/>
                  </a:lnTo>
                  <a:cubicBezTo>
                    <a:pt x="124" y="408"/>
                    <a:pt x="124" y="391"/>
                    <a:pt x="115" y="381"/>
                  </a:cubicBezTo>
                  <a:cubicBezTo>
                    <a:pt x="106" y="381"/>
                    <a:pt x="88" y="381"/>
                    <a:pt x="79" y="391"/>
                  </a:cubicBezTo>
                  <a:close/>
                  <a:moveTo>
                    <a:pt x="97" y="72"/>
                  </a:moveTo>
                  <a:lnTo>
                    <a:pt x="97" y="72"/>
                  </a:lnTo>
                  <a:cubicBezTo>
                    <a:pt x="79" y="62"/>
                    <a:pt x="71" y="53"/>
                    <a:pt x="61" y="62"/>
                  </a:cubicBezTo>
                  <a:cubicBezTo>
                    <a:pt x="53" y="72"/>
                    <a:pt x="53" y="89"/>
                    <a:pt x="61" y="98"/>
                  </a:cubicBezTo>
                  <a:cubicBezTo>
                    <a:pt x="71" y="98"/>
                    <a:pt x="79" y="107"/>
                    <a:pt x="79" y="116"/>
                  </a:cubicBezTo>
                  <a:cubicBezTo>
                    <a:pt x="88" y="125"/>
                    <a:pt x="106" y="125"/>
                    <a:pt x="115" y="116"/>
                  </a:cubicBezTo>
                  <a:cubicBezTo>
                    <a:pt x="124" y="107"/>
                    <a:pt x="124" y="98"/>
                    <a:pt x="106" y="89"/>
                  </a:cubicBezTo>
                  <a:cubicBezTo>
                    <a:pt x="106" y="80"/>
                    <a:pt x="97" y="72"/>
                    <a:pt x="97" y="72"/>
                  </a:cubicBezTo>
                  <a:close/>
                  <a:moveTo>
                    <a:pt x="380" y="417"/>
                  </a:moveTo>
                  <a:lnTo>
                    <a:pt x="380" y="417"/>
                  </a:lnTo>
                  <a:cubicBezTo>
                    <a:pt x="390" y="417"/>
                    <a:pt x="398" y="435"/>
                    <a:pt x="398" y="435"/>
                  </a:cubicBezTo>
                  <a:cubicBezTo>
                    <a:pt x="416" y="444"/>
                    <a:pt x="425" y="444"/>
                    <a:pt x="434" y="435"/>
                  </a:cubicBezTo>
                  <a:cubicBezTo>
                    <a:pt x="443" y="426"/>
                    <a:pt x="443" y="417"/>
                    <a:pt x="434" y="408"/>
                  </a:cubicBezTo>
                  <a:cubicBezTo>
                    <a:pt x="425" y="400"/>
                    <a:pt x="416" y="391"/>
                    <a:pt x="416" y="391"/>
                  </a:cubicBezTo>
                  <a:cubicBezTo>
                    <a:pt x="407" y="381"/>
                    <a:pt x="390" y="381"/>
                    <a:pt x="380" y="381"/>
                  </a:cubicBezTo>
                  <a:cubicBezTo>
                    <a:pt x="372" y="391"/>
                    <a:pt x="372" y="408"/>
                    <a:pt x="380" y="4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41"/>
            <p:cNvSpPr/>
            <p:nvPr/>
          </p:nvSpPr>
          <p:spPr>
            <a:xfrm>
              <a:off x="500063" y="1951038"/>
              <a:ext cx="200025" cy="196850"/>
            </a:xfrm>
            <a:custGeom>
              <a:rect b="b" l="l" r="r" t="t"/>
              <a:pathLst>
                <a:path extrusionOk="0" h="435" w="444">
                  <a:moveTo>
                    <a:pt x="443" y="159"/>
                  </a:moveTo>
                  <a:lnTo>
                    <a:pt x="284" y="159"/>
                  </a:lnTo>
                  <a:lnTo>
                    <a:pt x="222" y="0"/>
                  </a:lnTo>
                  <a:lnTo>
                    <a:pt x="160" y="159"/>
                  </a:lnTo>
                  <a:lnTo>
                    <a:pt x="0" y="159"/>
                  </a:lnTo>
                  <a:lnTo>
                    <a:pt x="133" y="256"/>
                  </a:lnTo>
                  <a:lnTo>
                    <a:pt x="88" y="434"/>
                  </a:lnTo>
                  <a:lnTo>
                    <a:pt x="222" y="327"/>
                  </a:lnTo>
                  <a:lnTo>
                    <a:pt x="354" y="434"/>
                  </a:lnTo>
                  <a:lnTo>
                    <a:pt x="310" y="256"/>
                  </a:lnTo>
                  <a:lnTo>
                    <a:pt x="443" y="159"/>
                  </a:lnTo>
                  <a:close/>
                  <a:moveTo>
                    <a:pt x="222" y="283"/>
                  </a:moveTo>
                  <a:lnTo>
                    <a:pt x="141" y="344"/>
                  </a:lnTo>
                  <a:lnTo>
                    <a:pt x="177" y="256"/>
                  </a:lnTo>
                  <a:lnTo>
                    <a:pt x="106" y="194"/>
                  </a:lnTo>
                  <a:lnTo>
                    <a:pt x="195" y="203"/>
                  </a:lnTo>
                  <a:lnTo>
                    <a:pt x="222" y="97"/>
                  </a:lnTo>
                  <a:lnTo>
                    <a:pt x="248" y="203"/>
                  </a:lnTo>
                  <a:lnTo>
                    <a:pt x="337" y="194"/>
                  </a:lnTo>
                  <a:lnTo>
                    <a:pt x="266" y="256"/>
                  </a:lnTo>
                  <a:lnTo>
                    <a:pt x="293" y="344"/>
                  </a:lnTo>
                  <a:lnTo>
                    <a:pt x="222" y="2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41"/>
            <p:cNvSpPr/>
            <p:nvPr/>
          </p:nvSpPr>
          <p:spPr>
            <a:xfrm>
              <a:off x="6288088" y="1522413"/>
              <a:ext cx="196850" cy="160337"/>
            </a:xfrm>
            <a:custGeom>
              <a:rect b="b" l="l" r="r" t="t"/>
              <a:pathLst>
                <a:path extrusionOk="0" h="356" w="443">
                  <a:moveTo>
                    <a:pt x="398" y="36"/>
                  </a:moveTo>
                  <a:lnTo>
                    <a:pt x="398" y="36"/>
                  </a:lnTo>
                  <a:cubicBezTo>
                    <a:pt x="354" y="0"/>
                    <a:pt x="292" y="0"/>
                    <a:pt x="247" y="36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50" y="0"/>
                    <a:pt x="88" y="0"/>
                    <a:pt x="44" y="36"/>
                  </a:cubicBezTo>
                  <a:cubicBezTo>
                    <a:pt x="0" y="80"/>
                    <a:pt x="0" y="151"/>
                    <a:pt x="44" y="186"/>
                  </a:cubicBezTo>
                  <a:cubicBezTo>
                    <a:pt x="221" y="355"/>
                    <a:pt x="221" y="355"/>
                    <a:pt x="221" y="355"/>
                  </a:cubicBezTo>
                  <a:cubicBezTo>
                    <a:pt x="398" y="186"/>
                    <a:pt x="398" y="186"/>
                    <a:pt x="398" y="186"/>
                  </a:cubicBezTo>
                  <a:cubicBezTo>
                    <a:pt x="442" y="151"/>
                    <a:pt x="442" y="80"/>
                    <a:pt x="398" y="36"/>
                  </a:cubicBezTo>
                  <a:close/>
                  <a:moveTo>
                    <a:pt x="372" y="160"/>
                  </a:moveTo>
                  <a:lnTo>
                    <a:pt x="372" y="160"/>
                  </a:lnTo>
                  <a:cubicBezTo>
                    <a:pt x="221" y="301"/>
                    <a:pt x="221" y="301"/>
                    <a:pt x="221" y="301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53" y="151"/>
                    <a:pt x="44" y="133"/>
                    <a:pt x="44" y="116"/>
                  </a:cubicBezTo>
                  <a:cubicBezTo>
                    <a:pt x="44" y="89"/>
                    <a:pt x="53" y="80"/>
                    <a:pt x="70" y="62"/>
                  </a:cubicBezTo>
                  <a:cubicBezTo>
                    <a:pt x="79" y="53"/>
                    <a:pt x="97" y="45"/>
                    <a:pt x="115" y="45"/>
                  </a:cubicBezTo>
                  <a:cubicBezTo>
                    <a:pt x="141" y="45"/>
                    <a:pt x="159" y="53"/>
                    <a:pt x="168" y="71"/>
                  </a:cubicBezTo>
                  <a:cubicBezTo>
                    <a:pt x="221" y="116"/>
                    <a:pt x="221" y="116"/>
                    <a:pt x="221" y="116"/>
                  </a:cubicBezTo>
                  <a:cubicBezTo>
                    <a:pt x="275" y="71"/>
                    <a:pt x="275" y="71"/>
                    <a:pt x="275" y="71"/>
                  </a:cubicBezTo>
                  <a:cubicBezTo>
                    <a:pt x="283" y="53"/>
                    <a:pt x="301" y="45"/>
                    <a:pt x="328" y="45"/>
                  </a:cubicBezTo>
                  <a:cubicBezTo>
                    <a:pt x="345" y="45"/>
                    <a:pt x="363" y="53"/>
                    <a:pt x="372" y="62"/>
                  </a:cubicBezTo>
                  <a:cubicBezTo>
                    <a:pt x="389" y="80"/>
                    <a:pt x="398" y="89"/>
                    <a:pt x="398" y="116"/>
                  </a:cubicBezTo>
                  <a:cubicBezTo>
                    <a:pt x="398" y="133"/>
                    <a:pt x="389" y="151"/>
                    <a:pt x="372" y="1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7" name="Google Shape;2107;p41"/>
            <p:cNvSpPr/>
            <p:nvPr/>
          </p:nvSpPr>
          <p:spPr>
            <a:xfrm>
              <a:off x="1387475" y="3282950"/>
              <a:ext cx="206375" cy="203200"/>
            </a:xfrm>
            <a:custGeom>
              <a:rect b="b" l="l" r="r" t="t"/>
              <a:pathLst>
                <a:path extrusionOk="0" h="452" w="462">
                  <a:moveTo>
                    <a:pt x="115" y="151"/>
                  </a:moveTo>
                  <a:lnTo>
                    <a:pt x="115" y="151"/>
                  </a:lnTo>
                  <a:lnTo>
                    <a:pt x="124" y="151"/>
                  </a:lnTo>
                  <a:cubicBezTo>
                    <a:pt x="142" y="132"/>
                    <a:pt x="160" y="115"/>
                    <a:pt x="186" y="97"/>
                  </a:cubicBezTo>
                  <a:lnTo>
                    <a:pt x="186" y="88"/>
                  </a:lnTo>
                  <a:cubicBezTo>
                    <a:pt x="186" y="79"/>
                    <a:pt x="186" y="79"/>
                    <a:pt x="186" y="70"/>
                  </a:cubicBezTo>
                  <a:cubicBezTo>
                    <a:pt x="160" y="53"/>
                    <a:pt x="133" y="44"/>
                    <a:pt x="107" y="26"/>
                  </a:cubicBezTo>
                  <a:cubicBezTo>
                    <a:pt x="89" y="44"/>
                    <a:pt x="62" y="62"/>
                    <a:pt x="44" y="88"/>
                  </a:cubicBezTo>
                  <a:cubicBezTo>
                    <a:pt x="62" y="115"/>
                    <a:pt x="71" y="132"/>
                    <a:pt x="89" y="151"/>
                  </a:cubicBezTo>
                  <a:cubicBezTo>
                    <a:pt x="98" y="151"/>
                    <a:pt x="107" y="151"/>
                    <a:pt x="115" y="151"/>
                  </a:cubicBezTo>
                  <a:close/>
                  <a:moveTo>
                    <a:pt x="62" y="195"/>
                  </a:moveTo>
                  <a:lnTo>
                    <a:pt x="62" y="195"/>
                  </a:lnTo>
                  <a:cubicBezTo>
                    <a:pt x="62" y="186"/>
                    <a:pt x="62" y="186"/>
                    <a:pt x="71" y="177"/>
                  </a:cubicBezTo>
                  <a:cubicBezTo>
                    <a:pt x="54" y="160"/>
                    <a:pt x="35" y="141"/>
                    <a:pt x="26" y="124"/>
                  </a:cubicBezTo>
                  <a:cubicBezTo>
                    <a:pt x="9" y="151"/>
                    <a:pt x="0" y="186"/>
                    <a:pt x="0" y="221"/>
                  </a:cubicBezTo>
                  <a:cubicBezTo>
                    <a:pt x="0" y="266"/>
                    <a:pt x="9" y="310"/>
                    <a:pt x="35" y="336"/>
                  </a:cubicBezTo>
                  <a:cubicBezTo>
                    <a:pt x="44" y="301"/>
                    <a:pt x="54" y="257"/>
                    <a:pt x="71" y="221"/>
                  </a:cubicBezTo>
                  <a:cubicBezTo>
                    <a:pt x="71" y="221"/>
                    <a:pt x="62" y="204"/>
                    <a:pt x="62" y="195"/>
                  </a:cubicBezTo>
                  <a:close/>
                  <a:moveTo>
                    <a:pt x="230" y="35"/>
                  </a:moveTo>
                  <a:lnTo>
                    <a:pt x="230" y="35"/>
                  </a:lnTo>
                  <a:cubicBezTo>
                    <a:pt x="239" y="35"/>
                    <a:pt x="257" y="44"/>
                    <a:pt x="266" y="53"/>
                  </a:cubicBezTo>
                  <a:cubicBezTo>
                    <a:pt x="292" y="35"/>
                    <a:pt x="319" y="35"/>
                    <a:pt x="346" y="26"/>
                  </a:cubicBezTo>
                  <a:cubicBezTo>
                    <a:pt x="310" y="8"/>
                    <a:pt x="275" y="0"/>
                    <a:pt x="230" y="0"/>
                  </a:cubicBezTo>
                  <a:cubicBezTo>
                    <a:pt x="204" y="0"/>
                    <a:pt x="177" y="0"/>
                    <a:pt x="151" y="8"/>
                  </a:cubicBezTo>
                  <a:cubicBezTo>
                    <a:pt x="168" y="17"/>
                    <a:pt x="186" y="35"/>
                    <a:pt x="204" y="44"/>
                  </a:cubicBezTo>
                  <a:cubicBezTo>
                    <a:pt x="213" y="44"/>
                    <a:pt x="221" y="35"/>
                    <a:pt x="230" y="35"/>
                  </a:cubicBezTo>
                  <a:close/>
                  <a:moveTo>
                    <a:pt x="301" y="266"/>
                  </a:moveTo>
                  <a:lnTo>
                    <a:pt x="301" y="266"/>
                  </a:lnTo>
                  <a:cubicBezTo>
                    <a:pt x="310" y="257"/>
                    <a:pt x="310" y="257"/>
                    <a:pt x="319" y="248"/>
                  </a:cubicBezTo>
                  <a:cubicBezTo>
                    <a:pt x="301" y="204"/>
                    <a:pt x="275" y="168"/>
                    <a:pt x="248" y="132"/>
                  </a:cubicBezTo>
                  <a:cubicBezTo>
                    <a:pt x="248" y="132"/>
                    <a:pt x="239" y="132"/>
                    <a:pt x="230" y="132"/>
                  </a:cubicBezTo>
                  <a:cubicBezTo>
                    <a:pt x="221" y="132"/>
                    <a:pt x="213" y="132"/>
                    <a:pt x="204" y="124"/>
                  </a:cubicBezTo>
                  <a:cubicBezTo>
                    <a:pt x="186" y="141"/>
                    <a:pt x="168" y="151"/>
                    <a:pt x="151" y="168"/>
                  </a:cubicBezTo>
                  <a:cubicBezTo>
                    <a:pt x="160" y="177"/>
                    <a:pt x="160" y="186"/>
                    <a:pt x="160" y="195"/>
                  </a:cubicBezTo>
                  <a:cubicBezTo>
                    <a:pt x="160" y="204"/>
                    <a:pt x="160" y="204"/>
                    <a:pt x="160" y="213"/>
                  </a:cubicBezTo>
                  <a:cubicBezTo>
                    <a:pt x="204" y="239"/>
                    <a:pt x="248" y="257"/>
                    <a:pt x="301" y="266"/>
                  </a:cubicBezTo>
                  <a:close/>
                  <a:moveTo>
                    <a:pt x="363" y="327"/>
                  </a:moveTo>
                  <a:lnTo>
                    <a:pt x="363" y="327"/>
                  </a:lnTo>
                  <a:cubicBezTo>
                    <a:pt x="363" y="336"/>
                    <a:pt x="363" y="354"/>
                    <a:pt x="363" y="363"/>
                  </a:cubicBezTo>
                  <a:cubicBezTo>
                    <a:pt x="363" y="372"/>
                    <a:pt x="363" y="389"/>
                    <a:pt x="363" y="407"/>
                  </a:cubicBezTo>
                  <a:cubicBezTo>
                    <a:pt x="399" y="380"/>
                    <a:pt x="434" y="336"/>
                    <a:pt x="443" y="292"/>
                  </a:cubicBezTo>
                  <a:cubicBezTo>
                    <a:pt x="426" y="301"/>
                    <a:pt x="408" y="301"/>
                    <a:pt x="390" y="301"/>
                  </a:cubicBezTo>
                  <a:cubicBezTo>
                    <a:pt x="390" y="319"/>
                    <a:pt x="381" y="327"/>
                    <a:pt x="363" y="327"/>
                  </a:cubicBezTo>
                  <a:close/>
                  <a:moveTo>
                    <a:pt x="292" y="301"/>
                  </a:moveTo>
                  <a:lnTo>
                    <a:pt x="292" y="301"/>
                  </a:lnTo>
                  <a:cubicBezTo>
                    <a:pt x="239" y="292"/>
                    <a:pt x="186" y="266"/>
                    <a:pt x="142" y="239"/>
                  </a:cubicBezTo>
                  <a:cubicBezTo>
                    <a:pt x="133" y="239"/>
                    <a:pt x="124" y="248"/>
                    <a:pt x="115" y="248"/>
                  </a:cubicBezTo>
                  <a:cubicBezTo>
                    <a:pt x="107" y="248"/>
                    <a:pt x="107" y="248"/>
                    <a:pt x="107" y="239"/>
                  </a:cubicBezTo>
                  <a:cubicBezTo>
                    <a:pt x="79" y="283"/>
                    <a:pt x="71" y="327"/>
                    <a:pt x="62" y="380"/>
                  </a:cubicBezTo>
                  <a:cubicBezTo>
                    <a:pt x="89" y="398"/>
                    <a:pt x="115" y="425"/>
                    <a:pt x="142" y="434"/>
                  </a:cubicBezTo>
                  <a:cubicBezTo>
                    <a:pt x="177" y="380"/>
                    <a:pt x="230" y="327"/>
                    <a:pt x="292" y="301"/>
                  </a:cubicBezTo>
                  <a:close/>
                  <a:moveTo>
                    <a:pt x="381" y="53"/>
                  </a:moveTo>
                  <a:lnTo>
                    <a:pt x="381" y="53"/>
                  </a:lnTo>
                  <a:cubicBezTo>
                    <a:pt x="346" y="62"/>
                    <a:pt x="310" y="70"/>
                    <a:pt x="275" y="79"/>
                  </a:cubicBezTo>
                  <a:lnTo>
                    <a:pt x="283" y="88"/>
                  </a:lnTo>
                  <a:cubicBezTo>
                    <a:pt x="283" y="97"/>
                    <a:pt x="275" y="97"/>
                    <a:pt x="275" y="106"/>
                  </a:cubicBezTo>
                  <a:cubicBezTo>
                    <a:pt x="310" y="141"/>
                    <a:pt x="328" y="186"/>
                    <a:pt x="346" y="239"/>
                  </a:cubicBezTo>
                  <a:cubicBezTo>
                    <a:pt x="363" y="239"/>
                    <a:pt x="381" y="248"/>
                    <a:pt x="390" y="266"/>
                  </a:cubicBezTo>
                  <a:cubicBezTo>
                    <a:pt x="417" y="266"/>
                    <a:pt x="434" y="266"/>
                    <a:pt x="452" y="257"/>
                  </a:cubicBezTo>
                  <a:cubicBezTo>
                    <a:pt x="461" y="248"/>
                    <a:pt x="461" y="230"/>
                    <a:pt x="461" y="221"/>
                  </a:cubicBezTo>
                  <a:cubicBezTo>
                    <a:pt x="461" y="160"/>
                    <a:pt x="426" y="97"/>
                    <a:pt x="381" y="53"/>
                  </a:cubicBezTo>
                  <a:close/>
                  <a:moveTo>
                    <a:pt x="319" y="327"/>
                  </a:moveTo>
                  <a:lnTo>
                    <a:pt x="319" y="327"/>
                  </a:lnTo>
                  <a:cubicBezTo>
                    <a:pt x="257" y="354"/>
                    <a:pt x="213" y="389"/>
                    <a:pt x="177" y="443"/>
                  </a:cubicBezTo>
                  <a:cubicBezTo>
                    <a:pt x="195" y="451"/>
                    <a:pt x="213" y="451"/>
                    <a:pt x="230" y="451"/>
                  </a:cubicBezTo>
                  <a:cubicBezTo>
                    <a:pt x="266" y="451"/>
                    <a:pt x="292" y="443"/>
                    <a:pt x="328" y="434"/>
                  </a:cubicBezTo>
                  <a:cubicBezTo>
                    <a:pt x="328" y="407"/>
                    <a:pt x="337" y="380"/>
                    <a:pt x="337" y="363"/>
                  </a:cubicBezTo>
                  <a:cubicBezTo>
                    <a:pt x="337" y="354"/>
                    <a:pt x="337" y="345"/>
                    <a:pt x="328" y="336"/>
                  </a:cubicBezTo>
                  <a:cubicBezTo>
                    <a:pt x="328" y="327"/>
                    <a:pt x="319" y="327"/>
                    <a:pt x="319" y="3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8" name="Google Shape;2108;p41"/>
            <p:cNvSpPr/>
            <p:nvPr/>
          </p:nvSpPr>
          <p:spPr>
            <a:xfrm>
              <a:off x="4494213" y="3759200"/>
              <a:ext cx="223837" cy="136525"/>
            </a:xfrm>
            <a:custGeom>
              <a:rect b="b" l="l" r="r" t="t"/>
              <a:pathLst>
                <a:path extrusionOk="0" h="303" w="498">
                  <a:moveTo>
                    <a:pt x="186" y="9"/>
                  </a:moveTo>
                  <a:lnTo>
                    <a:pt x="186" y="9"/>
                  </a:lnTo>
                  <a:cubicBezTo>
                    <a:pt x="178" y="0"/>
                    <a:pt x="168" y="0"/>
                    <a:pt x="160" y="9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160" y="293"/>
                    <a:pt x="160" y="293"/>
                    <a:pt x="160" y="293"/>
                  </a:cubicBezTo>
                  <a:cubicBezTo>
                    <a:pt x="168" y="302"/>
                    <a:pt x="178" y="302"/>
                    <a:pt x="186" y="293"/>
                  </a:cubicBezTo>
                  <a:cubicBezTo>
                    <a:pt x="195" y="283"/>
                    <a:pt x="195" y="274"/>
                    <a:pt x="186" y="266"/>
                  </a:cubicBezTo>
                  <a:cubicBezTo>
                    <a:pt x="62" y="151"/>
                    <a:pt x="62" y="151"/>
                    <a:pt x="62" y="151"/>
                  </a:cubicBezTo>
                  <a:cubicBezTo>
                    <a:pt x="186" y="45"/>
                    <a:pt x="186" y="45"/>
                    <a:pt x="186" y="45"/>
                  </a:cubicBezTo>
                  <a:cubicBezTo>
                    <a:pt x="195" y="35"/>
                    <a:pt x="195" y="18"/>
                    <a:pt x="186" y="9"/>
                  </a:cubicBezTo>
                  <a:close/>
                  <a:moveTo>
                    <a:pt x="337" y="9"/>
                  </a:moveTo>
                  <a:lnTo>
                    <a:pt x="337" y="9"/>
                  </a:lnTo>
                  <a:cubicBezTo>
                    <a:pt x="328" y="0"/>
                    <a:pt x="319" y="0"/>
                    <a:pt x="311" y="9"/>
                  </a:cubicBezTo>
                  <a:cubicBezTo>
                    <a:pt x="302" y="18"/>
                    <a:pt x="302" y="35"/>
                    <a:pt x="311" y="45"/>
                  </a:cubicBezTo>
                  <a:cubicBezTo>
                    <a:pt x="434" y="151"/>
                    <a:pt x="434" y="151"/>
                    <a:pt x="434" y="151"/>
                  </a:cubicBezTo>
                  <a:cubicBezTo>
                    <a:pt x="311" y="266"/>
                    <a:pt x="311" y="266"/>
                    <a:pt x="311" y="266"/>
                  </a:cubicBezTo>
                  <a:cubicBezTo>
                    <a:pt x="302" y="274"/>
                    <a:pt x="302" y="283"/>
                    <a:pt x="311" y="293"/>
                  </a:cubicBezTo>
                  <a:cubicBezTo>
                    <a:pt x="319" y="302"/>
                    <a:pt x="328" y="302"/>
                    <a:pt x="337" y="293"/>
                  </a:cubicBezTo>
                  <a:cubicBezTo>
                    <a:pt x="497" y="151"/>
                    <a:pt x="497" y="151"/>
                    <a:pt x="497" y="151"/>
                  </a:cubicBezTo>
                  <a:lnTo>
                    <a:pt x="337" y="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9" name="Google Shape;2109;p41"/>
            <p:cNvSpPr/>
            <p:nvPr/>
          </p:nvSpPr>
          <p:spPr>
            <a:xfrm>
              <a:off x="5392738" y="2836863"/>
              <a:ext cx="207962" cy="204787"/>
            </a:xfrm>
            <a:custGeom>
              <a:rect b="b" l="l" r="r" t="t"/>
              <a:pathLst>
                <a:path extrusionOk="0" h="453" w="462">
                  <a:moveTo>
                    <a:pt x="230" y="0"/>
                  </a:moveTo>
                  <a:lnTo>
                    <a:pt x="230" y="0"/>
                  </a:lnTo>
                  <a:cubicBezTo>
                    <a:pt x="106" y="0"/>
                    <a:pt x="0" y="98"/>
                    <a:pt x="0" y="222"/>
                  </a:cubicBezTo>
                  <a:cubicBezTo>
                    <a:pt x="0" y="346"/>
                    <a:pt x="106" y="452"/>
                    <a:pt x="230" y="452"/>
                  </a:cubicBezTo>
                  <a:cubicBezTo>
                    <a:pt x="354" y="452"/>
                    <a:pt x="461" y="346"/>
                    <a:pt x="461" y="222"/>
                  </a:cubicBezTo>
                  <a:cubicBezTo>
                    <a:pt x="461" y="98"/>
                    <a:pt x="354" y="0"/>
                    <a:pt x="230" y="0"/>
                  </a:cubicBezTo>
                  <a:close/>
                  <a:moveTo>
                    <a:pt x="230" y="302"/>
                  </a:moveTo>
                  <a:lnTo>
                    <a:pt x="230" y="302"/>
                  </a:lnTo>
                  <a:cubicBezTo>
                    <a:pt x="186" y="302"/>
                    <a:pt x="159" y="266"/>
                    <a:pt x="159" y="222"/>
                  </a:cubicBezTo>
                  <a:cubicBezTo>
                    <a:pt x="159" y="187"/>
                    <a:pt x="186" y="151"/>
                    <a:pt x="230" y="151"/>
                  </a:cubicBezTo>
                  <a:cubicBezTo>
                    <a:pt x="274" y="151"/>
                    <a:pt x="301" y="187"/>
                    <a:pt x="301" y="222"/>
                  </a:cubicBezTo>
                  <a:cubicBezTo>
                    <a:pt x="301" y="266"/>
                    <a:pt x="274" y="302"/>
                    <a:pt x="230" y="3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0" name="Google Shape;2110;p41"/>
            <p:cNvSpPr/>
            <p:nvPr/>
          </p:nvSpPr>
          <p:spPr>
            <a:xfrm>
              <a:off x="1379538" y="3771900"/>
              <a:ext cx="222250" cy="109538"/>
            </a:xfrm>
            <a:custGeom>
              <a:rect b="b" l="l" r="r" t="t"/>
              <a:pathLst>
                <a:path extrusionOk="0" h="248" w="498">
                  <a:moveTo>
                    <a:pt x="444" y="0"/>
                  </a:moveTo>
                  <a:lnTo>
                    <a:pt x="444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18" y="0"/>
                    <a:pt x="0" y="26"/>
                    <a:pt x="0" y="5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0"/>
                    <a:pt x="18" y="247"/>
                    <a:pt x="53" y="247"/>
                  </a:cubicBezTo>
                  <a:cubicBezTo>
                    <a:pt x="444" y="247"/>
                    <a:pt x="444" y="247"/>
                    <a:pt x="444" y="247"/>
                  </a:cubicBezTo>
                  <a:cubicBezTo>
                    <a:pt x="470" y="247"/>
                    <a:pt x="497" y="230"/>
                    <a:pt x="497" y="203"/>
                  </a:cubicBezTo>
                  <a:cubicBezTo>
                    <a:pt x="497" y="53"/>
                    <a:pt x="497" y="53"/>
                    <a:pt x="497" y="53"/>
                  </a:cubicBezTo>
                  <a:cubicBezTo>
                    <a:pt x="497" y="26"/>
                    <a:pt x="470" y="0"/>
                    <a:pt x="444" y="0"/>
                  </a:cubicBezTo>
                  <a:close/>
                  <a:moveTo>
                    <a:pt x="444" y="203"/>
                  </a:moveTo>
                  <a:lnTo>
                    <a:pt x="444" y="203"/>
                  </a:lnTo>
                  <a:cubicBezTo>
                    <a:pt x="53" y="203"/>
                    <a:pt x="53" y="203"/>
                    <a:pt x="53" y="20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444" y="53"/>
                    <a:pt x="444" y="53"/>
                    <a:pt x="444" y="53"/>
                  </a:cubicBezTo>
                  <a:lnTo>
                    <a:pt x="444" y="203"/>
                  </a:lnTo>
                  <a:close/>
                  <a:moveTo>
                    <a:pt x="426" y="79"/>
                  </a:moveTo>
                  <a:lnTo>
                    <a:pt x="426" y="79"/>
                  </a:lnTo>
                  <a:cubicBezTo>
                    <a:pt x="319" y="79"/>
                    <a:pt x="319" y="79"/>
                    <a:pt x="319" y="79"/>
                  </a:cubicBezTo>
                  <a:cubicBezTo>
                    <a:pt x="319" y="177"/>
                    <a:pt x="319" y="177"/>
                    <a:pt x="319" y="177"/>
                  </a:cubicBezTo>
                  <a:cubicBezTo>
                    <a:pt x="426" y="177"/>
                    <a:pt x="426" y="177"/>
                    <a:pt x="426" y="177"/>
                  </a:cubicBezTo>
                  <a:lnTo>
                    <a:pt x="426" y="79"/>
                  </a:lnTo>
                  <a:close/>
                  <a:moveTo>
                    <a:pt x="178" y="79"/>
                  </a:moveTo>
                  <a:lnTo>
                    <a:pt x="178" y="79"/>
                  </a:lnTo>
                  <a:cubicBezTo>
                    <a:pt x="72" y="79"/>
                    <a:pt x="72" y="79"/>
                    <a:pt x="72" y="79"/>
                  </a:cubicBezTo>
                  <a:cubicBezTo>
                    <a:pt x="72" y="177"/>
                    <a:pt x="72" y="177"/>
                    <a:pt x="72" y="177"/>
                  </a:cubicBezTo>
                  <a:cubicBezTo>
                    <a:pt x="178" y="177"/>
                    <a:pt x="178" y="177"/>
                    <a:pt x="178" y="177"/>
                  </a:cubicBezTo>
                  <a:lnTo>
                    <a:pt x="178" y="79"/>
                  </a:lnTo>
                  <a:close/>
                  <a:moveTo>
                    <a:pt x="301" y="79"/>
                  </a:moveTo>
                  <a:lnTo>
                    <a:pt x="301" y="79"/>
                  </a:lnTo>
                  <a:cubicBezTo>
                    <a:pt x="195" y="79"/>
                    <a:pt x="195" y="79"/>
                    <a:pt x="195" y="79"/>
                  </a:cubicBezTo>
                  <a:cubicBezTo>
                    <a:pt x="195" y="177"/>
                    <a:pt x="195" y="177"/>
                    <a:pt x="195" y="177"/>
                  </a:cubicBezTo>
                  <a:cubicBezTo>
                    <a:pt x="301" y="177"/>
                    <a:pt x="301" y="177"/>
                    <a:pt x="301" y="177"/>
                  </a:cubicBezTo>
                  <a:lnTo>
                    <a:pt x="301" y="7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1" name="Google Shape;2111;p41"/>
            <p:cNvSpPr/>
            <p:nvPr/>
          </p:nvSpPr>
          <p:spPr>
            <a:xfrm>
              <a:off x="1824038" y="3771900"/>
              <a:ext cx="223837" cy="109538"/>
            </a:xfrm>
            <a:custGeom>
              <a:rect b="b" l="l" r="r" t="t"/>
              <a:pathLst>
                <a:path extrusionOk="0" h="248" w="497">
                  <a:moveTo>
                    <a:pt x="443" y="0"/>
                  </a:moveTo>
                  <a:lnTo>
                    <a:pt x="443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18" y="0"/>
                    <a:pt x="0" y="26"/>
                    <a:pt x="0" y="5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0"/>
                    <a:pt x="18" y="247"/>
                    <a:pt x="53" y="247"/>
                  </a:cubicBezTo>
                  <a:cubicBezTo>
                    <a:pt x="443" y="247"/>
                    <a:pt x="443" y="247"/>
                    <a:pt x="443" y="247"/>
                  </a:cubicBezTo>
                  <a:cubicBezTo>
                    <a:pt x="469" y="247"/>
                    <a:pt x="496" y="230"/>
                    <a:pt x="496" y="203"/>
                  </a:cubicBezTo>
                  <a:cubicBezTo>
                    <a:pt x="496" y="53"/>
                    <a:pt x="496" y="53"/>
                    <a:pt x="496" y="53"/>
                  </a:cubicBezTo>
                  <a:cubicBezTo>
                    <a:pt x="496" y="26"/>
                    <a:pt x="469" y="0"/>
                    <a:pt x="443" y="0"/>
                  </a:cubicBezTo>
                  <a:close/>
                  <a:moveTo>
                    <a:pt x="443" y="203"/>
                  </a:moveTo>
                  <a:lnTo>
                    <a:pt x="443" y="203"/>
                  </a:lnTo>
                  <a:cubicBezTo>
                    <a:pt x="53" y="203"/>
                    <a:pt x="53" y="203"/>
                    <a:pt x="53" y="20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443" y="53"/>
                    <a:pt x="443" y="53"/>
                    <a:pt x="443" y="53"/>
                  </a:cubicBezTo>
                  <a:lnTo>
                    <a:pt x="443" y="203"/>
                  </a:lnTo>
                  <a:close/>
                  <a:moveTo>
                    <a:pt x="177" y="79"/>
                  </a:moveTo>
                  <a:lnTo>
                    <a:pt x="177" y="79"/>
                  </a:lnTo>
                  <a:cubicBezTo>
                    <a:pt x="71" y="79"/>
                    <a:pt x="71" y="79"/>
                    <a:pt x="71" y="79"/>
                  </a:cubicBezTo>
                  <a:cubicBezTo>
                    <a:pt x="71" y="177"/>
                    <a:pt x="71" y="177"/>
                    <a:pt x="71" y="177"/>
                  </a:cubicBezTo>
                  <a:cubicBezTo>
                    <a:pt x="177" y="177"/>
                    <a:pt x="177" y="177"/>
                    <a:pt x="177" y="177"/>
                  </a:cubicBezTo>
                  <a:lnTo>
                    <a:pt x="177" y="79"/>
                  </a:lnTo>
                  <a:close/>
                  <a:moveTo>
                    <a:pt x="301" y="79"/>
                  </a:moveTo>
                  <a:lnTo>
                    <a:pt x="301" y="79"/>
                  </a:lnTo>
                  <a:cubicBezTo>
                    <a:pt x="195" y="79"/>
                    <a:pt x="195" y="79"/>
                    <a:pt x="195" y="79"/>
                  </a:cubicBezTo>
                  <a:cubicBezTo>
                    <a:pt x="195" y="177"/>
                    <a:pt x="195" y="177"/>
                    <a:pt x="195" y="177"/>
                  </a:cubicBezTo>
                  <a:cubicBezTo>
                    <a:pt x="301" y="177"/>
                    <a:pt x="301" y="177"/>
                    <a:pt x="301" y="177"/>
                  </a:cubicBezTo>
                  <a:lnTo>
                    <a:pt x="301" y="7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2" name="Google Shape;2112;p41"/>
            <p:cNvSpPr/>
            <p:nvPr/>
          </p:nvSpPr>
          <p:spPr>
            <a:xfrm>
              <a:off x="2268538" y="3771900"/>
              <a:ext cx="223837" cy="109538"/>
            </a:xfrm>
            <a:custGeom>
              <a:rect b="b" l="l" r="r" t="t"/>
              <a:pathLst>
                <a:path extrusionOk="0" h="248" w="497">
                  <a:moveTo>
                    <a:pt x="443" y="0"/>
                  </a:moveTo>
                  <a:lnTo>
                    <a:pt x="443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18" y="0"/>
                    <a:pt x="0" y="26"/>
                    <a:pt x="0" y="5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0"/>
                    <a:pt x="18" y="247"/>
                    <a:pt x="53" y="247"/>
                  </a:cubicBezTo>
                  <a:cubicBezTo>
                    <a:pt x="443" y="247"/>
                    <a:pt x="443" y="247"/>
                    <a:pt x="443" y="247"/>
                  </a:cubicBezTo>
                  <a:cubicBezTo>
                    <a:pt x="470" y="247"/>
                    <a:pt x="496" y="230"/>
                    <a:pt x="496" y="203"/>
                  </a:cubicBezTo>
                  <a:cubicBezTo>
                    <a:pt x="496" y="53"/>
                    <a:pt x="496" y="53"/>
                    <a:pt x="496" y="53"/>
                  </a:cubicBezTo>
                  <a:cubicBezTo>
                    <a:pt x="496" y="26"/>
                    <a:pt x="470" y="0"/>
                    <a:pt x="443" y="0"/>
                  </a:cubicBezTo>
                  <a:close/>
                  <a:moveTo>
                    <a:pt x="443" y="203"/>
                  </a:moveTo>
                  <a:lnTo>
                    <a:pt x="443" y="203"/>
                  </a:lnTo>
                  <a:cubicBezTo>
                    <a:pt x="53" y="203"/>
                    <a:pt x="53" y="203"/>
                    <a:pt x="53" y="20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443" y="53"/>
                    <a:pt x="443" y="53"/>
                    <a:pt x="443" y="53"/>
                  </a:cubicBezTo>
                  <a:lnTo>
                    <a:pt x="443" y="203"/>
                  </a:lnTo>
                  <a:close/>
                  <a:moveTo>
                    <a:pt x="177" y="79"/>
                  </a:moveTo>
                  <a:lnTo>
                    <a:pt x="177" y="79"/>
                  </a:lnTo>
                  <a:cubicBezTo>
                    <a:pt x="71" y="79"/>
                    <a:pt x="71" y="79"/>
                    <a:pt x="71" y="79"/>
                  </a:cubicBezTo>
                  <a:cubicBezTo>
                    <a:pt x="71" y="177"/>
                    <a:pt x="71" y="177"/>
                    <a:pt x="71" y="177"/>
                  </a:cubicBezTo>
                  <a:cubicBezTo>
                    <a:pt x="177" y="177"/>
                    <a:pt x="177" y="177"/>
                    <a:pt x="177" y="177"/>
                  </a:cubicBezTo>
                  <a:lnTo>
                    <a:pt x="177" y="7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p41"/>
            <p:cNvSpPr/>
            <p:nvPr/>
          </p:nvSpPr>
          <p:spPr>
            <a:xfrm>
              <a:off x="2714625" y="3771900"/>
              <a:ext cx="223838" cy="109538"/>
            </a:xfrm>
            <a:custGeom>
              <a:rect b="b" l="l" r="r" t="t"/>
              <a:pathLst>
                <a:path extrusionOk="0" h="248" w="497">
                  <a:moveTo>
                    <a:pt x="442" y="0"/>
                  </a:moveTo>
                  <a:lnTo>
                    <a:pt x="442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17" y="0"/>
                    <a:pt x="0" y="26"/>
                    <a:pt x="0" y="5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0"/>
                    <a:pt x="17" y="247"/>
                    <a:pt x="53" y="247"/>
                  </a:cubicBezTo>
                  <a:cubicBezTo>
                    <a:pt x="442" y="247"/>
                    <a:pt x="442" y="247"/>
                    <a:pt x="442" y="247"/>
                  </a:cubicBezTo>
                  <a:cubicBezTo>
                    <a:pt x="470" y="247"/>
                    <a:pt x="496" y="230"/>
                    <a:pt x="496" y="203"/>
                  </a:cubicBezTo>
                  <a:cubicBezTo>
                    <a:pt x="496" y="53"/>
                    <a:pt x="496" y="53"/>
                    <a:pt x="496" y="53"/>
                  </a:cubicBezTo>
                  <a:cubicBezTo>
                    <a:pt x="496" y="26"/>
                    <a:pt x="470" y="0"/>
                    <a:pt x="442" y="0"/>
                  </a:cubicBezTo>
                  <a:close/>
                  <a:moveTo>
                    <a:pt x="442" y="203"/>
                  </a:moveTo>
                  <a:lnTo>
                    <a:pt x="442" y="203"/>
                  </a:lnTo>
                  <a:cubicBezTo>
                    <a:pt x="53" y="203"/>
                    <a:pt x="53" y="203"/>
                    <a:pt x="53" y="20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442" y="53"/>
                    <a:pt x="442" y="53"/>
                    <a:pt x="442" y="53"/>
                  </a:cubicBezTo>
                  <a:lnTo>
                    <a:pt x="442" y="20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4" name="Google Shape;2114;p41"/>
            <p:cNvSpPr/>
            <p:nvPr/>
          </p:nvSpPr>
          <p:spPr>
            <a:xfrm>
              <a:off x="4494213" y="1108075"/>
              <a:ext cx="223837" cy="101600"/>
            </a:xfrm>
            <a:custGeom>
              <a:rect b="b" l="l" r="r" t="t"/>
              <a:pathLst>
                <a:path extrusionOk="0" h="223" w="498">
                  <a:moveTo>
                    <a:pt x="478" y="90"/>
                  </a:moveTo>
                  <a:lnTo>
                    <a:pt x="478" y="90"/>
                  </a:lnTo>
                  <a:cubicBezTo>
                    <a:pt x="470" y="72"/>
                    <a:pt x="425" y="27"/>
                    <a:pt x="399" y="9"/>
                  </a:cubicBezTo>
                  <a:cubicBezTo>
                    <a:pt x="399" y="0"/>
                    <a:pt x="390" y="0"/>
                    <a:pt x="372" y="0"/>
                  </a:cubicBezTo>
                  <a:cubicBezTo>
                    <a:pt x="364" y="0"/>
                    <a:pt x="249" y="0"/>
                    <a:pt x="249" y="0"/>
                  </a:cubicBezTo>
                  <a:cubicBezTo>
                    <a:pt x="249" y="0"/>
                    <a:pt x="133" y="0"/>
                    <a:pt x="124" y="0"/>
                  </a:cubicBezTo>
                  <a:cubicBezTo>
                    <a:pt x="106" y="0"/>
                    <a:pt x="98" y="0"/>
                    <a:pt x="98" y="9"/>
                  </a:cubicBezTo>
                  <a:cubicBezTo>
                    <a:pt x="71" y="27"/>
                    <a:pt x="27" y="72"/>
                    <a:pt x="18" y="90"/>
                  </a:cubicBezTo>
                  <a:cubicBezTo>
                    <a:pt x="0" y="98"/>
                    <a:pt x="0" y="107"/>
                    <a:pt x="0" y="125"/>
                  </a:cubicBezTo>
                  <a:cubicBezTo>
                    <a:pt x="18" y="196"/>
                    <a:pt x="18" y="196"/>
                    <a:pt x="18" y="196"/>
                  </a:cubicBezTo>
                  <a:cubicBezTo>
                    <a:pt x="18" y="213"/>
                    <a:pt x="36" y="222"/>
                    <a:pt x="45" y="222"/>
                  </a:cubicBezTo>
                  <a:cubicBezTo>
                    <a:pt x="452" y="222"/>
                    <a:pt x="452" y="222"/>
                    <a:pt x="452" y="222"/>
                  </a:cubicBezTo>
                  <a:cubicBezTo>
                    <a:pt x="461" y="222"/>
                    <a:pt x="478" y="213"/>
                    <a:pt x="478" y="196"/>
                  </a:cubicBezTo>
                  <a:cubicBezTo>
                    <a:pt x="497" y="125"/>
                    <a:pt x="497" y="125"/>
                    <a:pt x="497" y="125"/>
                  </a:cubicBezTo>
                  <a:cubicBezTo>
                    <a:pt x="497" y="107"/>
                    <a:pt x="497" y="98"/>
                    <a:pt x="478" y="90"/>
                  </a:cubicBezTo>
                  <a:close/>
                  <a:moveTo>
                    <a:pt x="346" y="98"/>
                  </a:moveTo>
                  <a:lnTo>
                    <a:pt x="346" y="98"/>
                  </a:lnTo>
                  <a:lnTo>
                    <a:pt x="346" y="107"/>
                  </a:lnTo>
                  <a:cubicBezTo>
                    <a:pt x="319" y="151"/>
                    <a:pt x="319" y="151"/>
                    <a:pt x="319" y="151"/>
                  </a:cubicBezTo>
                  <a:cubicBezTo>
                    <a:pt x="178" y="151"/>
                    <a:pt x="178" y="151"/>
                    <a:pt x="178" y="151"/>
                  </a:cubicBezTo>
                  <a:cubicBezTo>
                    <a:pt x="151" y="107"/>
                    <a:pt x="151" y="107"/>
                    <a:pt x="151" y="107"/>
                  </a:cubicBezTo>
                  <a:lnTo>
                    <a:pt x="151" y="98"/>
                  </a:lnTo>
                  <a:cubicBezTo>
                    <a:pt x="62" y="98"/>
                    <a:pt x="62" y="98"/>
                    <a:pt x="62" y="98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390" y="45"/>
                    <a:pt x="390" y="45"/>
                    <a:pt x="390" y="45"/>
                  </a:cubicBezTo>
                  <a:cubicBezTo>
                    <a:pt x="434" y="98"/>
                    <a:pt x="434" y="98"/>
                    <a:pt x="434" y="98"/>
                  </a:cubicBezTo>
                  <a:lnTo>
                    <a:pt x="346" y="9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41"/>
            <p:cNvSpPr/>
            <p:nvPr/>
          </p:nvSpPr>
          <p:spPr>
            <a:xfrm>
              <a:off x="4940300" y="3732213"/>
              <a:ext cx="223838" cy="195262"/>
            </a:xfrm>
            <a:custGeom>
              <a:rect b="b" l="l" r="r" t="t"/>
              <a:pathLst>
                <a:path extrusionOk="0" h="435" w="497">
                  <a:moveTo>
                    <a:pt x="442" y="0"/>
                  </a:moveTo>
                  <a:lnTo>
                    <a:pt x="442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26" y="0"/>
                    <a:pt x="0" y="17"/>
                    <a:pt x="0" y="44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0" y="345"/>
                    <a:pt x="17" y="372"/>
                    <a:pt x="44" y="381"/>
                  </a:cubicBezTo>
                  <a:cubicBezTo>
                    <a:pt x="160" y="399"/>
                    <a:pt x="160" y="399"/>
                    <a:pt x="160" y="399"/>
                  </a:cubicBezTo>
                  <a:cubicBezTo>
                    <a:pt x="160" y="399"/>
                    <a:pt x="62" y="434"/>
                    <a:pt x="123" y="434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434" y="434"/>
                    <a:pt x="336" y="399"/>
                    <a:pt x="336" y="399"/>
                  </a:cubicBezTo>
                  <a:cubicBezTo>
                    <a:pt x="451" y="381"/>
                    <a:pt x="451" y="381"/>
                    <a:pt x="451" y="381"/>
                  </a:cubicBezTo>
                  <a:cubicBezTo>
                    <a:pt x="479" y="372"/>
                    <a:pt x="496" y="345"/>
                    <a:pt x="496" y="319"/>
                  </a:cubicBezTo>
                  <a:cubicBezTo>
                    <a:pt x="496" y="44"/>
                    <a:pt x="496" y="44"/>
                    <a:pt x="496" y="44"/>
                  </a:cubicBezTo>
                  <a:cubicBezTo>
                    <a:pt x="496" y="17"/>
                    <a:pt x="470" y="0"/>
                    <a:pt x="442" y="0"/>
                  </a:cubicBezTo>
                  <a:close/>
                  <a:moveTo>
                    <a:pt x="442" y="319"/>
                  </a:moveTo>
                  <a:lnTo>
                    <a:pt x="442" y="319"/>
                  </a:lnTo>
                  <a:cubicBezTo>
                    <a:pt x="53" y="319"/>
                    <a:pt x="53" y="319"/>
                    <a:pt x="53" y="319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442" y="44"/>
                    <a:pt x="442" y="44"/>
                    <a:pt x="442" y="44"/>
                  </a:cubicBezTo>
                  <a:lnTo>
                    <a:pt x="442" y="31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41"/>
            <p:cNvSpPr/>
            <p:nvPr/>
          </p:nvSpPr>
          <p:spPr>
            <a:xfrm>
              <a:off x="5830888" y="2841625"/>
              <a:ext cx="223837" cy="192088"/>
            </a:xfrm>
            <a:custGeom>
              <a:rect b="b" l="l" r="r" t="t"/>
              <a:pathLst>
                <a:path extrusionOk="0" h="426" w="497">
                  <a:moveTo>
                    <a:pt x="230" y="231"/>
                  </a:moveTo>
                  <a:lnTo>
                    <a:pt x="230" y="231"/>
                  </a:lnTo>
                  <a:cubicBezTo>
                    <a:pt x="274" y="231"/>
                    <a:pt x="274" y="231"/>
                    <a:pt x="274" y="231"/>
                  </a:cubicBezTo>
                  <a:cubicBezTo>
                    <a:pt x="274" y="275"/>
                    <a:pt x="274" y="275"/>
                    <a:pt x="274" y="275"/>
                  </a:cubicBezTo>
                  <a:cubicBezTo>
                    <a:pt x="496" y="275"/>
                    <a:pt x="496" y="275"/>
                    <a:pt x="496" y="275"/>
                  </a:cubicBezTo>
                  <a:cubicBezTo>
                    <a:pt x="496" y="275"/>
                    <a:pt x="496" y="168"/>
                    <a:pt x="487" y="133"/>
                  </a:cubicBezTo>
                  <a:cubicBezTo>
                    <a:pt x="487" y="97"/>
                    <a:pt x="478" y="80"/>
                    <a:pt x="443" y="80"/>
                  </a:cubicBezTo>
                  <a:cubicBezTo>
                    <a:pt x="363" y="80"/>
                    <a:pt x="363" y="80"/>
                    <a:pt x="363" y="80"/>
                  </a:cubicBezTo>
                  <a:cubicBezTo>
                    <a:pt x="345" y="53"/>
                    <a:pt x="337" y="27"/>
                    <a:pt x="337" y="27"/>
                  </a:cubicBezTo>
                  <a:cubicBezTo>
                    <a:pt x="328" y="9"/>
                    <a:pt x="319" y="0"/>
                    <a:pt x="30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77" y="0"/>
                    <a:pt x="168" y="9"/>
                    <a:pt x="168" y="27"/>
                  </a:cubicBezTo>
                  <a:cubicBezTo>
                    <a:pt x="159" y="27"/>
                    <a:pt x="150" y="53"/>
                    <a:pt x="13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17" y="80"/>
                    <a:pt x="9" y="97"/>
                    <a:pt x="9" y="133"/>
                  </a:cubicBezTo>
                  <a:cubicBezTo>
                    <a:pt x="0" y="168"/>
                    <a:pt x="0" y="275"/>
                    <a:pt x="0" y="275"/>
                  </a:cubicBezTo>
                  <a:cubicBezTo>
                    <a:pt x="230" y="275"/>
                    <a:pt x="230" y="275"/>
                    <a:pt x="230" y="275"/>
                  </a:cubicBezTo>
                  <a:lnTo>
                    <a:pt x="230" y="231"/>
                  </a:lnTo>
                  <a:close/>
                  <a:moveTo>
                    <a:pt x="186" y="53"/>
                  </a:moveTo>
                  <a:lnTo>
                    <a:pt x="186" y="53"/>
                  </a:lnTo>
                  <a:cubicBezTo>
                    <a:pt x="194" y="44"/>
                    <a:pt x="194" y="36"/>
                    <a:pt x="212" y="36"/>
                  </a:cubicBezTo>
                  <a:cubicBezTo>
                    <a:pt x="284" y="36"/>
                    <a:pt x="284" y="36"/>
                    <a:pt x="284" y="36"/>
                  </a:cubicBezTo>
                  <a:cubicBezTo>
                    <a:pt x="300" y="36"/>
                    <a:pt x="300" y="44"/>
                    <a:pt x="309" y="53"/>
                  </a:cubicBezTo>
                  <a:cubicBezTo>
                    <a:pt x="309" y="53"/>
                    <a:pt x="319" y="71"/>
                    <a:pt x="319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86" y="71"/>
                    <a:pt x="186" y="53"/>
                    <a:pt x="186" y="53"/>
                  </a:cubicBezTo>
                  <a:close/>
                  <a:moveTo>
                    <a:pt x="274" y="355"/>
                  </a:moveTo>
                  <a:lnTo>
                    <a:pt x="274" y="355"/>
                  </a:lnTo>
                  <a:cubicBezTo>
                    <a:pt x="230" y="355"/>
                    <a:pt x="230" y="355"/>
                    <a:pt x="230" y="355"/>
                  </a:cubicBezTo>
                  <a:cubicBezTo>
                    <a:pt x="230" y="302"/>
                    <a:pt x="230" y="302"/>
                    <a:pt x="230" y="302"/>
                  </a:cubicBezTo>
                  <a:cubicBezTo>
                    <a:pt x="9" y="302"/>
                    <a:pt x="9" y="302"/>
                    <a:pt x="9" y="302"/>
                  </a:cubicBezTo>
                  <a:cubicBezTo>
                    <a:pt x="9" y="302"/>
                    <a:pt x="17" y="346"/>
                    <a:pt x="17" y="381"/>
                  </a:cubicBezTo>
                  <a:cubicBezTo>
                    <a:pt x="17" y="399"/>
                    <a:pt x="26" y="425"/>
                    <a:pt x="62" y="425"/>
                  </a:cubicBezTo>
                  <a:cubicBezTo>
                    <a:pt x="434" y="425"/>
                    <a:pt x="434" y="425"/>
                    <a:pt x="434" y="425"/>
                  </a:cubicBezTo>
                  <a:cubicBezTo>
                    <a:pt x="469" y="425"/>
                    <a:pt x="478" y="399"/>
                    <a:pt x="478" y="381"/>
                  </a:cubicBezTo>
                  <a:cubicBezTo>
                    <a:pt x="478" y="346"/>
                    <a:pt x="487" y="302"/>
                    <a:pt x="487" y="302"/>
                  </a:cubicBezTo>
                  <a:cubicBezTo>
                    <a:pt x="274" y="302"/>
                    <a:pt x="274" y="302"/>
                    <a:pt x="274" y="302"/>
                  </a:cubicBezTo>
                  <a:lnTo>
                    <a:pt x="274" y="35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41"/>
            <p:cNvSpPr/>
            <p:nvPr/>
          </p:nvSpPr>
          <p:spPr>
            <a:xfrm>
              <a:off x="2268538" y="3314700"/>
              <a:ext cx="223837" cy="136525"/>
            </a:xfrm>
            <a:custGeom>
              <a:rect b="b" l="l" r="r" t="t"/>
              <a:pathLst>
                <a:path extrusionOk="0" h="303" w="497">
                  <a:moveTo>
                    <a:pt x="381" y="151"/>
                  </a:moveTo>
                  <a:lnTo>
                    <a:pt x="381" y="151"/>
                  </a:lnTo>
                  <a:cubicBezTo>
                    <a:pt x="381" y="90"/>
                    <a:pt x="417" y="45"/>
                    <a:pt x="434" y="45"/>
                  </a:cubicBezTo>
                  <a:cubicBezTo>
                    <a:pt x="443" y="45"/>
                    <a:pt x="470" y="45"/>
                    <a:pt x="470" y="45"/>
                  </a:cubicBezTo>
                  <a:cubicBezTo>
                    <a:pt x="452" y="18"/>
                    <a:pt x="443" y="0"/>
                    <a:pt x="381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36" y="0"/>
                    <a:pt x="0" y="90"/>
                    <a:pt x="0" y="151"/>
                  </a:cubicBezTo>
                  <a:cubicBezTo>
                    <a:pt x="0" y="213"/>
                    <a:pt x="36" y="302"/>
                    <a:pt x="133" y="302"/>
                  </a:cubicBezTo>
                  <a:cubicBezTo>
                    <a:pt x="381" y="302"/>
                    <a:pt x="381" y="302"/>
                    <a:pt x="381" y="302"/>
                  </a:cubicBezTo>
                  <a:cubicBezTo>
                    <a:pt x="443" y="302"/>
                    <a:pt x="452" y="284"/>
                    <a:pt x="470" y="257"/>
                  </a:cubicBezTo>
                  <a:cubicBezTo>
                    <a:pt x="470" y="257"/>
                    <a:pt x="461" y="257"/>
                    <a:pt x="434" y="257"/>
                  </a:cubicBezTo>
                  <a:cubicBezTo>
                    <a:pt x="417" y="257"/>
                    <a:pt x="381" y="222"/>
                    <a:pt x="381" y="151"/>
                  </a:cubicBezTo>
                  <a:close/>
                  <a:moveTo>
                    <a:pt x="310" y="196"/>
                  </a:moveTo>
                  <a:lnTo>
                    <a:pt x="310" y="196"/>
                  </a:lnTo>
                  <a:cubicBezTo>
                    <a:pt x="310" y="204"/>
                    <a:pt x="302" y="196"/>
                    <a:pt x="302" y="196"/>
                  </a:cubicBezTo>
                  <a:cubicBezTo>
                    <a:pt x="221" y="169"/>
                    <a:pt x="221" y="169"/>
                    <a:pt x="221" y="169"/>
                  </a:cubicBezTo>
                  <a:cubicBezTo>
                    <a:pt x="221" y="169"/>
                    <a:pt x="221" y="178"/>
                    <a:pt x="212" y="196"/>
                  </a:cubicBezTo>
                  <a:cubicBezTo>
                    <a:pt x="204" y="204"/>
                    <a:pt x="204" y="222"/>
                    <a:pt x="186" y="204"/>
                  </a:cubicBezTo>
                  <a:cubicBezTo>
                    <a:pt x="159" y="187"/>
                    <a:pt x="98" y="125"/>
                    <a:pt x="98" y="125"/>
                  </a:cubicBezTo>
                  <a:cubicBezTo>
                    <a:pt x="98" y="125"/>
                    <a:pt x="89" y="116"/>
                    <a:pt x="89" y="107"/>
                  </a:cubicBezTo>
                  <a:cubicBezTo>
                    <a:pt x="98" y="107"/>
                    <a:pt x="106" y="107"/>
                    <a:pt x="106" y="107"/>
                  </a:cubicBezTo>
                  <a:cubicBezTo>
                    <a:pt x="177" y="143"/>
                    <a:pt x="177" y="143"/>
                    <a:pt x="177" y="143"/>
                  </a:cubicBezTo>
                  <a:cubicBezTo>
                    <a:pt x="177" y="143"/>
                    <a:pt x="186" y="125"/>
                    <a:pt x="195" y="116"/>
                  </a:cubicBezTo>
                  <a:cubicBezTo>
                    <a:pt x="195" y="98"/>
                    <a:pt x="204" y="90"/>
                    <a:pt x="221" y="107"/>
                  </a:cubicBezTo>
                  <a:cubicBezTo>
                    <a:pt x="239" y="116"/>
                    <a:pt x="310" y="187"/>
                    <a:pt x="310" y="187"/>
                  </a:cubicBezTo>
                  <a:cubicBezTo>
                    <a:pt x="310" y="187"/>
                    <a:pt x="319" y="196"/>
                    <a:pt x="310" y="196"/>
                  </a:cubicBezTo>
                  <a:close/>
                  <a:moveTo>
                    <a:pt x="470" y="98"/>
                  </a:moveTo>
                  <a:lnTo>
                    <a:pt x="470" y="98"/>
                  </a:lnTo>
                  <a:cubicBezTo>
                    <a:pt x="452" y="98"/>
                    <a:pt x="452" y="98"/>
                    <a:pt x="452" y="98"/>
                  </a:cubicBezTo>
                  <a:cubicBezTo>
                    <a:pt x="434" y="98"/>
                    <a:pt x="425" y="125"/>
                    <a:pt x="425" y="151"/>
                  </a:cubicBezTo>
                  <a:cubicBezTo>
                    <a:pt x="425" y="178"/>
                    <a:pt x="434" y="204"/>
                    <a:pt x="452" y="204"/>
                  </a:cubicBezTo>
                  <a:cubicBezTo>
                    <a:pt x="470" y="204"/>
                    <a:pt x="470" y="204"/>
                    <a:pt x="470" y="204"/>
                  </a:cubicBezTo>
                  <a:cubicBezTo>
                    <a:pt x="478" y="204"/>
                    <a:pt x="496" y="178"/>
                    <a:pt x="496" y="151"/>
                  </a:cubicBezTo>
                  <a:cubicBezTo>
                    <a:pt x="496" y="125"/>
                    <a:pt x="478" y="98"/>
                    <a:pt x="470" y="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8" name="Google Shape;2118;p41"/>
            <p:cNvSpPr/>
            <p:nvPr/>
          </p:nvSpPr>
          <p:spPr>
            <a:xfrm>
              <a:off x="4494213" y="2865438"/>
              <a:ext cx="223837" cy="144462"/>
            </a:xfrm>
            <a:custGeom>
              <a:rect b="b" l="l" r="r" t="t"/>
              <a:pathLst>
                <a:path extrusionOk="0" h="320" w="498">
                  <a:moveTo>
                    <a:pt x="381" y="89"/>
                  </a:moveTo>
                  <a:lnTo>
                    <a:pt x="381" y="89"/>
                  </a:lnTo>
                  <a:cubicBezTo>
                    <a:pt x="372" y="89"/>
                    <a:pt x="364" y="89"/>
                    <a:pt x="355" y="89"/>
                  </a:cubicBezTo>
                  <a:cubicBezTo>
                    <a:pt x="337" y="36"/>
                    <a:pt x="293" y="0"/>
                    <a:pt x="231" y="0"/>
                  </a:cubicBezTo>
                  <a:cubicBezTo>
                    <a:pt x="160" y="0"/>
                    <a:pt x="98" y="62"/>
                    <a:pt x="98" y="134"/>
                  </a:cubicBezTo>
                  <a:cubicBezTo>
                    <a:pt x="98" y="134"/>
                    <a:pt x="98" y="142"/>
                    <a:pt x="98" y="150"/>
                  </a:cubicBezTo>
                  <a:cubicBezTo>
                    <a:pt x="98" y="150"/>
                    <a:pt x="98" y="150"/>
                    <a:pt x="89" y="150"/>
                  </a:cubicBezTo>
                  <a:cubicBezTo>
                    <a:pt x="45" y="150"/>
                    <a:pt x="0" y="187"/>
                    <a:pt x="0" y="240"/>
                  </a:cubicBezTo>
                  <a:cubicBezTo>
                    <a:pt x="0" y="284"/>
                    <a:pt x="45" y="319"/>
                    <a:pt x="89" y="319"/>
                  </a:cubicBezTo>
                  <a:cubicBezTo>
                    <a:pt x="381" y="319"/>
                    <a:pt x="381" y="319"/>
                    <a:pt x="381" y="319"/>
                  </a:cubicBezTo>
                  <a:cubicBezTo>
                    <a:pt x="443" y="319"/>
                    <a:pt x="497" y="275"/>
                    <a:pt x="497" y="204"/>
                  </a:cubicBezTo>
                  <a:cubicBezTo>
                    <a:pt x="497" y="142"/>
                    <a:pt x="443" y="89"/>
                    <a:pt x="381" y="89"/>
                  </a:cubicBezTo>
                  <a:close/>
                  <a:moveTo>
                    <a:pt x="284" y="195"/>
                  </a:moveTo>
                  <a:lnTo>
                    <a:pt x="284" y="195"/>
                  </a:lnTo>
                  <a:cubicBezTo>
                    <a:pt x="266" y="213"/>
                    <a:pt x="222" y="266"/>
                    <a:pt x="213" y="275"/>
                  </a:cubicBezTo>
                  <a:cubicBezTo>
                    <a:pt x="213" y="275"/>
                    <a:pt x="204" y="284"/>
                    <a:pt x="195" y="275"/>
                  </a:cubicBezTo>
                  <a:cubicBezTo>
                    <a:pt x="195" y="275"/>
                    <a:pt x="195" y="275"/>
                    <a:pt x="195" y="266"/>
                  </a:cubicBezTo>
                  <a:lnTo>
                    <a:pt x="195" y="257"/>
                  </a:lnTo>
                  <a:cubicBezTo>
                    <a:pt x="222" y="204"/>
                    <a:pt x="222" y="204"/>
                    <a:pt x="222" y="204"/>
                  </a:cubicBezTo>
                  <a:cubicBezTo>
                    <a:pt x="222" y="195"/>
                    <a:pt x="213" y="195"/>
                    <a:pt x="204" y="195"/>
                  </a:cubicBezTo>
                  <a:cubicBezTo>
                    <a:pt x="195" y="187"/>
                    <a:pt x="186" y="187"/>
                    <a:pt x="186" y="178"/>
                  </a:cubicBezTo>
                  <a:cubicBezTo>
                    <a:pt x="186" y="169"/>
                    <a:pt x="186" y="169"/>
                    <a:pt x="195" y="160"/>
                  </a:cubicBezTo>
                  <a:cubicBezTo>
                    <a:pt x="204" y="142"/>
                    <a:pt x="258" y="89"/>
                    <a:pt x="258" y="89"/>
                  </a:cubicBezTo>
                  <a:cubicBezTo>
                    <a:pt x="266" y="80"/>
                    <a:pt x="266" y="80"/>
                    <a:pt x="275" y="80"/>
                  </a:cubicBezTo>
                  <a:cubicBezTo>
                    <a:pt x="275" y="89"/>
                    <a:pt x="284" y="89"/>
                    <a:pt x="284" y="89"/>
                  </a:cubicBezTo>
                  <a:cubicBezTo>
                    <a:pt x="284" y="97"/>
                    <a:pt x="275" y="97"/>
                    <a:pt x="275" y="106"/>
                  </a:cubicBezTo>
                  <a:cubicBezTo>
                    <a:pt x="249" y="160"/>
                    <a:pt x="249" y="160"/>
                    <a:pt x="249" y="160"/>
                  </a:cubicBezTo>
                  <a:cubicBezTo>
                    <a:pt x="258" y="160"/>
                    <a:pt x="266" y="169"/>
                    <a:pt x="275" y="169"/>
                  </a:cubicBezTo>
                  <a:cubicBezTo>
                    <a:pt x="284" y="169"/>
                    <a:pt x="293" y="178"/>
                    <a:pt x="293" y="187"/>
                  </a:cubicBezTo>
                  <a:lnTo>
                    <a:pt x="284" y="1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9" name="Google Shape;2119;p41"/>
            <p:cNvSpPr/>
            <p:nvPr/>
          </p:nvSpPr>
          <p:spPr>
            <a:xfrm>
              <a:off x="6275388" y="2408238"/>
              <a:ext cx="223837" cy="171450"/>
            </a:xfrm>
            <a:custGeom>
              <a:rect b="b" l="l" r="r" t="t"/>
              <a:pathLst>
                <a:path extrusionOk="0" h="382" w="497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0" name="Google Shape;2120;p41"/>
            <p:cNvSpPr/>
            <p:nvPr/>
          </p:nvSpPr>
          <p:spPr>
            <a:xfrm>
              <a:off x="1379538" y="2392363"/>
              <a:ext cx="222250" cy="200025"/>
            </a:xfrm>
            <a:custGeom>
              <a:rect b="b" l="l" r="r" t="t"/>
              <a:pathLst>
                <a:path extrusionOk="0" h="445" w="498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1" name="Google Shape;2121;p41"/>
            <p:cNvSpPr/>
            <p:nvPr/>
          </p:nvSpPr>
          <p:spPr>
            <a:xfrm>
              <a:off x="5408613" y="2384425"/>
              <a:ext cx="173037" cy="219075"/>
            </a:xfrm>
            <a:custGeom>
              <a:rect b="b" l="l" r="r" t="t"/>
              <a:pathLst>
                <a:path extrusionOk="0" h="488" w="383">
                  <a:moveTo>
                    <a:pt x="116" y="62"/>
                  </a:moveTo>
                  <a:lnTo>
                    <a:pt x="116" y="62"/>
                  </a:lnTo>
                  <a:cubicBezTo>
                    <a:pt x="116" y="355"/>
                    <a:pt x="116" y="355"/>
                    <a:pt x="116" y="355"/>
                  </a:cubicBezTo>
                  <a:cubicBezTo>
                    <a:pt x="98" y="355"/>
                    <a:pt x="80" y="355"/>
                    <a:pt x="63" y="364"/>
                  </a:cubicBezTo>
                  <a:cubicBezTo>
                    <a:pt x="18" y="372"/>
                    <a:pt x="0" y="417"/>
                    <a:pt x="18" y="443"/>
                  </a:cubicBezTo>
                  <a:cubicBezTo>
                    <a:pt x="27" y="478"/>
                    <a:pt x="63" y="487"/>
                    <a:pt x="98" y="470"/>
                  </a:cubicBezTo>
                  <a:cubicBezTo>
                    <a:pt x="133" y="461"/>
                    <a:pt x="160" y="434"/>
                    <a:pt x="160" y="399"/>
                  </a:cubicBezTo>
                  <a:cubicBezTo>
                    <a:pt x="160" y="399"/>
                    <a:pt x="160" y="248"/>
                    <a:pt x="160" y="160"/>
                  </a:cubicBezTo>
                  <a:cubicBezTo>
                    <a:pt x="337" y="115"/>
                    <a:pt x="337" y="115"/>
                    <a:pt x="337" y="115"/>
                  </a:cubicBezTo>
                  <a:cubicBezTo>
                    <a:pt x="337" y="311"/>
                    <a:pt x="337" y="311"/>
                    <a:pt x="337" y="311"/>
                  </a:cubicBezTo>
                  <a:cubicBezTo>
                    <a:pt x="319" y="301"/>
                    <a:pt x="301" y="301"/>
                    <a:pt x="284" y="311"/>
                  </a:cubicBezTo>
                  <a:cubicBezTo>
                    <a:pt x="239" y="328"/>
                    <a:pt x="222" y="364"/>
                    <a:pt x="239" y="399"/>
                  </a:cubicBezTo>
                  <a:cubicBezTo>
                    <a:pt x="248" y="425"/>
                    <a:pt x="284" y="434"/>
                    <a:pt x="319" y="425"/>
                  </a:cubicBezTo>
                  <a:cubicBezTo>
                    <a:pt x="355" y="408"/>
                    <a:pt x="382" y="381"/>
                    <a:pt x="382" y="355"/>
                  </a:cubicBezTo>
                  <a:cubicBezTo>
                    <a:pt x="382" y="0"/>
                    <a:pt x="382" y="0"/>
                    <a:pt x="382" y="0"/>
                  </a:cubicBezTo>
                  <a:lnTo>
                    <a:pt x="116" y="62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2" name="Google Shape;2122;p41"/>
            <p:cNvSpPr/>
            <p:nvPr/>
          </p:nvSpPr>
          <p:spPr>
            <a:xfrm>
              <a:off x="488950" y="3306763"/>
              <a:ext cx="223838" cy="149225"/>
            </a:xfrm>
            <a:custGeom>
              <a:rect b="b" l="l" r="r" t="t"/>
              <a:pathLst>
                <a:path extrusionOk="0" h="337" w="49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3" name="Google Shape;2123;p41"/>
            <p:cNvSpPr/>
            <p:nvPr/>
          </p:nvSpPr>
          <p:spPr>
            <a:xfrm>
              <a:off x="933450" y="3298825"/>
              <a:ext cx="227013" cy="171450"/>
            </a:xfrm>
            <a:custGeom>
              <a:rect b="b" l="l" r="r" t="t"/>
              <a:pathLst>
                <a:path extrusionOk="0" h="382" w="506">
                  <a:moveTo>
                    <a:pt x="488" y="213"/>
                  </a:moveTo>
                  <a:lnTo>
                    <a:pt x="488" y="213"/>
                  </a:lnTo>
                  <a:cubicBezTo>
                    <a:pt x="470" y="169"/>
                    <a:pt x="434" y="142"/>
                    <a:pt x="372" y="142"/>
                  </a:cubicBezTo>
                  <a:cubicBezTo>
                    <a:pt x="372" y="142"/>
                    <a:pt x="372" y="142"/>
                    <a:pt x="363" y="142"/>
                  </a:cubicBezTo>
                  <a:cubicBezTo>
                    <a:pt x="363" y="89"/>
                    <a:pt x="363" y="89"/>
                    <a:pt x="363" y="89"/>
                  </a:cubicBezTo>
                  <a:lnTo>
                    <a:pt x="451" y="80"/>
                  </a:lnTo>
                  <a:cubicBezTo>
                    <a:pt x="461" y="80"/>
                    <a:pt x="461" y="71"/>
                    <a:pt x="461" y="71"/>
                  </a:cubicBezTo>
                  <a:cubicBezTo>
                    <a:pt x="461" y="71"/>
                    <a:pt x="451" y="53"/>
                    <a:pt x="451" y="44"/>
                  </a:cubicBezTo>
                  <a:cubicBezTo>
                    <a:pt x="451" y="44"/>
                    <a:pt x="451" y="44"/>
                    <a:pt x="443" y="44"/>
                  </a:cubicBezTo>
                  <a:lnTo>
                    <a:pt x="363" y="53"/>
                  </a:lnTo>
                  <a:cubicBezTo>
                    <a:pt x="363" y="53"/>
                    <a:pt x="363" y="9"/>
                    <a:pt x="363" y="0"/>
                  </a:cubicBezTo>
                  <a:cubicBezTo>
                    <a:pt x="354" y="0"/>
                    <a:pt x="336" y="0"/>
                    <a:pt x="336" y="0"/>
                  </a:cubicBezTo>
                  <a:lnTo>
                    <a:pt x="328" y="0"/>
                  </a:lnTo>
                  <a:cubicBezTo>
                    <a:pt x="328" y="9"/>
                    <a:pt x="336" y="62"/>
                    <a:pt x="336" y="62"/>
                  </a:cubicBezTo>
                  <a:lnTo>
                    <a:pt x="257" y="71"/>
                  </a:lnTo>
                  <a:lnTo>
                    <a:pt x="248" y="80"/>
                  </a:lnTo>
                  <a:lnTo>
                    <a:pt x="257" y="106"/>
                  </a:lnTo>
                  <a:cubicBezTo>
                    <a:pt x="266" y="106"/>
                    <a:pt x="336" y="97"/>
                    <a:pt x="336" y="97"/>
                  </a:cubicBezTo>
                  <a:cubicBezTo>
                    <a:pt x="336" y="151"/>
                    <a:pt x="336" y="151"/>
                    <a:pt x="336" y="151"/>
                  </a:cubicBezTo>
                  <a:cubicBezTo>
                    <a:pt x="310" y="151"/>
                    <a:pt x="292" y="169"/>
                    <a:pt x="275" y="178"/>
                  </a:cubicBezTo>
                  <a:cubicBezTo>
                    <a:pt x="257" y="204"/>
                    <a:pt x="248" y="231"/>
                    <a:pt x="248" y="257"/>
                  </a:cubicBezTo>
                  <a:cubicBezTo>
                    <a:pt x="248" y="292"/>
                    <a:pt x="275" y="319"/>
                    <a:pt x="310" y="319"/>
                  </a:cubicBezTo>
                  <a:cubicBezTo>
                    <a:pt x="381" y="328"/>
                    <a:pt x="434" y="248"/>
                    <a:pt x="451" y="204"/>
                  </a:cubicBezTo>
                  <a:cubicBezTo>
                    <a:pt x="479" y="239"/>
                    <a:pt x="451" y="310"/>
                    <a:pt x="398" y="354"/>
                  </a:cubicBezTo>
                  <a:lnTo>
                    <a:pt x="407" y="372"/>
                  </a:lnTo>
                  <a:cubicBezTo>
                    <a:pt x="416" y="381"/>
                    <a:pt x="416" y="381"/>
                    <a:pt x="416" y="372"/>
                  </a:cubicBezTo>
                  <a:cubicBezTo>
                    <a:pt x="479" y="337"/>
                    <a:pt x="505" y="266"/>
                    <a:pt x="488" y="213"/>
                  </a:cubicBezTo>
                  <a:close/>
                  <a:moveTo>
                    <a:pt x="310" y="292"/>
                  </a:moveTo>
                  <a:lnTo>
                    <a:pt x="310" y="292"/>
                  </a:lnTo>
                  <a:cubicBezTo>
                    <a:pt x="283" y="284"/>
                    <a:pt x="283" y="266"/>
                    <a:pt x="283" y="257"/>
                  </a:cubicBezTo>
                  <a:cubicBezTo>
                    <a:pt x="283" y="231"/>
                    <a:pt x="292" y="213"/>
                    <a:pt x="301" y="204"/>
                  </a:cubicBezTo>
                  <a:cubicBezTo>
                    <a:pt x="310" y="195"/>
                    <a:pt x="319" y="186"/>
                    <a:pt x="336" y="178"/>
                  </a:cubicBezTo>
                  <a:cubicBezTo>
                    <a:pt x="336" y="284"/>
                    <a:pt x="336" y="284"/>
                    <a:pt x="336" y="284"/>
                  </a:cubicBezTo>
                  <a:cubicBezTo>
                    <a:pt x="328" y="292"/>
                    <a:pt x="319" y="292"/>
                    <a:pt x="310" y="292"/>
                  </a:cubicBezTo>
                  <a:close/>
                  <a:moveTo>
                    <a:pt x="363" y="275"/>
                  </a:moveTo>
                  <a:lnTo>
                    <a:pt x="363" y="275"/>
                  </a:lnTo>
                  <a:cubicBezTo>
                    <a:pt x="363" y="178"/>
                    <a:pt x="363" y="178"/>
                    <a:pt x="363" y="178"/>
                  </a:cubicBezTo>
                  <a:cubicBezTo>
                    <a:pt x="372" y="178"/>
                    <a:pt x="372" y="178"/>
                    <a:pt x="372" y="178"/>
                  </a:cubicBezTo>
                  <a:cubicBezTo>
                    <a:pt x="389" y="178"/>
                    <a:pt x="407" y="178"/>
                    <a:pt x="416" y="186"/>
                  </a:cubicBezTo>
                  <a:cubicBezTo>
                    <a:pt x="434" y="186"/>
                    <a:pt x="398" y="248"/>
                    <a:pt x="363" y="275"/>
                  </a:cubicBezTo>
                  <a:close/>
                  <a:moveTo>
                    <a:pt x="142" y="89"/>
                  </a:moveTo>
                  <a:lnTo>
                    <a:pt x="142" y="89"/>
                  </a:lnTo>
                  <a:cubicBezTo>
                    <a:pt x="142" y="80"/>
                    <a:pt x="142" y="80"/>
                    <a:pt x="142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88" y="80"/>
                    <a:pt x="88" y="80"/>
                    <a:pt x="88" y="89"/>
                  </a:cubicBezTo>
                  <a:cubicBezTo>
                    <a:pt x="79" y="116"/>
                    <a:pt x="0" y="354"/>
                    <a:pt x="0" y="363"/>
                  </a:cubicBezTo>
                  <a:cubicBezTo>
                    <a:pt x="44" y="363"/>
                    <a:pt x="44" y="363"/>
                    <a:pt x="44" y="363"/>
                  </a:cubicBezTo>
                  <a:cubicBezTo>
                    <a:pt x="44" y="354"/>
                    <a:pt x="71" y="275"/>
                    <a:pt x="71" y="275"/>
                  </a:cubicBezTo>
                  <a:cubicBezTo>
                    <a:pt x="160" y="275"/>
                    <a:pt x="160" y="275"/>
                    <a:pt x="160" y="275"/>
                  </a:cubicBezTo>
                  <a:cubicBezTo>
                    <a:pt x="160" y="275"/>
                    <a:pt x="186" y="354"/>
                    <a:pt x="186" y="363"/>
                  </a:cubicBezTo>
                  <a:cubicBezTo>
                    <a:pt x="230" y="363"/>
                    <a:pt x="230" y="363"/>
                    <a:pt x="230" y="363"/>
                  </a:cubicBezTo>
                  <a:cubicBezTo>
                    <a:pt x="230" y="354"/>
                    <a:pt x="151" y="116"/>
                    <a:pt x="142" y="89"/>
                  </a:cubicBezTo>
                  <a:close/>
                  <a:moveTo>
                    <a:pt x="79" y="239"/>
                  </a:moveTo>
                  <a:lnTo>
                    <a:pt x="79" y="239"/>
                  </a:lnTo>
                  <a:cubicBezTo>
                    <a:pt x="116" y="116"/>
                    <a:pt x="116" y="116"/>
                    <a:pt x="116" y="116"/>
                  </a:cubicBezTo>
                  <a:cubicBezTo>
                    <a:pt x="151" y="239"/>
                    <a:pt x="151" y="239"/>
                    <a:pt x="151" y="239"/>
                  </a:cubicBezTo>
                  <a:lnTo>
                    <a:pt x="79" y="2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4" name="Google Shape;2124;p41"/>
            <p:cNvSpPr/>
            <p:nvPr/>
          </p:nvSpPr>
          <p:spPr>
            <a:xfrm>
              <a:off x="3636963" y="1046163"/>
              <a:ext cx="160337" cy="227012"/>
            </a:xfrm>
            <a:custGeom>
              <a:rect b="b" l="l" r="r" t="t"/>
              <a:pathLst>
                <a:path extrusionOk="0" h="506" w="355">
                  <a:moveTo>
                    <a:pt x="35" y="497"/>
                  </a:moveTo>
                  <a:lnTo>
                    <a:pt x="35" y="497"/>
                  </a:lnTo>
                  <a:cubicBezTo>
                    <a:pt x="44" y="469"/>
                    <a:pt x="53" y="434"/>
                    <a:pt x="70" y="381"/>
                  </a:cubicBezTo>
                  <a:cubicBezTo>
                    <a:pt x="132" y="372"/>
                    <a:pt x="168" y="390"/>
                    <a:pt x="203" y="310"/>
                  </a:cubicBezTo>
                  <a:cubicBezTo>
                    <a:pt x="168" y="328"/>
                    <a:pt x="132" y="292"/>
                    <a:pt x="132" y="284"/>
                  </a:cubicBezTo>
                  <a:cubicBezTo>
                    <a:pt x="132" y="266"/>
                    <a:pt x="229" y="292"/>
                    <a:pt x="292" y="194"/>
                  </a:cubicBezTo>
                  <a:cubicBezTo>
                    <a:pt x="212" y="213"/>
                    <a:pt x="185" y="178"/>
                    <a:pt x="194" y="168"/>
                  </a:cubicBezTo>
                  <a:cubicBezTo>
                    <a:pt x="221" y="159"/>
                    <a:pt x="292" y="168"/>
                    <a:pt x="327" y="133"/>
                  </a:cubicBezTo>
                  <a:cubicBezTo>
                    <a:pt x="345" y="115"/>
                    <a:pt x="354" y="62"/>
                    <a:pt x="345" y="44"/>
                  </a:cubicBezTo>
                  <a:cubicBezTo>
                    <a:pt x="336" y="27"/>
                    <a:pt x="283" y="0"/>
                    <a:pt x="248" y="0"/>
                  </a:cubicBezTo>
                  <a:cubicBezTo>
                    <a:pt x="221" y="9"/>
                    <a:pt x="168" y="124"/>
                    <a:pt x="159" y="124"/>
                  </a:cubicBezTo>
                  <a:cubicBezTo>
                    <a:pt x="141" y="124"/>
                    <a:pt x="141" y="71"/>
                    <a:pt x="168" y="18"/>
                  </a:cubicBezTo>
                  <a:cubicBezTo>
                    <a:pt x="132" y="35"/>
                    <a:pt x="88" y="71"/>
                    <a:pt x="70" y="106"/>
                  </a:cubicBezTo>
                  <a:cubicBezTo>
                    <a:pt x="44" y="159"/>
                    <a:pt x="79" y="301"/>
                    <a:pt x="61" y="301"/>
                  </a:cubicBezTo>
                  <a:cubicBezTo>
                    <a:pt x="53" y="310"/>
                    <a:pt x="17" y="239"/>
                    <a:pt x="8" y="213"/>
                  </a:cubicBezTo>
                  <a:cubicBezTo>
                    <a:pt x="0" y="257"/>
                    <a:pt x="0" y="301"/>
                    <a:pt x="35" y="363"/>
                  </a:cubicBezTo>
                  <a:cubicBezTo>
                    <a:pt x="26" y="407"/>
                    <a:pt x="17" y="452"/>
                    <a:pt x="8" y="478"/>
                  </a:cubicBezTo>
                  <a:cubicBezTo>
                    <a:pt x="8" y="497"/>
                    <a:pt x="35" y="505"/>
                    <a:pt x="35" y="49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5" name="Google Shape;2125;p41"/>
            <p:cNvSpPr/>
            <p:nvPr/>
          </p:nvSpPr>
          <p:spPr>
            <a:xfrm>
              <a:off x="5384800" y="3779838"/>
              <a:ext cx="223838" cy="98425"/>
            </a:xfrm>
            <a:custGeom>
              <a:rect b="b" l="l" r="r" t="t"/>
              <a:pathLst>
                <a:path extrusionOk="0" h="222" w="497">
                  <a:moveTo>
                    <a:pt x="399" y="0"/>
                  </a:moveTo>
                  <a:lnTo>
                    <a:pt x="399" y="0"/>
                  </a:lnTo>
                  <a:cubicBezTo>
                    <a:pt x="345" y="0"/>
                    <a:pt x="284" y="26"/>
                    <a:pt x="248" y="70"/>
                  </a:cubicBezTo>
                  <a:cubicBezTo>
                    <a:pt x="213" y="26"/>
                    <a:pt x="151" y="0"/>
                    <a:pt x="97" y="0"/>
                  </a:cubicBezTo>
                  <a:cubicBezTo>
                    <a:pt x="53" y="0"/>
                    <a:pt x="0" y="26"/>
                    <a:pt x="0" y="106"/>
                  </a:cubicBezTo>
                  <a:cubicBezTo>
                    <a:pt x="0" y="185"/>
                    <a:pt x="53" y="221"/>
                    <a:pt x="97" y="221"/>
                  </a:cubicBezTo>
                  <a:cubicBezTo>
                    <a:pt x="151" y="221"/>
                    <a:pt x="213" y="185"/>
                    <a:pt x="248" y="141"/>
                  </a:cubicBezTo>
                  <a:cubicBezTo>
                    <a:pt x="284" y="185"/>
                    <a:pt x="345" y="221"/>
                    <a:pt x="399" y="221"/>
                  </a:cubicBezTo>
                  <a:cubicBezTo>
                    <a:pt x="443" y="221"/>
                    <a:pt x="496" y="185"/>
                    <a:pt x="496" y="106"/>
                  </a:cubicBezTo>
                  <a:cubicBezTo>
                    <a:pt x="496" y="26"/>
                    <a:pt x="443" y="0"/>
                    <a:pt x="399" y="0"/>
                  </a:cubicBezTo>
                  <a:close/>
                  <a:moveTo>
                    <a:pt x="97" y="176"/>
                  </a:moveTo>
                  <a:lnTo>
                    <a:pt x="97" y="176"/>
                  </a:lnTo>
                  <a:cubicBezTo>
                    <a:pt x="62" y="176"/>
                    <a:pt x="44" y="150"/>
                    <a:pt x="44" y="106"/>
                  </a:cubicBezTo>
                  <a:cubicBezTo>
                    <a:pt x="44" y="61"/>
                    <a:pt x="62" y="44"/>
                    <a:pt x="97" y="44"/>
                  </a:cubicBezTo>
                  <a:cubicBezTo>
                    <a:pt x="142" y="44"/>
                    <a:pt x="195" y="70"/>
                    <a:pt x="222" y="106"/>
                  </a:cubicBezTo>
                  <a:cubicBezTo>
                    <a:pt x="195" y="150"/>
                    <a:pt x="142" y="176"/>
                    <a:pt x="97" y="176"/>
                  </a:cubicBezTo>
                  <a:close/>
                  <a:moveTo>
                    <a:pt x="399" y="176"/>
                  </a:moveTo>
                  <a:lnTo>
                    <a:pt x="399" y="176"/>
                  </a:lnTo>
                  <a:cubicBezTo>
                    <a:pt x="354" y="176"/>
                    <a:pt x="301" y="150"/>
                    <a:pt x="275" y="106"/>
                  </a:cubicBezTo>
                  <a:cubicBezTo>
                    <a:pt x="301" y="70"/>
                    <a:pt x="354" y="44"/>
                    <a:pt x="399" y="44"/>
                  </a:cubicBezTo>
                  <a:cubicBezTo>
                    <a:pt x="435" y="44"/>
                    <a:pt x="452" y="61"/>
                    <a:pt x="452" y="106"/>
                  </a:cubicBezTo>
                  <a:cubicBezTo>
                    <a:pt x="452" y="150"/>
                    <a:pt x="435" y="176"/>
                    <a:pt x="399" y="17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6" name="Google Shape;2126;p41"/>
            <p:cNvSpPr/>
            <p:nvPr/>
          </p:nvSpPr>
          <p:spPr>
            <a:xfrm>
              <a:off x="4049713" y="3716338"/>
              <a:ext cx="223837" cy="222250"/>
            </a:xfrm>
            <a:custGeom>
              <a:rect b="b" l="l" r="r" t="t"/>
              <a:pathLst>
                <a:path extrusionOk="0" h="498" w="497">
                  <a:moveTo>
                    <a:pt x="469" y="231"/>
                  </a:moveTo>
                  <a:lnTo>
                    <a:pt x="469" y="231"/>
                  </a:lnTo>
                  <a:cubicBezTo>
                    <a:pt x="469" y="231"/>
                    <a:pt x="452" y="231"/>
                    <a:pt x="443" y="231"/>
                  </a:cubicBezTo>
                  <a:cubicBezTo>
                    <a:pt x="434" y="231"/>
                    <a:pt x="425" y="240"/>
                    <a:pt x="425" y="249"/>
                  </a:cubicBezTo>
                  <a:cubicBezTo>
                    <a:pt x="425" y="266"/>
                    <a:pt x="434" y="275"/>
                    <a:pt x="443" y="275"/>
                  </a:cubicBezTo>
                  <a:cubicBezTo>
                    <a:pt x="452" y="275"/>
                    <a:pt x="469" y="275"/>
                    <a:pt x="469" y="275"/>
                  </a:cubicBezTo>
                  <a:cubicBezTo>
                    <a:pt x="487" y="275"/>
                    <a:pt x="496" y="266"/>
                    <a:pt x="496" y="249"/>
                  </a:cubicBezTo>
                  <a:cubicBezTo>
                    <a:pt x="496" y="240"/>
                    <a:pt x="487" y="231"/>
                    <a:pt x="469" y="231"/>
                  </a:cubicBezTo>
                  <a:close/>
                  <a:moveTo>
                    <a:pt x="248" y="116"/>
                  </a:moveTo>
                  <a:lnTo>
                    <a:pt x="248" y="116"/>
                  </a:lnTo>
                  <a:cubicBezTo>
                    <a:pt x="168" y="116"/>
                    <a:pt x="115" y="178"/>
                    <a:pt x="115" y="249"/>
                  </a:cubicBezTo>
                  <a:cubicBezTo>
                    <a:pt x="115" y="328"/>
                    <a:pt x="168" y="391"/>
                    <a:pt x="248" y="391"/>
                  </a:cubicBezTo>
                  <a:cubicBezTo>
                    <a:pt x="328" y="391"/>
                    <a:pt x="381" y="328"/>
                    <a:pt x="381" y="249"/>
                  </a:cubicBezTo>
                  <a:cubicBezTo>
                    <a:pt x="381" y="178"/>
                    <a:pt x="328" y="116"/>
                    <a:pt x="248" y="116"/>
                  </a:cubicBezTo>
                  <a:close/>
                  <a:moveTo>
                    <a:pt x="248" y="346"/>
                  </a:moveTo>
                  <a:lnTo>
                    <a:pt x="248" y="346"/>
                  </a:lnTo>
                  <a:cubicBezTo>
                    <a:pt x="195" y="346"/>
                    <a:pt x="150" y="302"/>
                    <a:pt x="150" y="249"/>
                  </a:cubicBezTo>
                  <a:cubicBezTo>
                    <a:pt x="150" y="196"/>
                    <a:pt x="195" y="151"/>
                    <a:pt x="248" y="151"/>
                  </a:cubicBezTo>
                  <a:lnTo>
                    <a:pt x="248" y="346"/>
                  </a:lnTo>
                  <a:close/>
                  <a:moveTo>
                    <a:pt x="71" y="249"/>
                  </a:moveTo>
                  <a:lnTo>
                    <a:pt x="71" y="249"/>
                  </a:lnTo>
                  <a:cubicBezTo>
                    <a:pt x="71" y="240"/>
                    <a:pt x="62" y="231"/>
                    <a:pt x="53" y="231"/>
                  </a:cubicBezTo>
                  <a:cubicBezTo>
                    <a:pt x="44" y="231"/>
                    <a:pt x="27" y="231"/>
                    <a:pt x="27" y="231"/>
                  </a:cubicBezTo>
                  <a:cubicBezTo>
                    <a:pt x="9" y="231"/>
                    <a:pt x="0" y="240"/>
                    <a:pt x="0" y="249"/>
                  </a:cubicBezTo>
                  <a:cubicBezTo>
                    <a:pt x="0" y="266"/>
                    <a:pt x="9" y="275"/>
                    <a:pt x="27" y="275"/>
                  </a:cubicBezTo>
                  <a:cubicBezTo>
                    <a:pt x="27" y="275"/>
                    <a:pt x="44" y="275"/>
                    <a:pt x="53" y="275"/>
                  </a:cubicBezTo>
                  <a:cubicBezTo>
                    <a:pt x="62" y="275"/>
                    <a:pt x="71" y="266"/>
                    <a:pt x="71" y="249"/>
                  </a:cubicBezTo>
                  <a:close/>
                  <a:moveTo>
                    <a:pt x="248" y="80"/>
                  </a:moveTo>
                  <a:lnTo>
                    <a:pt x="248" y="80"/>
                  </a:lnTo>
                  <a:cubicBezTo>
                    <a:pt x="256" y="80"/>
                    <a:pt x="265" y="62"/>
                    <a:pt x="265" y="53"/>
                  </a:cubicBezTo>
                  <a:cubicBezTo>
                    <a:pt x="265" y="45"/>
                    <a:pt x="265" y="36"/>
                    <a:pt x="265" y="27"/>
                  </a:cubicBezTo>
                  <a:cubicBezTo>
                    <a:pt x="265" y="18"/>
                    <a:pt x="256" y="0"/>
                    <a:pt x="248" y="0"/>
                  </a:cubicBezTo>
                  <a:cubicBezTo>
                    <a:pt x="239" y="0"/>
                    <a:pt x="230" y="18"/>
                    <a:pt x="230" y="27"/>
                  </a:cubicBezTo>
                  <a:cubicBezTo>
                    <a:pt x="230" y="36"/>
                    <a:pt x="230" y="45"/>
                    <a:pt x="230" y="53"/>
                  </a:cubicBezTo>
                  <a:cubicBezTo>
                    <a:pt x="230" y="62"/>
                    <a:pt x="239" y="80"/>
                    <a:pt x="248" y="80"/>
                  </a:cubicBezTo>
                  <a:close/>
                  <a:moveTo>
                    <a:pt x="248" y="426"/>
                  </a:moveTo>
                  <a:lnTo>
                    <a:pt x="248" y="426"/>
                  </a:lnTo>
                  <a:cubicBezTo>
                    <a:pt x="239" y="426"/>
                    <a:pt x="230" y="435"/>
                    <a:pt x="230" y="453"/>
                  </a:cubicBezTo>
                  <a:lnTo>
                    <a:pt x="230" y="470"/>
                  </a:lnTo>
                  <a:cubicBezTo>
                    <a:pt x="230" y="488"/>
                    <a:pt x="239" y="497"/>
                    <a:pt x="248" y="497"/>
                  </a:cubicBezTo>
                  <a:cubicBezTo>
                    <a:pt x="256" y="497"/>
                    <a:pt x="265" y="488"/>
                    <a:pt x="265" y="470"/>
                  </a:cubicBezTo>
                  <a:lnTo>
                    <a:pt x="265" y="453"/>
                  </a:lnTo>
                  <a:cubicBezTo>
                    <a:pt x="265" y="435"/>
                    <a:pt x="256" y="426"/>
                    <a:pt x="248" y="426"/>
                  </a:cubicBezTo>
                  <a:close/>
                  <a:moveTo>
                    <a:pt x="434" y="98"/>
                  </a:moveTo>
                  <a:lnTo>
                    <a:pt x="434" y="98"/>
                  </a:lnTo>
                  <a:cubicBezTo>
                    <a:pt x="443" y="89"/>
                    <a:pt x="443" y="72"/>
                    <a:pt x="434" y="62"/>
                  </a:cubicBezTo>
                  <a:cubicBezTo>
                    <a:pt x="425" y="53"/>
                    <a:pt x="416" y="62"/>
                    <a:pt x="399" y="72"/>
                  </a:cubicBezTo>
                  <a:cubicBezTo>
                    <a:pt x="399" y="72"/>
                    <a:pt x="390" y="80"/>
                    <a:pt x="381" y="89"/>
                  </a:cubicBezTo>
                  <a:cubicBezTo>
                    <a:pt x="372" y="98"/>
                    <a:pt x="372" y="107"/>
                    <a:pt x="381" y="116"/>
                  </a:cubicBezTo>
                  <a:cubicBezTo>
                    <a:pt x="390" y="125"/>
                    <a:pt x="408" y="125"/>
                    <a:pt x="416" y="116"/>
                  </a:cubicBezTo>
                  <a:cubicBezTo>
                    <a:pt x="416" y="107"/>
                    <a:pt x="425" y="98"/>
                    <a:pt x="434" y="98"/>
                  </a:cubicBezTo>
                  <a:close/>
                  <a:moveTo>
                    <a:pt x="80" y="391"/>
                  </a:moveTo>
                  <a:lnTo>
                    <a:pt x="80" y="391"/>
                  </a:lnTo>
                  <a:cubicBezTo>
                    <a:pt x="80" y="391"/>
                    <a:pt x="71" y="400"/>
                    <a:pt x="62" y="408"/>
                  </a:cubicBezTo>
                  <a:cubicBezTo>
                    <a:pt x="53" y="417"/>
                    <a:pt x="53" y="426"/>
                    <a:pt x="62" y="435"/>
                  </a:cubicBezTo>
                  <a:cubicBezTo>
                    <a:pt x="71" y="444"/>
                    <a:pt x="80" y="444"/>
                    <a:pt x="97" y="435"/>
                  </a:cubicBezTo>
                  <a:lnTo>
                    <a:pt x="106" y="417"/>
                  </a:lnTo>
                  <a:cubicBezTo>
                    <a:pt x="124" y="408"/>
                    <a:pt x="124" y="391"/>
                    <a:pt x="115" y="381"/>
                  </a:cubicBezTo>
                  <a:cubicBezTo>
                    <a:pt x="106" y="381"/>
                    <a:pt x="89" y="381"/>
                    <a:pt x="80" y="391"/>
                  </a:cubicBezTo>
                  <a:close/>
                  <a:moveTo>
                    <a:pt x="97" y="72"/>
                  </a:moveTo>
                  <a:lnTo>
                    <a:pt x="97" y="72"/>
                  </a:lnTo>
                  <a:cubicBezTo>
                    <a:pt x="80" y="62"/>
                    <a:pt x="71" y="53"/>
                    <a:pt x="62" y="62"/>
                  </a:cubicBezTo>
                  <a:cubicBezTo>
                    <a:pt x="53" y="72"/>
                    <a:pt x="53" y="89"/>
                    <a:pt x="62" y="98"/>
                  </a:cubicBezTo>
                  <a:cubicBezTo>
                    <a:pt x="71" y="98"/>
                    <a:pt x="80" y="107"/>
                    <a:pt x="80" y="116"/>
                  </a:cubicBezTo>
                  <a:cubicBezTo>
                    <a:pt x="89" y="125"/>
                    <a:pt x="106" y="125"/>
                    <a:pt x="115" y="116"/>
                  </a:cubicBezTo>
                  <a:cubicBezTo>
                    <a:pt x="124" y="107"/>
                    <a:pt x="124" y="98"/>
                    <a:pt x="106" y="89"/>
                  </a:cubicBezTo>
                  <a:cubicBezTo>
                    <a:pt x="106" y="80"/>
                    <a:pt x="97" y="72"/>
                    <a:pt x="97" y="72"/>
                  </a:cubicBezTo>
                  <a:close/>
                  <a:moveTo>
                    <a:pt x="381" y="417"/>
                  </a:moveTo>
                  <a:lnTo>
                    <a:pt x="381" y="417"/>
                  </a:lnTo>
                  <a:cubicBezTo>
                    <a:pt x="390" y="417"/>
                    <a:pt x="399" y="435"/>
                    <a:pt x="399" y="435"/>
                  </a:cubicBezTo>
                  <a:cubicBezTo>
                    <a:pt x="416" y="444"/>
                    <a:pt x="425" y="444"/>
                    <a:pt x="434" y="435"/>
                  </a:cubicBezTo>
                  <a:cubicBezTo>
                    <a:pt x="443" y="426"/>
                    <a:pt x="443" y="417"/>
                    <a:pt x="434" y="408"/>
                  </a:cubicBezTo>
                  <a:cubicBezTo>
                    <a:pt x="425" y="400"/>
                    <a:pt x="416" y="391"/>
                    <a:pt x="416" y="391"/>
                  </a:cubicBezTo>
                  <a:cubicBezTo>
                    <a:pt x="408" y="381"/>
                    <a:pt x="390" y="381"/>
                    <a:pt x="381" y="381"/>
                  </a:cubicBezTo>
                  <a:cubicBezTo>
                    <a:pt x="372" y="391"/>
                    <a:pt x="372" y="408"/>
                    <a:pt x="381" y="4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7" name="Google Shape;2127;p41"/>
            <p:cNvSpPr/>
            <p:nvPr/>
          </p:nvSpPr>
          <p:spPr>
            <a:xfrm>
              <a:off x="6275388" y="3751263"/>
              <a:ext cx="223837" cy="155575"/>
            </a:xfrm>
            <a:custGeom>
              <a:rect b="b" l="l" r="r" t="t"/>
              <a:pathLst>
                <a:path extrusionOk="0" h="347" w="497">
                  <a:moveTo>
                    <a:pt x="443" y="0"/>
                  </a:moveTo>
                  <a:lnTo>
                    <a:pt x="443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27" y="0"/>
                    <a:pt x="0" y="18"/>
                    <a:pt x="0" y="45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320"/>
                    <a:pt x="27" y="346"/>
                    <a:pt x="53" y="346"/>
                  </a:cubicBezTo>
                  <a:cubicBezTo>
                    <a:pt x="443" y="346"/>
                    <a:pt x="443" y="346"/>
                    <a:pt x="443" y="346"/>
                  </a:cubicBezTo>
                  <a:cubicBezTo>
                    <a:pt x="478" y="346"/>
                    <a:pt x="496" y="320"/>
                    <a:pt x="496" y="292"/>
                  </a:cubicBezTo>
                  <a:cubicBezTo>
                    <a:pt x="496" y="45"/>
                    <a:pt x="496" y="45"/>
                    <a:pt x="496" y="45"/>
                  </a:cubicBezTo>
                  <a:cubicBezTo>
                    <a:pt x="496" y="18"/>
                    <a:pt x="478" y="0"/>
                    <a:pt x="443" y="0"/>
                  </a:cubicBezTo>
                  <a:close/>
                  <a:moveTo>
                    <a:pt x="443" y="292"/>
                  </a:moveTo>
                  <a:lnTo>
                    <a:pt x="443" y="292"/>
                  </a:lnTo>
                  <a:cubicBezTo>
                    <a:pt x="53" y="292"/>
                    <a:pt x="53" y="292"/>
                    <a:pt x="53" y="292"/>
                  </a:cubicBezTo>
                  <a:cubicBezTo>
                    <a:pt x="53" y="142"/>
                    <a:pt x="53" y="142"/>
                    <a:pt x="53" y="142"/>
                  </a:cubicBezTo>
                  <a:cubicBezTo>
                    <a:pt x="443" y="142"/>
                    <a:pt x="443" y="142"/>
                    <a:pt x="443" y="142"/>
                  </a:cubicBezTo>
                  <a:lnTo>
                    <a:pt x="443" y="292"/>
                  </a:lnTo>
                  <a:close/>
                  <a:moveTo>
                    <a:pt x="443" y="71"/>
                  </a:moveTo>
                  <a:lnTo>
                    <a:pt x="443" y="71"/>
                  </a:lnTo>
                  <a:cubicBezTo>
                    <a:pt x="53" y="71"/>
                    <a:pt x="53" y="71"/>
                    <a:pt x="53" y="71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443" y="45"/>
                    <a:pt x="443" y="45"/>
                    <a:pt x="443" y="45"/>
                  </a:cubicBezTo>
                  <a:lnTo>
                    <a:pt x="443" y="71"/>
                  </a:lnTo>
                  <a:close/>
                  <a:moveTo>
                    <a:pt x="97" y="195"/>
                  </a:moveTo>
                  <a:lnTo>
                    <a:pt x="97" y="195"/>
                  </a:lnTo>
                  <a:cubicBezTo>
                    <a:pt x="97" y="213"/>
                    <a:pt x="97" y="213"/>
                    <a:pt x="97" y="213"/>
                  </a:cubicBezTo>
                  <a:cubicBezTo>
                    <a:pt x="115" y="213"/>
                    <a:pt x="115" y="213"/>
                    <a:pt x="115" y="213"/>
                  </a:cubicBezTo>
                  <a:cubicBezTo>
                    <a:pt x="115" y="195"/>
                    <a:pt x="115" y="195"/>
                    <a:pt x="115" y="195"/>
                  </a:cubicBezTo>
                  <a:lnTo>
                    <a:pt x="97" y="195"/>
                  </a:lnTo>
                  <a:close/>
                  <a:moveTo>
                    <a:pt x="186" y="231"/>
                  </a:moveTo>
                  <a:lnTo>
                    <a:pt x="186" y="231"/>
                  </a:lnTo>
                  <a:cubicBezTo>
                    <a:pt x="186" y="239"/>
                    <a:pt x="186" y="239"/>
                    <a:pt x="186" y="239"/>
                  </a:cubicBezTo>
                  <a:cubicBezTo>
                    <a:pt x="221" y="239"/>
                    <a:pt x="221" y="239"/>
                    <a:pt x="221" y="239"/>
                  </a:cubicBezTo>
                  <a:cubicBezTo>
                    <a:pt x="221" y="231"/>
                    <a:pt x="221" y="231"/>
                    <a:pt x="221" y="231"/>
                  </a:cubicBezTo>
                  <a:cubicBezTo>
                    <a:pt x="230" y="231"/>
                    <a:pt x="230" y="231"/>
                    <a:pt x="230" y="231"/>
                  </a:cubicBezTo>
                  <a:cubicBezTo>
                    <a:pt x="230" y="213"/>
                    <a:pt x="230" y="213"/>
                    <a:pt x="230" y="213"/>
                  </a:cubicBezTo>
                  <a:cubicBezTo>
                    <a:pt x="248" y="213"/>
                    <a:pt x="248" y="213"/>
                    <a:pt x="248" y="213"/>
                  </a:cubicBezTo>
                  <a:cubicBezTo>
                    <a:pt x="248" y="195"/>
                    <a:pt x="248" y="195"/>
                    <a:pt x="248" y="195"/>
                  </a:cubicBezTo>
                  <a:cubicBezTo>
                    <a:pt x="221" y="195"/>
                    <a:pt x="221" y="195"/>
                    <a:pt x="221" y="195"/>
                  </a:cubicBezTo>
                  <a:cubicBezTo>
                    <a:pt x="221" y="213"/>
                    <a:pt x="221" y="213"/>
                    <a:pt x="221" y="213"/>
                  </a:cubicBezTo>
                  <a:cubicBezTo>
                    <a:pt x="203" y="213"/>
                    <a:pt x="203" y="213"/>
                    <a:pt x="203" y="213"/>
                  </a:cubicBezTo>
                  <a:cubicBezTo>
                    <a:pt x="203" y="231"/>
                    <a:pt x="203" y="231"/>
                    <a:pt x="203" y="231"/>
                  </a:cubicBezTo>
                  <a:lnTo>
                    <a:pt x="186" y="231"/>
                  </a:lnTo>
                  <a:close/>
                  <a:moveTo>
                    <a:pt x="248" y="239"/>
                  </a:moveTo>
                  <a:lnTo>
                    <a:pt x="248" y="239"/>
                  </a:lnTo>
                  <a:cubicBezTo>
                    <a:pt x="248" y="231"/>
                    <a:pt x="248" y="231"/>
                    <a:pt x="248" y="231"/>
                  </a:cubicBezTo>
                  <a:cubicBezTo>
                    <a:pt x="230" y="231"/>
                    <a:pt x="230" y="231"/>
                    <a:pt x="230" y="231"/>
                  </a:cubicBezTo>
                  <a:cubicBezTo>
                    <a:pt x="230" y="239"/>
                    <a:pt x="230" y="239"/>
                    <a:pt x="230" y="239"/>
                  </a:cubicBezTo>
                  <a:lnTo>
                    <a:pt x="248" y="239"/>
                  </a:lnTo>
                  <a:close/>
                  <a:moveTo>
                    <a:pt x="177" y="239"/>
                  </a:moveTo>
                  <a:lnTo>
                    <a:pt x="177" y="239"/>
                  </a:lnTo>
                  <a:cubicBezTo>
                    <a:pt x="177" y="231"/>
                    <a:pt x="177" y="231"/>
                    <a:pt x="177" y="231"/>
                  </a:cubicBezTo>
                  <a:cubicBezTo>
                    <a:pt x="142" y="231"/>
                    <a:pt x="142" y="231"/>
                    <a:pt x="142" y="231"/>
                  </a:cubicBezTo>
                  <a:cubicBezTo>
                    <a:pt x="142" y="239"/>
                    <a:pt x="142" y="239"/>
                    <a:pt x="142" y="239"/>
                  </a:cubicBezTo>
                  <a:lnTo>
                    <a:pt x="177" y="239"/>
                  </a:lnTo>
                  <a:close/>
                  <a:moveTo>
                    <a:pt x="186" y="213"/>
                  </a:moveTo>
                  <a:lnTo>
                    <a:pt x="186" y="213"/>
                  </a:lnTo>
                  <a:cubicBezTo>
                    <a:pt x="203" y="213"/>
                    <a:pt x="203" y="213"/>
                    <a:pt x="203" y="213"/>
                  </a:cubicBezTo>
                  <a:cubicBezTo>
                    <a:pt x="203" y="195"/>
                    <a:pt x="203" y="195"/>
                    <a:pt x="203" y="195"/>
                  </a:cubicBezTo>
                  <a:cubicBezTo>
                    <a:pt x="177" y="195"/>
                    <a:pt x="177" y="195"/>
                    <a:pt x="177" y="195"/>
                  </a:cubicBezTo>
                  <a:cubicBezTo>
                    <a:pt x="177" y="231"/>
                    <a:pt x="177" y="231"/>
                    <a:pt x="177" y="231"/>
                  </a:cubicBezTo>
                  <a:cubicBezTo>
                    <a:pt x="186" y="231"/>
                    <a:pt x="186" y="231"/>
                    <a:pt x="186" y="231"/>
                  </a:cubicBezTo>
                  <a:lnTo>
                    <a:pt x="186" y="213"/>
                  </a:lnTo>
                  <a:close/>
                  <a:moveTo>
                    <a:pt x="133" y="231"/>
                  </a:moveTo>
                  <a:lnTo>
                    <a:pt x="133" y="231"/>
                  </a:lnTo>
                  <a:cubicBezTo>
                    <a:pt x="142" y="231"/>
                    <a:pt x="142" y="231"/>
                    <a:pt x="142" y="231"/>
                  </a:cubicBezTo>
                  <a:cubicBezTo>
                    <a:pt x="142" y="213"/>
                    <a:pt x="142" y="213"/>
                    <a:pt x="142" y="213"/>
                  </a:cubicBezTo>
                  <a:cubicBezTo>
                    <a:pt x="159" y="213"/>
                    <a:pt x="159" y="213"/>
                    <a:pt x="159" y="213"/>
                  </a:cubicBezTo>
                  <a:cubicBezTo>
                    <a:pt x="159" y="195"/>
                    <a:pt x="159" y="195"/>
                    <a:pt x="159" y="195"/>
                  </a:cubicBezTo>
                  <a:cubicBezTo>
                    <a:pt x="133" y="195"/>
                    <a:pt x="133" y="195"/>
                    <a:pt x="133" y="195"/>
                  </a:cubicBezTo>
                  <a:cubicBezTo>
                    <a:pt x="133" y="213"/>
                    <a:pt x="133" y="213"/>
                    <a:pt x="133" y="213"/>
                  </a:cubicBezTo>
                  <a:cubicBezTo>
                    <a:pt x="115" y="213"/>
                    <a:pt x="115" y="213"/>
                    <a:pt x="115" y="213"/>
                  </a:cubicBezTo>
                  <a:cubicBezTo>
                    <a:pt x="115" y="231"/>
                    <a:pt x="115" y="231"/>
                    <a:pt x="115" y="231"/>
                  </a:cubicBezTo>
                  <a:cubicBezTo>
                    <a:pt x="97" y="231"/>
                    <a:pt x="97" y="231"/>
                    <a:pt x="97" y="231"/>
                  </a:cubicBezTo>
                  <a:cubicBezTo>
                    <a:pt x="97" y="239"/>
                    <a:pt x="97" y="239"/>
                    <a:pt x="97" y="239"/>
                  </a:cubicBezTo>
                  <a:cubicBezTo>
                    <a:pt x="133" y="239"/>
                    <a:pt x="133" y="239"/>
                    <a:pt x="133" y="239"/>
                  </a:cubicBezTo>
                  <a:lnTo>
                    <a:pt x="133" y="2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8" name="Google Shape;2128;p41"/>
            <p:cNvSpPr/>
            <p:nvPr/>
          </p:nvSpPr>
          <p:spPr>
            <a:xfrm>
              <a:off x="2722563" y="1073150"/>
              <a:ext cx="207962" cy="168275"/>
            </a:xfrm>
            <a:custGeom>
              <a:rect b="b" l="l" r="r" t="t"/>
              <a:pathLst>
                <a:path extrusionOk="0" h="373" w="462">
                  <a:moveTo>
                    <a:pt x="444" y="9"/>
                  </a:moveTo>
                  <a:lnTo>
                    <a:pt x="444" y="9"/>
                  </a:lnTo>
                  <a:cubicBezTo>
                    <a:pt x="434" y="9"/>
                    <a:pt x="18" y="160"/>
                    <a:pt x="9" y="160"/>
                  </a:cubicBezTo>
                  <a:cubicBezTo>
                    <a:pt x="0" y="160"/>
                    <a:pt x="0" y="169"/>
                    <a:pt x="9" y="169"/>
                  </a:cubicBezTo>
                  <a:cubicBezTo>
                    <a:pt x="18" y="177"/>
                    <a:pt x="98" y="213"/>
                    <a:pt x="98" y="213"/>
                  </a:cubicBezTo>
                  <a:cubicBezTo>
                    <a:pt x="160" y="230"/>
                    <a:pt x="160" y="230"/>
                    <a:pt x="160" y="230"/>
                  </a:cubicBezTo>
                  <a:cubicBezTo>
                    <a:pt x="160" y="230"/>
                    <a:pt x="425" y="35"/>
                    <a:pt x="434" y="35"/>
                  </a:cubicBezTo>
                  <a:cubicBezTo>
                    <a:pt x="434" y="26"/>
                    <a:pt x="434" y="35"/>
                    <a:pt x="434" y="35"/>
                  </a:cubicBezTo>
                  <a:lnTo>
                    <a:pt x="240" y="248"/>
                  </a:lnTo>
                  <a:cubicBezTo>
                    <a:pt x="231" y="257"/>
                    <a:pt x="231" y="257"/>
                    <a:pt x="231" y="257"/>
                  </a:cubicBezTo>
                  <a:cubicBezTo>
                    <a:pt x="240" y="266"/>
                    <a:pt x="240" y="266"/>
                    <a:pt x="240" y="266"/>
                  </a:cubicBezTo>
                  <a:cubicBezTo>
                    <a:pt x="240" y="266"/>
                    <a:pt x="363" y="328"/>
                    <a:pt x="363" y="337"/>
                  </a:cubicBezTo>
                  <a:cubicBezTo>
                    <a:pt x="372" y="337"/>
                    <a:pt x="381" y="337"/>
                    <a:pt x="390" y="328"/>
                  </a:cubicBezTo>
                  <a:cubicBezTo>
                    <a:pt x="390" y="319"/>
                    <a:pt x="461" y="26"/>
                    <a:pt x="461" y="18"/>
                  </a:cubicBezTo>
                  <a:cubicBezTo>
                    <a:pt x="461" y="9"/>
                    <a:pt x="453" y="0"/>
                    <a:pt x="444" y="9"/>
                  </a:cubicBezTo>
                  <a:close/>
                  <a:moveTo>
                    <a:pt x="160" y="363"/>
                  </a:moveTo>
                  <a:lnTo>
                    <a:pt x="160" y="363"/>
                  </a:lnTo>
                  <a:cubicBezTo>
                    <a:pt x="160" y="372"/>
                    <a:pt x="160" y="372"/>
                    <a:pt x="169" y="372"/>
                  </a:cubicBezTo>
                  <a:cubicBezTo>
                    <a:pt x="169" y="363"/>
                    <a:pt x="240" y="310"/>
                    <a:pt x="240" y="310"/>
                  </a:cubicBezTo>
                  <a:cubicBezTo>
                    <a:pt x="160" y="266"/>
                    <a:pt x="160" y="266"/>
                    <a:pt x="160" y="266"/>
                  </a:cubicBezTo>
                  <a:lnTo>
                    <a:pt x="160" y="36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9" name="Google Shape;2129;p41"/>
            <p:cNvSpPr/>
            <p:nvPr/>
          </p:nvSpPr>
          <p:spPr>
            <a:xfrm>
              <a:off x="6751638" y="3732213"/>
              <a:ext cx="160337" cy="195262"/>
            </a:xfrm>
            <a:custGeom>
              <a:rect b="b" l="l" r="r" t="t"/>
              <a:pathLst>
                <a:path extrusionOk="0" h="435" w="355">
                  <a:moveTo>
                    <a:pt x="346" y="283"/>
                  </a:moveTo>
                  <a:lnTo>
                    <a:pt x="346" y="283"/>
                  </a:lnTo>
                  <a:cubicBezTo>
                    <a:pt x="328" y="319"/>
                    <a:pt x="257" y="345"/>
                    <a:pt x="178" y="345"/>
                  </a:cubicBezTo>
                  <a:cubicBezTo>
                    <a:pt x="97" y="345"/>
                    <a:pt x="36" y="319"/>
                    <a:pt x="9" y="283"/>
                  </a:cubicBezTo>
                  <a:cubicBezTo>
                    <a:pt x="9" y="275"/>
                    <a:pt x="0" y="283"/>
                    <a:pt x="0" y="283"/>
                  </a:cubicBezTo>
                  <a:cubicBezTo>
                    <a:pt x="0" y="292"/>
                    <a:pt x="0" y="336"/>
                    <a:pt x="0" y="336"/>
                  </a:cubicBezTo>
                  <a:cubicBezTo>
                    <a:pt x="0" y="381"/>
                    <a:pt x="80" y="434"/>
                    <a:pt x="178" y="434"/>
                  </a:cubicBezTo>
                  <a:cubicBezTo>
                    <a:pt x="275" y="434"/>
                    <a:pt x="354" y="381"/>
                    <a:pt x="354" y="336"/>
                  </a:cubicBezTo>
                  <a:cubicBezTo>
                    <a:pt x="354" y="336"/>
                    <a:pt x="354" y="292"/>
                    <a:pt x="354" y="283"/>
                  </a:cubicBezTo>
                  <a:cubicBezTo>
                    <a:pt x="354" y="283"/>
                    <a:pt x="346" y="275"/>
                    <a:pt x="346" y="283"/>
                  </a:cubicBezTo>
                  <a:close/>
                  <a:moveTo>
                    <a:pt x="346" y="160"/>
                  </a:moveTo>
                  <a:lnTo>
                    <a:pt x="346" y="160"/>
                  </a:lnTo>
                  <a:cubicBezTo>
                    <a:pt x="328" y="186"/>
                    <a:pt x="257" y="213"/>
                    <a:pt x="178" y="213"/>
                  </a:cubicBezTo>
                  <a:cubicBezTo>
                    <a:pt x="97" y="213"/>
                    <a:pt x="36" y="186"/>
                    <a:pt x="9" y="160"/>
                  </a:cubicBezTo>
                  <a:cubicBezTo>
                    <a:pt x="9" y="151"/>
                    <a:pt x="0" y="160"/>
                    <a:pt x="0" y="160"/>
                  </a:cubicBezTo>
                  <a:lnTo>
                    <a:pt x="0" y="222"/>
                  </a:lnTo>
                  <a:cubicBezTo>
                    <a:pt x="0" y="257"/>
                    <a:pt x="80" y="292"/>
                    <a:pt x="178" y="292"/>
                  </a:cubicBezTo>
                  <a:cubicBezTo>
                    <a:pt x="275" y="292"/>
                    <a:pt x="354" y="257"/>
                    <a:pt x="354" y="222"/>
                  </a:cubicBezTo>
                  <a:lnTo>
                    <a:pt x="354" y="160"/>
                  </a:lnTo>
                  <a:cubicBezTo>
                    <a:pt x="354" y="160"/>
                    <a:pt x="346" y="151"/>
                    <a:pt x="346" y="160"/>
                  </a:cubicBezTo>
                  <a:close/>
                  <a:moveTo>
                    <a:pt x="178" y="0"/>
                  </a:moveTo>
                  <a:lnTo>
                    <a:pt x="178" y="0"/>
                  </a:lnTo>
                  <a:cubicBezTo>
                    <a:pt x="80" y="0"/>
                    <a:pt x="0" y="26"/>
                    <a:pt x="0" y="62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33"/>
                    <a:pt x="80" y="160"/>
                    <a:pt x="178" y="160"/>
                  </a:cubicBezTo>
                  <a:cubicBezTo>
                    <a:pt x="275" y="160"/>
                    <a:pt x="354" y="133"/>
                    <a:pt x="354" y="97"/>
                  </a:cubicBezTo>
                  <a:cubicBezTo>
                    <a:pt x="354" y="62"/>
                    <a:pt x="354" y="62"/>
                    <a:pt x="354" y="62"/>
                  </a:cubicBezTo>
                  <a:cubicBezTo>
                    <a:pt x="354" y="26"/>
                    <a:pt x="275" y="0"/>
                    <a:pt x="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0" name="Google Shape;2130;p41"/>
            <p:cNvSpPr/>
            <p:nvPr/>
          </p:nvSpPr>
          <p:spPr>
            <a:xfrm>
              <a:off x="512763" y="2836863"/>
              <a:ext cx="173037" cy="200025"/>
            </a:xfrm>
            <a:custGeom>
              <a:rect b="b" l="l" r="r" t="t"/>
              <a:pathLst>
                <a:path extrusionOk="0" h="444" w="390">
                  <a:moveTo>
                    <a:pt x="345" y="0"/>
                  </a:moveTo>
                  <a:lnTo>
                    <a:pt x="345" y="0"/>
                  </a:lnTo>
                  <a:cubicBezTo>
                    <a:pt x="44" y="0"/>
                    <a:pt x="44" y="0"/>
                    <a:pt x="44" y="0"/>
                  </a:cubicBezTo>
                  <a:cubicBezTo>
                    <a:pt x="17" y="0"/>
                    <a:pt x="0" y="27"/>
                    <a:pt x="0" y="53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425"/>
                    <a:pt x="17" y="443"/>
                    <a:pt x="44" y="443"/>
                  </a:cubicBezTo>
                  <a:cubicBezTo>
                    <a:pt x="345" y="443"/>
                    <a:pt x="345" y="443"/>
                    <a:pt x="345" y="443"/>
                  </a:cubicBezTo>
                  <a:cubicBezTo>
                    <a:pt x="372" y="443"/>
                    <a:pt x="389" y="425"/>
                    <a:pt x="389" y="399"/>
                  </a:cubicBezTo>
                  <a:cubicBezTo>
                    <a:pt x="389" y="53"/>
                    <a:pt x="389" y="53"/>
                    <a:pt x="389" y="53"/>
                  </a:cubicBezTo>
                  <a:cubicBezTo>
                    <a:pt x="389" y="27"/>
                    <a:pt x="372" y="0"/>
                    <a:pt x="345" y="0"/>
                  </a:cubicBezTo>
                  <a:close/>
                  <a:moveTo>
                    <a:pt x="345" y="399"/>
                  </a:moveTo>
                  <a:lnTo>
                    <a:pt x="345" y="399"/>
                  </a:lnTo>
                  <a:cubicBezTo>
                    <a:pt x="44" y="399"/>
                    <a:pt x="44" y="399"/>
                    <a:pt x="44" y="399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345" y="53"/>
                    <a:pt x="345" y="53"/>
                    <a:pt x="345" y="53"/>
                  </a:cubicBezTo>
                  <a:lnTo>
                    <a:pt x="345" y="399"/>
                  </a:lnTo>
                  <a:close/>
                  <a:moveTo>
                    <a:pt x="221" y="275"/>
                  </a:moveTo>
                  <a:lnTo>
                    <a:pt x="221" y="275"/>
                  </a:lnTo>
                  <a:cubicBezTo>
                    <a:pt x="97" y="275"/>
                    <a:pt x="97" y="275"/>
                    <a:pt x="97" y="275"/>
                  </a:cubicBezTo>
                  <a:cubicBezTo>
                    <a:pt x="97" y="302"/>
                    <a:pt x="97" y="302"/>
                    <a:pt x="97" y="302"/>
                  </a:cubicBezTo>
                  <a:cubicBezTo>
                    <a:pt x="221" y="302"/>
                    <a:pt x="221" y="302"/>
                    <a:pt x="221" y="302"/>
                  </a:cubicBezTo>
                  <a:lnTo>
                    <a:pt x="221" y="275"/>
                  </a:lnTo>
                  <a:close/>
                  <a:moveTo>
                    <a:pt x="292" y="177"/>
                  </a:moveTo>
                  <a:lnTo>
                    <a:pt x="292" y="177"/>
                  </a:lnTo>
                  <a:cubicBezTo>
                    <a:pt x="195" y="177"/>
                    <a:pt x="195" y="177"/>
                    <a:pt x="195" y="177"/>
                  </a:cubicBezTo>
                  <a:cubicBezTo>
                    <a:pt x="195" y="196"/>
                    <a:pt x="195" y="196"/>
                    <a:pt x="195" y="196"/>
                  </a:cubicBezTo>
                  <a:cubicBezTo>
                    <a:pt x="292" y="196"/>
                    <a:pt x="292" y="196"/>
                    <a:pt x="292" y="196"/>
                  </a:cubicBezTo>
                  <a:lnTo>
                    <a:pt x="292" y="177"/>
                  </a:lnTo>
                  <a:close/>
                  <a:moveTo>
                    <a:pt x="195" y="151"/>
                  </a:moveTo>
                  <a:lnTo>
                    <a:pt x="195" y="151"/>
                  </a:lnTo>
                  <a:cubicBezTo>
                    <a:pt x="292" y="151"/>
                    <a:pt x="292" y="151"/>
                    <a:pt x="292" y="151"/>
                  </a:cubicBezTo>
                  <a:cubicBezTo>
                    <a:pt x="292" y="98"/>
                    <a:pt x="292" y="98"/>
                    <a:pt x="292" y="98"/>
                  </a:cubicBezTo>
                  <a:cubicBezTo>
                    <a:pt x="195" y="98"/>
                    <a:pt x="195" y="98"/>
                    <a:pt x="195" y="98"/>
                  </a:cubicBezTo>
                  <a:lnTo>
                    <a:pt x="195" y="151"/>
                  </a:lnTo>
                  <a:close/>
                  <a:moveTo>
                    <a:pt x="168" y="98"/>
                  </a:moveTo>
                  <a:lnTo>
                    <a:pt x="168" y="98"/>
                  </a:lnTo>
                  <a:cubicBezTo>
                    <a:pt x="97" y="98"/>
                    <a:pt x="97" y="98"/>
                    <a:pt x="97" y="98"/>
                  </a:cubicBezTo>
                  <a:cubicBezTo>
                    <a:pt x="97" y="196"/>
                    <a:pt x="97" y="196"/>
                    <a:pt x="97" y="196"/>
                  </a:cubicBezTo>
                  <a:cubicBezTo>
                    <a:pt x="168" y="196"/>
                    <a:pt x="168" y="196"/>
                    <a:pt x="168" y="196"/>
                  </a:cubicBezTo>
                  <a:lnTo>
                    <a:pt x="168" y="98"/>
                  </a:ln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97" y="222"/>
                    <a:pt x="97" y="222"/>
                    <a:pt x="97" y="222"/>
                  </a:cubicBezTo>
                  <a:cubicBezTo>
                    <a:pt x="97" y="249"/>
                    <a:pt x="97" y="249"/>
                    <a:pt x="97" y="249"/>
                  </a:cubicBezTo>
                  <a:cubicBezTo>
                    <a:pt x="141" y="249"/>
                    <a:pt x="141" y="249"/>
                    <a:pt x="141" y="249"/>
                  </a:cubicBezTo>
                  <a:lnTo>
                    <a:pt x="141" y="222"/>
                  </a:lnTo>
                  <a:close/>
                  <a:moveTo>
                    <a:pt x="168" y="249"/>
                  </a:moveTo>
                  <a:lnTo>
                    <a:pt x="168" y="249"/>
                  </a:lnTo>
                  <a:cubicBezTo>
                    <a:pt x="292" y="249"/>
                    <a:pt x="292" y="249"/>
                    <a:pt x="292" y="249"/>
                  </a:cubicBezTo>
                  <a:cubicBezTo>
                    <a:pt x="292" y="222"/>
                    <a:pt x="292" y="222"/>
                    <a:pt x="292" y="222"/>
                  </a:cubicBezTo>
                  <a:cubicBezTo>
                    <a:pt x="168" y="222"/>
                    <a:pt x="168" y="222"/>
                    <a:pt x="168" y="222"/>
                  </a:cubicBezTo>
                  <a:lnTo>
                    <a:pt x="168" y="249"/>
                  </a:lnTo>
                  <a:close/>
                  <a:moveTo>
                    <a:pt x="292" y="319"/>
                  </a:moveTo>
                  <a:lnTo>
                    <a:pt x="292" y="319"/>
                  </a:lnTo>
                  <a:cubicBezTo>
                    <a:pt x="97" y="319"/>
                    <a:pt x="97" y="319"/>
                    <a:pt x="97" y="319"/>
                  </a:cubicBezTo>
                  <a:cubicBezTo>
                    <a:pt x="97" y="346"/>
                    <a:pt x="97" y="346"/>
                    <a:pt x="97" y="346"/>
                  </a:cubicBezTo>
                  <a:cubicBezTo>
                    <a:pt x="292" y="346"/>
                    <a:pt x="292" y="346"/>
                    <a:pt x="292" y="346"/>
                  </a:cubicBezTo>
                  <a:lnTo>
                    <a:pt x="292" y="319"/>
                  </a:lnTo>
                  <a:close/>
                  <a:moveTo>
                    <a:pt x="248" y="302"/>
                  </a:moveTo>
                  <a:lnTo>
                    <a:pt x="248" y="302"/>
                  </a:lnTo>
                  <a:cubicBezTo>
                    <a:pt x="292" y="302"/>
                    <a:pt x="292" y="302"/>
                    <a:pt x="292" y="302"/>
                  </a:cubicBezTo>
                  <a:cubicBezTo>
                    <a:pt x="292" y="275"/>
                    <a:pt x="292" y="275"/>
                    <a:pt x="292" y="275"/>
                  </a:cubicBezTo>
                  <a:cubicBezTo>
                    <a:pt x="248" y="275"/>
                    <a:pt x="248" y="275"/>
                    <a:pt x="248" y="275"/>
                  </a:cubicBezTo>
                  <a:lnTo>
                    <a:pt x="248" y="30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1" name="Google Shape;2131;p41"/>
            <p:cNvSpPr/>
            <p:nvPr/>
          </p:nvSpPr>
          <p:spPr>
            <a:xfrm>
              <a:off x="5838825" y="2384425"/>
              <a:ext cx="207963" cy="219075"/>
            </a:xfrm>
            <a:custGeom>
              <a:rect b="b" l="l" r="r" t="t"/>
              <a:pathLst>
                <a:path extrusionOk="0" h="488" w="462">
                  <a:moveTo>
                    <a:pt x="443" y="301"/>
                  </a:moveTo>
                  <a:lnTo>
                    <a:pt x="443" y="301"/>
                  </a:lnTo>
                  <a:cubicBezTo>
                    <a:pt x="408" y="266"/>
                    <a:pt x="408" y="266"/>
                    <a:pt x="408" y="266"/>
                  </a:cubicBezTo>
                  <a:cubicBezTo>
                    <a:pt x="390" y="248"/>
                    <a:pt x="390" y="230"/>
                    <a:pt x="408" y="221"/>
                  </a:cubicBezTo>
                  <a:cubicBezTo>
                    <a:pt x="443" y="186"/>
                    <a:pt x="443" y="186"/>
                    <a:pt x="443" y="186"/>
                  </a:cubicBezTo>
                  <a:cubicBezTo>
                    <a:pt x="461" y="168"/>
                    <a:pt x="452" y="160"/>
                    <a:pt x="443" y="160"/>
                  </a:cubicBezTo>
                  <a:cubicBezTo>
                    <a:pt x="381" y="151"/>
                    <a:pt x="381" y="151"/>
                    <a:pt x="381" y="151"/>
                  </a:cubicBezTo>
                  <a:cubicBezTo>
                    <a:pt x="364" y="151"/>
                    <a:pt x="355" y="142"/>
                    <a:pt x="364" y="124"/>
                  </a:cubicBezTo>
                  <a:cubicBezTo>
                    <a:pt x="390" y="36"/>
                    <a:pt x="390" y="36"/>
                    <a:pt x="390" y="36"/>
                  </a:cubicBezTo>
                  <a:cubicBezTo>
                    <a:pt x="399" y="27"/>
                    <a:pt x="390" y="17"/>
                    <a:pt x="381" y="27"/>
                  </a:cubicBezTo>
                  <a:cubicBezTo>
                    <a:pt x="311" y="71"/>
                    <a:pt x="311" y="71"/>
                    <a:pt x="311" y="71"/>
                  </a:cubicBezTo>
                  <a:cubicBezTo>
                    <a:pt x="292" y="80"/>
                    <a:pt x="275" y="71"/>
                    <a:pt x="267" y="53"/>
                  </a:cubicBezTo>
                  <a:cubicBezTo>
                    <a:pt x="248" y="17"/>
                    <a:pt x="248" y="17"/>
                    <a:pt x="248" y="17"/>
                  </a:cubicBezTo>
                  <a:cubicBezTo>
                    <a:pt x="239" y="0"/>
                    <a:pt x="222" y="0"/>
                    <a:pt x="213" y="17"/>
                  </a:cubicBezTo>
                  <a:cubicBezTo>
                    <a:pt x="195" y="53"/>
                    <a:pt x="195" y="53"/>
                    <a:pt x="195" y="53"/>
                  </a:cubicBezTo>
                  <a:cubicBezTo>
                    <a:pt x="186" y="71"/>
                    <a:pt x="169" y="71"/>
                    <a:pt x="151" y="71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98" y="45"/>
                    <a:pt x="80" y="53"/>
                    <a:pt x="89" y="71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9" y="124"/>
                    <a:pt x="80" y="142"/>
                    <a:pt x="63" y="142"/>
                  </a:cubicBezTo>
                  <a:cubicBezTo>
                    <a:pt x="18" y="160"/>
                    <a:pt x="18" y="160"/>
                    <a:pt x="18" y="160"/>
                  </a:cubicBezTo>
                  <a:cubicBezTo>
                    <a:pt x="9" y="160"/>
                    <a:pt x="0" y="168"/>
                    <a:pt x="18" y="186"/>
                  </a:cubicBezTo>
                  <a:cubicBezTo>
                    <a:pt x="63" y="221"/>
                    <a:pt x="63" y="221"/>
                    <a:pt x="63" y="221"/>
                  </a:cubicBezTo>
                  <a:cubicBezTo>
                    <a:pt x="71" y="230"/>
                    <a:pt x="71" y="248"/>
                    <a:pt x="63" y="266"/>
                  </a:cubicBezTo>
                  <a:cubicBezTo>
                    <a:pt x="18" y="301"/>
                    <a:pt x="18" y="301"/>
                    <a:pt x="18" y="301"/>
                  </a:cubicBezTo>
                  <a:cubicBezTo>
                    <a:pt x="0" y="311"/>
                    <a:pt x="9" y="319"/>
                    <a:pt x="27" y="319"/>
                  </a:cubicBezTo>
                  <a:cubicBezTo>
                    <a:pt x="71" y="328"/>
                    <a:pt x="71" y="328"/>
                    <a:pt x="71" y="328"/>
                  </a:cubicBezTo>
                  <a:cubicBezTo>
                    <a:pt x="89" y="328"/>
                    <a:pt x="98" y="346"/>
                    <a:pt x="98" y="364"/>
                  </a:cubicBezTo>
                  <a:cubicBezTo>
                    <a:pt x="71" y="443"/>
                    <a:pt x="71" y="443"/>
                    <a:pt x="71" y="443"/>
                  </a:cubicBezTo>
                  <a:cubicBezTo>
                    <a:pt x="63" y="461"/>
                    <a:pt x="71" y="461"/>
                    <a:pt x="89" y="461"/>
                  </a:cubicBezTo>
                  <a:cubicBezTo>
                    <a:pt x="142" y="425"/>
                    <a:pt x="142" y="425"/>
                    <a:pt x="142" y="425"/>
                  </a:cubicBezTo>
                  <a:cubicBezTo>
                    <a:pt x="160" y="417"/>
                    <a:pt x="177" y="417"/>
                    <a:pt x="186" y="434"/>
                  </a:cubicBezTo>
                  <a:cubicBezTo>
                    <a:pt x="213" y="470"/>
                    <a:pt x="213" y="470"/>
                    <a:pt x="213" y="470"/>
                  </a:cubicBezTo>
                  <a:cubicBezTo>
                    <a:pt x="222" y="487"/>
                    <a:pt x="239" y="478"/>
                    <a:pt x="248" y="470"/>
                  </a:cubicBezTo>
                  <a:cubicBezTo>
                    <a:pt x="267" y="425"/>
                    <a:pt x="267" y="425"/>
                    <a:pt x="267" y="425"/>
                  </a:cubicBezTo>
                  <a:cubicBezTo>
                    <a:pt x="275" y="408"/>
                    <a:pt x="292" y="408"/>
                    <a:pt x="311" y="408"/>
                  </a:cubicBezTo>
                  <a:cubicBezTo>
                    <a:pt x="355" y="434"/>
                    <a:pt x="355" y="434"/>
                    <a:pt x="355" y="434"/>
                  </a:cubicBezTo>
                  <a:cubicBezTo>
                    <a:pt x="364" y="443"/>
                    <a:pt x="381" y="434"/>
                    <a:pt x="373" y="417"/>
                  </a:cubicBezTo>
                  <a:cubicBezTo>
                    <a:pt x="373" y="372"/>
                    <a:pt x="373" y="372"/>
                    <a:pt x="373" y="372"/>
                  </a:cubicBezTo>
                  <a:cubicBezTo>
                    <a:pt x="373" y="364"/>
                    <a:pt x="390" y="346"/>
                    <a:pt x="399" y="337"/>
                  </a:cubicBezTo>
                  <a:cubicBezTo>
                    <a:pt x="443" y="328"/>
                    <a:pt x="443" y="328"/>
                    <a:pt x="443" y="328"/>
                  </a:cubicBezTo>
                  <a:cubicBezTo>
                    <a:pt x="452" y="319"/>
                    <a:pt x="461" y="311"/>
                    <a:pt x="443" y="301"/>
                  </a:cubicBezTo>
                  <a:close/>
                  <a:moveTo>
                    <a:pt x="257" y="346"/>
                  </a:moveTo>
                  <a:lnTo>
                    <a:pt x="257" y="346"/>
                  </a:lnTo>
                  <a:cubicBezTo>
                    <a:pt x="204" y="346"/>
                    <a:pt x="204" y="346"/>
                    <a:pt x="204" y="346"/>
                  </a:cubicBezTo>
                  <a:cubicBezTo>
                    <a:pt x="204" y="292"/>
                    <a:pt x="204" y="292"/>
                    <a:pt x="204" y="292"/>
                  </a:cubicBezTo>
                  <a:cubicBezTo>
                    <a:pt x="257" y="292"/>
                    <a:pt x="257" y="292"/>
                    <a:pt x="257" y="292"/>
                  </a:cubicBezTo>
                  <a:lnTo>
                    <a:pt x="257" y="346"/>
                  </a:lnTo>
                  <a:close/>
                  <a:moveTo>
                    <a:pt x="257" y="266"/>
                  </a:moveTo>
                  <a:lnTo>
                    <a:pt x="257" y="266"/>
                  </a:lnTo>
                  <a:cubicBezTo>
                    <a:pt x="204" y="266"/>
                    <a:pt x="204" y="266"/>
                    <a:pt x="204" y="266"/>
                  </a:cubicBezTo>
                  <a:cubicBezTo>
                    <a:pt x="204" y="133"/>
                    <a:pt x="204" y="133"/>
                    <a:pt x="204" y="133"/>
                  </a:cubicBezTo>
                  <a:cubicBezTo>
                    <a:pt x="257" y="133"/>
                    <a:pt x="257" y="133"/>
                    <a:pt x="257" y="133"/>
                  </a:cubicBezTo>
                  <a:lnTo>
                    <a:pt x="257" y="2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2" name="Google Shape;2132;p41"/>
            <p:cNvSpPr/>
            <p:nvPr/>
          </p:nvSpPr>
          <p:spPr>
            <a:xfrm>
              <a:off x="1847850" y="3270250"/>
              <a:ext cx="179388" cy="223838"/>
            </a:xfrm>
            <a:custGeom>
              <a:rect b="b" l="l" r="r" t="t"/>
              <a:pathLst>
                <a:path extrusionOk="0" h="498" w="400">
                  <a:moveTo>
                    <a:pt x="381" y="124"/>
                  </a:moveTo>
                  <a:lnTo>
                    <a:pt x="381" y="124"/>
                  </a:lnTo>
                  <a:cubicBezTo>
                    <a:pt x="372" y="44"/>
                    <a:pt x="301" y="0"/>
                    <a:pt x="231" y="9"/>
                  </a:cubicBezTo>
                  <a:cubicBezTo>
                    <a:pt x="159" y="27"/>
                    <a:pt x="106" y="80"/>
                    <a:pt x="115" y="151"/>
                  </a:cubicBezTo>
                  <a:cubicBezTo>
                    <a:pt x="115" y="168"/>
                    <a:pt x="124" y="195"/>
                    <a:pt x="133" y="213"/>
                  </a:cubicBezTo>
                  <a:cubicBezTo>
                    <a:pt x="9" y="407"/>
                    <a:pt x="9" y="407"/>
                    <a:pt x="9" y="407"/>
                  </a:cubicBezTo>
                  <a:cubicBezTo>
                    <a:pt x="0" y="407"/>
                    <a:pt x="0" y="425"/>
                    <a:pt x="0" y="434"/>
                  </a:cubicBezTo>
                  <a:cubicBezTo>
                    <a:pt x="9" y="478"/>
                    <a:pt x="9" y="478"/>
                    <a:pt x="9" y="478"/>
                  </a:cubicBezTo>
                  <a:cubicBezTo>
                    <a:pt x="9" y="487"/>
                    <a:pt x="18" y="497"/>
                    <a:pt x="27" y="497"/>
                  </a:cubicBezTo>
                  <a:cubicBezTo>
                    <a:pt x="62" y="487"/>
                    <a:pt x="62" y="487"/>
                    <a:pt x="62" y="487"/>
                  </a:cubicBezTo>
                  <a:cubicBezTo>
                    <a:pt x="71" y="487"/>
                    <a:pt x="80" y="478"/>
                    <a:pt x="89" y="470"/>
                  </a:cubicBezTo>
                  <a:cubicBezTo>
                    <a:pt x="142" y="390"/>
                    <a:pt x="142" y="390"/>
                    <a:pt x="142" y="390"/>
                  </a:cubicBezTo>
                  <a:cubicBezTo>
                    <a:pt x="177" y="381"/>
                    <a:pt x="177" y="381"/>
                    <a:pt x="177" y="381"/>
                  </a:cubicBezTo>
                  <a:cubicBezTo>
                    <a:pt x="231" y="284"/>
                    <a:pt x="231" y="284"/>
                    <a:pt x="231" y="284"/>
                  </a:cubicBezTo>
                  <a:cubicBezTo>
                    <a:pt x="248" y="293"/>
                    <a:pt x="284" y="284"/>
                    <a:pt x="293" y="284"/>
                  </a:cubicBezTo>
                  <a:cubicBezTo>
                    <a:pt x="363" y="275"/>
                    <a:pt x="399" y="195"/>
                    <a:pt x="381" y="124"/>
                  </a:cubicBezTo>
                  <a:close/>
                  <a:moveTo>
                    <a:pt x="319" y="159"/>
                  </a:moveTo>
                  <a:lnTo>
                    <a:pt x="319" y="159"/>
                  </a:lnTo>
                  <a:cubicBezTo>
                    <a:pt x="301" y="187"/>
                    <a:pt x="284" y="168"/>
                    <a:pt x="256" y="142"/>
                  </a:cubicBezTo>
                  <a:cubicBezTo>
                    <a:pt x="231" y="124"/>
                    <a:pt x="203" y="115"/>
                    <a:pt x="221" y="80"/>
                  </a:cubicBezTo>
                  <a:cubicBezTo>
                    <a:pt x="240" y="53"/>
                    <a:pt x="284" y="44"/>
                    <a:pt x="310" y="71"/>
                  </a:cubicBezTo>
                  <a:cubicBezTo>
                    <a:pt x="337" y="89"/>
                    <a:pt x="346" y="133"/>
                    <a:pt x="319" y="1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3" name="Google Shape;2133;p41"/>
            <p:cNvSpPr/>
            <p:nvPr/>
          </p:nvSpPr>
          <p:spPr>
            <a:xfrm>
              <a:off x="3171825" y="2389188"/>
              <a:ext cx="200025" cy="206375"/>
            </a:xfrm>
            <a:custGeom>
              <a:rect b="b" l="l" r="r" t="t"/>
              <a:pathLst>
                <a:path extrusionOk="0" h="462" w="445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4" name="Google Shape;2134;p41"/>
            <p:cNvSpPr/>
            <p:nvPr/>
          </p:nvSpPr>
          <p:spPr>
            <a:xfrm>
              <a:off x="2722563" y="3286125"/>
              <a:ext cx="207962" cy="192088"/>
            </a:xfrm>
            <a:custGeom>
              <a:rect b="b" l="l" r="r" t="t"/>
              <a:pathLst>
                <a:path extrusionOk="0" h="427" w="462">
                  <a:moveTo>
                    <a:pt x="266" y="0"/>
                  </a:moveTo>
                  <a:lnTo>
                    <a:pt x="266" y="0"/>
                  </a:lnTo>
                  <a:cubicBezTo>
                    <a:pt x="142" y="0"/>
                    <a:pt x="62" y="45"/>
                    <a:pt x="71" y="80"/>
                  </a:cubicBezTo>
                  <a:cubicBezTo>
                    <a:pt x="71" y="89"/>
                    <a:pt x="71" y="116"/>
                    <a:pt x="80" y="143"/>
                  </a:cubicBezTo>
                  <a:cubicBezTo>
                    <a:pt x="18" y="169"/>
                    <a:pt x="0" y="205"/>
                    <a:pt x="0" y="240"/>
                  </a:cubicBezTo>
                  <a:cubicBezTo>
                    <a:pt x="9" y="275"/>
                    <a:pt x="36" y="311"/>
                    <a:pt x="115" y="319"/>
                  </a:cubicBezTo>
                  <a:cubicBezTo>
                    <a:pt x="151" y="319"/>
                    <a:pt x="204" y="302"/>
                    <a:pt x="231" y="266"/>
                  </a:cubicBezTo>
                  <a:cubicBezTo>
                    <a:pt x="231" y="258"/>
                    <a:pt x="231" y="249"/>
                    <a:pt x="231" y="249"/>
                  </a:cubicBezTo>
                  <a:cubicBezTo>
                    <a:pt x="231" y="222"/>
                    <a:pt x="249" y="213"/>
                    <a:pt x="266" y="213"/>
                  </a:cubicBezTo>
                  <a:cubicBezTo>
                    <a:pt x="284" y="213"/>
                    <a:pt x="302" y="222"/>
                    <a:pt x="302" y="249"/>
                  </a:cubicBezTo>
                  <a:cubicBezTo>
                    <a:pt x="302" y="266"/>
                    <a:pt x="284" y="284"/>
                    <a:pt x="266" y="284"/>
                  </a:cubicBezTo>
                  <a:cubicBezTo>
                    <a:pt x="222" y="328"/>
                    <a:pt x="169" y="355"/>
                    <a:pt x="115" y="355"/>
                  </a:cubicBezTo>
                  <a:cubicBezTo>
                    <a:pt x="115" y="364"/>
                    <a:pt x="115" y="364"/>
                    <a:pt x="115" y="372"/>
                  </a:cubicBezTo>
                  <a:cubicBezTo>
                    <a:pt x="115" y="381"/>
                    <a:pt x="178" y="426"/>
                    <a:pt x="266" y="426"/>
                  </a:cubicBezTo>
                  <a:cubicBezTo>
                    <a:pt x="355" y="426"/>
                    <a:pt x="408" y="381"/>
                    <a:pt x="408" y="372"/>
                  </a:cubicBezTo>
                  <a:cubicBezTo>
                    <a:pt x="416" y="355"/>
                    <a:pt x="453" y="116"/>
                    <a:pt x="453" y="80"/>
                  </a:cubicBezTo>
                  <a:cubicBezTo>
                    <a:pt x="461" y="45"/>
                    <a:pt x="381" y="0"/>
                    <a:pt x="266" y="0"/>
                  </a:cubicBezTo>
                  <a:close/>
                  <a:moveTo>
                    <a:pt x="36" y="231"/>
                  </a:moveTo>
                  <a:lnTo>
                    <a:pt x="36" y="231"/>
                  </a:lnTo>
                  <a:cubicBezTo>
                    <a:pt x="36" y="222"/>
                    <a:pt x="53" y="196"/>
                    <a:pt x="89" y="178"/>
                  </a:cubicBezTo>
                  <a:cubicBezTo>
                    <a:pt x="89" y="213"/>
                    <a:pt x="98" y="249"/>
                    <a:pt x="106" y="284"/>
                  </a:cubicBezTo>
                  <a:cubicBezTo>
                    <a:pt x="62" y="275"/>
                    <a:pt x="44" y="258"/>
                    <a:pt x="36" y="231"/>
                  </a:cubicBezTo>
                  <a:close/>
                  <a:moveTo>
                    <a:pt x="266" y="133"/>
                  </a:moveTo>
                  <a:lnTo>
                    <a:pt x="266" y="133"/>
                  </a:lnTo>
                  <a:cubicBezTo>
                    <a:pt x="178" y="133"/>
                    <a:pt x="106" y="98"/>
                    <a:pt x="106" y="80"/>
                  </a:cubicBezTo>
                  <a:cubicBezTo>
                    <a:pt x="106" y="71"/>
                    <a:pt x="178" y="36"/>
                    <a:pt x="266" y="36"/>
                  </a:cubicBezTo>
                  <a:cubicBezTo>
                    <a:pt x="355" y="36"/>
                    <a:pt x="416" y="71"/>
                    <a:pt x="416" y="80"/>
                  </a:cubicBezTo>
                  <a:cubicBezTo>
                    <a:pt x="416" y="98"/>
                    <a:pt x="355" y="133"/>
                    <a:pt x="266" y="1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5" name="Google Shape;2135;p41"/>
            <p:cNvSpPr/>
            <p:nvPr/>
          </p:nvSpPr>
          <p:spPr>
            <a:xfrm>
              <a:off x="3179763" y="3286125"/>
              <a:ext cx="184150" cy="196850"/>
            </a:xfrm>
            <a:custGeom>
              <a:rect b="b" l="l" r="r" t="t"/>
              <a:pathLst>
                <a:path extrusionOk="0" h="436" w="409">
                  <a:moveTo>
                    <a:pt x="257" y="408"/>
                  </a:moveTo>
                  <a:lnTo>
                    <a:pt x="257" y="408"/>
                  </a:lnTo>
                  <a:cubicBezTo>
                    <a:pt x="257" y="417"/>
                    <a:pt x="266" y="426"/>
                    <a:pt x="275" y="426"/>
                  </a:cubicBezTo>
                  <a:cubicBezTo>
                    <a:pt x="372" y="435"/>
                    <a:pt x="372" y="435"/>
                    <a:pt x="372" y="435"/>
                  </a:cubicBezTo>
                  <a:cubicBezTo>
                    <a:pt x="382" y="435"/>
                    <a:pt x="382" y="426"/>
                    <a:pt x="391" y="417"/>
                  </a:cubicBezTo>
                  <a:cubicBezTo>
                    <a:pt x="391" y="337"/>
                    <a:pt x="391" y="337"/>
                    <a:pt x="391" y="337"/>
                  </a:cubicBezTo>
                  <a:cubicBezTo>
                    <a:pt x="266" y="328"/>
                    <a:pt x="266" y="328"/>
                    <a:pt x="266" y="328"/>
                  </a:cubicBezTo>
                  <a:lnTo>
                    <a:pt x="257" y="408"/>
                  </a:lnTo>
                  <a:close/>
                  <a:moveTo>
                    <a:pt x="18" y="337"/>
                  </a:moveTo>
                  <a:lnTo>
                    <a:pt x="18" y="337"/>
                  </a:lnTo>
                  <a:cubicBezTo>
                    <a:pt x="18" y="417"/>
                    <a:pt x="18" y="417"/>
                    <a:pt x="18" y="417"/>
                  </a:cubicBezTo>
                  <a:cubicBezTo>
                    <a:pt x="18" y="426"/>
                    <a:pt x="27" y="435"/>
                    <a:pt x="35" y="435"/>
                  </a:cubicBezTo>
                  <a:cubicBezTo>
                    <a:pt x="133" y="426"/>
                    <a:pt x="133" y="426"/>
                    <a:pt x="133" y="426"/>
                  </a:cubicBezTo>
                  <a:cubicBezTo>
                    <a:pt x="142" y="426"/>
                    <a:pt x="151" y="417"/>
                    <a:pt x="151" y="408"/>
                  </a:cubicBezTo>
                  <a:cubicBezTo>
                    <a:pt x="142" y="328"/>
                    <a:pt x="142" y="328"/>
                    <a:pt x="142" y="328"/>
                  </a:cubicBezTo>
                  <a:lnTo>
                    <a:pt x="18" y="337"/>
                  </a:lnTo>
                  <a:close/>
                  <a:moveTo>
                    <a:pt x="0" y="205"/>
                  </a:moveTo>
                  <a:lnTo>
                    <a:pt x="0" y="205"/>
                  </a:lnTo>
                  <a:cubicBezTo>
                    <a:pt x="9" y="293"/>
                    <a:pt x="9" y="293"/>
                    <a:pt x="9" y="293"/>
                  </a:cubicBezTo>
                  <a:cubicBezTo>
                    <a:pt x="133" y="275"/>
                    <a:pt x="133" y="275"/>
                    <a:pt x="133" y="275"/>
                  </a:cubicBezTo>
                  <a:cubicBezTo>
                    <a:pt x="133" y="196"/>
                    <a:pt x="133" y="196"/>
                    <a:pt x="133" y="196"/>
                  </a:cubicBezTo>
                  <a:lnTo>
                    <a:pt x="133" y="187"/>
                  </a:lnTo>
                  <a:cubicBezTo>
                    <a:pt x="133" y="152"/>
                    <a:pt x="160" y="116"/>
                    <a:pt x="204" y="116"/>
                  </a:cubicBezTo>
                  <a:cubicBezTo>
                    <a:pt x="248" y="116"/>
                    <a:pt x="275" y="152"/>
                    <a:pt x="275" y="187"/>
                  </a:cubicBezTo>
                  <a:lnTo>
                    <a:pt x="275" y="196"/>
                  </a:lnTo>
                  <a:cubicBezTo>
                    <a:pt x="266" y="275"/>
                    <a:pt x="266" y="275"/>
                    <a:pt x="266" y="275"/>
                  </a:cubicBezTo>
                  <a:cubicBezTo>
                    <a:pt x="399" y="293"/>
                    <a:pt x="399" y="293"/>
                    <a:pt x="399" y="293"/>
                  </a:cubicBezTo>
                  <a:cubicBezTo>
                    <a:pt x="408" y="205"/>
                    <a:pt x="408" y="205"/>
                    <a:pt x="408" y="205"/>
                  </a:cubicBezTo>
                  <a:cubicBezTo>
                    <a:pt x="408" y="196"/>
                    <a:pt x="408" y="196"/>
                    <a:pt x="408" y="187"/>
                  </a:cubicBezTo>
                  <a:cubicBezTo>
                    <a:pt x="408" y="80"/>
                    <a:pt x="319" y="0"/>
                    <a:pt x="204" y="0"/>
                  </a:cubicBezTo>
                  <a:cubicBezTo>
                    <a:pt x="88" y="0"/>
                    <a:pt x="0" y="80"/>
                    <a:pt x="0" y="187"/>
                  </a:cubicBezTo>
                  <a:cubicBezTo>
                    <a:pt x="0" y="196"/>
                    <a:pt x="0" y="196"/>
                    <a:pt x="0" y="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6" name="Google Shape;2136;p41"/>
            <p:cNvSpPr/>
            <p:nvPr/>
          </p:nvSpPr>
          <p:spPr>
            <a:xfrm>
              <a:off x="5384800" y="3282950"/>
              <a:ext cx="223838" cy="200025"/>
            </a:xfrm>
            <a:custGeom>
              <a:rect b="b" l="l" r="r" t="t"/>
              <a:pathLst>
                <a:path extrusionOk="0" h="444" w="497">
                  <a:moveTo>
                    <a:pt x="443" y="70"/>
                  </a:moveTo>
                  <a:lnTo>
                    <a:pt x="443" y="70"/>
                  </a:lnTo>
                  <a:cubicBezTo>
                    <a:pt x="426" y="70"/>
                    <a:pt x="426" y="70"/>
                    <a:pt x="426" y="70"/>
                  </a:cubicBezTo>
                  <a:cubicBezTo>
                    <a:pt x="426" y="443"/>
                    <a:pt x="426" y="443"/>
                    <a:pt x="426" y="443"/>
                  </a:cubicBezTo>
                  <a:cubicBezTo>
                    <a:pt x="443" y="443"/>
                    <a:pt x="443" y="443"/>
                    <a:pt x="443" y="443"/>
                  </a:cubicBezTo>
                  <a:cubicBezTo>
                    <a:pt x="479" y="443"/>
                    <a:pt x="496" y="425"/>
                    <a:pt x="496" y="398"/>
                  </a:cubicBezTo>
                  <a:cubicBezTo>
                    <a:pt x="496" y="124"/>
                    <a:pt x="496" y="124"/>
                    <a:pt x="496" y="124"/>
                  </a:cubicBezTo>
                  <a:cubicBezTo>
                    <a:pt x="496" y="97"/>
                    <a:pt x="479" y="70"/>
                    <a:pt x="443" y="70"/>
                  </a:cubicBezTo>
                  <a:close/>
                  <a:moveTo>
                    <a:pt x="0" y="124"/>
                  </a:moveTo>
                  <a:lnTo>
                    <a:pt x="0" y="124"/>
                  </a:lnTo>
                  <a:cubicBezTo>
                    <a:pt x="0" y="398"/>
                    <a:pt x="0" y="398"/>
                    <a:pt x="0" y="398"/>
                  </a:cubicBezTo>
                  <a:cubicBezTo>
                    <a:pt x="0" y="425"/>
                    <a:pt x="26" y="443"/>
                    <a:pt x="53" y="443"/>
                  </a:cubicBezTo>
                  <a:cubicBezTo>
                    <a:pt x="71" y="443"/>
                    <a:pt x="71" y="443"/>
                    <a:pt x="71" y="443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26" y="70"/>
                    <a:pt x="0" y="97"/>
                    <a:pt x="0" y="124"/>
                  </a:cubicBezTo>
                  <a:close/>
                  <a:moveTo>
                    <a:pt x="337" y="26"/>
                  </a:moveTo>
                  <a:lnTo>
                    <a:pt x="337" y="26"/>
                  </a:lnTo>
                  <a:cubicBezTo>
                    <a:pt x="319" y="17"/>
                    <a:pt x="292" y="0"/>
                    <a:pt x="248" y="0"/>
                  </a:cubicBezTo>
                  <a:cubicBezTo>
                    <a:pt x="204" y="0"/>
                    <a:pt x="177" y="17"/>
                    <a:pt x="160" y="26"/>
                  </a:cubicBezTo>
                  <a:cubicBezTo>
                    <a:pt x="160" y="70"/>
                    <a:pt x="160" y="70"/>
                    <a:pt x="160" y="70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7" y="443"/>
                    <a:pt x="107" y="443"/>
                    <a:pt x="107" y="443"/>
                  </a:cubicBezTo>
                  <a:cubicBezTo>
                    <a:pt x="390" y="443"/>
                    <a:pt x="390" y="443"/>
                    <a:pt x="390" y="443"/>
                  </a:cubicBezTo>
                  <a:cubicBezTo>
                    <a:pt x="390" y="70"/>
                    <a:pt x="390" y="70"/>
                    <a:pt x="390" y="70"/>
                  </a:cubicBezTo>
                  <a:cubicBezTo>
                    <a:pt x="337" y="70"/>
                    <a:pt x="337" y="70"/>
                    <a:pt x="337" y="70"/>
                  </a:cubicBezTo>
                  <a:lnTo>
                    <a:pt x="337" y="26"/>
                  </a:lnTo>
                  <a:close/>
                  <a:moveTo>
                    <a:pt x="301" y="70"/>
                  </a:moveTo>
                  <a:lnTo>
                    <a:pt x="301" y="70"/>
                  </a:lnTo>
                  <a:cubicBezTo>
                    <a:pt x="195" y="70"/>
                    <a:pt x="195" y="70"/>
                    <a:pt x="195" y="70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204" y="35"/>
                    <a:pt x="222" y="26"/>
                    <a:pt x="248" y="26"/>
                  </a:cubicBezTo>
                  <a:cubicBezTo>
                    <a:pt x="275" y="26"/>
                    <a:pt x="292" y="35"/>
                    <a:pt x="301" y="44"/>
                  </a:cubicBezTo>
                  <a:lnTo>
                    <a:pt x="301" y="7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7" name="Google Shape;2137;p41"/>
            <p:cNvSpPr/>
            <p:nvPr/>
          </p:nvSpPr>
          <p:spPr>
            <a:xfrm>
              <a:off x="4987925" y="2828925"/>
              <a:ext cx="127000" cy="215900"/>
            </a:xfrm>
            <a:custGeom>
              <a:rect b="b" l="l" r="r" t="t"/>
              <a:pathLst>
                <a:path extrusionOk="0" h="479" w="283">
                  <a:moveTo>
                    <a:pt x="150" y="9"/>
                  </a:moveTo>
                  <a:lnTo>
                    <a:pt x="150" y="9"/>
                  </a:lnTo>
                  <a:cubicBezTo>
                    <a:pt x="150" y="0"/>
                    <a:pt x="141" y="0"/>
                    <a:pt x="132" y="9"/>
                  </a:cubicBezTo>
                  <a:cubicBezTo>
                    <a:pt x="114" y="185"/>
                    <a:pt x="0" y="221"/>
                    <a:pt x="0" y="345"/>
                  </a:cubicBezTo>
                  <a:cubicBezTo>
                    <a:pt x="0" y="416"/>
                    <a:pt x="70" y="478"/>
                    <a:pt x="141" y="478"/>
                  </a:cubicBezTo>
                  <a:cubicBezTo>
                    <a:pt x="220" y="478"/>
                    <a:pt x="282" y="416"/>
                    <a:pt x="282" y="345"/>
                  </a:cubicBezTo>
                  <a:cubicBezTo>
                    <a:pt x="282" y="221"/>
                    <a:pt x="167" y="185"/>
                    <a:pt x="150" y="9"/>
                  </a:cubicBezTo>
                  <a:close/>
                  <a:moveTo>
                    <a:pt x="123" y="204"/>
                  </a:moveTo>
                  <a:lnTo>
                    <a:pt x="123" y="204"/>
                  </a:lnTo>
                  <a:cubicBezTo>
                    <a:pt x="123" y="204"/>
                    <a:pt x="123" y="213"/>
                    <a:pt x="123" y="221"/>
                  </a:cubicBezTo>
                  <a:cubicBezTo>
                    <a:pt x="114" y="257"/>
                    <a:pt x="97" y="292"/>
                    <a:pt x="97" y="336"/>
                  </a:cubicBezTo>
                  <a:cubicBezTo>
                    <a:pt x="97" y="363"/>
                    <a:pt x="88" y="372"/>
                    <a:pt x="70" y="372"/>
                  </a:cubicBezTo>
                  <a:cubicBezTo>
                    <a:pt x="53" y="372"/>
                    <a:pt x="44" y="363"/>
                    <a:pt x="44" y="345"/>
                  </a:cubicBezTo>
                  <a:cubicBezTo>
                    <a:pt x="44" y="292"/>
                    <a:pt x="70" y="257"/>
                    <a:pt x="88" y="221"/>
                  </a:cubicBezTo>
                  <a:cubicBezTo>
                    <a:pt x="97" y="213"/>
                    <a:pt x="106" y="204"/>
                    <a:pt x="114" y="194"/>
                  </a:cubicBezTo>
                  <a:lnTo>
                    <a:pt x="123" y="194"/>
                  </a:lnTo>
                  <a:lnTo>
                    <a:pt x="123" y="20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8" name="Google Shape;2138;p41"/>
            <p:cNvSpPr/>
            <p:nvPr/>
          </p:nvSpPr>
          <p:spPr>
            <a:xfrm>
              <a:off x="3616325" y="3298825"/>
              <a:ext cx="200025" cy="168275"/>
            </a:xfrm>
            <a:custGeom>
              <a:rect b="b" l="l" r="r" t="t"/>
              <a:pathLst>
                <a:path extrusionOk="0" h="373" w="444">
                  <a:moveTo>
                    <a:pt x="434" y="213"/>
                  </a:moveTo>
                  <a:lnTo>
                    <a:pt x="434" y="213"/>
                  </a:lnTo>
                  <a:cubicBezTo>
                    <a:pt x="354" y="27"/>
                    <a:pt x="354" y="27"/>
                    <a:pt x="354" y="27"/>
                  </a:cubicBezTo>
                  <a:cubicBezTo>
                    <a:pt x="354" y="9"/>
                    <a:pt x="337" y="0"/>
                    <a:pt x="31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06" y="0"/>
                    <a:pt x="89" y="9"/>
                    <a:pt x="80" y="27"/>
                  </a:cubicBezTo>
                  <a:cubicBezTo>
                    <a:pt x="9" y="213"/>
                    <a:pt x="9" y="213"/>
                    <a:pt x="9" y="213"/>
                  </a:cubicBezTo>
                  <a:cubicBezTo>
                    <a:pt x="0" y="222"/>
                    <a:pt x="0" y="248"/>
                    <a:pt x="0" y="257"/>
                  </a:cubicBezTo>
                  <a:cubicBezTo>
                    <a:pt x="18" y="345"/>
                    <a:pt x="18" y="345"/>
                    <a:pt x="18" y="345"/>
                  </a:cubicBezTo>
                  <a:cubicBezTo>
                    <a:pt x="18" y="363"/>
                    <a:pt x="35" y="372"/>
                    <a:pt x="45" y="372"/>
                  </a:cubicBezTo>
                  <a:cubicBezTo>
                    <a:pt x="399" y="372"/>
                    <a:pt x="399" y="372"/>
                    <a:pt x="399" y="372"/>
                  </a:cubicBezTo>
                  <a:cubicBezTo>
                    <a:pt x="408" y="372"/>
                    <a:pt x="425" y="363"/>
                    <a:pt x="425" y="345"/>
                  </a:cubicBezTo>
                  <a:cubicBezTo>
                    <a:pt x="443" y="257"/>
                    <a:pt x="443" y="257"/>
                    <a:pt x="443" y="257"/>
                  </a:cubicBezTo>
                  <a:cubicBezTo>
                    <a:pt x="443" y="248"/>
                    <a:pt x="443" y="222"/>
                    <a:pt x="434" y="213"/>
                  </a:cubicBezTo>
                  <a:close/>
                  <a:moveTo>
                    <a:pt x="399" y="275"/>
                  </a:moveTo>
                  <a:lnTo>
                    <a:pt x="399" y="275"/>
                  </a:lnTo>
                  <a:cubicBezTo>
                    <a:pt x="399" y="310"/>
                    <a:pt x="399" y="310"/>
                    <a:pt x="399" y="310"/>
                  </a:cubicBezTo>
                  <a:cubicBezTo>
                    <a:pt x="399" y="328"/>
                    <a:pt x="381" y="337"/>
                    <a:pt x="372" y="337"/>
                  </a:cubicBezTo>
                  <a:cubicBezTo>
                    <a:pt x="71" y="337"/>
                    <a:pt x="71" y="337"/>
                    <a:pt x="71" y="337"/>
                  </a:cubicBezTo>
                  <a:cubicBezTo>
                    <a:pt x="62" y="337"/>
                    <a:pt x="45" y="328"/>
                    <a:pt x="45" y="310"/>
                  </a:cubicBezTo>
                  <a:cubicBezTo>
                    <a:pt x="35" y="275"/>
                    <a:pt x="35" y="275"/>
                    <a:pt x="35" y="275"/>
                  </a:cubicBezTo>
                  <a:cubicBezTo>
                    <a:pt x="35" y="266"/>
                    <a:pt x="45" y="248"/>
                    <a:pt x="62" y="248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399" y="248"/>
                    <a:pt x="408" y="266"/>
                    <a:pt x="399" y="2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9" name="Google Shape;2139;p41"/>
            <p:cNvSpPr/>
            <p:nvPr/>
          </p:nvSpPr>
          <p:spPr>
            <a:xfrm>
              <a:off x="4506913" y="3275013"/>
              <a:ext cx="203200" cy="207962"/>
            </a:xfrm>
            <a:custGeom>
              <a:rect b="b" l="l" r="r" t="t"/>
              <a:pathLst>
                <a:path extrusionOk="0" h="462" w="452">
                  <a:moveTo>
                    <a:pt x="275" y="301"/>
                  </a:moveTo>
                  <a:lnTo>
                    <a:pt x="275" y="301"/>
                  </a:lnTo>
                  <a:cubicBezTo>
                    <a:pt x="275" y="301"/>
                    <a:pt x="451" y="169"/>
                    <a:pt x="434" y="26"/>
                  </a:cubicBezTo>
                  <a:lnTo>
                    <a:pt x="434" y="18"/>
                  </a:lnTo>
                  <a:cubicBezTo>
                    <a:pt x="425" y="18"/>
                    <a:pt x="425" y="18"/>
                    <a:pt x="425" y="18"/>
                  </a:cubicBezTo>
                  <a:cubicBezTo>
                    <a:pt x="284" y="0"/>
                    <a:pt x="159" y="178"/>
                    <a:pt x="159" y="178"/>
                  </a:cubicBezTo>
                  <a:cubicBezTo>
                    <a:pt x="53" y="159"/>
                    <a:pt x="62" y="186"/>
                    <a:pt x="9" y="301"/>
                  </a:cubicBezTo>
                  <a:cubicBezTo>
                    <a:pt x="0" y="328"/>
                    <a:pt x="18" y="328"/>
                    <a:pt x="35" y="328"/>
                  </a:cubicBezTo>
                  <a:cubicBezTo>
                    <a:pt x="53" y="319"/>
                    <a:pt x="88" y="310"/>
                    <a:pt x="88" y="310"/>
                  </a:cubicBezTo>
                  <a:cubicBezTo>
                    <a:pt x="151" y="372"/>
                    <a:pt x="151" y="372"/>
                    <a:pt x="151" y="372"/>
                  </a:cubicBezTo>
                  <a:cubicBezTo>
                    <a:pt x="151" y="372"/>
                    <a:pt x="141" y="407"/>
                    <a:pt x="133" y="425"/>
                  </a:cubicBezTo>
                  <a:cubicBezTo>
                    <a:pt x="124" y="443"/>
                    <a:pt x="133" y="461"/>
                    <a:pt x="151" y="452"/>
                  </a:cubicBezTo>
                  <a:cubicBezTo>
                    <a:pt x="266" y="398"/>
                    <a:pt x="292" y="407"/>
                    <a:pt x="275" y="301"/>
                  </a:cubicBezTo>
                  <a:close/>
                  <a:moveTo>
                    <a:pt x="301" y="150"/>
                  </a:moveTo>
                  <a:lnTo>
                    <a:pt x="301" y="150"/>
                  </a:lnTo>
                  <a:cubicBezTo>
                    <a:pt x="284" y="133"/>
                    <a:pt x="284" y="115"/>
                    <a:pt x="301" y="97"/>
                  </a:cubicBezTo>
                  <a:cubicBezTo>
                    <a:pt x="319" y="80"/>
                    <a:pt x="345" y="80"/>
                    <a:pt x="354" y="97"/>
                  </a:cubicBezTo>
                  <a:cubicBezTo>
                    <a:pt x="372" y="115"/>
                    <a:pt x="372" y="133"/>
                    <a:pt x="354" y="150"/>
                  </a:cubicBezTo>
                  <a:cubicBezTo>
                    <a:pt x="345" y="169"/>
                    <a:pt x="319" y="169"/>
                    <a:pt x="301" y="1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0" name="Google Shape;2140;p41"/>
            <p:cNvSpPr/>
            <p:nvPr/>
          </p:nvSpPr>
          <p:spPr>
            <a:xfrm>
              <a:off x="4935538" y="3270250"/>
              <a:ext cx="231775" cy="223838"/>
            </a:xfrm>
            <a:custGeom>
              <a:rect b="b" l="l" r="r" t="t"/>
              <a:pathLst>
                <a:path extrusionOk="0" h="498" w="515">
                  <a:moveTo>
                    <a:pt x="79" y="337"/>
                  </a:moveTo>
                  <a:lnTo>
                    <a:pt x="79" y="337"/>
                  </a:lnTo>
                  <a:cubicBezTo>
                    <a:pt x="44" y="372"/>
                    <a:pt x="71" y="416"/>
                    <a:pt x="18" y="470"/>
                  </a:cubicBezTo>
                  <a:cubicBezTo>
                    <a:pt x="0" y="497"/>
                    <a:pt x="116" y="487"/>
                    <a:pt x="169" y="434"/>
                  </a:cubicBezTo>
                  <a:cubicBezTo>
                    <a:pt x="195" y="407"/>
                    <a:pt x="186" y="372"/>
                    <a:pt x="160" y="346"/>
                  </a:cubicBezTo>
                  <a:cubicBezTo>
                    <a:pt x="132" y="319"/>
                    <a:pt x="97" y="319"/>
                    <a:pt x="79" y="337"/>
                  </a:cubicBezTo>
                  <a:close/>
                  <a:moveTo>
                    <a:pt x="496" y="18"/>
                  </a:moveTo>
                  <a:lnTo>
                    <a:pt x="496" y="18"/>
                  </a:lnTo>
                  <a:cubicBezTo>
                    <a:pt x="479" y="0"/>
                    <a:pt x="257" y="168"/>
                    <a:pt x="195" y="231"/>
                  </a:cubicBezTo>
                  <a:cubicBezTo>
                    <a:pt x="169" y="266"/>
                    <a:pt x="160" y="284"/>
                    <a:pt x="141" y="293"/>
                  </a:cubicBezTo>
                  <a:cubicBezTo>
                    <a:pt x="141" y="301"/>
                    <a:pt x="150" y="301"/>
                    <a:pt x="150" y="301"/>
                  </a:cubicBezTo>
                  <a:cubicBezTo>
                    <a:pt x="160" y="310"/>
                    <a:pt x="169" y="310"/>
                    <a:pt x="186" y="328"/>
                  </a:cubicBezTo>
                  <a:cubicBezTo>
                    <a:pt x="195" y="337"/>
                    <a:pt x="204" y="346"/>
                    <a:pt x="204" y="354"/>
                  </a:cubicBezTo>
                  <a:cubicBezTo>
                    <a:pt x="204" y="363"/>
                    <a:pt x="213" y="363"/>
                    <a:pt x="213" y="363"/>
                  </a:cubicBezTo>
                  <a:cubicBezTo>
                    <a:pt x="230" y="354"/>
                    <a:pt x="248" y="337"/>
                    <a:pt x="275" y="310"/>
                  </a:cubicBezTo>
                  <a:cubicBezTo>
                    <a:pt x="336" y="248"/>
                    <a:pt x="514" y="35"/>
                    <a:pt x="496" y="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p41"/>
            <p:cNvSpPr/>
            <p:nvPr/>
          </p:nvSpPr>
          <p:spPr>
            <a:xfrm>
              <a:off x="5830888" y="3282950"/>
              <a:ext cx="223837" cy="203200"/>
            </a:xfrm>
            <a:custGeom>
              <a:rect b="b" l="l" r="r" t="t"/>
              <a:pathLst>
                <a:path extrusionOk="0" h="452" w="497">
                  <a:moveTo>
                    <a:pt x="247" y="274"/>
                  </a:moveTo>
                  <a:lnTo>
                    <a:pt x="247" y="274"/>
                  </a:lnTo>
                  <a:cubicBezTo>
                    <a:pt x="309" y="274"/>
                    <a:pt x="354" y="257"/>
                    <a:pt x="363" y="230"/>
                  </a:cubicBezTo>
                  <a:cubicBezTo>
                    <a:pt x="354" y="204"/>
                    <a:pt x="345" y="177"/>
                    <a:pt x="337" y="151"/>
                  </a:cubicBezTo>
                  <a:cubicBezTo>
                    <a:pt x="328" y="168"/>
                    <a:pt x="292" y="186"/>
                    <a:pt x="247" y="186"/>
                  </a:cubicBezTo>
                  <a:cubicBezTo>
                    <a:pt x="203" y="186"/>
                    <a:pt x="168" y="168"/>
                    <a:pt x="168" y="151"/>
                  </a:cubicBezTo>
                  <a:cubicBezTo>
                    <a:pt x="150" y="177"/>
                    <a:pt x="141" y="204"/>
                    <a:pt x="133" y="230"/>
                  </a:cubicBezTo>
                  <a:cubicBezTo>
                    <a:pt x="141" y="257"/>
                    <a:pt x="186" y="274"/>
                    <a:pt x="247" y="274"/>
                  </a:cubicBezTo>
                  <a:close/>
                  <a:moveTo>
                    <a:pt x="247" y="106"/>
                  </a:moveTo>
                  <a:lnTo>
                    <a:pt x="247" y="106"/>
                  </a:lnTo>
                  <a:cubicBezTo>
                    <a:pt x="274" y="106"/>
                    <a:pt x="300" y="97"/>
                    <a:pt x="309" y="88"/>
                  </a:cubicBezTo>
                  <a:cubicBezTo>
                    <a:pt x="300" y="62"/>
                    <a:pt x="292" y="35"/>
                    <a:pt x="284" y="17"/>
                  </a:cubicBezTo>
                  <a:cubicBezTo>
                    <a:pt x="284" y="8"/>
                    <a:pt x="265" y="0"/>
                    <a:pt x="247" y="0"/>
                  </a:cubicBezTo>
                  <a:cubicBezTo>
                    <a:pt x="230" y="0"/>
                    <a:pt x="212" y="8"/>
                    <a:pt x="212" y="17"/>
                  </a:cubicBezTo>
                  <a:cubicBezTo>
                    <a:pt x="203" y="35"/>
                    <a:pt x="194" y="62"/>
                    <a:pt x="186" y="88"/>
                  </a:cubicBezTo>
                  <a:cubicBezTo>
                    <a:pt x="194" y="97"/>
                    <a:pt x="221" y="106"/>
                    <a:pt x="247" y="106"/>
                  </a:cubicBezTo>
                  <a:close/>
                  <a:moveTo>
                    <a:pt x="469" y="301"/>
                  </a:moveTo>
                  <a:lnTo>
                    <a:pt x="469" y="301"/>
                  </a:lnTo>
                  <a:cubicBezTo>
                    <a:pt x="372" y="266"/>
                    <a:pt x="372" y="266"/>
                    <a:pt x="372" y="266"/>
                  </a:cubicBezTo>
                  <a:cubicBezTo>
                    <a:pt x="381" y="292"/>
                    <a:pt x="381" y="292"/>
                    <a:pt x="381" y="292"/>
                  </a:cubicBezTo>
                  <a:cubicBezTo>
                    <a:pt x="381" y="327"/>
                    <a:pt x="319" y="345"/>
                    <a:pt x="247" y="345"/>
                  </a:cubicBezTo>
                  <a:cubicBezTo>
                    <a:pt x="177" y="345"/>
                    <a:pt x="115" y="327"/>
                    <a:pt x="115" y="292"/>
                  </a:cubicBezTo>
                  <a:cubicBezTo>
                    <a:pt x="124" y="266"/>
                    <a:pt x="124" y="266"/>
                    <a:pt x="124" y="266"/>
                  </a:cubicBezTo>
                  <a:cubicBezTo>
                    <a:pt x="26" y="301"/>
                    <a:pt x="26" y="301"/>
                    <a:pt x="26" y="301"/>
                  </a:cubicBezTo>
                  <a:cubicBezTo>
                    <a:pt x="0" y="310"/>
                    <a:pt x="0" y="327"/>
                    <a:pt x="26" y="345"/>
                  </a:cubicBezTo>
                  <a:cubicBezTo>
                    <a:pt x="203" y="434"/>
                    <a:pt x="203" y="434"/>
                    <a:pt x="203" y="434"/>
                  </a:cubicBezTo>
                  <a:cubicBezTo>
                    <a:pt x="230" y="451"/>
                    <a:pt x="265" y="451"/>
                    <a:pt x="292" y="434"/>
                  </a:cubicBezTo>
                  <a:cubicBezTo>
                    <a:pt x="469" y="345"/>
                    <a:pt x="469" y="345"/>
                    <a:pt x="469" y="345"/>
                  </a:cubicBezTo>
                  <a:cubicBezTo>
                    <a:pt x="496" y="327"/>
                    <a:pt x="496" y="310"/>
                    <a:pt x="469" y="3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2" name="Google Shape;2142;p41"/>
            <p:cNvSpPr/>
            <p:nvPr/>
          </p:nvSpPr>
          <p:spPr>
            <a:xfrm>
              <a:off x="5384800" y="1514475"/>
              <a:ext cx="223838" cy="179388"/>
            </a:xfrm>
            <a:custGeom>
              <a:rect b="b" l="l" r="r" t="t"/>
              <a:pathLst>
                <a:path extrusionOk="0" h="400" w="497">
                  <a:moveTo>
                    <a:pt x="169" y="196"/>
                  </a:moveTo>
                  <a:lnTo>
                    <a:pt x="169" y="196"/>
                  </a:lnTo>
                  <a:cubicBezTo>
                    <a:pt x="169" y="240"/>
                    <a:pt x="204" y="275"/>
                    <a:pt x="248" y="275"/>
                  </a:cubicBezTo>
                  <a:cubicBezTo>
                    <a:pt x="292" y="275"/>
                    <a:pt x="328" y="240"/>
                    <a:pt x="328" y="196"/>
                  </a:cubicBezTo>
                  <a:cubicBezTo>
                    <a:pt x="328" y="151"/>
                    <a:pt x="292" y="116"/>
                    <a:pt x="248" y="116"/>
                  </a:cubicBezTo>
                  <a:cubicBezTo>
                    <a:pt x="204" y="116"/>
                    <a:pt x="169" y="151"/>
                    <a:pt x="169" y="196"/>
                  </a:cubicBezTo>
                  <a:close/>
                  <a:moveTo>
                    <a:pt x="116" y="169"/>
                  </a:moveTo>
                  <a:lnTo>
                    <a:pt x="116" y="169"/>
                  </a:lnTo>
                  <a:cubicBezTo>
                    <a:pt x="124" y="107"/>
                    <a:pt x="186" y="63"/>
                    <a:pt x="248" y="63"/>
                  </a:cubicBezTo>
                  <a:cubicBezTo>
                    <a:pt x="284" y="63"/>
                    <a:pt x="319" y="71"/>
                    <a:pt x="345" y="98"/>
                  </a:cubicBezTo>
                  <a:cubicBezTo>
                    <a:pt x="354" y="107"/>
                    <a:pt x="381" y="107"/>
                    <a:pt x="390" y="98"/>
                  </a:cubicBezTo>
                  <a:cubicBezTo>
                    <a:pt x="399" y="89"/>
                    <a:pt x="399" y="71"/>
                    <a:pt x="390" y="54"/>
                  </a:cubicBezTo>
                  <a:cubicBezTo>
                    <a:pt x="354" y="18"/>
                    <a:pt x="301" y="0"/>
                    <a:pt x="248" y="0"/>
                  </a:cubicBezTo>
                  <a:cubicBezTo>
                    <a:pt x="160" y="0"/>
                    <a:pt x="80" y="54"/>
                    <a:pt x="62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80" y="196"/>
                    <a:pt x="80" y="196"/>
                    <a:pt x="80" y="196"/>
                  </a:cubicBezTo>
                  <a:cubicBezTo>
                    <a:pt x="107" y="196"/>
                    <a:pt x="107" y="178"/>
                    <a:pt x="116" y="169"/>
                  </a:cubicBezTo>
                  <a:close/>
                  <a:moveTo>
                    <a:pt x="416" y="196"/>
                  </a:moveTo>
                  <a:lnTo>
                    <a:pt x="416" y="196"/>
                  </a:lnTo>
                  <a:cubicBezTo>
                    <a:pt x="390" y="196"/>
                    <a:pt x="390" y="222"/>
                    <a:pt x="381" y="231"/>
                  </a:cubicBezTo>
                  <a:cubicBezTo>
                    <a:pt x="372" y="293"/>
                    <a:pt x="319" y="337"/>
                    <a:pt x="248" y="337"/>
                  </a:cubicBezTo>
                  <a:cubicBezTo>
                    <a:pt x="213" y="337"/>
                    <a:pt x="177" y="319"/>
                    <a:pt x="151" y="293"/>
                  </a:cubicBezTo>
                  <a:cubicBezTo>
                    <a:pt x="142" y="284"/>
                    <a:pt x="116" y="284"/>
                    <a:pt x="107" y="293"/>
                  </a:cubicBezTo>
                  <a:cubicBezTo>
                    <a:pt x="97" y="310"/>
                    <a:pt x="97" y="328"/>
                    <a:pt x="107" y="337"/>
                  </a:cubicBezTo>
                  <a:cubicBezTo>
                    <a:pt x="142" y="373"/>
                    <a:pt x="195" y="399"/>
                    <a:pt x="248" y="399"/>
                  </a:cubicBezTo>
                  <a:cubicBezTo>
                    <a:pt x="337" y="399"/>
                    <a:pt x="416" y="337"/>
                    <a:pt x="435" y="257"/>
                  </a:cubicBezTo>
                  <a:cubicBezTo>
                    <a:pt x="496" y="257"/>
                    <a:pt x="496" y="257"/>
                    <a:pt x="496" y="257"/>
                  </a:cubicBezTo>
                  <a:cubicBezTo>
                    <a:pt x="496" y="196"/>
                    <a:pt x="496" y="196"/>
                    <a:pt x="496" y="196"/>
                  </a:cubicBezTo>
                  <a:lnTo>
                    <a:pt x="416" y="19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3" name="Google Shape;2143;p41"/>
            <p:cNvSpPr/>
            <p:nvPr/>
          </p:nvSpPr>
          <p:spPr>
            <a:xfrm>
              <a:off x="4084638" y="3290888"/>
              <a:ext cx="150812" cy="184150"/>
            </a:xfrm>
            <a:custGeom>
              <a:rect b="b" l="l" r="r" t="t"/>
              <a:pathLst>
                <a:path extrusionOk="0" h="409" w="337">
                  <a:moveTo>
                    <a:pt x="168" y="0"/>
                  </a:moveTo>
                  <a:lnTo>
                    <a:pt x="168" y="0"/>
                  </a:lnTo>
                  <a:cubicBezTo>
                    <a:pt x="62" y="0"/>
                    <a:pt x="0" y="36"/>
                    <a:pt x="0" y="62"/>
                  </a:cubicBezTo>
                  <a:cubicBezTo>
                    <a:pt x="35" y="363"/>
                    <a:pt x="35" y="363"/>
                    <a:pt x="35" y="363"/>
                  </a:cubicBezTo>
                  <a:cubicBezTo>
                    <a:pt x="35" y="372"/>
                    <a:pt x="88" y="408"/>
                    <a:pt x="168" y="408"/>
                  </a:cubicBezTo>
                  <a:cubicBezTo>
                    <a:pt x="248" y="408"/>
                    <a:pt x="301" y="372"/>
                    <a:pt x="301" y="363"/>
                  </a:cubicBezTo>
                  <a:cubicBezTo>
                    <a:pt x="336" y="62"/>
                    <a:pt x="336" y="62"/>
                    <a:pt x="336" y="62"/>
                  </a:cubicBezTo>
                  <a:cubicBezTo>
                    <a:pt x="336" y="36"/>
                    <a:pt x="274" y="0"/>
                    <a:pt x="168" y="0"/>
                  </a:cubicBezTo>
                  <a:close/>
                  <a:moveTo>
                    <a:pt x="168" y="107"/>
                  </a:moveTo>
                  <a:lnTo>
                    <a:pt x="168" y="107"/>
                  </a:lnTo>
                  <a:cubicBezTo>
                    <a:pt x="88" y="107"/>
                    <a:pt x="35" y="80"/>
                    <a:pt x="35" y="71"/>
                  </a:cubicBezTo>
                  <a:cubicBezTo>
                    <a:pt x="35" y="62"/>
                    <a:pt x="88" y="36"/>
                    <a:pt x="168" y="36"/>
                  </a:cubicBezTo>
                  <a:cubicBezTo>
                    <a:pt x="248" y="36"/>
                    <a:pt x="301" y="62"/>
                    <a:pt x="301" y="71"/>
                  </a:cubicBezTo>
                  <a:cubicBezTo>
                    <a:pt x="301" y="80"/>
                    <a:pt x="248" y="107"/>
                    <a:pt x="168" y="1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4" name="Google Shape;2144;p41"/>
            <p:cNvSpPr/>
            <p:nvPr/>
          </p:nvSpPr>
          <p:spPr>
            <a:xfrm>
              <a:off x="8485188" y="2844800"/>
              <a:ext cx="223837" cy="214313"/>
            </a:xfrm>
            <a:custGeom>
              <a:rect b="b" l="l" r="r" t="t"/>
              <a:pathLst>
                <a:path extrusionOk="0" h="480" w="497">
                  <a:moveTo>
                    <a:pt x="425" y="160"/>
                  </a:moveTo>
                  <a:lnTo>
                    <a:pt x="425" y="160"/>
                  </a:lnTo>
                  <a:cubicBezTo>
                    <a:pt x="372" y="18"/>
                    <a:pt x="372" y="18"/>
                    <a:pt x="372" y="18"/>
                  </a:cubicBezTo>
                  <a:cubicBezTo>
                    <a:pt x="372" y="9"/>
                    <a:pt x="354" y="0"/>
                    <a:pt x="346" y="9"/>
                  </a:cubicBezTo>
                  <a:cubicBezTo>
                    <a:pt x="9" y="134"/>
                    <a:pt x="9" y="134"/>
                    <a:pt x="9" y="134"/>
                  </a:cubicBezTo>
                  <a:cubicBezTo>
                    <a:pt x="0" y="134"/>
                    <a:pt x="0" y="143"/>
                    <a:pt x="0" y="160"/>
                  </a:cubicBezTo>
                  <a:cubicBezTo>
                    <a:pt x="53" y="302"/>
                    <a:pt x="53" y="302"/>
                    <a:pt x="53" y="302"/>
                  </a:cubicBezTo>
                  <a:cubicBezTo>
                    <a:pt x="53" y="222"/>
                    <a:pt x="53" y="222"/>
                    <a:pt x="53" y="222"/>
                  </a:cubicBezTo>
                  <a:cubicBezTo>
                    <a:pt x="53" y="187"/>
                    <a:pt x="80" y="160"/>
                    <a:pt x="115" y="160"/>
                  </a:cubicBezTo>
                  <a:cubicBezTo>
                    <a:pt x="203" y="160"/>
                    <a:pt x="203" y="160"/>
                    <a:pt x="203" y="160"/>
                  </a:cubicBezTo>
                  <a:cubicBezTo>
                    <a:pt x="309" y="89"/>
                    <a:pt x="309" y="89"/>
                    <a:pt x="309" y="89"/>
                  </a:cubicBezTo>
                  <a:cubicBezTo>
                    <a:pt x="372" y="160"/>
                    <a:pt x="372" y="160"/>
                    <a:pt x="372" y="160"/>
                  </a:cubicBezTo>
                  <a:lnTo>
                    <a:pt x="425" y="160"/>
                  </a:lnTo>
                  <a:close/>
                  <a:moveTo>
                    <a:pt x="478" y="204"/>
                  </a:moveTo>
                  <a:lnTo>
                    <a:pt x="478" y="204"/>
                  </a:lnTo>
                  <a:cubicBezTo>
                    <a:pt x="115" y="204"/>
                    <a:pt x="115" y="204"/>
                    <a:pt x="115" y="204"/>
                  </a:cubicBezTo>
                  <a:cubicBezTo>
                    <a:pt x="106" y="204"/>
                    <a:pt x="97" y="213"/>
                    <a:pt x="97" y="222"/>
                  </a:cubicBezTo>
                  <a:cubicBezTo>
                    <a:pt x="97" y="462"/>
                    <a:pt x="97" y="462"/>
                    <a:pt x="97" y="462"/>
                  </a:cubicBezTo>
                  <a:cubicBezTo>
                    <a:pt x="97" y="470"/>
                    <a:pt x="106" y="479"/>
                    <a:pt x="115" y="479"/>
                  </a:cubicBezTo>
                  <a:cubicBezTo>
                    <a:pt x="478" y="479"/>
                    <a:pt x="478" y="479"/>
                    <a:pt x="478" y="479"/>
                  </a:cubicBezTo>
                  <a:cubicBezTo>
                    <a:pt x="487" y="479"/>
                    <a:pt x="496" y="470"/>
                    <a:pt x="496" y="462"/>
                  </a:cubicBezTo>
                  <a:cubicBezTo>
                    <a:pt x="496" y="222"/>
                    <a:pt x="496" y="222"/>
                    <a:pt x="496" y="222"/>
                  </a:cubicBezTo>
                  <a:cubicBezTo>
                    <a:pt x="496" y="213"/>
                    <a:pt x="487" y="204"/>
                    <a:pt x="478" y="204"/>
                  </a:cubicBezTo>
                  <a:close/>
                  <a:moveTo>
                    <a:pt x="452" y="426"/>
                  </a:moveTo>
                  <a:lnTo>
                    <a:pt x="452" y="426"/>
                  </a:lnTo>
                  <a:cubicBezTo>
                    <a:pt x="150" y="426"/>
                    <a:pt x="150" y="426"/>
                    <a:pt x="150" y="426"/>
                  </a:cubicBezTo>
                  <a:cubicBezTo>
                    <a:pt x="150" y="391"/>
                    <a:pt x="150" y="391"/>
                    <a:pt x="150" y="391"/>
                  </a:cubicBezTo>
                  <a:cubicBezTo>
                    <a:pt x="195" y="275"/>
                    <a:pt x="195" y="275"/>
                    <a:pt x="195" y="275"/>
                  </a:cubicBezTo>
                  <a:cubicBezTo>
                    <a:pt x="265" y="364"/>
                    <a:pt x="265" y="364"/>
                    <a:pt x="265" y="364"/>
                  </a:cubicBezTo>
                  <a:cubicBezTo>
                    <a:pt x="328" y="302"/>
                    <a:pt x="328" y="302"/>
                    <a:pt x="328" y="302"/>
                  </a:cubicBezTo>
                  <a:cubicBezTo>
                    <a:pt x="416" y="266"/>
                    <a:pt x="416" y="266"/>
                    <a:pt x="416" y="266"/>
                  </a:cubicBezTo>
                  <a:cubicBezTo>
                    <a:pt x="452" y="347"/>
                    <a:pt x="452" y="347"/>
                    <a:pt x="452" y="347"/>
                  </a:cubicBezTo>
                  <a:lnTo>
                    <a:pt x="452" y="42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5" name="Google Shape;2145;p41"/>
            <p:cNvSpPr/>
            <p:nvPr/>
          </p:nvSpPr>
          <p:spPr>
            <a:xfrm>
              <a:off x="7180263" y="2852738"/>
              <a:ext cx="160337" cy="203200"/>
            </a:xfrm>
            <a:custGeom>
              <a:rect b="b" l="l" r="r" t="t"/>
              <a:pathLst>
                <a:path extrusionOk="0" h="453" w="356">
                  <a:moveTo>
                    <a:pt x="302" y="0"/>
                  </a:moveTo>
                  <a:lnTo>
                    <a:pt x="302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27" y="0"/>
                    <a:pt x="0" y="27"/>
                    <a:pt x="0" y="54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426"/>
                    <a:pt x="27" y="452"/>
                    <a:pt x="53" y="452"/>
                  </a:cubicBezTo>
                  <a:cubicBezTo>
                    <a:pt x="302" y="452"/>
                    <a:pt x="302" y="452"/>
                    <a:pt x="302" y="452"/>
                  </a:cubicBezTo>
                  <a:cubicBezTo>
                    <a:pt x="328" y="452"/>
                    <a:pt x="355" y="426"/>
                    <a:pt x="355" y="399"/>
                  </a:cubicBezTo>
                  <a:cubicBezTo>
                    <a:pt x="355" y="54"/>
                    <a:pt x="355" y="54"/>
                    <a:pt x="355" y="54"/>
                  </a:cubicBezTo>
                  <a:cubicBezTo>
                    <a:pt x="355" y="27"/>
                    <a:pt x="328" y="0"/>
                    <a:pt x="302" y="0"/>
                  </a:cubicBezTo>
                  <a:close/>
                  <a:moveTo>
                    <a:pt x="302" y="399"/>
                  </a:moveTo>
                  <a:lnTo>
                    <a:pt x="302" y="399"/>
                  </a:lnTo>
                  <a:cubicBezTo>
                    <a:pt x="53" y="399"/>
                    <a:pt x="53" y="399"/>
                    <a:pt x="53" y="399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302" y="54"/>
                    <a:pt x="302" y="54"/>
                    <a:pt x="302" y="54"/>
                  </a:cubicBezTo>
                  <a:lnTo>
                    <a:pt x="302" y="39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6" name="Google Shape;2146;p41"/>
            <p:cNvSpPr/>
            <p:nvPr/>
          </p:nvSpPr>
          <p:spPr>
            <a:xfrm>
              <a:off x="8039100" y="2876550"/>
              <a:ext cx="223838" cy="153988"/>
            </a:xfrm>
            <a:custGeom>
              <a:rect b="b" l="l" r="r" t="t"/>
              <a:pathLst>
                <a:path extrusionOk="0" h="346" w="498">
                  <a:moveTo>
                    <a:pt x="0" y="44"/>
                  </a:moveTo>
                  <a:lnTo>
                    <a:pt x="0" y="44"/>
                  </a:lnTo>
                  <a:cubicBezTo>
                    <a:pt x="0" y="292"/>
                    <a:pt x="0" y="292"/>
                    <a:pt x="0" y="292"/>
                  </a:cubicBezTo>
                  <a:cubicBezTo>
                    <a:pt x="0" y="319"/>
                    <a:pt x="18" y="345"/>
                    <a:pt x="53" y="345"/>
                  </a:cubicBezTo>
                  <a:cubicBezTo>
                    <a:pt x="444" y="345"/>
                    <a:pt x="444" y="345"/>
                    <a:pt x="444" y="345"/>
                  </a:cubicBezTo>
                  <a:cubicBezTo>
                    <a:pt x="470" y="345"/>
                    <a:pt x="497" y="319"/>
                    <a:pt x="497" y="292"/>
                  </a:cubicBezTo>
                  <a:cubicBezTo>
                    <a:pt x="497" y="44"/>
                    <a:pt x="497" y="44"/>
                    <a:pt x="497" y="44"/>
                  </a:cubicBezTo>
                  <a:cubicBezTo>
                    <a:pt x="497" y="17"/>
                    <a:pt x="470" y="0"/>
                    <a:pt x="444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18" y="0"/>
                    <a:pt x="0" y="17"/>
                    <a:pt x="0" y="44"/>
                  </a:cubicBezTo>
                  <a:close/>
                  <a:moveTo>
                    <a:pt x="444" y="44"/>
                  </a:moveTo>
                  <a:lnTo>
                    <a:pt x="444" y="44"/>
                  </a:lnTo>
                  <a:cubicBezTo>
                    <a:pt x="444" y="292"/>
                    <a:pt x="444" y="292"/>
                    <a:pt x="444" y="292"/>
                  </a:cubicBezTo>
                  <a:cubicBezTo>
                    <a:pt x="53" y="292"/>
                    <a:pt x="53" y="292"/>
                    <a:pt x="53" y="292"/>
                  </a:cubicBezTo>
                  <a:cubicBezTo>
                    <a:pt x="53" y="44"/>
                    <a:pt x="53" y="44"/>
                    <a:pt x="53" y="44"/>
                  </a:cubicBezTo>
                  <a:lnTo>
                    <a:pt x="444" y="4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7" name="Google Shape;2147;p41"/>
            <p:cNvSpPr/>
            <p:nvPr/>
          </p:nvSpPr>
          <p:spPr>
            <a:xfrm>
              <a:off x="7594600" y="2840038"/>
              <a:ext cx="223838" cy="227012"/>
            </a:xfrm>
            <a:custGeom>
              <a:rect b="b" l="l" r="r" t="t"/>
              <a:pathLst>
                <a:path extrusionOk="0" h="506" w="497">
                  <a:moveTo>
                    <a:pt x="479" y="186"/>
                  </a:moveTo>
                  <a:lnTo>
                    <a:pt x="479" y="186"/>
                  </a:lnTo>
                  <a:cubicBezTo>
                    <a:pt x="292" y="142"/>
                    <a:pt x="292" y="142"/>
                    <a:pt x="292" y="142"/>
                  </a:cubicBezTo>
                  <a:cubicBezTo>
                    <a:pt x="266" y="17"/>
                    <a:pt x="266" y="17"/>
                    <a:pt x="266" y="17"/>
                  </a:cubicBezTo>
                  <a:cubicBezTo>
                    <a:pt x="257" y="8"/>
                    <a:pt x="248" y="0"/>
                    <a:pt x="239" y="0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0" y="71"/>
                    <a:pt x="0" y="80"/>
                    <a:pt x="0" y="89"/>
                  </a:cubicBezTo>
                  <a:cubicBezTo>
                    <a:pt x="79" y="390"/>
                    <a:pt x="79" y="390"/>
                    <a:pt x="79" y="390"/>
                  </a:cubicBezTo>
                  <a:cubicBezTo>
                    <a:pt x="79" y="399"/>
                    <a:pt x="97" y="399"/>
                    <a:pt x="107" y="399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77" y="425"/>
                    <a:pt x="177" y="425"/>
                    <a:pt x="177" y="425"/>
                  </a:cubicBezTo>
                  <a:cubicBezTo>
                    <a:pt x="177" y="434"/>
                    <a:pt x="186" y="443"/>
                    <a:pt x="195" y="443"/>
                  </a:cubicBezTo>
                  <a:cubicBezTo>
                    <a:pt x="398" y="496"/>
                    <a:pt x="398" y="496"/>
                    <a:pt x="398" y="496"/>
                  </a:cubicBezTo>
                  <a:cubicBezTo>
                    <a:pt x="407" y="505"/>
                    <a:pt x="416" y="496"/>
                    <a:pt x="426" y="487"/>
                  </a:cubicBezTo>
                  <a:cubicBezTo>
                    <a:pt x="496" y="212"/>
                    <a:pt x="496" y="212"/>
                    <a:pt x="496" y="212"/>
                  </a:cubicBezTo>
                  <a:cubicBezTo>
                    <a:pt x="496" y="204"/>
                    <a:pt x="488" y="186"/>
                    <a:pt x="479" y="186"/>
                  </a:cubicBezTo>
                  <a:close/>
                  <a:moveTo>
                    <a:pt x="35" y="97"/>
                  </a:moveTo>
                  <a:lnTo>
                    <a:pt x="35" y="97"/>
                  </a:lnTo>
                  <a:cubicBezTo>
                    <a:pt x="230" y="44"/>
                    <a:pt x="230" y="44"/>
                    <a:pt x="230" y="44"/>
                  </a:cubicBezTo>
                  <a:cubicBezTo>
                    <a:pt x="310" y="310"/>
                    <a:pt x="310" y="310"/>
                    <a:pt x="310" y="310"/>
                  </a:cubicBezTo>
                  <a:cubicBezTo>
                    <a:pt x="116" y="364"/>
                    <a:pt x="116" y="364"/>
                    <a:pt x="116" y="364"/>
                  </a:cubicBezTo>
                  <a:lnTo>
                    <a:pt x="35" y="97"/>
                  </a:lnTo>
                  <a:close/>
                  <a:moveTo>
                    <a:pt x="389" y="461"/>
                  </a:moveTo>
                  <a:lnTo>
                    <a:pt x="389" y="461"/>
                  </a:lnTo>
                  <a:cubicBezTo>
                    <a:pt x="222" y="417"/>
                    <a:pt x="222" y="417"/>
                    <a:pt x="222" y="417"/>
                  </a:cubicBezTo>
                  <a:cubicBezTo>
                    <a:pt x="230" y="364"/>
                    <a:pt x="230" y="364"/>
                    <a:pt x="230" y="364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36" y="336"/>
                    <a:pt x="345" y="327"/>
                    <a:pt x="345" y="319"/>
                  </a:cubicBezTo>
                  <a:cubicBezTo>
                    <a:pt x="310" y="177"/>
                    <a:pt x="310" y="177"/>
                    <a:pt x="310" y="177"/>
                  </a:cubicBezTo>
                  <a:cubicBezTo>
                    <a:pt x="451" y="212"/>
                    <a:pt x="451" y="212"/>
                    <a:pt x="451" y="212"/>
                  </a:cubicBezTo>
                  <a:lnTo>
                    <a:pt x="389" y="46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8" name="Google Shape;2148;p41"/>
            <p:cNvSpPr/>
            <p:nvPr/>
          </p:nvSpPr>
          <p:spPr>
            <a:xfrm>
              <a:off x="8496300" y="1084263"/>
              <a:ext cx="200025" cy="177800"/>
            </a:xfrm>
            <a:custGeom>
              <a:rect b="b" l="l" r="r" t="t"/>
              <a:pathLst>
                <a:path extrusionOk="0" h="399" w="444">
                  <a:moveTo>
                    <a:pt x="426" y="0"/>
                  </a:moveTo>
                  <a:lnTo>
                    <a:pt x="426" y="0"/>
                  </a:ln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8"/>
                    <a:pt x="0" y="1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443" y="70"/>
                    <a:pt x="443" y="70"/>
                    <a:pt x="443" y="70"/>
                  </a:cubicBezTo>
                  <a:cubicBezTo>
                    <a:pt x="443" y="17"/>
                    <a:pt x="443" y="17"/>
                    <a:pt x="443" y="17"/>
                  </a:cubicBezTo>
                  <a:cubicBezTo>
                    <a:pt x="443" y="8"/>
                    <a:pt x="434" y="0"/>
                    <a:pt x="426" y="0"/>
                  </a:cubicBezTo>
                  <a:close/>
                  <a:moveTo>
                    <a:pt x="27" y="363"/>
                  </a:moveTo>
                  <a:lnTo>
                    <a:pt x="27" y="363"/>
                  </a:lnTo>
                  <a:cubicBezTo>
                    <a:pt x="27" y="380"/>
                    <a:pt x="36" y="398"/>
                    <a:pt x="54" y="398"/>
                  </a:cubicBezTo>
                  <a:cubicBezTo>
                    <a:pt x="381" y="398"/>
                    <a:pt x="381" y="398"/>
                    <a:pt x="381" y="398"/>
                  </a:cubicBezTo>
                  <a:cubicBezTo>
                    <a:pt x="408" y="398"/>
                    <a:pt x="417" y="380"/>
                    <a:pt x="417" y="363"/>
                  </a:cubicBezTo>
                  <a:cubicBezTo>
                    <a:pt x="417" y="97"/>
                    <a:pt x="417" y="97"/>
                    <a:pt x="417" y="97"/>
                  </a:cubicBezTo>
                  <a:cubicBezTo>
                    <a:pt x="27" y="97"/>
                    <a:pt x="27" y="97"/>
                    <a:pt x="27" y="97"/>
                  </a:cubicBezTo>
                  <a:lnTo>
                    <a:pt x="27" y="363"/>
                  </a:lnTo>
                  <a:close/>
                  <a:moveTo>
                    <a:pt x="151" y="150"/>
                  </a:moveTo>
                  <a:lnTo>
                    <a:pt x="151" y="150"/>
                  </a:lnTo>
                  <a:cubicBezTo>
                    <a:pt x="293" y="150"/>
                    <a:pt x="293" y="150"/>
                    <a:pt x="293" y="150"/>
                  </a:cubicBezTo>
                  <a:cubicBezTo>
                    <a:pt x="293" y="194"/>
                    <a:pt x="293" y="194"/>
                    <a:pt x="293" y="194"/>
                  </a:cubicBezTo>
                  <a:cubicBezTo>
                    <a:pt x="151" y="194"/>
                    <a:pt x="151" y="194"/>
                    <a:pt x="151" y="194"/>
                  </a:cubicBezTo>
                  <a:lnTo>
                    <a:pt x="151" y="1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9" name="Google Shape;2149;p41"/>
            <p:cNvSpPr/>
            <p:nvPr/>
          </p:nvSpPr>
          <p:spPr>
            <a:xfrm>
              <a:off x="8051800" y="1071563"/>
              <a:ext cx="200025" cy="200025"/>
            </a:xfrm>
            <a:custGeom>
              <a:rect b="b" l="l" r="r" t="t"/>
              <a:pathLst>
                <a:path extrusionOk="0" h="445" w="444">
                  <a:moveTo>
                    <a:pt x="70" y="400"/>
                  </a:moveTo>
                  <a:lnTo>
                    <a:pt x="70" y="400"/>
                  </a:lnTo>
                  <a:cubicBezTo>
                    <a:pt x="70" y="426"/>
                    <a:pt x="98" y="444"/>
                    <a:pt x="124" y="444"/>
                  </a:cubicBezTo>
                  <a:cubicBezTo>
                    <a:pt x="151" y="444"/>
                    <a:pt x="168" y="426"/>
                    <a:pt x="168" y="400"/>
                  </a:cubicBezTo>
                  <a:cubicBezTo>
                    <a:pt x="168" y="373"/>
                    <a:pt x="151" y="346"/>
                    <a:pt x="124" y="346"/>
                  </a:cubicBezTo>
                  <a:cubicBezTo>
                    <a:pt x="98" y="346"/>
                    <a:pt x="70" y="373"/>
                    <a:pt x="70" y="400"/>
                  </a:cubicBezTo>
                  <a:close/>
                  <a:moveTo>
                    <a:pt x="319" y="400"/>
                  </a:moveTo>
                  <a:lnTo>
                    <a:pt x="319" y="400"/>
                  </a:lnTo>
                  <a:cubicBezTo>
                    <a:pt x="319" y="426"/>
                    <a:pt x="345" y="444"/>
                    <a:pt x="372" y="444"/>
                  </a:cubicBezTo>
                  <a:cubicBezTo>
                    <a:pt x="399" y="444"/>
                    <a:pt x="417" y="426"/>
                    <a:pt x="417" y="400"/>
                  </a:cubicBezTo>
                  <a:cubicBezTo>
                    <a:pt x="417" y="373"/>
                    <a:pt x="399" y="346"/>
                    <a:pt x="372" y="346"/>
                  </a:cubicBezTo>
                  <a:cubicBezTo>
                    <a:pt x="345" y="346"/>
                    <a:pt x="319" y="373"/>
                    <a:pt x="319" y="400"/>
                  </a:cubicBezTo>
                  <a:close/>
                  <a:moveTo>
                    <a:pt x="159" y="284"/>
                  </a:moveTo>
                  <a:lnTo>
                    <a:pt x="159" y="284"/>
                  </a:lnTo>
                  <a:cubicBezTo>
                    <a:pt x="434" y="204"/>
                    <a:pt x="434" y="204"/>
                    <a:pt x="434" y="204"/>
                  </a:cubicBezTo>
                  <a:cubicBezTo>
                    <a:pt x="443" y="204"/>
                    <a:pt x="443" y="195"/>
                    <a:pt x="443" y="187"/>
                  </a:cubicBezTo>
                  <a:cubicBezTo>
                    <a:pt x="443" y="54"/>
                    <a:pt x="443" y="54"/>
                    <a:pt x="443" y="54"/>
                  </a:cubicBezTo>
                  <a:cubicBezTo>
                    <a:pt x="98" y="54"/>
                    <a:pt x="98" y="54"/>
                    <a:pt x="98" y="54"/>
                  </a:cubicBezTo>
                  <a:cubicBezTo>
                    <a:pt x="98" y="10"/>
                    <a:pt x="98" y="10"/>
                    <a:pt x="98" y="10"/>
                  </a:cubicBezTo>
                  <a:lnTo>
                    <a:pt x="89" y="0"/>
                  </a:ln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10"/>
                    <a:pt x="0" y="1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98" y="275"/>
                    <a:pt x="98" y="275"/>
                    <a:pt x="98" y="275"/>
                  </a:cubicBezTo>
                  <a:cubicBezTo>
                    <a:pt x="98" y="302"/>
                    <a:pt x="98" y="302"/>
                    <a:pt x="98" y="302"/>
                  </a:cubicBezTo>
                  <a:cubicBezTo>
                    <a:pt x="98" y="338"/>
                    <a:pt x="98" y="338"/>
                    <a:pt x="98" y="338"/>
                  </a:cubicBezTo>
                  <a:cubicBezTo>
                    <a:pt x="98" y="346"/>
                    <a:pt x="106" y="346"/>
                    <a:pt x="106" y="346"/>
                  </a:cubicBezTo>
                  <a:cubicBezTo>
                    <a:pt x="124" y="346"/>
                    <a:pt x="124" y="346"/>
                    <a:pt x="124" y="346"/>
                  </a:cubicBezTo>
                  <a:cubicBezTo>
                    <a:pt x="372" y="346"/>
                    <a:pt x="372" y="346"/>
                    <a:pt x="372" y="346"/>
                  </a:cubicBezTo>
                  <a:cubicBezTo>
                    <a:pt x="434" y="346"/>
                    <a:pt x="434" y="346"/>
                    <a:pt x="434" y="346"/>
                  </a:cubicBezTo>
                  <a:cubicBezTo>
                    <a:pt x="443" y="346"/>
                    <a:pt x="443" y="346"/>
                    <a:pt x="443" y="338"/>
                  </a:cubicBezTo>
                  <a:cubicBezTo>
                    <a:pt x="443" y="302"/>
                    <a:pt x="443" y="302"/>
                    <a:pt x="443" y="302"/>
                  </a:cubicBezTo>
                  <a:cubicBezTo>
                    <a:pt x="168" y="302"/>
                    <a:pt x="168" y="302"/>
                    <a:pt x="168" y="302"/>
                  </a:cubicBezTo>
                  <a:cubicBezTo>
                    <a:pt x="133" y="302"/>
                    <a:pt x="133" y="284"/>
                    <a:pt x="159" y="2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0" name="Google Shape;2150;p41"/>
            <p:cNvSpPr/>
            <p:nvPr/>
          </p:nvSpPr>
          <p:spPr>
            <a:xfrm>
              <a:off x="7626350" y="1060450"/>
              <a:ext cx="160338" cy="222250"/>
            </a:xfrm>
            <a:custGeom>
              <a:rect b="b" l="l" r="r" t="t"/>
              <a:pathLst>
                <a:path extrusionOk="0" h="497" w="356">
                  <a:moveTo>
                    <a:pt x="318" y="54"/>
                  </a:moveTo>
                  <a:lnTo>
                    <a:pt x="318" y="54"/>
                  </a:lnTo>
                  <a:cubicBezTo>
                    <a:pt x="283" y="124"/>
                    <a:pt x="283" y="124"/>
                    <a:pt x="283" y="124"/>
                  </a:cubicBezTo>
                  <a:cubicBezTo>
                    <a:pt x="71" y="124"/>
                    <a:pt x="71" y="124"/>
                    <a:pt x="71" y="12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17" y="54"/>
                    <a:pt x="0" y="71"/>
                    <a:pt x="0" y="89"/>
                  </a:cubicBezTo>
                  <a:cubicBezTo>
                    <a:pt x="0" y="461"/>
                    <a:pt x="0" y="461"/>
                    <a:pt x="0" y="461"/>
                  </a:cubicBezTo>
                  <a:cubicBezTo>
                    <a:pt x="0" y="487"/>
                    <a:pt x="17" y="496"/>
                    <a:pt x="36" y="496"/>
                  </a:cubicBezTo>
                  <a:cubicBezTo>
                    <a:pt x="318" y="496"/>
                    <a:pt x="318" y="496"/>
                    <a:pt x="318" y="496"/>
                  </a:cubicBezTo>
                  <a:cubicBezTo>
                    <a:pt x="336" y="496"/>
                    <a:pt x="355" y="487"/>
                    <a:pt x="355" y="461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5" y="71"/>
                    <a:pt x="336" y="54"/>
                    <a:pt x="318" y="54"/>
                  </a:cubicBezTo>
                  <a:close/>
                  <a:moveTo>
                    <a:pt x="265" y="98"/>
                  </a:moveTo>
                  <a:lnTo>
                    <a:pt x="265" y="98"/>
                  </a:lnTo>
                  <a:cubicBezTo>
                    <a:pt x="292" y="54"/>
                    <a:pt x="292" y="54"/>
                    <a:pt x="292" y="54"/>
                  </a:cubicBezTo>
                  <a:cubicBezTo>
                    <a:pt x="230" y="54"/>
                    <a:pt x="230" y="54"/>
                    <a:pt x="230" y="54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89" y="98"/>
                    <a:pt x="89" y="98"/>
                    <a:pt x="89" y="98"/>
                  </a:cubicBezTo>
                  <a:lnTo>
                    <a:pt x="265" y="9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1" name="Google Shape;2151;p41"/>
            <p:cNvSpPr/>
            <p:nvPr/>
          </p:nvSpPr>
          <p:spPr>
            <a:xfrm>
              <a:off x="5862638" y="3716338"/>
              <a:ext cx="163512" cy="222250"/>
            </a:xfrm>
            <a:custGeom>
              <a:rect b="b" l="l" r="r" t="t"/>
              <a:pathLst>
                <a:path extrusionOk="0" h="498" w="364">
                  <a:moveTo>
                    <a:pt x="106" y="479"/>
                  </a:moveTo>
                  <a:lnTo>
                    <a:pt x="106" y="479"/>
                  </a:lnTo>
                  <a:cubicBezTo>
                    <a:pt x="123" y="488"/>
                    <a:pt x="150" y="497"/>
                    <a:pt x="176" y="497"/>
                  </a:cubicBezTo>
                  <a:cubicBezTo>
                    <a:pt x="203" y="497"/>
                    <a:pt x="229" y="488"/>
                    <a:pt x="248" y="479"/>
                  </a:cubicBezTo>
                  <a:cubicBezTo>
                    <a:pt x="248" y="426"/>
                    <a:pt x="248" y="426"/>
                    <a:pt x="248" y="426"/>
                  </a:cubicBezTo>
                  <a:cubicBezTo>
                    <a:pt x="106" y="426"/>
                    <a:pt x="106" y="426"/>
                    <a:pt x="106" y="426"/>
                  </a:cubicBezTo>
                  <a:lnTo>
                    <a:pt x="106" y="479"/>
                  </a:lnTo>
                  <a:close/>
                  <a:moveTo>
                    <a:pt x="248" y="400"/>
                  </a:moveTo>
                  <a:lnTo>
                    <a:pt x="248" y="400"/>
                  </a:lnTo>
                  <a:cubicBezTo>
                    <a:pt x="248" y="293"/>
                    <a:pt x="363" y="258"/>
                    <a:pt x="354" y="151"/>
                  </a:cubicBezTo>
                  <a:cubicBezTo>
                    <a:pt x="345" y="80"/>
                    <a:pt x="301" y="0"/>
                    <a:pt x="176" y="0"/>
                  </a:cubicBezTo>
                  <a:cubicBezTo>
                    <a:pt x="53" y="0"/>
                    <a:pt x="9" y="80"/>
                    <a:pt x="0" y="151"/>
                  </a:cubicBezTo>
                  <a:cubicBezTo>
                    <a:pt x="0" y="258"/>
                    <a:pt x="106" y="293"/>
                    <a:pt x="106" y="400"/>
                  </a:cubicBezTo>
                  <a:lnTo>
                    <a:pt x="248" y="400"/>
                  </a:lnTo>
                  <a:close/>
                  <a:moveTo>
                    <a:pt x="53" y="151"/>
                  </a:moveTo>
                  <a:lnTo>
                    <a:pt x="53" y="151"/>
                  </a:lnTo>
                  <a:cubicBezTo>
                    <a:pt x="62" y="89"/>
                    <a:pt x="106" y="53"/>
                    <a:pt x="176" y="53"/>
                  </a:cubicBezTo>
                  <a:cubicBezTo>
                    <a:pt x="248" y="53"/>
                    <a:pt x="292" y="89"/>
                    <a:pt x="301" y="151"/>
                  </a:cubicBezTo>
                  <a:cubicBezTo>
                    <a:pt x="301" y="187"/>
                    <a:pt x="283" y="213"/>
                    <a:pt x="257" y="249"/>
                  </a:cubicBezTo>
                  <a:cubicBezTo>
                    <a:pt x="229" y="275"/>
                    <a:pt x="213" y="311"/>
                    <a:pt x="194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11"/>
                    <a:pt x="123" y="275"/>
                    <a:pt x="97" y="249"/>
                  </a:cubicBezTo>
                  <a:cubicBezTo>
                    <a:pt x="70" y="213"/>
                    <a:pt x="53" y="187"/>
                    <a:pt x="53" y="1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2" name="Google Shape;2152;p41"/>
            <p:cNvSpPr/>
            <p:nvPr/>
          </p:nvSpPr>
          <p:spPr>
            <a:xfrm>
              <a:off x="8485188" y="2443163"/>
              <a:ext cx="223837" cy="130175"/>
            </a:xfrm>
            <a:custGeom>
              <a:rect b="b" l="l" r="r" t="t"/>
              <a:pathLst>
                <a:path extrusionOk="0" h="293" w="497">
                  <a:moveTo>
                    <a:pt x="124" y="221"/>
                  </a:moveTo>
                  <a:lnTo>
                    <a:pt x="124" y="221"/>
                  </a:lnTo>
                  <a:cubicBezTo>
                    <a:pt x="124" y="97"/>
                    <a:pt x="124" y="97"/>
                    <a:pt x="124" y="97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3" y="248"/>
                    <a:pt x="53" y="248"/>
                    <a:pt x="53" y="248"/>
                  </a:cubicBezTo>
                  <a:cubicBezTo>
                    <a:pt x="53" y="274"/>
                    <a:pt x="71" y="292"/>
                    <a:pt x="97" y="292"/>
                  </a:cubicBezTo>
                  <a:cubicBezTo>
                    <a:pt x="319" y="292"/>
                    <a:pt x="319" y="292"/>
                    <a:pt x="319" y="292"/>
                  </a:cubicBezTo>
                  <a:cubicBezTo>
                    <a:pt x="256" y="221"/>
                    <a:pt x="256" y="221"/>
                    <a:pt x="256" y="221"/>
                  </a:cubicBezTo>
                  <a:lnTo>
                    <a:pt x="124" y="221"/>
                  </a:lnTo>
                  <a:close/>
                  <a:moveTo>
                    <a:pt x="443" y="195"/>
                  </a:moveTo>
                  <a:lnTo>
                    <a:pt x="443" y="195"/>
                  </a:lnTo>
                  <a:cubicBezTo>
                    <a:pt x="443" y="44"/>
                    <a:pt x="443" y="44"/>
                    <a:pt x="443" y="44"/>
                  </a:cubicBezTo>
                  <a:cubicBezTo>
                    <a:pt x="443" y="17"/>
                    <a:pt x="425" y="0"/>
                    <a:pt x="399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239" y="61"/>
                    <a:pt x="239" y="61"/>
                    <a:pt x="239" y="61"/>
                  </a:cubicBezTo>
                  <a:cubicBezTo>
                    <a:pt x="372" y="61"/>
                    <a:pt x="372" y="61"/>
                    <a:pt x="372" y="61"/>
                  </a:cubicBezTo>
                  <a:cubicBezTo>
                    <a:pt x="372" y="195"/>
                    <a:pt x="372" y="195"/>
                    <a:pt x="372" y="195"/>
                  </a:cubicBezTo>
                  <a:cubicBezTo>
                    <a:pt x="319" y="195"/>
                    <a:pt x="319" y="195"/>
                    <a:pt x="319" y="195"/>
                  </a:cubicBezTo>
                  <a:cubicBezTo>
                    <a:pt x="407" y="292"/>
                    <a:pt x="407" y="292"/>
                    <a:pt x="407" y="292"/>
                  </a:cubicBezTo>
                  <a:cubicBezTo>
                    <a:pt x="496" y="195"/>
                    <a:pt x="496" y="195"/>
                    <a:pt x="496" y="195"/>
                  </a:cubicBezTo>
                  <a:lnTo>
                    <a:pt x="443" y="1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3" name="Google Shape;2153;p41"/>
            <p:cNvSpPr/>
            <p:nvPr/>
          </p:nvSpPr>
          <p:spPr>
            <a:xfrm>
              <a:off x="6751638" y="2381250"/>
              <a:ext cx="160337" cy="217488"/>
            </a:xfrm>
            <a:custGeom>
              <a:rect b="b" l="l" r="r" t="t"/>
              <a:pathLst>
                <a:path extrusionOk="0" h="487" w="355">
                  <a:moveTo>
                    <a:pt x="346" y="132"/>
                  </a:moveTo>
                  <a:lnTo>
                    <a:pt x="346" y="132"/>
                  </a:lnTo>
                  <a:cubicBezTo>
                    <a:pt x="116" y="17"/>
                    <a:pt x="116" y="17"/>
                    <a:pt x="116" y="17"/>
                  </a:cubicBezTo>
                  <a:cubicBezTo>
                    <a:pt x="89" y="0"/>
                    <a:pt x="27" y="25"/>
                    <a:pt x="9" y="53"/>
                  </a:cubicBezTo>
                  <a:cubicBezTo>
                    <a:pt x="0" y="70"/>
                    <a:pt x="0" y="79"/>
                    <a:pt x="0" y="79"/>
                  </a:cubicBezTo>
                  <a:cubicBezTo>
                    <a:pt x="9" y="345"/>
                    <a:pt x="9" y="345"/>
                    <a:pt x="9" y="345"/>
                  </a:cubicBezTo>
                  <a:cubicBezTo>
                    <a:pt x="9" y="345"/>
                    <a:pt x="18" y="354"/>
                    <a:pt x="18" y="363"/>
                  </a:cubicBezTo>
                  <a:cubicBezTo>
                    <a:pt x="36" y="363"/>
                    <a:pt x="222" y="486"/>
                    <a:pt x="222" y="486"/>
                  </a:cubicBezTo>
                  <a:cubicBezTo>
                    <a:pt x="231" y="486"/>
                    <a:pt x="231" y="486"/>
                    <a:pt x="231" y="486"/>
                  </a:cubicBezTo>
                  <a:cubicBezTo>
                    <a:pt x="240" y="486"/>
                    <a:pt x="240" y="486"/>
                    <a:pt x="240" y="486"/>
                  </a:cubicBezTo>
                  <a:cubicBezTo>
                    <a:pt x="248" y="486"/>
                    <a:pt x="248" y="478"/>
                    <a:pt x="248" y="478"/>
                  </a:cubicBezTo>
                  <a:cubicBezTo>
                    <a:pt x="248" y="203"/>
                    <a:pt x="248" y="203"/>
                    <a:pt x="248" y="203"/>
                  </a:cubicBezTo>
                  <a:cubicBezTo>
                    <a:pt x="248" y="194"/>
                    <a:pt x="248" y="194"/>
                    <a:pt x="240" y="185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53" y="61"/>
                    <a:pt x="71" y="53"/>
                  </a:cubicBezTo>
                  <a:cubicBezTo>
                    <a:pt x="89" y="44"/>
                    <a:pt x="97" y="44"/>
                    <a:pt x="107" y="44"/>
                  </a:cubicBezTo>
                  <a:cubicBezTo>
                    <a:pt x="107" y="44"/>
                    <a:pt x="293" y="150"/>
                    <a:pt x="301" y="150"/>
                  </a:cubicBezTo>
                  <a:cubicBezTo>
                    <a:pt x="310" y="159"/>
                    <a:pt x="310" y="159"/>
                    <a:pt x="310" y="159"/>
                  </a:cubicBezTo>
                  <a:cubicBezTo>
                    <a:pt x="310" y="168"/>
                    <a:pt x="310" y="425"/>
                    <a:pt x="310" y="425"/>
                  </a:cubicBezTo>
                  <a:cubicBezTo>
                    <a:pt x="310" y="433"/>
                    <a:pt x="319" y="442"/>
                    <a:pt x="328" y="442"/>
                  </a:cubicBezTo>
                  <a:cubicBezTo>
                    <a:pt x="337" y="442"/>
                    <a:pt x="354" y="433"/>
                    <a:pt x="354" y="425"/>
                  </a:cubicBezTo>
                  <a:cubicBezTo>
                    <a:pt x="354" y="141"/>
                    <a:pt x="354" y="141"/>
                    <a:pt x="354" y="141"/>
                  </a:cubicBezTo>
                  <a:lnTo>
                    <a:pt x="346" y="132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4" name="Google Shape;2154;p41"/>
            <p:cNvSpPr/>
            <p:nvPr/>
          </p:nvSpPr>
          <p:spPr>
            <a:xfrm>
              <a:off x="8058150" y="3275013"/>
              <a:ext cx="206375" cy="223837"/>
            </a:xfrm>
            <a:custGeom>
              <a:rect b="b" l="l" r="r" t="t"/>
              <a:pathLst>
                <a:path extrusionOk="0" h="497" w="461">
                  <a:moveTo>
                    <a:pt x="79" y="9"/>
                  </a:moveTo>
                  <a:lnTo>
                    <a:pt x="79" y="9"/>
                  </a:lnTo>
                  <a:cubicBezTo>
                    <a:pt x="79" y="0"/>
                    <a:pt x="71" y="0"/>
                    <a:pt x="71" y="9"/>
                  </a:cubicBezTo>
                  <a:cubicBezTo>
                    <a:pt x="62" y="107"/>
                    <a:pt x="0" y="124"/>
                    <a:pt x="0" y="195"/>
                  </a:cubicBezTo>
                  <a:cubicBezTo>
                    <a:pt x="0" y="239"/>
                    <a:pt x="35" y="274"/>
                    <a:pt x="79" y="274"/>
                  </a:cubicBezTo>
                  <a:cubicBezTo>
                    <a:pt x="124" y="274"/>
                    <a:pt x="159" y="239"/>
                    <a:pt x="159" y="195"/>
                  </a:cubicBezTo>
                  <a:cubicBezTo>
                    <a:pt x="159" y="124"/>
                    <a:pt x="88" y="107"/>
                    <a:pt x="79" y="9"/>
                  </a:cubicBezTo>
                  <a:close/>
                  <a:moveTo>
                    <a:pt x="390" y="9"/>
                  </a:moveTo>
                  <a:lnTo>
                    <a:pt x="390" y="9"/>
                  </a:lnTo>
                  <a:cubicBezTo>
                    <a:pt x="390" y="0"/>
                    <a:pt x="381" y="0"/>
                    <a:pt x="381" y="9"/>
                  </a:cubicBezTo>
                  <a:cubicBezTo>
                    <a:pt x="363" y="107"/>
                    <a:pt x="301" y="124"/>
                    <a:pt x="301" y="195"/>
                  </a:cubicBezTo>
                  <a:cubicBezTo>
                    <a:pt x="301" y="239"/>
                    <a:pt x="336" y="274"/>
                    <a:pt x="381" y="274"/>
                  </a:cubicBezTo>
                  <a:cubicBezTo>
                    <a:pt x="425" y="274"/>
                    <a:pt x="460" y="239"/>
                    <a:pt x="460" y="195"/>
                  </a:cubicBezTo>
                  <a:cubicBezTo>
                    <a:pt x="460" y="124"/>
                    <a:pt x="398" y="107"/>
                    <a:pt x="390" y="9"/>
                  </a:cubicBezTo>
                  <a:close/>
                  <a:moveTo>
                    <a:pt x="230" y="221"/>
                  </a:moveTo>
                  <a:lnTo>
                    <a:pt x="230" y="221"/>
                  </a:lnTo>
                  <a:cubicBezTo>
                    <a:pt x="212" y="328"/>
                    <a:pt x="150" y="345"/>
                    <a:pt x="150" y="417"/>
                  </a:cubicBezTo>
                  <a:cubicBezTo>
                    <a:pt x="150" y="461"/>
                    <a:pt x="185" y="496"/>
                    <a:pt x="230" y="496"/>
                  </a:cubicBezTo>
                  <a:cubicBezTo>
                    <a:pt x="275" y="496"/>
                    <a:pt x="310" y="461"/>
                    <a:pt x="310" y="417"/>
                  </a:cubicBezTo>
                  <a:cubicBezTo>
                    <a:pt x="310" y="345"/>
                    <a:pt x="247" y="328"/>
                    <a:pt x="230" y="2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5" name="Google Shape;2155;p41"/>
            <p:cNvSpPr/>
            <p:nvPr/>
          </p:nvSpPr>
          <p:spPr>
            <a:xfrm>
              <a:off x="7656513" y="3275013"/>
              <a:ext cx="117475" cy="223837"/>
            </a:xfrm>
            <a:custGeom>
              <a:rect b="b" l="l" r="r" t="t"/>
              <a:pathLst>
                <a:path extrusionOk="0" h="497" w="266">
                  <a:moveTo>
                    <a:pt x="194" y="248"/>
                  </a:moveTo>
                  <a:lnTo>
                    <a:pt x="194" y="248"/>
                  </a:lnTo>
                  <a:cubicBezTo>
                    <a:pt x="194" y="26"/>
                    <a:pt x="194" y="26"/>
                    <a:pt x="194" y="26"/>
                  </a:cubicBezTo>
                  <a:cubicBezTo>
                    <a:pt x="194" y="17"/>
                    <a:pt x="185" y="0"/>
                    <a:pt x="16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71" y="0"/>
                    <a:pt x="71" y="17"/>
                    <a:pt x="71" y="26"/>
                  </a:cubicBezTo>
                  <a:cubicBezTo>
                    <a:pt x="71" y="248"/>
                    <a:pt x="71" y="248"/>
                    <a:pt x="71" y="248"/>
                  </a:cubicBezTo>
                  <a:cubicBezTo>
                    <a:pt x="26" y="266"/>
                    <a:pt x="0" y="310"/>
                    <a:pt x="0" y="364"/>
                  </a:cubicBezTo>
                  <a:cubicBezTo>
                    <a:pt x="0" y="443"/>
                    <a:pt x="62" y="496"/>
                    <a:pt x="132" y="496"/>
                  </a:cubicBezTo>
                  <a:cubicBezTo>
                    <a:pt x="204" y="496"/>
                    <a:pt x="265" y="443"/>
                    <a:pt x="265" y="364"/>
                  </a:cubicBezTo>
                  <a:cubicBezTo>
                    <a:pt x="265" y="310"/>
                    <a:pt x="239" y="266"/>
                    <a:pt x="194" y="248"/>
                  </a:cubicBezTo>
                  <a:close/>
                  <a:moveTo>
                    <a:pt x="132" y="452"/>
                  </a:moveTo>
                  <a:lnTo>
                    <a:pt x="132" y="452"/>
                  </a:lnTo>
                  <a:cubicBezTo>
                    <a:pt x="88" y="452"/>
                    <a:pt x="44" y="408"/>
                    <a:pt x="44" y="364"/>
                  </a:cubicBezTo>
                  <a:cubicBezTo>
                    <a:pt x="44" y="328"/>
                    <a:pt x="71" y="292"/>
                    <a:pt x="106" y="283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59" y="98"/>
                    <a:pt x="159" y="98"/>
                    <a:pt x="159" y="98"/>
                  </a:cubicBezTo>
                  <a:cubicBezTo>
                    <a:pt x="159" y="283"/>
                    <a:pt x="159" y="283"/>
                    <a:pt x="159" y="283"/>
                  </a:cubicBezTo>
                  <a:cubicBezTo>
                    <a:pt x="194" y="292"/>
                    <a:pt x="212" y="328"/>
                    <a:pt x="212" y="364"/>
                  </a:cubicBezTo>
                  <a:cubicBezTo>
                    <a:pt x="212" y="408"/>
                    <a:pt x="177" y="452"/>
                    <a:pt x="132" y="4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6" name="Google Shape;2156;p41"/>
            <p:cNvSpPr/>
            <p:nvPr/>
          </p:nvSpPr>
          <p:spPr>
            <a:xfrm>
              <a:off x="7148513" y="1119188"/>
              <a:ext cx="223837" cy="104775"/>
            </a:xfrm>
            <a:custGeom>
              <a:rect b="b" l="l" r="r" t="t"/>
              <a:pathLst>
                <a:path extrusionOk="0" h="232" w="497">
                  <a:moveTo>
                    <a:pt x="380" y="0"/>
                  </a:moveTo>
                  <a:lnTo>
                    <a:pt x="380" y="0"/>
                  </a:lnTo>
                  <a:cubicBezTo>
                    <a:pt x="319" y="0"/>
                    <a:pt x="266" y="53"/>
                    <a:pt x="266" y="115"/>
                  </a:cubicBezTo>
                  <a:cubicBezTo>
                    <a:pt x="266" y="141"/>
                    <a:pt x="274" y="168"/>
                    <a:pt x="283" y="186"/>
                  </a:cubicBezTo>
                  <a:cubicBezTo>
                    <a:pt x="203" y="186"/>
                    <a:pt x="203" y="186"/>
                    <a:pt x="203" y="186"/>
                  </a:cubicBezTo>
                  <a:cubicBezTo>
                    <a:pt x="221" y="168"/>
                    <a:pt x="230" y="141"/>
                    <a:pt x="230" y="115"/>
                  </a:cubicBezTo>
                  <a:cubicBezTo>
                    <a:pt x="230" y="53"/>
                    <a:pt x="177" y="0"/>
                    <a:pt x="114" y="0"/>
                  </a:cubicBezTo>
                  <a:cubicBezTo>
                    <a:pt x="53" y="0"/>
                    <a:pt x="0" y="53"/>
                    <a:pt x="0" y="115"/>
                  </a:cubicBezTo>
                  <a:cubicBezTo>
                    <a:pt x="0" y="177"/>
                    <a:pt x="53" y="231"/>
                    <a:pt x="114" y="231"/>
                  </a:cubicBezTo>
                  <a:cubicBezTo>
                    <a:pt x="380" y="231"/>
                    <a:pt x="380" y="231"/>
                    <a:pt x="380" y="231"/>
                  </a:cubicBezTo>
                  <a:cubicBezTo>
                    <a:pt x="442" y="231"/>
                    <a:pt x="496" y="177"/>
                    <a:pt x="496" y="115"/>
                  </a:cubicBezTo>
                  <a:cubicBezTo>
                    <a:pt x="496" y="53"/>
                    <a:pt x="442" y="0"/>
                    <a:pt x="380" y="0"/>
                  </a:cubicBezTo>
                  <a:close/>
                  <a:moveTo>
                    <a:pt x="53" y="115"/>
                  </a:moveTo>
                  <a:lnTo>
                    <a:pt x="53" y="115"/>
                  </a:lnTo>
                  <a:cubicBezTo>
                    <a:pt x="53" y="80"/>
                    <a:pt x="79" y="53"/>
                    <a:pt x="114" y="53"/>
                  </a:cubicBezTo>
                  <a:cubicBezTo>
                    <a:pt x="150" y="53"/>
                    <a:pt x="177" y="80"/>
                    <a:pt x="177" y="115"/>
                  </a:cubicBezTo>
                  <a:cubicBezTo>
                    <a:pt x="177" y="150"/>
                    <a:pt x="150" y="186"/>
                    <a:pt x="114" y="186"/>
                  </a:cubicBezTo>
                  <a:cubicBezTo>
                    <a:pt x="79" y="186"/>
                    <a:pt x="53" y="150"/>
                    <a:pt x="53" y="115"/>
                  </a:cubicBezTo>
                  <a:close/>
                  <a:moveTo>
                    <a:pt x="380" y="186"/>
                  </a:moveTo>
                  <a:lnTo>
                    <a:pt x="380" y="186"/>
                  </a:lnTo>
                  <a:cubicBezTo>
                    <a:pt x="345" y="186"/>
                    <a:pt x="319" y="150"/>
                    <a:pt x="319" y="115"/>
                  </a:cubicBezTo>
                  <a:cubicBezTo>
                    <a:pt x="319" y="80"/>
                    <a:pt x="345" y="53"/>
                    <a:pt x="380" y="53"/>
                  </a:cubicBezTo>
                  <a:cubicBezTo>
                    <a:pt x="416" y="53"/>
                    <a:pt x="442" y="80"/>
                    <a:pt x="442" y="115"/>
                  </a:cubicBezTo>
                  <a:cubicBezTo>
                    <a:pt x="442" y="150"/>
                    <a:pt x="416" y="186"/>
                    <a:pt x="380" y="1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7" name="Google Shape;2157;p41"/>
            <p:cNvSpPr/>
            <p:nvPr/>
          </p:nvSpPr>
          <p:spPr>
            <a:xfrm>
              <a:off x="8485188" y="1985963"/>
              <a:ext cx="223837" cy="153987"/>
            </a:xfrm>
            <a:custGeom>
              <a:rect b="b" l="l" r="r" t="t"/>
              <a:pathLst>
                <a:path extrusionOk="0" h="346" w="497">
                  <a:moveTo>
                    <a:pt x="443" y="0"/>
                  </a:moveTo>
                  <a:lnTo>
                    <a:pt x="443" y="0"/>
                  </a:lnTo>
                  <a:cubicBezTo>
                    <a:pt x="212" y="0"/>
                    <a:pt x="212" y="0"/>
                    <a:pt x="212" y="0"/>
                  </a:cubicBezTo>
                  <a:cubicBezTo>
                    <a:pt x="195" y="0"/>
                    <a:pt x="186" y="0"/>
                    <a:pt x="177" y="8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0" y="168"/>
                    <a:pt x="0" y="177"/>
                    <a:pt x="9" y="186"/>
                  </a:cubicBezTo>
                  <a:cubicBezTo>
                    <a:pt x="177" y="327"/>
                    <a:pt x="177" y="327"/>
                    <a:pt x="177" y="327"/>
                  </a:cubicBezTo>
                  <a:cubicBezTo>
                    <a:pt x="186" y="336"/>
                    <a:pt x="195" y="345"/>
                    <a:pt x="212" y="345"/>
                  </a:cubicBezTo>
                  <a:cubicBezTo>
                    <a:pt x="443" y="345"/>
                    <a:pt x="443" y="345"/>
                    <a:pt x="443" y="345"/>
                  </a:cubicBezTo>
                  <a:cubicBezTo>
                    <a:pt x="469" y="345"/>
                    <a:pt x="496" y="319"/>
                    <a:pt x="496" y="292"/>
                  </a:cubicBezTo>
                  <a:cubicBezTo>
                    <a:pt x="496" y="44"/>
                    <a:pt x="496" y="44"/>
                    <a:pt x="496" y="44"/>
                  </a:cubicBezTo>
                  <a:cubicBezTo>
                    <a:pt x="496" y="17"/>
                    <a:pt x="469" y="0"/>
                    <a:pt x="443" y="0"/>
                  </a:cubicBezTo>
                  <a:close/>
                  <a:moveTo>
                    <a:pt x="372" y="274"/>
                  </a:moveTo>
                  <a:lnTo>
                    <a:pt x="372" y="274"/>
                  </a:lnTo>
                  <a:cubicBezTo>
                    <a:pt x="309" y="204"/>
                    <a:pt x="309" y="204"/>
                    <a:pt x="309" y="204"/>
                  </a:cubicBezTo>
                  <a:cubicBezTo>
                    <a:pt x="248" y="274"/>
                    <a:pt x="248" y="274"/>
                    <a:pt x="248" y="274"/>
                  </a:cubicBezTo>
                  <a:cubicBezTo>
                    <a:pt x="212" y="230"/>
                    <a:pt x="212" y="230"/>
                    <a:pt x="212" y="230"/>
                  </a:cubicBezTo>
                  <a:cubicBezTo>
                    <a:pt x="274" y="168"/>
                    <a:pt x="274" y="168"/>
                    <a:pt x="274" y="168"/>
                  </a:cubicBezTo>
                  <a:cubicBezTo>
                    <a:pt x="212" y="106"/>
                    <a:pt x="212" y="106"/>
                    <a:pt x="212" y="106"/>
                  </a:cubicBezTo>
                  <a:cubicBezTo>
                    <a:pt x="248" y="70"/>
                    <a:pt x="248" y="70"/>
                    <a:pt x="248" y="70"/>
                  </a:cubicBezTo>
                  <a:cubicBezTo>
                    <a:pt x="309" y="133"/>
                    <a:pt x="309" y="133"/>
                    <a:pt x="309" y="133"/>
                  </a:cubicBezTo>
                  <a:cubicBezTo>
                    <a:pt x="372" y="70"/>
                    <a:pt x="372" y="70"/>
                    <a:pt x="372" y="70"/>
                  </a:cubicBezTo>
                  <a:cubicBezTo>
                    <a:pt x="416" y="106"/>
                    <a:pt x="416" y="106"/>
                    <a:pt x="416" y="106"/>
                  </a:cubicBezTo>
                  <a:cubicBezTo>
                    <a:pt x="346" y="168"/>
                    <a:pt x="346" y="168"/>
                    <a:pt x="346" y="168"/>
                  </a:cubicBezTo>
                  <a:cubicBezTo>
                    <a:pt x="416" y="230"/>
                    <a:pt x="416" y="230"/>
                    <a:pt x="416" y="230"/>
                  </a:cubicBezTo>
                  <a:lnTo>
                    <a:pt x="372" y="27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8" name="Google Shape;2158;p41"/>
            <p:cNvSpPr/>
            <p:nvPr/>
          </p:nvSpPr>
          <p:spPr>
            <a:xfrm>
              <a:off x="6283325" y="2841625"/>
              <a:ext cx="207963" cy="179388"/>
            </a:xfrm>
            <a:custGeom>
              <a:rect b="b" l="l" r="r" t="t"/>
              <a:pathLst>
                <a:path extrusionOk="0" h="400" w="461">
                  <a:moveTo>
                    <a:pt x="44" y="124"/>
                  </a:moveTo>
                  <a:lnTo>
                    <a:pt x="44" y="124"/>
                  </a:lnTo>
                  <a:cubicBezTo>
                    <a:pt x="88" y="89"/>
                    <a:pt x="124" y="62"/>
                    <a:pt x="221" y="106"/>
                  </a:cubicBezTo>
                  <a:cubicBezTo>
                    <a:pt x="266" y="133"/>
                    <a:pt x="301" y="142"/>
                    <a:pt x="328" y="142"/>
                  </a:cubicBezTo>
                  <a:cubicBezTo>
                    <a:pt x="381" y="142"/>
                    <a:pt x="416" y="115"/>
                    <a:pt x="443" y="89"/>
                  </a:cubicBezTo>
                  <a:cubicBezTo>
                    <a:pt x="451" y="80"/>
                    <a:pt x="460" y="62"/>
                    <a:pt x="451" y="53"/>
                  </a:cubicBezTo>
                  <a:cubicBezTo>
                    <a:pt x="443" y="44"/>
                    <a:pt x="425" y="44"/>
                    <a:pt x="416" y="53"/>
                  </a:cubicBezTo>
                  <a:cubicBezTo>
                    <a:pt x="372" y="89"/>
                    <a:pt x="337" y="115"/>
                    <a:pt x="239" y="62"/>
                  </a:cubicBezTo>
                  <a:cubicBezTo>
                    <a:pt x="124" y="0"/>
                    <a:pt x="62" y="44"/>
                    <a:pt x="18" y="89"/>
                  </a:cubicBezTo>
                  <a:cubicBezTo>
                    <a:pt x="9" y="97"/>
                    <a:pt x="0" y="115"/>
                    <a:pt x="9" y="124"/>
                  </a:cubicBezTo>
                  <a:cubicBezTo>
                    <a:pt x="18" y="133"/>
                    <a:pt x="35" y="133"/>
                    <a:pt x="44" y="124"/>
                  </a:cubicBezTo>
                  <a:close/>
                  <a:moveTo>
                    <a:pt x="416" y="178"/>
                  </a:moveTo>
                  <a:lnTo>
                    <a:pt x="416" y="178"/>
                  </a:lnTo>
                  <a:cubicBezTo>
                    <a:pt x="372" y="213"/>
                    <a:pt x="337" y="248"/>
                    <a:pt x="239" y="195"/>
                  </a:cubicBezTo>
                  <a:cubicBezTo>
                    <a:pt x="124" y="124"/>
                    <a:pt x="62" y="178"/>
                    <a:pt x="18" y="213"/>
                  </a:cubicBezTo>
                  <a:cubicBezTo>
                    <a:pt x="9" y="222"/>
                    <a:pt x="0" y="240"/>
                    <a:pt x="9" y="248"/>
                  </a:cubicBezTo>
                  <a:cubicBezTo>
                    <a:pt x="18" y="257"/>
                    <a:pt x="35" y="257"/>
                    <a:pt x="44" y="248"/>
                  </a:cubicBezTo>
                  <a:cubicBezTo>
                    <a:pt x="88" y="213"/>
                    <a:pt x="124" y="187"/>
                    <a:pt x="221" y="240"/>
                  </a:cubicBezTo>
                  <a:cubicBezTo>
                    <a:pt x="266" y="266"/>
                    <a:pt x="301" y="275"/>
                    <a:pt x="328" y="275"/>
                  </a:cubicBezTo>
                  <a:cubicBezTo>
                    <a:pt x="381" y="275"/>
                    <a:pt x="416" y="240"/>
                    <a:pt x="443" y="222"/>
                  </a:cubicBezTo>
                  <a:cubicBezTo>
                    <a:pt x="451" y="213"/>
                    <a:pt x="460" y="195"/>
                    <a:pt x="451" y="187"/>
                  </a:cubicBezTo>
                  <a:cubicBezTo>
                    <a:pt x="443" y="168"/>
                    <a:pt x="425" y="168"/>
                    <a:pt x="416" y="178"/>
                  </a:cubicBezTo>
                  <a:close/>
                  <a:moveTo>
                    <a:pt x="416" y="302"/>
                  </a:moveTo>
                  <a:lnTo>
                    <a:pt x="416" y="302"/>
                  </a:lnTo>
                  <a:cubicBezTo>
                    <a:pt x="372" y="346"/>
                    <a:pt x="337" y="372"/>
                    <a:pt x="239" y="319"/>
                  </a:cubicBezTo>
                  <a:cubicBezTo>
                    <a:pt x="124" y="248"/>
                    <a:pt x="62" y="302"/>
                    <a:pt x="18" y="337"/>
                  </a:cubicBezTo>
                  <a:cubicBezTo>
                    <a:pt x="9" y="346"/>
                    <a:pt x="0" y="363"/>
                    <a:pt x="9" y="372"/>
                  </a:cubicBezTo>
                  <a:cubicBezTo>
                    <a:pt x="18" y="390"/>
                    <a:pt x="35" y="390"/>
                    <a:pt x="44" y="381"/>
                  </a:cubicBezTo>
                  <a:cubicBezTo>
                    <a:pt x="88" y="337"/>
                    <a:pt x="124" y="310"/>
                    <a:pt x="221" y="363"/>
                  </a:cubicBezTo>
                  <a:cubicBezTo>
                    <a:pt x="266" y="390"/>
                    <a:pt x="301" y="399"/>
                    <a:pt x="328" y="399"/>
                  </a:cubicBezTo>
                  <a:cubicBezTo>
                    <a:pt x="381" y="399"/>
                    <a:pt x="416" y="372"/>
                    <a:pt x="443" y="346"/>
                  </a:cubicBezTo>
                  <a:cubicBezTo>
                    <a:pt x="451" y="337"/>
                    <a:pt x="460" y="319"/>
                    <a:pt x="451" y="310"/>
                  </a:cubicBezTo>
                  <a:cubicBezTo>
                    <a:pt x="443" y="302"/>
                    <a:pt x="425" y="293"/>
                    <a:pt x="416" y="3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9" name="Google Shape;2159;p41"/>
            <p:cNvSpPr/>
            <p:nvPr/>
          </p:nvSpPr>
          <p:spPr>
            <a:xfrm>
              <a:off x="4540250" y="1465263"/>
              <a:ext cx="215900" cy="187325"/>
            </a:xfrm>
            <a:custGeom>
              <a:rect b="b" l="l" r="r" t="t"/>
              <a:pathLst>
                <a:path extrusionOk="0" h="417" w="479">
                  <a:moveTo>
                    <a:pt x="478" y="390"/>
                  </a:moveTo>
                  <a:lnTo>
                    <a:pt x="478" y="390"/>
                  </a:lnTo>
                  <a:cubicBezTo>
                    <a:pt x="257" y="0"/>
                    <a:pt x="257" y="0"/>
                    <a:pt x="257" y="0"/>
                  </a:cubicBezTo>
                  <a:cubicBezTo>
                    <a:pt x="248" y="0"/>
                    <a:pt x="248" y="0"/>
                    <a:pt x="239" y="0"/>
                  </a:cubicBezTo>
                  <a:cubicBezTo>
                    <a:pt x="230" y="0"/>
                    <a:pt x="230" y="0"/>
                    <a:pt x="221" y="0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0" y="399"/>
                    <a:pt x="0" y="408"/>
                    <a:pt x="0" y="408"/>
                  </a:cubicBezTo>
                  <a:cubicBezTo>
                    <a:pt x="8" y="416"/>
                    <a:pt x="8" y="416"/>
                    <a:pt x="17" y="416"/>
                  </a:cubicBezTo>
                  <a:cubicBezTo>
                    <a:pt x="461" y="416"/>
                    <a:pt x="461" y="416"/>
                    <a:pt x="461" y="416"/>
                  </a:cubicBezTo>
                  <a:cubicBezTo>
                    <a:pt x="470" y="416"/>
                    <a:pt x="470" y="416"/>
                    <a:pt x="478" y="408"/>
                  </a:cubicBezTo>
                  <a:cubicBezTo>
                    <a:pt x="478" y="408"/>
                    <a:pt x="478" y="399"/>
                    <a:pt x="478" y="390"/>
                  </a:cubicBezTo>
                  <a:close/>
                  <a:moveTo>
                    <a:pt x="265" y="372"/>
                  </a:moveTo>
                  <a:lnTo>
                    <a:pt x="265" y="372"/>
                  </a:lnTo>
                  <a:cubicBezTo>
                    <a:pt x="212" y="372"/>
                    <a:pt x="212" y="372"/>
                    <a:pt x="212" y="372"/>
                  </a:cubicBezTo>
                  <a:cubicBezTo>
                    <a:pt x="212" y="319"/>
                    <a:pt x="212" y="319"/>
                    <a:pt x="212" y="319"/>
                  </a:cubicBezTo>
                  <a:cubicBezTo>
                    <a:pt x="265" y="319"/>
                    <a:pt x="265" y="319"/>
                    <a:pt x="265" y="319"/>
                  </a:cubicBezTo>
                  <a:lnTo>
                    <a:pt x="265" y="372"/>
                  </a:lnTo>
                  <a:close/>
                  <a:moveTo>
                    <a:pt x="265" y="284"/>
                  </a:moveTo>
                  <a:lnTo>
                    <a:pt x="265" y="284"/>
                  </a:lnTo>
                  <a:cubicBezTo>
                    <a:pt x="212" y="284"/>
                    <a:pt x="212" y="284"/>
                    <a:pt x="212" y="284"/>
                  </a:cubicBezTo>
                  <a:cubicBezTo>
                    <a:pt x="212" y="134"/>
                    <a:pt x="212" y="134"/>
                    <a:pt x="212" y="134"/>
                  </a:cubicBezTo>
                  <a:cubicBezTo>
                    <a:pt x="265" y="134"/>
                    <a:pt x="265" y="134"/>
                    <a:pt x="265" y="134"/>
                  </a:cubicBezTo>
                  <a:lnTo>
                    <a:pt x="265" y="28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0" name="Google Shape;2160;p41"/>
            <p:cNvSpPr/>
            <p:nvPr/>
          </p:nvSpPr>
          <p:spPr>
            <a:xfrm>
              <a:off x="8502650" y="3697288"/>
              <a:ext cx="174625" cy="200025"/>
            </a:xfrm>
            <a:custGeom>
              <a:rect b="b" l="l" r="r" t="t"/>
              <a:pathLst>
                <a:path extrusionOk="0" h="445" w="390">
                  <a:moveTo>
                    <a:pt x="371" y="0"/>
                  </a:moveTo>
                  <a:lnTo>
                    <a:pt x="371" y="0"/>
                  </a:lnTo>
                  <a:cubicBezTo>
                    <a:pt x="310" y="0"/>
                    <a:pt x="310" y="0"/>
                    <a:pt x="310" y="0"/>
                  </a:cubicBezTo>
                  <a:cubicBezTo>
                    <a:pt x="301" y="0"/>
                    <a:pt x="292" y="10"/>
                    <a:pt x="292" y="28"/>
                  </a:cubicBezTo>
                  <a:cubicBezTo>
                    <a:pt x="292" y="444"/>
                    <a:pt x="292" y="444"/>
                    <a:pt x="292" y="444"/>
                  </a:cubicBezTo>
                  <a:cubicBezTo>
                    <a:pt x="389" y="444"/>
                    <a:pt x="389" y="444"/>
                    <a:pt x="389" y="444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0"/>
                    <a:pt x="380" y="0"/>
                    <a:pt x="371" y="0"/>
                  </a:cubicBezTo>
                  <a:close/>
                  <a:moveTo>
                    <a:pt x="221" y="151"/>
                  </a:moveTo>
                  <a:lnTo>
                    <a:pt x="221" y="151"/>
                  </a:lnTo>
                  <a:cubicBezTo>
                    <a:pt x="168" y="151"/>
                    <a:pt x="168" y="151"/>
                    <a:pt x="168" y="151"/>
                  </a:cubicBezTo>
                  <a:cubicBezTo>
                    <a:pt x="150" y="151"/>
                    <a:pt x="141" y="160"/>
                    <a:pt x="141" y="178"/>
                  </a:cubicBezTo>
                  <a:cubicBezTo>
                    <a:pt x="141" y="444"/>
                    <a:pt x="141" y="444"/>
                    <a:pt x="141" y="444"/>
                  </a:cubicBezTo>
                  <a:cubicBezTo>
                    <a:pt x="248" y="444"/>
                    <a:pt x="248" y="444"/>
                    <a:pt x="248" y="444"/>
                  </a:cubicBezTo>
                  <a:cubicBezTo>
                    <a:pt x="248" y="178"/>
                    <a:pt x="248" y="178"/>
                    <a:pt x="248" y="178"/>
                  </a:cubicBezTo>
                  <a:cubicBezTo>
                    <a:pt x="248" y="160"/>
                    <a:pt x="230" y="151"/>
                    <a:pt x="221" y="151"/>
                  </a:cubicBezTo>
                  <a:close/>
                  <a:moveTo>
                    <a:pt x="70" y="302"/>
                  </a:moveTo>
                  <a:lnTo>
                    <a:pt x="70" y="302"/>
                  </a:lnTo>
                  <a:cubicBezTo>
                    <a:pt x="17" y="302"/>
                    <a:pt x="17" y="302"/>
                    <a:pt x="17" y="302"/>
                  </a:cubicBezTo>
                  <a:cubicBezTo>
                    <a:pt x="0" y="302"/>
                    <a:pt x="0" y="310"/>
                    <a:pt x="0" y="319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97" y="444"/>
                    <a:pt x="97" y="444"/>
                    <a:pt x="97" y="444"/>
                  </a:cubicBezTo>
                  <a:cubicBezTo>
                    <a:pt x="97" y="319"/>
                    <a:pt x="97" y="319"/>
                    <a:pt x="97" y="319"/>
                  </a:cubicBezTo>
                  <a:cubicBezTo>
                    <a:pt x="97" y="310"/>
                    <a:pt x="88" y="302"/>
                    <a:pt x="70" y="3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1" name="Google Shape;2161;p41"/>
            <p:cNvSpPr/>
            <p:nvPr/>
          </p:nvSpPr>
          <p:spPr>
            <a:xfrm>
              <a:off x="7191375" y="3797300"/>
              <a:ext cx="187325" cy="188913"/>
            </a:xfrm>
            <a:custGeom>
              <a:rect b="b" l="l" r="r" t="t"/>
              <a:pathLst>
                <a:path extrusionOk="0" h="417" w="418">
                  <a:moveTo>
                    <a:pt x="177" y="0"/>
                  </a:moveTo>
                  <a:lnTo>
                    <a:pt x="177" y="0"/>
                  </a:lnTo>
                  <a:cubicBezTo>
                    <a:pt x="80" y="9"/>
                    <a:pt x="9" y="88"/>
                    <a:pt x="0" y="176"/>
                  </a:cubicBezTo>
                  <a:cubicBezTo>
                    <a:pt x="177" y="176"/>
                    <a:pt x="177" y="176"/>
                    <a:pt x="177" y="176"/>
                  </a:cubicBezTo>
                  <a:lnTo>
                    <a:pt x="177" y="0"/>
                  </a:lnTo>
                  <a:close/>
                  <a:moveTo>
                    <a:pt x="230" y="0"/>
                  </a:moveTo>
                  <a:lnTo>
                    <a:pt x="230" y="0"/>
                  </a:lnTo>
                  <a:cubicBezTo>
                    <a:pt x="230" y="203"/>
                    <a:pt x="230" y="203"/>
                    <a:pt x="230" y="203"/>
                  </a:cubicBezTo>
                  <a:cubicBezTo>
                    <a:pt x="230" y="221"/>
                    <a:pt x="222" y="229"/>
                    <a:pt x="204" y="229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9" y="336"/>
                    <a:pt x="98" y="416"/>
                    <a:pt x="204" y="416"/>
                  </a:cubicBezTo>
                  <a:cubicBezTo>
                    <a:pt x="319" y="416"/>
                    <a:pt x="417" y="319"/>
                    <a:pt x="417" y="203"/>
                  </a:cubicBezTo>
                  <a:cubicBezTo>
                    <a:pt x="417" y="97"/>
                    <a:pt x="337" y="9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2" name="Google Shape;2162;p41"/>
            <p:cNvSpPr/>
            <p:nvPr/>
          </p:nvSpPr>
          <p:spPr>
            <a:xfrm>
              <a:off x="8453438" y="3306763"/>
              <a:ext cx="223837" cy="192087"/>
            </a:xfrm>
            <a:custGeom>
              <a:rect b="b" l="l" r="r" t="t"/>
              <a:pathLst>
                <a:path extrusionOk="0" h="426" w="497">
                  <a:moveTo>
                    <a:pt x="17" y="247"/>
                  </a:moveTo>
                  <a:lnTo>
                    <a:pt x="17" y="247"/>
                  </a:lnTo>
                  <a:cubicBezTo>
                    <a:pt x="53" y="256"/>
                    <a:pt x="53" y="256"/>
                    <a:pt x="53" y="256"/>
                  </a:cubicBezTo>
                  <a:cubicBezTo>
                    <a:pt x="80" y="212"/>
                    <a:pt x="80" y="212"/>
                    <a:pt x="80" y="212"/>
                  </a:cubicBezTo>
                  <a:cubicBezTo>
                    <a:pt x="26" y="203"/>
                    <a:pt x="26" y="203"/>
                    <a:pt x="26" y="203"/>
                  </a:cubicBezTo>
                  <a:cubicBezTo>
                    <a:pt x="17" y="203"/>
                    <a:pt x="0" y="212"/>
                    <a:pt x="0" y="221"/>
                  </a:cubicBezTo>
                  <a:cubicBezTo>
                    <a:pt x="0" y="230"/>
                    <a:pt x="9" y="247"/>
                    <a:pt x="17" y="247"/>
                  </a:cubicBezTo>
                  <a:close/>
                  <a:moveTo>
                    <a:pt x="460" y="256"/>
                  </a:moveTo>
                  <a:lnTo>
                    <a:pt x="460" y="256"/>
                  </a:lnTo>
                  <a:cubicBezTo>
                    <a:pt x="345" y="354"/>
                    <a:pt x="345" y="354"/>
                    <a:pt x="345" y="354"/>
                  </a:cubicBezTo>
                  <a:cubicBezTo>
                    <a:pt x="221" y="256"/>
                    <a:pt x="221" y="256"/>
                    <a:pt x="221" y="256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194" y="247"/>
                    <a:pt x="194" y="247"/>
                    <a:pt x="194" y="247"/>
                  </a:cubicBezTo>
                  <a:cubicBezTo>
                    <a:pt x="168" y="283"/>
                    <a:pt x="168" y="283"/>
                    <a:pt x="168" y="283"/>
                  </a:cubicBezTo>
                  <a:cubicBezTo>
                    <a:pt x="194" y="292"/>
                    <a:pt x="194" y="292"/>
                    <a:pt x="194" y="292"/>
                  </a:cubicBezTo>
                  <a:cubicBezTo>
                    <a:pt x="337" y="398"/>
                    <a:pt x="337" y="398"/>
                    <a:pt x="337" y="398"/>
                  </a:cubicBezTo>
                  <a:cubicBezTo>
                    <a:pt x="337" y="407"/>
                    <a:pt x="345" y="407"/>
                    <a:pt x="345" y="407"/>
                  </a:cubicBezTo>
                  <a:cubicBezTo>
                    <a:pt x="354" y="407"/>
                    <a:pt x="363" y="407"/>
                    <a:pt x="363" y="398"/>
                  </a:cubicBezTo>
                  <a:cubicBezTo>
                    <a:pt x="487" y="292"/>
                    <a:pt x="487" y="292"/>
                    <a:pt x="487" y="292"/>
                  </a:cubicBezTo>
                  <a:cubicBezTo>
                    <a:pt x="496" y="283"/>
                    <a:pt x="496" y="265"/>
                    <a:pt x="487" y="256"/>
                  </a:cubicBezTo>
                  <a:cubicBezTo>
                    <a:pt x="478" y="247"/>
                    <a:pt x="469" y="247"/>
                    <a:pt x="460" y="256"/>
                  </a:cubicBezTo>
                  <a:close/>
                  <a:moveTo>
                    <a:pt x="212" y="141"/>
                  </a:moveTo>
                  <a:lnTo>
                    <a:pt x="212" y="141"/>
                  </a:lnTo>
                  <a:cubicBezTo>
                    <a:pt x="337" y="221"/>
                    <a:pt x="337" y="221"/>
                    <a:pt x="337" y="221"/>
                  </a:cubicBezTo>
                  <a:cubicBezTo>
                    <a:pt x="345" y="230"/>
                    <a:pt x="363" y="230"/>
                    <a:pt x="372" y="212"/>
                  </a:cubicBezTo>
                  <a:cubicBezTo>
                    <a:pt x="496" y="35"/>
                    <a:pt x="496" y="35"/>
                    <a:pt x="496" y="35"/>
                  </a:cubicBezTo>
                  <a:cubicBezTo>
                    <a:pt x="496" y="26"/>
                    <a:pt x="496" y="9"/>
                    <a:pt x="487" y="9"/>
                  </a:cubicBezTo>
                  <a:cubicBezTo>
                    <a:pt x="478" y="0"/>
                    <a:pt x="460" y="0"/>
                    <a:pt x="452" y="9"/>
                  </a:cubicBezTo>
                  <a:cubicBezTo>
                    <a:pt x="345" y="177"/>
                    <a:pt x="345" y="177"/>
                    <a:pt x="345" y="177"/>
                  </a:cubicBezTo>
                  <a:cubicBezTo>
                    <a:pt x="221" y="97"/>
                    <a:pt x="221" y="97"/>
                    <a:pt x="221" y="97"/>
                  </a:cubicBezTo>
                  <a:cubicBezTo>
                    <a:pt x="212" y="88"/>
                    <a:pt x="212" y="88"/>
                    <a:pt x="203" y="88"/>
                  </a:cubicBezTo>
                  <a:cubicBezTo>
                    <a:pt x="194" y="97"/>
                    <a:pt x="194" y="97"/>
                    <a:pt x="186" y="106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0" y="407"/>
                    <a:pt x="0" y="416"/>
                    <a:pt x="9" y="425"/>
                  </a:cubicBezTo>
                  <a:cubicBezTo>
                    <a:pt x="17" y="425"/>
                    <a:pt x="17" y="425"/>
                    <a:pt x="26" y="425"/>
                  </a:cubicBezTo>
                  <a:cubicBezTo>
                    <a:pt x="26" y="425"/>
                    <a:pt x="35" y="425"/>
                    <a:pt x="44" y="416"/>
                  </a:cubicBezTo>
                  <a:lnTo>
                    <a:pt x="212" y="14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3" name="Google Shape;2163;p41"/>
            <p:cNvSpPr/>
            <p:nvPr/>
          </p:nvSpPr>
          <p:spPr>
            <a:xfrm>
              <a:off x="7148513" y="1528763"/>
              <a:ext cx="219075" cy="174625"/>
            </a:xfrm>
            <a:custGeom>
              <a:rect b="b" l="l" r="r" t="t"/>
              <a:pathLst>
                <a:path extrusionOk="0" h="390" w="487">
                  <a:moveTo>
                    <a:pt x="478" y="9"/>
                  </a:moveTo>
                  <a:lnTo>
                    <a:pt x="478" y="9"/>
                  </a:lnTo>
                  <a:cubicBezTo>
                    <a:pt x="372" y="195"/>
                    <a:pt x="372" y="195"/>
                    <a:pt x="372" y="195"/>
                  </a:cubicBezTo>
                  <a:cubicBezTo>
                    <a:pt x="363" y="204"/>
                    <a:pt x="354" y="204"/>
                    <a:pt x="345" y="195"/>
                  </a:cubicBezTo>
                  <a:cubicBezTo>
                    <a:pt x="292" y="150"/>
                    <a:pt x="292" y="150"/>
                    <a:pt x="292" y="150"/>
                  </a:cubicBezTo>
                  <a:cubicBezTo>
                    <a:pt x="283" y="141"/>
                    <a:pt x="283" y="141"/>
                    <a:pt x="274" y="150"/>
                  </a:cubicBezTo>
                  <a:cubicBezTo>
                    <a:pt x="194" y="266"/>
                    <a:pt x="194" y="266"/>
                    <a:pt x="194" y="266"/>
                  </a:cubicBezTo>
                  <a:cubicBezTo>
                    <a:pt x="194" y="275"/>
                    <a:pt x="186" y="275"/>
                    <a:pt x="177" y="266"/>
                  </a:cubicBezTo>
                  <a:cubicBezTo>
                    <a:pt x="141" y="239"/>
                    <a:pt x="141" y="239"/>
                    <a:pt x="141" y="239"/>
                  </a:cubicBezTo>
                  <a:cubicBezTo>
                    <a:pt x="132" y="230"/>
                    <a:pt x="123" y="230"/>
                    <a:pt x="123" y="239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0" y="389"/>
                    <a:pt x="0" y="389"/>
                    <a:pt x="8" y="389"/>
                  </a:cubicBezTo>
                  <a:cubicBezTo>
                    <a:pt x="486" y="389"/>
                    <a:pt x="486" y="389"/>
                    <a:pt x="486" y="389"/>
                  </a:cubicBezTo>
                  <a:cubicBezTo>
                    <a:pt x="486" y="9"/>
                    <a:pt x="486" y="9"/>
                    <a:pt x="486" y="9"/>
                  </a:cubicBezTo>
                  <a:cubicBezTo>
                    <a:pt x="486" y="0"/>
                    <a:pt x="486" y="0"/>
                    <a:pt x="478" y="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4" name="Google Shape;2164;p41"/>
            <p:cNvSpPr/>
            <p:nvPr/>
          </p:nvSpPr>
          <p:spPr>
            <a:xfrm>
              <a:off x="957263" y="1939925"/>
              <a:ext cx="176212" cy="207963"/>
            </a:xfrm>
            <a:custGeom>
              <a:rect b="b" l="l" r="r" t="t"/>
              <a:pathLst>
                <a:path extrusionOk="0" h="463" w="391">
                  <a:moveTo>
                    <a:pt x="283" y="178"/>
                  </a:moveTo>
                  <a:lnTo>
                    <a:pt x="283" y="178"/>
                  </a:lnTo>
                  <a:cubicBezTo>
                    <a:pt x="283" y="169"/>
                    <a:pt x="373" y="89"/>
                    <a:pt x="319" y="18"/>
                  </a:cubicBezTo>
                  <a:cubicBezTo>
                    <a:pt x="310" y="0"/>
                    <a:pt x="266" y="98"/>
                    <a:pt x="204" y="134"/>
                  </a:cubicBezTo>
                  <a:cubicBezTo>
                    <a:pt x="169" y="160"/>
                    <a:pt x="98" y="204"/>
                    <a:pt x="98" y="231"/>
                  </a:cubicBezTo>
                  <a:cubicBezTo>
                    <a:pt x="98" y="400"/>
                    <a:pt x="98" y="400"/>
                    <a:pt x="98" y="400"/>
                  </a:cubicBezTo>
                  <a:cubicBezTo>
                    <a:pt x="98" y="435"/>
                    <a:pt x="213" y="462"/>
                    <a:pt x="310" y="462"/>
                  </a:cubicBezTo>
                  <a:cubicBezTo>
                    <a:pt x="345" y="462"/>
                    <a:pt x="390" y="249"/>
                    <a:pt x="390" y="222"/>
                  </a:cubicBezTo>
                  <a:cubicBezTo>
                    <a:pt x="390" y="187"/>
                    <a:pt x="292" y="187"/>
                    <a:pt x="283" y="178"/>
                  </a:cubicBezTo>
                  <a:close/>
                  <a:moveTo>
                    <a:pt x="71" y="178"/>
                  </a:moveTo>
                  <a:lnTo>
                    <a:pt x="71" y="178"/>
                  </a:lnTo>
                  <a:cubicBezTo>
                    <a:pt x="54" y="178"/>
                    <a:pt x="0" y="187"/>
                    <a:pt x="0" y="257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0" y="444"/>
                    <a:pt x="54" y="453"/>
                    <a:pt x="71" y="453"/>
                  </a:cubicBezTo>
                  <a:cubicBezTo>
                    <a:pt x="89" y="453"/>
                    <a:pt x="44" y="435"/>
                    <a:pt x="44" y="400"/>
                  </a:cubicBezTo>
                  <a:cubicBezTo>
                    <a:pt x="44" y="240"/>
                    <a:pt x="44" y="240"/>
                    <a:pt x="44" y="240"/>
                  </a:cubicBezTo>
                  <a:cubicBezTo>
                    <a:pt x="44" y="196"/>
                    <a:pt x="89" y="178"/>
                    <a:pt x="71" y="1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5" name="Google Shape;2165;p41"/>
            <p:cNvSpPr/>
            <p:nvPr/>
          </p:nvSpPr>
          <p:spPr>
            <a:xfrm>
              <a:off x="1403350" y="1947863"/>
              <a:ext cx="174625" cy="207962"/>
            </a:xfrm>
            <a:custGeom>
              <a:rect b="b" l="l" r="r" t="t"/>
              <a:pathLst>
                <a:path extrusionOk="0" h="462" w="392">
                  <a:moveTo>
                    <a:pt x="107" y="293"/>
                  </a:moveTo>
                  <a:lnTo>
                    <a:pt x="107" y="293"/>
                  </a:lnTo>
                  <a:cubicBezTo>
                    <a:pt x="107" y="301"/>
                    <a:pt x="19" y="382"/>
                    <a:pt x="72" y="444"/>
                  </a:cubicBezTo>
                  <a:cubicBezTo>
                    <a:pt x="80" y="461"/>
                    <a:pt x="125" y="373"/>
                    <a:pt x="186" y="329"/>
                  </a:cubicBezTo>
                  <a:cubicBezTo>
                    <a:pt x="213" y="310"/>
                    <a:pt x="293" y="257"/>
                    <a:pt x="293" y="239"/>
                  </a:cubicBezTo>
                  <a:cubicBezTo>
                    <a:pt x="293" y="63"/>
                    <a:pt x="293" y="63"/>
                    <a:pt x="293" y="63"/>
                  </a:cubicBezTo>
                  <a:cubicBezTo>
                    <a:pt x="293" y="35"/>
                    <a:pt x="169" y="0"/>
                    <a:pt x="80" y="0"/>
                  </a:cubicBezTo>
                  <a:cubicBezTo>
                    <a:pt x="44" y="0"/>
                    <a:pt x="0" y="213"/>
                    <a:pt x="0" y="248"/>
                  </a:cubicBezTo>
                  <a:cubicBezTo>
                    <a:pt x="0" y="284"/>
                    <a:pt x="98" y="284"/>
                    <a:pt x="107" y="293"/>
                  </a:cubicBezTo>
                  <a:close/>
                  <a:moveTo>
                    <a:pt x="319" y="284"/>
                  </a:moveTo>
                  <a:lnTo>
                    <a:pt x="319" y="284"/>
                  </a:lnTo>
                  <a:cubicBezTo>
                    <a:pt x="338" y="284"/>
                    <a:pt x="391" y="275"/>
                    <a:pt x="391" y="213"/>
                  </a:cubicBezTo>
                  <a:cubicBezTo>
                    <a:pt x="391" y="89"/>
                    <a:pt x="391" y="89"/>
                    <a:pt x="391" y="89"/>
                  </a:cubicBezTo>
                  <a:cubicBezTo>
                    <a:pt x="391" y="18"/>
                    <a:pt x="338" y="18"/>
                    <a:pt x="319" y="18"/>
                  </a:cubicBezTo>
                  <a:cubicBezTo>
                    <a:pt x="302" y="18"/>
                    <a:pt x="346" y="27"/>
                    <a:pt x="346" y="71"/>
                  </a:cubicBezTo>
                  <a:cubicBezTo>
                    <a:pt x="346" y="231"/>
                    <a:pt x="346" y="231"/>
                    <a:pt x="346" y="231"/>
                  </a:cubicBezTo>
                  <a:cubicBezTo>
                    <a:pt x="346" y="275"/>
                    <a:pt x="302" y="284"/>
                    <a:pt x="319" y="2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9" name="Shape 2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" name="Google Shape;2170;p42"/>
          <p:cNvSpPr/>
          <p:nvPr/>
        </p:nvSpPr>
        <p:spPr>
          <a:xfrm>
            <a:off x="11006254" y="4564062"/>
            <a:ext cx="449263" cy="450850"/>
          </a:xfrm>
          <a:custGeom>
            <a:rect b="b" l="l" r="r" t="t"/>
            <a:pathLst>
              <a:path extrusionOk="0" h="21600" w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2171" name="Google Shape;2171;p42"/>
          <p:cNvGrpSpPr/>
          <p:nvPr/>
        </p:nvGrpSpPr>
        <p:grpSpPr>
          <a:xfrm>
            <a:off x="10062485" y="4593431"/>
            <a:ext cx="464344" cy="377825"/>
            <a:chOff x="10074275" y="4479132"/>
            <a:chExt cx="464344" cy="377825"/>
          </a:xfrm>
        </p:grpSpPr>
        <p:sp>
          <p:nvSpPr>
            <p:cNvPr id="2172" name="Google Shape;2172;p42"/>
            <p:cNvSpPr/>
            <p:nvPr/>
          </p:nvSpPr>
          <p:spPr>
            <a:xfrm>
              <a:off x="10393363" y="4595019"/>
              <a:ext cx="87313" cy="116681"/>
            </a:xfrm>
            <a:custGeom>
              <a:rect b="b" l="l" r="r" t="t"/>
              <a:pathLst>
                <a:path extrusionOk="0" h="21600" w="21600">
                  <a:moveTo>
                    <a:pt x="17999" y="18900"/>
                  </a:moveTo>
                  <a:lnTo>
                    <a:pt x="3600" y="18900"/>
                  </a:lnTo>
                  <a:lnTo>
                    <a:pt x="3600" y="2700"/>
                  </a:lnTo>
                  <a:lnTo>
                    <a:pt x="7200" y="2700"/>
                  </a:lnTo>
                  <a:lnTo>
                    <a:pt x="17999" y="14850"/>
                  </a:lnTo>
                  <a:cubicBezTo>
                    <a:pt x="17999" y="14850"/>
                    <a:pt x="17999" y="18900"/>
                    <a:pt x="17999" y="18900"/>
                  </a:cubicBezTo>
                  <a:close/>
                  <a:moveTo>
                    <a:pt x="10195" y="1202"/>
                  </a:moveTo>
                  <a:cubicBezTo>
                    <a:pt x="9527" y="450"/>
                    <a:pt x="8402" y="0"/>
                    <a:pt x="7200" y="0"/>
                  </a:cubicBezTo>
                  <a:lnTo>
                    <a:pt x="3600" y="0"/>
                  </a:lnTo>
                  <a:cubicBezTo>
                    <a:pt x="1610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610" y="21599"/>
                    <a:pt x="3600" y="21599"/>
                  </a:cubicBezTo>
                  <a:lnTo>
                    <a:pt x="17999" y="21599"/>
                  </a:lnTo>
                  <a:cubicBezTo>
                    <a:pt x="19989" y="21599"/>
                    <a:pt x="21600" y="20392"/>
                    <a:pt x="21600" y="18900"/>
                  </a:cubicBezTo>
                  <a:lnTo>
                    <a:pt x="21600" y="14850"/>
                  </a:lnTo>
                  <a:cubicBezTo>
                    <a:pt x="21600" y="14317"/>
                    <a:pt x="21389" y="13795"/>
                    <a:pt x="20995" y="13352"/>
                  </a:cubicBezTo>
                  <a:cubicBezTo>
                    <a:pt x="20995" y="13352"/>
                    <a:pt x="10195" y="1202"/>
                    <a:pt x="10195" y="12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173" name="Google Shape;2173;p42"/>
            <p:cNvSpPr/>
            <p:nvPr/>
          </p:nvSpPr>
          <p:spPr>
            <a:xfrm>
              <a:off x="10074275" y="4479132"/>
              <a:ext cx="464344" cy="377825"/>
            </a:xfrm>
            <a:custGeom>
              <a:rect b="b" l="l" r="r" t="t"/>
              <a:pathLst>
                <a:path extrusionOk="0" h="21600" w="21600">
                  <a:moveTo>
                    <a:pt x="20250" y="16615"/>
                  </a:moveTo>
                  <a:cubicBezTo>
                    <a:pt x="20250" y="17074"/>
                    <a:pt x="19948" y="17446"/>
                    <a:pt x="19575" y="17446"/>
                  </a:cubicBezTo>
                  <a:lnTo>
                    <a:pt x="18803" y="17446"/>
                  </a:lnTo>
                  <a:cubicBezTo>
                    <a:pt x="18501" y="16016"/>
                    <a:pt x="17453" y="14953"/>
                    <a:pt x="16200" y="14953"/>
                  </a:cubicBezTo>
                  <a:cubicBezTo>
                    <a:pt x="14945" y="14953"/>
                    <a:pt x="13897" y="16016"/>
                    <a:pt x="13595" y="17446"/>
                  </a:cubicBezTo>
                  <a:lnTo>
                    <a:pt x="10029" y="17446"/>
                  </a:lnTo>
                  <a:cubicBezTo>
                    <a:pt x="9727" y="16016"/>
                    <a:pt x="8679" y="14953"/>
                    <a:pt x="7425" y="14953"/>
                  </a:cubicBezTo>
                  <a:cubicBezTo>
                    <a:pt x="6170" y="14953"/>
                    <a:pt x="5122" y="16016"/>
                    <a:pt x="4820" y="17446"/>
                  </a:cubicBezTo>
                  <a:lnTo>
                    <a:pt x="4050" y="17446"/>
                  </a:lnTo>
                  <a:cubicBezTo>
                    <a:pt x="3677" y="17446"/>
                    <a:pt x="3375" y="17074"/>
                    <a:pt x="3375" y="16615"/>
                  </a:cubicBezTo>
                  <a:lnTo>
                    <a:pt x="3375" y="14123"/>
                  </a:lnTo>
                  <a:lnTo>
                    <a:pt x="12150" y="14123"/>
                  </a:lnTo>
                  <a:cubicBezTo>
                    <a:pt x="13266" y="14123"/>
                    <a:pt x="14175" y="13005"/>
                    <a:pt x="14175" y="11630"/>
                  </a:cubicBezTo>
                  <a:lnTo>
                    <a:pt x="14175" y="5815"/>
                  </a:lnTo>
                  <a:lnTo>
                    <a:pt x="16875" y="5815"/>
                  </a:lnTo>
                  <a:cubicBezTo>
                    <a:pt x="17100" y="5815"/>
                    <a:pt x="17311" y="5954"/>
                    <a:pt x="17436" y="6185"/>
                  </a:cubicBezTo>
                  <a:lnTo>
                    <a:pt x="20136" y="11169"/>
                  </a:lnTo>
                  <a:cubicBezTo>
                    <a:pt x="20210" y="11306"/>
                    <a:pt x="20250" y="11466"/>
                    <a:pt x="20250" y="11630"/>
                  </a:cubicBezTo>
                  <a:cubicBezTo>
                    <a:pt x="20250" y="11630"/>
                    <a:pt x="20250" y="16615"/>
                    <a:pt x="20250" y="16615"/>
                  </a:cubicBezTo>
                  <a:close/>
                  <a:moveTo>
                    <a:pt x="16200" y="19938"/>
                  </a:moveTo>
                  <a:cubicBezTo>
                    <a:pt x="15454" y="19938"/>
                    <a:pt x="14850" y="19193"/>
                    <a:pt x="14850" y="18276"/>
                  </a:cubicBezTo>
                  <a:cubicBezTo>
                    <a:pt x="14850" y="17360"/>
                    <a:pt x="15454" y="16615"/>
                    <a:pt x="16200" y="16615"/>
                  </a:cubicBezTo>
                  <a:cubicBezTo>
                    <a:pt x="16945" y="16615"/>
                    <a:pt x="17550" y="17360"/>
                    <a:pt x="17550" y="18276"/>
                  </a:cubicBezTo>
                  <a:cubicBezTo>
                    <a:pt x="17550" y="19193"/>
                    <a:pt x="16945" y="19938"/>
                    <a:pt x="16200" y="19938"/>
                  </a:cubicBezTo>
                  <a:moveTo>
                    <a:pt x="7425" y="19938"/>
                  </a:moveTo>
                  <a:cubicBezTo>
                    <a:pt x="6679" y="19938"/>
                    <a:pt x="6075" y="19193"/>
                    <a:pt x="6075" y="18276"/>
                  </a:cubicBezTo>
                  <a:cubicBezTo>
                    <a:pt x="6075" y="17360"/>
                    <a:pt x="6679" y="16615"/>
                    <a:pt x="7425" y="16615"/>
                  </a:cubicBezTo>
                  <a:cubicBezTo>
                    <a:pt x="8170" y="16615"/>
                    <a:pt x="8775" y="17360"/>
                    <a:pt x="8775" y="18276"/>
                  </a:cubicBezTo>
                  <a:cubicBezTo>
                    <a:pt x="8775" y="19193"/>
                    <a:pt x="8170" y="19938"/>
                    <a:pt x="7425" y="19938"/>
                  </a:cubicBezTo>
                  <a:moveTo>
                    <a:pt x="2024" y="12461"/>
                  </a:moveTo>
                  <a:cubicBezTo>
                    <a:pt x="1652" y="12461"/>
                    <a:pt x="1349" y="12089"/>
                    <a:pt x="1349" y="11630"/>
                  </a:cubicBezTo>
                  <a:lnTo>
                    <a:pt x="1349" y="2492"/>
                  </a:lnTo>
                  <a:cubicBezTo>
                    <a:pt x="1349" y="2033"/>
                    <a:pt x="1652" y="1661"/>
                    <a:pt x="2024" y="1661"/>
                  </a:cubicBezTo>
                  <a:lnTo>
                    <a:pt x="12150" y="1661"/>
                  </a:lnTo>
                  <a:cubicBezTo>
                    <a:pt x="12523" y="1661"/>
                    <a:pt x="12825" y="2033"/>
                    <a:pt x="12825" y="2492"/>
                  </a:cubicBezTo>
                  <a:lnTo>
                    <a:pt x="12825" y="4153"/>
                  </a:lnTo>
                  <a:lnTo>
                    <a:pt x="12825" y="5815"/>
                  </a:lnTo>
                  <a:lnTo>
                    <a:pt x="12825" y="11630"/>
                  </a:lnTo>
                  <a:cubicBezTo>
                    <a:pt x="12825" y="12089"/>
                    <a:pt x="12523" y="12461"/>
                    <a:pt x="12150" y="12461"/>
                  </a:cubicBezTo>
                  <a:cubicBezTo>
                    <a:pt x="12150" y="12461"/>
                    <a:pt x="2024" y="12461"/>
                    <a:pt x="2024" y="12461"/>
                  </a:cubicBezTo>
                  <a:close/>
                  <a:moveTo>
                    <a:pt x="21259" y="10248"/>
                  </a:moveTo>
                  <a:lnTo>
                    <a:pt x="18559" y="5263"/>
                  </a:lnTo>
                  <a:cubicBezTo>
                    <a:pt x="18182" y="4568"/>
                    <a:pt x="17552" y="4153"/>
                    <a:pt x="16875" y="4153"/>
                  </a:cubicBezTo>
                  <a:lnTo>
                    <a:pt x="14175" y="4153"/>
                  </a:lnTo>
                  <a:lnTo>
                    <a:pt x="14175" y="2492"/>
                  </a:lnTo>
                  <a:cubicBezTo>
                    <a:pt x="14175" y="1117"/>
                    <a:pt x="13266" y="0"/>
                    <a:pt x="12150" y="0"/>
                  </a:cubicBezTo>
                  <a:lnTo>
                    <a:pt x="2024" y="0"/>
                  </a:lnTo>
                  <a:cubicBezTo>
                    <a:pt x="908" y="0"/>
                    <a:pt x="0" y="1117"/>
                    <a:pt x="0" y="2492"/>
                  </a:cubicBezTo>
                  <a:lnTo>
                    <a:pt x="0" y="11630"/>
                  </a:lnTo>
                  <a:cubicBezTo>
                    <a:pt x="0" y="13005"/>
                    <a:pt x="908" y="14123"/>
                    <a:pt x="2024" y="14123"/>
                  </a:cubicBezTo>
                  <a:lnTo>
                    <a:pt x="2025" y="14123"/>
                  </a:lnTo>
                  <a:lnTo>
                    <a:pt x="2025" y="16615"/>
                  </a:lnTo>
                  <a:cubicBezTo>
                    <a:pt x="2025" y="17989"/>
                    <a:pt x="2933" y="19107"/>
                    <a:pt x="4050" y="19107"/>
                  </a:cubicBezTo>
                  <a:lnTo>
                    <a:pt x="4820" y="19107"/>
                  </a:lnTo>
                  <a:cubicBezTo>
                    <a:pt x="5122" y="20537"/>
                    <a:pt x="6170" y="21600"/>
                    <a:pt x="7425" y="21600"/>
                  </a:cubicBezTo>
                  <a:cubicBezTo>
                    <a:pt x="8679" y="21600"/>
                    <a:pt x="9727" y="20537"/>
                    <a:pt x="10029" y="19107"/>
                  </a:cubicBezTo>
                  <a:lnTo>
                    <a:pt x="13595" y="19107"/>
                  </a:lnTo>
                  <a:cubicBezTo>
                    <a:pt x="13897" y="20537"/>
                    <a:pt x="14945" y="21600"/>
                    <a:pt x="16200" y="21600"/>
                  </a:cubicBezTo>
                  <a:cubicBezTo>
                    <a:pt x="17453" y="21600"/>
                    <a:pt x="18501" y="20537"/>
                    <a:pt x="18803" y="19107"/>
                  </a:cubicBezTo>
                  <a:lnTo>
                    <a:pt x="19575" y="19107"/>
                  </a:lnTo>
                  <a:cubicBezTo>
                    <a:pt x="20691" y="19107"/>
                    <a:pt x="21599" y="17989"/>
                    <a:pt x="21599" y="16615"/>
                  </a:cubicBezTo>
                  <a:lnTo>
                    <a:pt x="21599" y="11630"/>
                  </a:lnTo>
                  <a:cubicBezTo>
                    <a:pt x="21599" y="11137"/>
                    <a:pt x="21482" y="10658"/>
                    <a:pt x="21259" y="10248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174" name="Google Shape;2174;p42"/>
          <p:cNvGrpSpPr/>
          <p:nvPr/>
        </p:nvGrpSpPr>
        <p:grpSpPr>
          <a:xfrm>
            <a:off x="9133798" y="4549774"/>
            <a:ext cx="464344" cy="465138"/>
            <a:chOff x="9145588" y="4435475"/>
            <a:chExt cx="464344" cy="465138"/>
          </a:xfrm>
        </p:grpSpPr>
        <p:sp>
          <p:nvSpPr>
            <p:cNvPr id="2175" name="Google Shape;2175;p42"/>
            <p:cNvSpPr/>
            <p:nvPr/>
          </p:nvSpPr>
          <p:spPr>
            <a:xfrm>
              <a:off x="9145588" y="4435475"/>
              <a:ext cx="464344" cy="465138"/>
            </a:xfrm>
            <a:custGeom>
              <a:rect b="b" l="l" r="r" t="t"/>
              <a:pathLst>
                <a:path extrusionOk="0" h="19059" w="19058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176" name="Google Shape;2176;p42"/>
            <p:cNvSpPr/>
            <p:nvPr/>
          </p:nvSpPr>
          <p:spPr>
            <a:xfrm>
              <a:off x="9348788" y="4638675"/>
              <a:ext cx="57944" cy="57944"/>
            </a:xfrm>
            <a:custGeom>
              <a:rect b="b" l="l" r="r" t="t"/>
              <a:pathLst>
                <a:path extrusionOk="0" h="19056" w="19059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177" name="Google Shape;2177;p42"/>
            <p:cNvSpPr/>
            <p:nvPr/>
          </p:nvSpPr>
          <p:spPr>
            <a:xfrm>
              <a:off x="9290050" y="4580732"/>
              <a:ext cx="174625" cy="174625"/>
            </a:xfrm>
            <a:custGeom>
              <a:rect b="b" l="l" r="r" t="t"/>
              <a:pathLst>
                <a:path extrusionOk="0" h="19058" w="19059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178" name="Google Shape;2178;p42"/>
            <p:cNvSpPr/>
            <p:nvPr/>
          </p:nvSpPr>
          <p:spPr>
            <a:xfrm>
              <a:off x="9406732" y="4696619"/>
              <a:ext cx="72231" cy="74613"/>
            </a:xfrm>
            <a:custGeom>
              <a:rect b="b" l="l" r="r" t="t"/>
              <a:pathLst>
                <a:path extrusionOk="0" h="21043" w="2103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179" name="Google Shape;2179;p42"/>
            <p:cNvSpPr/>
            <p:nvPr/>
          </p:nvSpPr>
          <p:spPr>
            <a:xfrm>
              <a:off x="9435307" y="4725988"/>
              <a:ext cx="103981" cy="106363"/>
            </a:xfrm>
            <a:custGeom>
              <a:rect b="b" l="l" r="r" t="t"/>
              <a:pathLst>
                <a:path extrusionOk="0" h="21209" w="21201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180" name="Google Shape;2180;p42"/>
            <p:cNvSpPr/>
            <p:nvPr/>
          </p:nvSpPr>
          <p:spPr>
            <a:xfrm>
              <a:off x="9421019" y="4711700"/>
              <a:ext cx="88106" cy="89694"/>
            </a:xfrm>
            <a:custGeom>
              <a:rect b="b" l="l" r="r" t="t"/>
              <a:pathLst>
                <a:path extrusionOk="0" h="21141" w="21128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181" name="Google Shape;2181;p42"/>
            <p:cNvSpPr/>
            <p:nvPr/>
          </p:nvSpPr>
          <p:spPr>
            <a:xfrm>
              <a:off x="9275763" y="4566444"/>
              <a:ext cx="73025" cy="73819"/>
            </a:xfrm>
            <a:custGeom>
              <a:rect b="b" l="l" r="r" t="t"/>
              <a:pathLst>
                <a:path extrusionOk="0" h="21044" w="21039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182" name="Google Shape;2182;p42"/>
            <p:cNvSpPr/>
            <p:nvPr/>
          </p:nvSpPr>
          <p:spPr>
            <a:xfrm>
              <a:off x="9217819" y="4508500"/>
              <a:ext cx="103981" cy="105569"/>
            </a:xfrm>
            <a:custGeom>
              <a:rect b="b" l="l" r="r" t="t"/>
              <a:pathLst>
                <a:path extrusionOk="0" h="21208" w="21199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183" name="Google Shape;2183;p42"/>
            <p:cNvSpPr/>
            <p:nvPr/>
          </p:nvSpPr>
          <p:spPr>
            <a:xfrm>
              <a:off x="9247188" y="4537075"/>
              <a:ext cx="88107" cy="90488"/>
            </a:xfrm>
            <a:custGeom>
              <a:rect b="b" l="l" r="r" t="t"/>
              <a:pathLst>
                <a:path extrusionOk="0" h="21141" w="21129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184" name="Google Shape;2184;p42"/>
          <p:cNvSpPr/>
          <p:nvPr/>
        </p:nvSpPr>
        <p:spPr>
          <a:xfrm>
            <a:off x="8436885" y="4810918"/>
            <a:ext cx="57944" cy="58738"/>
          </a:xfrm>
          <a:custGeom>
            <a:rect b="b" l="l" r="r" t="t"/>
            <a:pathLst>
              <a:path extrusionOk="0" h="21600" w="21600">
                <a:moveTo>
                  <a:pt x="10800" y="0"/>
                </a:moveTo>
                <a:cubicBezTo>
                  <a:pt x="4838" y="0"/>
                  <a:pt x="0" y="4841"/>
                  <a:pt x="0" y="10800"/>
                </a:cubicBezTo>
                <a:cubicBezTo>
                  <a:pt x="0" y="16758"/>
                  <a:pt x="4838" y="21599"/>
                  <a:pt x="10800" y="21599"/>
                </a:cubicBezTo>
                <a:cubicBezTo>
                  <a:pt x="16761" y="21599"/>
                  <a:pt x="21600" y="16758"/>
                  <a:pt x="21600" y="10800"/>
                </a:cubicBezTo>
                <a:cubicBezTo>
                  <a:pt x="21600" y="4841"/>
                  <a:pt x="16761" y="0"/>
                  <a:pt x="10800" y="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85" name="Google Shape;2185;p42"/>
          <p:cNvSpPr/>
          <p:nvPr/>
        </p:nvSpPr>
        <p:spPr>
          <a:xfrm>
            <a:off x="8204317" y="4564062"/>
            <a:ext cx="464344" cy="450850"/>
          </a:xfrm>
          <a:custGeom>
            <a:rect b="b" l="l" r="r" t="t"/>
            <a:pathLst>
              <a:path extrusionOk="0" h="21600" w="20946">
                <a:moveTo>
                  <a:pt x="18509" y="15329"/>
                </a:moveTo>
                <a:lnTo>
                  <a:pt x="11782" y="15329"/>
                </a:lnTo>
                <a:cubicBezTo>
                  <a:pt x="10699" y="15329"/>
                  <a:pt x="9818" y="14391"/>
                  <a:pt x="9818" y="13238"/>
                </a:cubicBezTo>
                <a:cubicBezTo>
                  <a:pt x="9818" y="12086"/>
                  <a:pt x="10699" y="11148"/>
                  <a:pt x="11782" y="11148"/>
                </a:cubicBezTo>
                <a:lnTo>
                  <a:pt x="17673" y="11148"/>
                </a:lnTo>
                <a:cubicBezTo>
                  <a:pt x="18077" y="11142"/>
                  <a:pt x="18477" y="10934"/>
                  <a:pt x="18721" y="10588"/>
                </a:cubicBezTo>
                <a:cubicBezTo>
                  <a:pt x="18789" y="10491"/>
                  <a:pt x="18842" y="10381"/>
                  <a:pt x="18885" y="10267"/>
                </a:cubicBezTo>
                <a:cubicBezTo>
                  <a:pt x="18890" y="10251"/>
                  <a:pt x="18901" y="10239"/>
                  <a:pt x="18906" y="10224"/>
                </a:cubicBezTo>
                <a:cubicBezTo>
                  <a:pt x="19377" y="10880"/>
                  <a:pt x="19636" y="11686"/>
                  <a:pt x="19636" y="12541"/>
                </a:cubicBezTo>
                <a:cubicBezTo>
                  <a:pt x="19636" y="13613"/>
                  <a:pt x="19230" y="14607"/>
                  <a:pt x="18509" y="15329"/>
                </a:cubicBezTo>
                <a:moveTo>
                  <a:pt x="17673" y="17767"/>
                </a:moveTo>
                <a:cubicBezTo>
                  <a:pt x="17673" y="19114"/>
                  <a:pt x="16647" y="20206"/>
                  <a:pt x="15382" y="20206"/>
                </a:cubicBezTo>
                <a:lnTo>
                  <a:pt x="3600" y="20206"/>
                </a:lnTo>
                <a:cubicBezTo>
                  <a:pt x="2334" y="20206"/>
                  <a:pt x="1309" y="19114"/>
                  <a:pt x="1309" y="17767"/>
                </a:cubicBezTo>
                <a:lnTo>
                  <a:pt x="1309" y="6786"/>
                </a:lnTo>
                <a:cubicBezTo>
                  <a:pt x="1931" y="7334"/>
                  <a:pt x="2730" y="7664"/>
                  <a:pt x="3600" y="7664"/>
                </a:cubicBezTo>
                <a:lnTo>
                  <a:pt x="14400" y="7664"/>
                </a:lnTo>
                <a:lnTo>
                  <a:pt x="17018" y="7664"/>
                </a:lnTo>
                <a:cubicBezTo>
                  <a:pt x="17379" y="7664"/>
                  <a:pt x="17673" y="7976"/>
                  <a:pt x="17673" y="8361"/>
                </a:cubicBezTo>
                <a:lnTo>
                  <a:pt x="17673" y="9754"/>
                </a:lnTo>
                <a:lnTo>
                  <a:pt x="11782" y="9754"/>
                </a:lnTo>
                <a:cubicBezTo>
                  <a:pt x="9974" y="9754"/>
                  <a:pt x="8509" y="11314"/>
                  <a:pt x="8509" y="13238"/>
                </a:cubicBezTo>
                <a:cubicBezTo>
                  <a:pt x="8509" y="15163"/>
                  <a:pt x="9974" y="16722"/>
                  <a:pt x="11782" y="16722"/>
                </a:cubicBezTo>
                <a:lnTo>
                  <a:pt x="17673" y="16722"/>
                </a:lnTo>
                <a:cubicBezTo>
                  <a:pt x="17673" y="16722"/>
                  <a:pt x="17673" y="17767"/>
                  <a:pt x="17673" y="17767"/>
                </a:cubicBezTo>
                <a:close/>
                <a:moveTo>
                  <a:pt x="16363" y="5574"/>
                </a:moveTo>
                <a:lnTo>
                  <a:pt x="16363" y="6270"/>
                </a:lnTo>
                <a:lnTo>
                  <a:pt x="14400" y="6270"/>
                </a:lnTo>
                <a:lnTo>
                  <a:pt x="3600" y="6270"/>
                </a:lnTo>
                <a:cubicBezTo>
                  <a:pt x="3246" y="6270"/>
                  <a:pt x="2916" y="6179"/>
                  <a:pt x="2617" y="6027"/>
                </a:cubicBezTo>
                <a:lnTo>
                  <a:pt x="2617" y="5574"/>
                </a:lnTo>
                <a:cubicBezTo>
                  <a:pt x="2617" y="5574"/>
                  <a:pt x="16363" y="5574"/>
                  <a:pt x="16363" y="5574"/>
                </a:cubicBezTo>
                <a:close/>
                <a:moveTo>
                  <a:pt x="16363" y="4877"/>
                </a:moveTo>
                <a:lnTo>
                  <a:pt x="2617" y="4877"/>
                </a:lnTo>
                <a:lnTo>
                  <a:pt x="2617" y="4180"/>
                </a:lnTo>
                <a:lnTo>
                  <a:pt x="16363" y="4180"/>
                </a:lnTo>
                <a:cubicBezTo>
                  <a:pt x="16363" y="4180"/>
                  <a:pt x="16363" y="4877"/>
                  <a:pt x="16363" y="4877"/>
                </a:cubicBezTo>
                <a:close/>
                <a:moveTo>
                  <a:pt x="16363" y="3483"/>
                </a:moveTo>
                <a:lnTo>
                  <a:pt x="2617" y="3483"/>
                </a:lnTo>
                <a:lnTo>
                  <a:pt x="2617" y="2787"/>
                </a:lnTo>
                <a:lnTo>
                  <a:pt x="16363" y="2787"/>
                </a:lnTo>
                <a:cubicBezTo>
                  <a:pt x="16363" y="2787"/>
                  <a:pt x="16363" y="3483"/>
                  <a:pt x="16363" y="3483"/>
                </a:cubicBezTo>
                <a:close/>
                <a:moveTo>
                  <a:pt x="3600" y="1393"/>
                </a:moveTo>
                <a:lnTo>
                  <a:pt x="14400" y="1393"/>
                </a:lnTo>
                <a:lnTo>
                  <a:pt x="17018" y="1393"/>
                </a:lnTo>
                <a:cubicBezTo>
                  <a:pt x="17379" y="1393"/>
                  <a:pt x="17673" y="1705"/>
                  <a:pt x="17673" y="2090"/>
                </a:cubicBezTo>
                <a:lnTo>
                  <a:pt x="17673" y="3832"/>
                </a:lnTo>
                <a:lnTo>
                  <a:pt x="17673" y="4180"/>
                </a:lnTo>
                <a:lnTo>
                  <a:pt x="17673" y="6398"/>
                </a:lnTo>
                <a:cubicBezTo>
                  <a:pt x="17466" y="6321"/>
                  <a:pt x="17249" y="6270"/>
                  <a:pt x="17018" y="6270"/>
                </a:cubicBezTo>
                <a:lnTo>
                  <a:pt x="17018" y="5574"/>
                </a:lnTo>
                <a:lnTo>
                  <a:pt x="17018" y="4180"/>
                </a:lnTo>
                <a:lnTo>
                  <a:pt x="17018" y="2787"/>
                </a:lnTo>
                <a:cubicBezTo>
                  <a:pt x="17018" y="2401"/>
                  <a:pt x="16724" y="2090"/>
                  <a:pt x="16363" y="2090"/>
                </a:cubicBezTo>
                <a:lnTo>
                  <a:pt x="2617" y="2090"/>
                </a:lnTo>
                <a:cubicBezTo>
                  <a:pt x="2256" y="2090"/>
                  <a:pt x="1963" y="2401"/>
                  <a:pt x="1963" y="2787"/>
                </a:cubicBezTo>
                <a:lnTo>
                  <a:pt x="1963" y="4180"/>
                </a:lnTo>
                <a:lnTo>
                  <a:pt x="1963" y="5534"/>
                </a:lnTo>
                <a:cubicBezTo>
                  <a:pt x="1559" y="5094"/>
                  <a:pt x="1309" y="4495"/>
                  <a:pt x="1309" y="3832"/>
                </a:cubicBezTo>
                <a:cubicBezTo>
                  <a:pt x="1309" y="2485"/>
                  <a:pt x="2334" y="1393"/>
                  <a:pt x="3600" y="1393"/>
                </a:cubicBezTo>
                <a:moveTo>
                  <a:pt x="18983" y="8361"/>
                </a:moveTo>
                <a:lnTo>
                  <a:pt x="18982" y="8361"/>
                </a:lnTo>
                <a:lnTo>
                  <a:pt x="18982" y="4180"/>
                </a:lnTo>
                <a:lnTo>
                  <a:pt x="18982" y="3832"/>
                </a:lnTo>
                <a:lnTo>
                  <a:pt x="18982" y="2090"/>
                </a:lnTo>
                <a:cubicBezTo>
                  <a:pt x="18982" y="935"/>
                  <a:pt x="18102" y="0"/>
                  <a:pt x="17018" y="0"/>
                </a:cubicBezTo>
                <a:lnTo>
                  <a:pt x="14400" y="0"/>
                </a:lnTo>
                <a:lnTo>
                  <a:pt x="3600" y="0"/>
                </a:lnTo>
                <a:cubicBezTo>
                  <a:pt x="1614" y="0"/>
                  <a:pt x="0" y="1719"/>
                  <a:pt x="0" y="3832"/>
                </a:cubicBezTo>
                <a:lnTo>
                  <a:pt x="0" y="17767"/>
                </a:lnTo>
                <a:cubicBezTo>
                  <a:pt x="0" y="19880"/>
                  <a:pt x="1614" y="21600"/>
                  <a:pt x="3600" y="21600"/>
                </a:cubicBezTo>
                <a:lnTo>
                  <a:pt x="15382" y="21600"/>
                </a:lnTo>
                <a:cubicBezTo>
                  <a:pt x="17366" y="21600"/>
                  <a:pt x="18982" y="19880"/>
                  <a:pt x="18982" y="17767"/>
                </a:cubicBezTo>
                <a:lnTo>
                  <a:pt x="18982" y="16722"/>
                </a:lnTo>
                <a:lnTo>
                  <a:pt x="18983" y="16722"/>
                </a:lnTo>
                <a:cubicBezTo>
                  <a:pt x="21600" y="14631"/>
                  <a:pt x="21600" y="10452"/>
                  <a:pt x="18983" y="8361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86" name="Google Shape;2186;p42"/>
          <p:cNvSpPr/>
          <p:nvPr/>
        </p:nvSpPr>
        <p:spPr>
          <a:xfrm>
            <a:off x="7275629" y="4549774"/>
            <a:ext cx="464344" cy="465138"/>
          </a:xfrm>
          <a:custGeom>
            <a:rect b="b" l="l" r="r" t="t"/>
            <a:pathLst>
              <a:path extrusionOk="0" h="21600" w="21600">
                <a:moveTo>
                  <a:pt x="20249" y="19799"/>
                </a:moveTo>
                <a:cubicBezTo>
                  <a:pt x="20249" y="20048"/>
                  <a:pt x="20048" y="20249"/>
                  <a:pt x="19799" y="20249"/>
                </a:cubicBezTo>
                <a:lnTo>
                  <a:pt x="1800" y="20249"/>
                </a:lnTo>
                <a:cubicBezTo>
                  <a:pt x="1551" y="20249"/>
                  <a:pt x="1349" y="20048"/>
                  <a:pt x="1349" y="19799"/>
                </a:cubicBezTo>
                <a:lnTo>
                  <a:pt x="1349" y="3824"/>
                </a:lnTo>
                <a:cubicBezTo>
                  <a:pt x="1349" y="3576"/>
                  <a:pt x="1551" y="3375"/>
                  <a:pt x="1800" y="3375"/>
                </a:cubicBezTo>
                <a:lnTo>
                  <a:pt x="4724" y="3375"/>
                </a:lnTo>
                <a:lnTo>
                  <a:pt x="4724" y="4725"/>
                </a:lnTo>
                <a:cubicBezTo>
                  <a:pt x="4724" y="5098"/>
                  <a:pt x="5027" y="5400"/>
                  <a:pt x="5399" y="5400"/>
                </a:cubicBezTo>
                <a:cubicBezTo>
                  <a:pt x="5772" y="5400"/>
                  <a:pt x="6074" y="5098"/>
                  <a:pt x="6074" y="4725"/>
                </a:cubicBezTo>
                <a:lnTo>
                  <a:pt x="6074" y="3375"/>
                </a:lnTo>
                <a:lnTo>
                  <a:pt x="10124" y="3375"/>
                </a:lnTo>
                <a:lnTo>
                  <a:pt x="10124" y="4725"/>
                </a:lnTo>
                <a:cubicBezTo>
                  <a:pt x="10124" y="5098"/>
                  <a:pt x="10427" y="5400"/>
                  <a:pt x="10800" y="5400"/>
                </a:cubicBezTo>
                <a:cubicBezTo>
                  <a:pt x="11172" y="5400"/>
                  <a:pt x="11474" y="5098"/>
                  <a:pt x="11474" y="4725"/>
                </a:cubicBezTo>
                <a:lnTo>
                  <a:pt x="11474" y="3375"/>
                </a:lnTo>
                <a:lnTo>
                  <a:pt x="15524" y="3375"/>
                </a:lnTo>
                <a:lnTo>
                  <a:pt x="15524" y="4725"/>
                </a:lnTo>
                <a:cubicBezTo>
                  <a:pt x="15524" y="5098"/>
                  <a:pt x="15827" y="5400"/>
                  <a:pt x="16199" y="5400"/>
                </a:cubicBezTo>
                <a:cubicBezTo>
                  <a:pt x="16572" y="5400"/>
                  <a:pt x="16874" y="5098"/>
                  <a:pt x="16874" y="4725"/>
                </a:cubicBezTo>
                <a:lnTo>
                  <a:pt x="16874" y="3375"/>
                </a:lnTo>
                <a:lnTo>
                  <a:pt x="19799" y="3375"/>
                </a:lnTo>
                <a:cubicBezTo>
                  <a:pt x="20048" y="3375"/>
                  <a:pt x="20249" y="3576"/>
                  <a:pt x="20249" y="3824"/>
                </a:cubicBezTo>
                <a:cubicBezTo>
                  <a:pt x="20249" y="3824"/>
                  <a:pt x="20249" y="19799"/>
                  <a:pt x="20249" y="19799"/>
                </a:cubicBezTo>
                <a:close/>
                <a:moveTo>
                  <a:pt x="19799" y="2025"/>
                </a:moveTo>
                <a:lnTo>
                  <a:pt x="16874" y="2025"/>
                </a:lnTo>
                <a:lnTo>
                  <a:pt x="16874" y="675"/>
                </a:lnTo>
                <a:cubicBezTo>
                  <a:pt x="16874" y="301"/>
                  <a:pt x="16572" y="0"/>
                  <a:pt x="16199" y="0"/>
                </a:cubicBezTo>
                <a:cubicBezTo>
                  <a:pt x="15827" y="0"/>
                  <a:pt x="15524" y="301"/>
                  <a:pt x="15524" y="675"/>
                </a:cubicBezTo>
                <a:lnTo>
                  <a:pt x="15524" y="2025"/>
                </a:lnTo>
                <a:lnTo>
                  <a:pt x="11474" y="2025"/>
                </a:lnTo>
                <a:lnTo>
                  <a:pt x="11474" y="675"/>
                </a:lnTo>
                <a:cubicBezTo>
                  <a:pt x="11474" y="301"/>
                  <a:pt x="11172" y="0"/>
                  <a:pt x="10800" y="0"/>
                </a:cubicBezTo>
                <a:cubicBezTo>
                  <a:pt x="10427" y="0"/>
                  <a:pt x="10124" y="301"/>
                  <a:pt x="10124" y="675"/>
                </a:cubicBezTo>
                <a:lnTo>
                  <a:pt x="10124" y="2025"/>
                </a:lnTo>
                <a:lnTo>
                  <a:pt x="6074" y="2025"/>
                </a:lnTo>
                <a:lnTo>
                  <a:pt x="6074" y="675"/>
                </a:lnTo>
                <a:cubicBezTo>
                  <a:pt x="6074" y="301"/>
                  <a:pt x="5772" y="0"/>
                  <a:pt x="5399" y="0"/>
                </a:cubicBezTo>
                <a:cubicBezTo>
                  <a:pt x="5027" y="0"/>
                  <a:pt x="4724" y="301"/>
                  <a:pt x="4724" y="675"/>
                </a:cubicBezTo>
                <a:lnTo>
                  <a:pt x="4724" y="2025"/>
                </a:lnTo>
                <a:lnTo>
                  <a:pt x="1800" y="2025"/>
                </a:lnTo>
                <a:cubicBezTo>
                  <a:pt x="805" y="2025"/>
                  <a:pt x="0" y="2830"/>
                  <a:pt x="0" y="3824"/>
                </a:cubicBezTo>
                <a:lnTo>
                  <a:pt x="0" y="19799"/>
                </a:lnTo>
                <a:cubicBezTo>
                  <a:pt x="0" y="20793"/>
                  <a:pt x="805" y="21599"/>
                  <a:pt x="1800" y="21599"/>
                </a:cubicBezTo>
                <a:lnTo>
                  <a:pt x="19799" y="21599"/>
                </a:lnTo>
                <a:cubicBezTo>
                  <a:pt x="20794" y="21599"/>
                  <a:pt x="21600" y="20793"/>
                  <a:pt x="21600" y="19799"/>
                </a:cubicBezTo>
                <a:lnTo>
                  <a:pt x="21600" y="3824"/>
                </a:lnTo>
                <a:cubicBezTo>
                  <a:pt x="21600" y="2830"/>
                  <a:pt x="20794" y="2025"/>
                  <a:pt x="19799" y="2025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87" name="Google Shape;2187;p42"/>
          <p:cNvSpPr/>
          <p:nvPr/>
        </p:nvSpPr>
        <p:spPr>
          <a:xfrm>
            <a:off x="7377229" y="4724399"/>
            <a:ext cx="57944" cy="43657"/>
          </a:xfrm>
          <a:custGeom>
            <a:rect b="b" l="l" r="r" t="t"/>
            <a:pathLst>
              <a:path extrusionOk="0" h="21600" w="21600">
                <a:moveTo>
                  <a:pt x="0" y="21599"/>
                </a:moveTo>
                <a:lnTo>
                  <a:pt x="21600" y="21599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599"/>
                  <a:pt x="0" y="2159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88" name="Google Shape;2188;p42"/>
          <p:cNvSpPr/>
          <p:nvPr/>
        </p:nvSpPr>
        <p:spPr>
          <a:xfrm>
            <a:off x="7377229" y="4796631"/>
            <a:ext cx="57944" cy="43656"/>
          </a:xfrm>
          <a:custGeom>
            <a:rect b="b" l="l" r="r" t="t"/>
            <a:pathLst>
              <a:path extrusionOk="0" h="21600" w="21600">
                <a:moveTo>
                  <a:pt x="0" y="21599"/>
                </a:moveTo>
                <a:lnTo>
                  <a:pt x="21600" y="21599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599"/>
                  <a:pt x="0" y="2159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89" name="Google Shape;2189;p42"/>
          <p:cNvSpPr/>
          <p:nvPr/>
        </p:nvSpPr>
        <p:spPr>
          <a:xfrm>
            <a:off x="7377229" y="4869656"/>
            <a:ext cx="57944" cy="42863"/>
          </a:xfrm>
          <a:custGeom>
            <a:rect b="b" l="l" r="r" t="t"/>
            <a:pathLst>
              <a:path extrusionOk="0" h="21600" w="21600">
                <a:moveTo>
                  <a:pt x="0" y="21599"/>
                </a:moveTo>
                <a:lnTo>
                  <a:pt x="21600" y="21599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599"/>
                  <a:pt x="0" y="2159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90" name="Google Shape;2190;p42"/>
          <p:cNvSpPr/>
          <p:nvPr/>
        </p:nvSpPr>
        <p:spPr>
          <a:xfrm>
            <a:off x="7478829" y="4869656"/>
            <a:ext cx="57944" cy="42863"/>
          </a:xfrm>
          <a:custGeom>
            <a:rect b="b" l="l" r="r" t="t"/>
            <a:pathLst>
              <a:path extrusionOk="0" h="21600" w="21600">
                <a:moveTo>
                  <a:pt x="0" y="21599"/>
                </a:moveTo>
                <a:lnTo>
                  <a:pt x="21600" y="21599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599"/>
                  <a:pt x="0" y="2159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91" name="Google Shape;2191;p42"/>
          <p:cNvSpPr/>
          <p:nvPr/>
        </p:nvSpPr>
        <p:spPr>
          <a:xfrm>
            <a:off x="7478829" y="4796631"/>
            <a:ext cx="57944" cy="43656"/>
          </a:xfrm>
          <a:custGeom>
            <a:rect b="b" l="l" r="r" t="t"/>
            <a:pathLst>
              <a:path extrusionOk="0" h="21600" w="21600">
                <a:moveTo>
                  <a:pt x="0" y="21599"/>
                </a:moveTo>
                <a:lnTo>
                  <a:pt x="21600" y="21599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599"/>
                  <a:pt x="0" y="2159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92" name="Google Shape;2192;p42"/>
          <p:cNvSpPr/>
          <p:nvPr/>
        </p:nvSpPr>
        <p:spPr>
          <a:xfrm>
            <a:off x="7478829" y="4724399"/>
            <a:ext cx="57944" cy="43657"/>
          </a:xfrm>
          <a:custGeom>
            <a:rect b="b" l="l" r="r" t="t"/>
            <a:pathLst>
              <a:path extrusionOk="0" h="21600" w="21600">
                <a:moveTo>
                  <a:pt x="0" y="21599"/>
                </a:moveTo>
                <a:lnTo>
                  <a:pt x="21600" y="21599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599"/>
                  <a:pt x="0" y="2159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93" name="Google Shape;2193;p42"/>
          <p:cNvSpPr/>
          <p:nvPr/>
        </p:nvSpPr>
        <p:spPr>
          <a:xfrm>
            <a:off x="7580429" y="4869656"/>
            <a:ext cx="57944" cy="42863"/>
          </a:xfrm>
          <a:custGeom>
            <a:rect b="b" l="l" r="r" t="t"/>
            <a:pathLst>
              <a:path extrusionOk="0" h="21600" w="21600">
                <a:moveTo>
                  <a:pt x="0" y="21599"/>
                </a:moveTo>
                <a:lnTo>
                  <a:pt x="21600" y="21599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599"/>
                  <a:pt x="0" y="2159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94" name="Google Shape;2194;p42"/>
          <p:cNvSpPr/>
          <p:nvPr/>
        </p:nvSpPr>
        <p:spPr>
          <a:xfrm>
            <a:off x="7580429" y="4796631"/>
            <a:ext cx="57944" cy="43656"/>
          </a:xfrm>
          <a:custGeom>
            <a:rect b="b" l="l" r="r" t="t"/>
            <a:pathLst>
              <a:path extrusionOk="0" h="21600" w="21600">
                <a:moveTo>
                  <a:pt x="0" y="21599"/>
                </a:moveTo>
                <a:lnTo>
                  <a:pt x="21600" y="21599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599"/>
                  <a:pt x="0" y="2159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95" name="Google Shape;2195;p42"/>
          <p:cNvSpPr/>
          <p:nvPr/>
        </p:nvSpPr>
        <p:spPr>
          <a:xfrm>
            <a:off x="7580429" y="4724399"/>
            <a:ext cx="57944" cy="43657"/>
          </a:xfrm>
          <a:custGeom>
            <a:rect b="b" l="l" r="r" t="t"/>
            <a:pathLst>
              <a:path extrusionOk="0" h="21600" w="21600">
                <a:moveTo>
                  <a:pt x="0" y="21599"/>
                </a:moveTo>
                <a:lnTo>
                  <a:pt x="21600" y="21599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599"/>
                  <a:pt x="0" y="2159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96" name="Google Shape;2196;p42"/>
          <p:cNvSpPr/>
          <p:nvPr/>
        </p:nvSpPr>
        <p:spPr>
          <a:xfrm>
            <a:off x="6346148" y="4549774"/>
            <a:ext cx="465138" cy="465138"/>
          </a:xfrm>
          <a:custGeom>
            <a:rect b="b" l="l" r="r" t="t"/>
            <a:pathLst>
              <a:path extrusionOk="0" h="21600" w="21600">
                <a:moveTo>
                  <a:pt x="20249" y="9450"/>
                </a:moveTo>
                <a:cubicBezTo>
                  <a:pt x="20249" y="9823"/>
                  <a:pt x="19947" y="10124"/>
                  <a:pt x="19575" y="10124"/>
                </a:cubicBezTo>
                <a:lnTo>
                  <a:pt x="18324" y="10124"/>
                </a:lnTo>
                <a:lnTo>
                  <a:pt x="15624" y="5400"/>
                </a:lnTo>
                <a:lnTo>
                  <a:pt x="17549" y="5400"/>
                </a:lnTo>
                <a:cubicBezTo>
                  <a:pt x="17762" y="5400"/>
                  <a:pt x="17962" y="5500"/>
                  <a:pt x="18089" y="5670"/>
                </a:cubicBezTo>
                <a:lnTo>
                  <a:pt x="20114" y="8370"/>
                </a:lnTo>
                <a:cubicBezTo>
                  <a:pt x="20202" y="8486"/>
                  <a:pt x="20249" y="8628"/>
                  <a:pt x="20249" y="8774"/>
                </a:cubicBezTo>
                <a:cubicBezTo>
                  <a:pt x="20249" y="8774"/>
                  <a:pt x="20249" y="9450"/>
                  <a:pt x="20249" y="9450"/>
                </a:cubicBezTo>
                <a:close/>
                <a:moveTo>
                  <a:pt x="18224" y="20249"/>
                </a:moveTo>
                <a:lnTo>
                  <a:pt x="14174" y="20249"/>
                </a:lnTo>
                <a:lnTo>
                  <a:pt x="14174" y="13500"/>
                </a:lnTo>
                <a:cubicBezTo>
                  <a:pt x="14174" y="13126"/>
                  <a:pt x="13872" y="12825"/>
                  <a:pt x="13499" y="12825"/>
                </a:cubicBezTo>
                <a:lnTo>
                  <a:pt x="8437" y="12825"/>
                </a:lnTo>
                <a:cubicBezTo>
                  <a:pt x="8064" y="12825"/>
                  <a:pt x="7762" y="13126"/>
                  <a:pt x="7762" y="13500"/>
                </a:cubicBezTo>
                <a:lnTo>
                  <a:pt x="7762" y="20249"/>
                </a:lnTo>
                <a:lnTo>
                  <a:pt x="3374" y="20249"/>
                </a:lnTo>
                <a:lnTo>
                  <a:pt x="3374" y="11475"/>
                </a:lnTo>
                <a:lnTo>
                  <a:pt x="18224" y="11475"/>
                </a:lnTo>
                <a:cubicBezTo>
                  <a:pt x="18224" y="11475"/>
                  <a:pt x="18224" y="20249"/>
                  <a:pt x="18224" y="20249"/>
                </a:cubicBezTo>
                <a:close/>
                <a:moveTo>
                  <a:pt x="13499" y="20249"/>
                </a:moveTo>
                <a:lnTo>
                  <a:pt x="8437" y="20249"/>
                </a:lnTo>
                <a:lnTo>
                  <a:pt x="8437" y="13500"/>
                </a:lnTo>
                <a:lnTo>
                  <a:pt x="13499" y="13500"/>
                </a:lnTo>
                <a:cubicBezTo>
                  <a:pt x="13499" y="13500"/>
                  <a:pt x="13499" y="20249"/>
                  <a:pt x="13499" y="20249"/>
                </a:cubicBezTo>
                <a:close/>
                <a:moveTo>
                  <a:pt x="1349" y="9450"/>
                </a:moveTo>
                <a:lnTo>
                  <a:pt x="1349" y="8774"/>
                </a:lnTo>
                <a:cubicBezTo>
                  <a:pt x="1349" y="8628"/>
                  <a:pt x="1397" y="8486"/>
                  <a:pt x="1485" y="8370"/>
                </a:cubicBezTo>
                <a:lnTo>
                  <a:pt x="3510" y="5670"/>
                </a:lnTo>
                <a:cubicBezTo>
                  <a:pt x="3637" y="5500"/>
                  <a:pt x="3837" y="5400"/>
                  <a:pt x="4049" y="5400"/>
                </a:cubicBezTo>
                <a:lnTo>
                  <a:pt x="5975" y="5400"/>
                </a:lnTo>
                <a:lnTo>
                  <a:pt x="3275" y="10124"/>
                </a:lnTo>
                <a:lnTo>
                  <a:pt x="2024" y="10124"/>
                </a:lnTo>
                <a:cubicBezTo>
                  <a:pt x="1652" y="10124"/>
                  <a:pt x="1349" y="9823"/>
                  <a:pt x="1349" y="9450"/>
                </a:cubicBezTo>
                <a:moveTo>
                  <a:pt x="13369" y="5400"/>
                </a:moveTo>
                <a:lnTo>
                  <a:pt x="14846" y="5400"/>
                </a:lnTo>
                <a:lnTo>
                  <a:pt x="17546" y="10124"/>
                </a:lnTo>
                <a:lnTo>
                  <a:pt x="14719" y="10124"/>
                </a:lnTo>
                <a:cubicBezTo>
                  <a:pt x="14719" y="10124"/>
                  <a:pt x="13369" y="5400"/>
                  <a:pt x="13369" y="5400"/>
                </a:cubicBezTo>
                <a:close/>
                <a:moveTo>
                  <a:pt x="11137" y="5400"/>
                </a:moveTo>
                <a:lnTo>
                  <a:pt x="12666" y="5400"/>
                </a:lnTo>
                <a:lnTo>
                  <a:pt x="14016" y="10124"/>
                </a:lnTo>
                <a:lnTo>
                  <a:pt x="11137" y="10124"/>
                </a:lnTo>
                <a:cubicBezTo>
                  <a:pt x="11137" y="10124"/>
                  <a:pt x="11137" y="5400"/>
                  <a:pt x="11137" y="5400"/>
                </a:cubicBezTo>
                <a:close/>
                <a:moveTo>
                  <a:pt x="8932" y="5400"/>
                </a:moveTo>
                <a:lnTo>
                  <a:pt x="10462" y="5400"/>
                </a:lnTo>
                <a:lnTo>
                  <a:pt x="10462" y="10124"/>
                </a:lnTo>
                <a:lnTo>
                  <a:pt x="7582" y="10124"/>
                </a:lnTo>
                <a:cubicBezTo>
                  <a:pt x="7582" y="10124"/>
                  <a:pt x="8932" y="5400"/>
                  <a:pt x="8932" y="5400"/>
                </a:cubicBezTo>
                <a:close/>
                <a:moveTo>
                  <a:pt x="6880" y="10124"/>
                </a:moveTo>
                <a:lnTo>
                  <a:pt x="4052" y="10124"/>
                </a:lnTo>
                <a:lnTo>
                  <a:pt x="6752" y="5400"/>
                </a:lnTo>
                <a:lnTo>
                  <a:pt x="8230" y="5400"/>
                </a:lnTo>
                <a:cubicBezTo>
                  <a:pt x="8230" y="5400"/>
                  <a:pt x="6880" y="10124"/>
                  <a:pt x="6880" y="10124"/>
                </a:cubicBezTo>
                <a:close/>
                <a:moveTo>
                  <a:pt x="17549" y="1350"/>
                </a:moveTo>
                <a:lnTo>
                  <a:pt x="17549" y="4050"/>
                </a:lnTo>
                <a:lnTo>
                  <a:pt x="4049" y="4050"/>
                </a:lnTo>
                <a:lnTo>
                  <a:pt x="4049" y="1350"/>
                </a:lnTo>
                <a:cubicBezTo>
                  <a:pt x="4049" y="1350"/>
                  <a:pt x="17549" y="1350"/>
                  <a:pt x="17549" y="1350"/>
                </a:cubicBezTo>
                <a:close/>
                <a:moveTo>
                  <a:pt x="21194" y="7560"/>
                </a:moveTo>
                <a:lnTo>
                  <a:pt x="19170" y="4861"/>
                </a:lnTo>
                <a:cubicBezTo>
                  <a:pt x="19091" y="4755"/>
                  <a:pt x="18997" y="4663"/>
                  <a:pt x="18899" y="4576"/>
                </a:cubicBezTo>
                <a:lnTo>
                  <a:pt x="18899" y="1350"/>
                </a:lnTo>
                <a:cubicBezTo>
                  <a:pt x="18899" y="605"/>
                  <a:pt x="18295" y="0"/>
                  <a:pt x="17549" y="0"/>
                </a:cubicBezTo>
                <a:lnTo>
                  <a:pt x="4049" y="0"/>
                </a:lnTo>
                <a:cubicBezTo>
                  <a:pt x="3304" y="0"/>
                  <a:pt x="2699" y="605"/>
                  <a:pt x="2699" y="1350"/>
                </a:cubicBezTo>
                <a:lnTo>
                  <a:pt x="2699" y="4576"/>
                </a:lnTo>
                <a:cubicBezTo>
                  <a:pt x="2602" y="4663"/>
                  <a:pt x="2508" y="4754"/>
                  <a:pt x="2430" y="4860"/>
                </a:cubicBezTo>
                <a:lnTo>
                  <a:pt x="406" y="7559"/>
                </a:lnTo>
                <a:cubicBezTo>
                  <a:pt x="143" y="7907"/>
                  <a:pt x="0" y="8338"/>
                  <a:pt x="0" y="8774"/>
                </a:cubicBezTo>
                <a:lnTo>
                  <a:pt x="0" y="9450"/>
                </a:lnTo>
                <a:cubicBezTo>
                  <a:pt x="0" y="10566"/>
                  <a:pt x="908" y="11475"/>
                  <a:pt x="2024" y="11475"/>
                </a:cubicBezTo>
                <a:lnTo>
                  <a:pt x="2024" y="20249"/>
                </a:lnTo>
                <a:cubicBezTo>
                  <a:pt x="2024" y="20994"/>
                  <a:pt x="2629" y="21599"/>
                  <a:pt x="3374" y="21599"/>
                </a:cubicBezTo>
                <a:lnTo>
                  <a:pt x="18224" y="21599"/>
                </a:lnTo>
                <a:cubicBezTo>
                  <a:pt x="18970" y="21599"/>
                  <a:pt x="19575" y="20994"/>
                  <a:pt x="19575" y="20249"/>
                </a:cubicBezTo>
                <a:lnTo>
                  <a:pt x="19575" y="11475"/>
                </a:lnTo>
                <a:cubicBezTo>
                  <a:pt x="20691" y="11475"/>
                  <a:pt x="21600" y="10566"/>
                  <a:pt x="21600" y="9450"/>
                </a:cubicBezTo>
                <a:lnTo>
                  <a:pt x="21600" y="8774"/>
                </a:lnTo>
                <a:cubicBezTo>
                  <a:pt x="21600" y="8338"/>
                  <a:pt x="21456" y="7907"/>
                  <a:pt x="21194" y="756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97" name="Google Shape;2197;p42"/>
          <p:cNvSpPr/>
          <p:nvPr/>
        </p:nvSpPr>
        <p:spPr>
          <a:xfrm>
            <a:off x="10991173" y="3635374"/>
            <a:ext cx="464344" cy="420688"/>
          </a:xfrm>
          <a:custGeom>
            <a:rect b="b" l="l" r="r" t="t"/>
            <a:pathLst>
              <a:path extrusionOk="0" h="20497" w="20595">
                <a:moveTo>
                  <a:pt x="18898" y="1863"/>
                </a:moveTo>
                <a:cubicBezTo>
                  <a:pt x="16636" y="-621"/>
                  <a:pt x="12968" y="-621"/>
                  <a:pt x="10707" y="1863"/>
                </a:cubicBezTo>
                <a:lnTo>
                  <a:pt x="1317" y="12053"/>
                </a:lnTo>
                <a:cubicBezTo>
                  <a:pt x="-439" y="13982"/>
                  <a:pt x="-439" y="17121"/>
                  <a:pt x="1317" y="19050"/>
                </a:cubicBezTo>
                <a:cubicBezTo>
                  <a:pt x="3073" y="20979"/>
                  <a:pt x="5931" y="20979"/>
                  <a:pt x="7687" y="19050"/>
                </a:cubicBezTo>
                <a:lnTo>
                  <a:pt x="17078" y="8860"/>
                </a:lnTo>
                <a:cubicBezTo>
                  <a:pt x="18335" y="7479"/>
                  <a:pt x="18335" y="5242"/>
                  <a:pt x="17078" y="3862"/>
                </a:cubicBezTo>
                <a:cubicBezTo>
                  <a:pt x="15821" y="2482"/>
                  <a:pt x="13783" y="2482"/>
                  <a:pt x="12527" y="3862"/>
                </a:cubicBezTo>
                <a:lnTo>
                  <a:pt x="5467" y="11614"/>
                </a:lnTo>
                <a:cubicBezTo>
                  <a:pt x="5216" y="11891"/>
                  <a:pt x="5216" y="12337"/>
                  <a:pt x="5467" y="12614"/>
                </a:cubicBezTo>
                <a:cubicBezTo>
                  <a:pt x="5719" y="12890"/>
                  <a:pt x="6126" y="12890"/>
                  <a:pt x="6378" y="12614"/>
                </a:cubicBezTo>
                <a:lnTo>
                  <a:pt x="13437" y="4861"/>
                </a:lnTo>
                <a:cubicBezTo>
                  <a:pt x="14190" y="4035"/>
                  <a:pt x="15414" y="4035"/>
                  <a:pt x="16167" y="4861"/>
                </a:cubicBezTo>
                <a:cubicBezTo>
                  <a:pt x="16920" y="5688"/>
                  <a:pt x="16920" y="7034"/>
                  <a:pt x="16167" y="7860"/>
                </a:cubicBezTo>
                <a:lnTo>
                  <a:pt x="6777" y="18050"/>
                </a:lnTo>
                <a:cubicBezTo>
                  <a:pt x="5520" y="19430"/>
                  <a:pt x="3484" y="19430"/>
                  <a:pt x="2227" y="18050"/>
                </a:cubicBezTo>
                <a:cubicBezTo>
                  <a:pt x="970" y="16670"/>
                  <a:pt x="970" y="14433"/>
                  <a:pt x="2227" y="13053"/>
                </a:cubicBezTo>
                <a:lnTo>
                  <a:pt x="11525" y="2963"/>
                </a:lnTo>
                <a:cubicBezTo>
                  <a:pt x="13285" y="1030"/>
                  <a:pt x="16139" y="1030"/>
                  <a:pt x="17896" y="2963"/>
                </a:cubicBezTo>
                <a:cubicBezTo>
                  <a:pt x="19657" y="4896"/>
                  <a:pt x="19657" y="8027"/>
                  <a:pt x="17897" y="9959"/>
                </a:cubicBezTo>
                <a:lnTo>
                  <a:pt x="10929" y="17611"/>
                </a:lnTo>
                <a:cubicBezTo>
                  <a:pt x="10677" y="17888"/>
                  <a:pt x="10677" y="18334"/>
                  <a:pt x="10929" y="18610"/>
                </a:cubicBezTo>
                <a:cubicBezTo>
                  <a:pt x="11181" y="18887"/>
                  <a:pt x="11588" y="18887"/>
                  <a:pt x="11839" y="18610"/>
                </a:cubicBezTo>
                <a:lnTo>
                  <a:pt x="18898" y="10859"/>
                </a:lnTo>
                <a:cubicBezTo>
                  <a:pt x="21160" y="8375"/>
                  <a:pt x="21160" y="4347"/>
                  <a:pt x="18898" y="1863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2198" name="Google Shape;2198;p42"/>
          <p:cNvGrpSpPr/>
          <p:nvPr/>
        </p:nvGrpSpPr>
        <p:grpSpPr>
          <a:xfrm>
            <a:off x="10134717" y="3620293"/>
            <a:ext cx="319881" cy="465138"/>
            <a:chOff x="10146507" y="3505994"/>
            <a:chExt cx="319881" cy="465138"/>
          </a:xfrm>
        </p:grpSpPr>
        <p:sp>
          <p:nvSpPr>
            <p:cNvPr id="2199" name="Google Shape;2199;p42"/>
            <p:cNvSpPr/>
            <p:nvPr/>
          </p:nvSpPr>
          <p:spPr>
            <a:xfrm>
              <a:off x="10146507" y="3505994"/>
              <a:ext cx="319881" cy="465138"/>
            </a:xfrm>
            <a:custGeom>
              <a:rect b="b" l="l" r="r" t="t"/>
              <a:pathLst>
                <a:path extrusionOk="0" h="21600" w="20767">
                  <a:moveTo>
                    <a:pt x="18566" y="16551"/>
                  </a:moveTo>
                  <a:cubicBezTo>
                    <a:pt x="17960" y="18284"/>
                    <a:pt x="17274" y="20249"/>
                    <a:pt x="9436" y="20249"/>
                  </a:cubicBezTo>
                  <a:cubicBezTo>
                    <a:pt x="4711" y="20249"/>
                    <a:pt x="1888" y="17809"/>
                    <a:pt x="1888" y="15451"/>
                  </a:cubicBezTo>
                  <a:cubicBezTo>
                    <a:pt x="1888" y="13645"/>
                    <a:pt x="2349" y="12161"/>
                    <a:pt x="2835" y="10591"/>
                  </a:cubicBezTo>
                  <a:cubicBezTo>
                    <a:pt x="3454" y="8600"/>
                    <a:pt x="4088" y="6563"/>
                    <a:pt x="3813" y="3868"/>
                  </a:cubicBezTo>
                  <a:cubicBezTo>
                    <a:pt x="6723" y="6750"/>
                    <a:pt x="7759" y="10567"/>
                    <a:pt x="7759" y="10567"/>
                  </a:cubicBezTo>
                  <a:cubicBezTo>
                    <a:pt x="7759" y="10567"/>
                    <a:pt x="10468" y="7846"/>
                    <a:pt x="11196" y="6582"/>
                  </a:cubicBezTo>
                  <a:cubicBezTo>
                    <a:pt x="11755" y="7395"/>
                    <a:pt x="12267" y="10124"/>
                    <a:pt x="12267" y="12825"/>
                  </a:cubicBezTo>
                  <a:cubicBezTo>
                    <a:pt x="12267" y="12825"/>
                    <a:pt x="14773" y="11347"/>
                    <a:pt x="16653" y="9127"/>
                  </a:cubicBezTo>
                  <a:cubicBezTo>
                    <a:pt x="18632" y="11666"/>
                    <a:pt x="19346" y="14320"/>
                    <a:pt x="18566" y="16551"/>
                  </a:cubicBezTo>
                  <a:moveTo>
                    <a:pt x="16041" y="6075"/>
                  </a:moveTo>
                  <a:cubicBezTo>
                    <a:pt x="15982" y="7879"/>
                    <a:pt x="14088" y="9404"/>
                    <a:pt x="14088" y="9404"/>
                  </a:cubicBezTo>
                  <a:cubicBezTo>
                    <a:pt x="14088" y="6046"/>
                    <a:pt x="10380" y="3375"/>
                    <a:pt x="10380" y="3375"/>
                  </a:cubicBezTo>
                  <a:cubicBezTo>
                    <a:pt x="10380" y="3375"/>
                    <a:pt x="10330" y="5373"/>
                    <a:pt x="8452" y="7389"/>
                  </a:cubicBezTo>
                  <a:cubicBezTo>
                    <a:pt x="6574" y="2686"/>
                    <a:pt x="938" y="0"/>
                    <a:pt x="938" y="0"/>
                  </a:cubicBezTo>
                  <a:cubicBezTo>
                    <a:pt x="3756" y="7389"/>
                    <a:pt x="0" y="10076"/>
                    <a:pt x="0" y="15451"/>
                  </a:cubicBezTo>
                  <a:cubicBezTo>
                    <a:pt x="0" y="18604"/>
                    <a:pt x="3730" y="21599"/>
                    <a:pt x="9436" y="21599"/>
                  </a:cubicBezTo>
                  <a:cubicBezTo>
                    <a:pt x="17888" y="21599"/>
                    <a:pt x="19523" y="19379"/>
                    <a:pt x="20396" y="16878"/>
                  </a:cubicBezTo>
                  <a:cubicBezTo>
                    <a:pt x="21599" y="13436"/>
                    <a:pt x="19797" y="9432"/>
                    <a:pt x="16041" y="607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00" name="Google Shape;2200;p42"/>
            <p:cNvSpPr/>
            <p:nvPr/>
          </p:nvSpPr>
          <p:spPr>
            <a:xfrm>
              <a:off x="10205244" y="3709194"/>
              <a:ext cx="205581" cy="166688"/>
            </a:xfrm>
            <a:custGeom>
              <a:rect b="b" l="l" r="r" t="t"/>
              <a:pathLst>
                <a:path extrusionOk="0" h="21600" w="21282">
                  <a:moveTo>
                    <a:pt x="20698" y="5891"/>
                  </a:moveTo>
                  <a:lnTo>
                    <a:pt x="19424" y="7749"/>
                  </a:lnTo>
                  <a:cubicBezTo>
                    <a:pt x="17846" y="10064"/>
                    <a:pt x="16352" y="12259"/>
                    <a:pt x="12365" y="14784"/>
                  </a:cubicBezTo>
                  <a:cubicBezTo>
                    <a:pt x="11794" y="12631"/>
                    <a:pt x="11275" y="10259"/>
                    <a:pt x="11275" y="6631"/>
                  </a:cubicBezTo>
                  <a:lnTo>
                    <a:pt x="11275" y="3408"/>
                  </a:lnTo>
                  <a:lnTo>
                    <a:pt x="9000" y="7893"/>
                  </a:lnTo>
                  <a:cubicBezTo>
                    <a:pt x="8233" y="9421"/>
                    <a:pt x="7598" y="10690"/>
                    <a:pt x="6649" y="12373"/>
                  </a:cubicBezTo>
                  <a:cubicBezTo>
                    <a:pt x="5211" y="8296"/>
                    <a:pt x="4195" y="5281"/>
                    <a:pt x="3422" y="2545"/>
                  </a:cubicBezTo>
                  <a:lnTo>
                    <a:pt x="2705" y="0"/>
                  </a:lnTo>
                  <a:lnTo>
                    <a:pt x="1926" y="2847"/>
                  </a:lnTo>
                  <a:cubicBezTo>
                    <a:pt x="936" y="6469"/>
                    <a:pt x="0" y="9891"/>
                    <a:pt x="0" y="18771"/>
                  </a:cubicBezTo>
                  <a:cubicBezTo>
                    <a:pt x="0" y="19292"/>
                    <a:pt x="333" y="19714"/>
                    <a:pt x="749" y="19714"/>
                  </a:cubicBezTo>
                  <a:cubicBezTo>
                    <a:pt x="1162" y="19714"/>
                    <a:pt x="1499" y="19292"/>
                    <a:pt x="1499" y="18771"/>
                  </a:cubicBezTo>
                  <a:cubicBezTo>
                    <a:pt x="1499" y="11964"/>
                    <a:pt x="2037" y="8594"/>
                    <a:pt x="2758" y="5681"/>
                  </a:cubicBezTo>
                  <a:cubicBezTo>
                    <a:pt x="3537" y="8174"/>
                    <a:pt x="4520" y="11009"/>
                    <a:pt x="5812" y="14638"/>
                  </a:cubicBezTo>
                  <a:lnTo>
                    <a:pt x="6339" y="16117"/>
                  </a:lnTo>
                  <a:lnTo>
                    <a:pt x="7100" y="14811"/>
                  </a:lnTo>
                  <a:cubicBezTo>
                    <a:pt x="8344" y="12681"/>
                    <a:pt x="9085" y="11248"/>
                    <a:pt x="9896" y="9638"/>
                  </a:cubicBezTo>
                  <a:cubicBezTo>
                    <a:pt x="10133" y="12428"/>
                    <a:pt x="10681" y="14428"/>
                    <a:pt x="11223" y="16408"/>
                  </a:cubicBezTo>
                  <a:lnTo>
                    <a:pt x="11495" y="17404"/>
                  </a:lnTo>
                  <a:lnTo>
                    <a:pt x="12253" y="16953"/>
                  </a:lnTo>
                  <a:cubicBezTo>
                    <a:pt x="16306" y="14531"/>
                    <a:pt x="18203" y="12327"/>
                    <a:pt x="19708" y="10211"/>
                  </a:cubicBezTo>
                  <a:cubicBezTo>
                    <a:pt x="19942" y="13727"/>
                    <a:pt x="19573" y="17574"/>
                    <a:pt x="18698" y="20305"/>
                  </a:cubicBezTo>
                  <a:cubicBezTo>
                    <a:pt x="18543" y="20787"/>
                    <a:pt x="18730" y="21336"/>
                    <a:pt x="19114" y="21531"/>
                  </a:cubicBezTo>
                  <a:cubicBezTo>
                    <a:pt x="19204" y="21577"/>
                    <a:pt x="19301" y="21599"/>
                    <a:pt x="19395" y="21599"/>
                  </a:cubicBezTo>
                  <a:cubicBezTo>
                    <a:pt x="19690" y="21599"/>
                    <a:pt x="19972" y="21377"/>
                    <a:pt x="20089" y="21008"/>
                  </a:cubicBezTo>
                  <a:cubicBezTo>
                    <a:pt x="21251" y="17380"/>
                    <a:pt x="21600" y="12213"/>
                    <a:pt x="20976" y="7841"/>
                  </a:cubicBezTo>
                  <a:cubicBezTo>
                    <a:pt x="20976" y="7841"/>
                    <a:pt x="20698" y="5891"/>
                    <a:pt x="20698" y="58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201" name="Google Shape;2201;p42"/>
          <p:cNvSpPr/>
          <p:nvPr/>
        </p:nvSpPr>
        <p:spPr>
          <a:xfrm>
            <a:off x="9133798" y="3649662"/>
            <a:ext cx="464344" cy="406400"/>
          </a:xfrm>
          <a:custGeom>
            <a:rect b="b" l="l" r="r" t="t"/>
            <a:pathLst>
              <a:path extrusionOk="0" h="21600" w="21384">
                <a:moveTo>
                  <a:pt x="18710" y="9257"/>
                </a:moveTo>
                <a:lnTo>
                  <a:pt x="16706" y="7714"/>
                </a:lnTo>
                <a:lnTo>
                  <a:pt x="16706" y="20057"/>
                </a:lnTo>
                <a:lnTo>
                  <a:pt x="4677" y="20057"/>
                </a:lnTo>
                <a:lnTo>
                  <a:pt x="4677" y="7714"/>
                </a:lnTo>
                <a:lnTo>
                  <a:pt x="2673" y="9257"/>
                </a:lnTo>
                <a:lnTo>
                  <a:pt x="1336" y="4628"/>
                </a:lnTo>
                <a:lnTo>
                  <a:pt x="4677" y="1542"/>
                </a:lnTo>
                <a:lnTo>
                  <a:pt x="7468" y="1542"/>
                </a:lnTo>
                <a:cubicBezTo>
                  <a:pt x="7841" y="2871"/>
                  <a:pt x="9136" y="3857"/>
                  <a:pt x="10691" y="3857"/>
                </a:cubicBezTo>
                <a:cubicBezTo>
                  <a:pt x="12247" y="3857"/>
                  <a:pt x="13542" y="2871"/>
                  <a:pt x="13915" y="1542"/>
                </a:cubicBezTo>
                <a:lnTo>
                  <a:pt x="16706" y="1542"/>
                </a:lnTo>
                <a:lnTo>
                  <a:pt x="20047" y="4628"/>
                </a:lnTo>
                <a:cubicBezTo>
                  <a:pt x="20047" y="4628"/>
                  <a:pt x="18710" y="9257"/>
                  <a:pt x="18710" y="9257"/>
                </a:cubicBezTo>
                <a:close/>
                <a:moveTo>
                  <a:pt x="13200" y="1542"/>
                </a:moveTo>
                <a:cubicBezTo>
                  <a:pt x="12831" y="2438"/>
                  <a:pt x="11852" y="3085"/>
                  <a:pt x="10691" y="3085"/>
                </a:cubicBezTo>
                <a:cubicBezTo>
                  <a:pt x="9531" y="3085"/>
                  <a:pt x="8552" y="2438"/>
                  <a:pt x="8183" y="1542"/>
                </a:cubicBezTo>
                <a:cubicBezTo>
                  <a:pt x="8183" y="1542"/>
                  <a:pt x="13200" y="1542"/>
                  <a:pt x="13200" y="1542"/>
                </a:cubicBezTo>
                <a:close/>
                <a:moveTo>
                  <a:pt x="20882" y="3423"/>
                </a:moveTo>
                <a:lnTo>
                  <a:pt x="17541" y="338"/>
                </a:lnTo>
                <a:cubicBezTo>
                  <a:pt x="17303" y="119"/>
                  <a:pt x="17009" y="0"/>
                  <a:pt x="16706" y="0"/>
                </a:cubicBezTo>
                <a:lnTo>
                  <a:pt x="4677" y="0"/>
                </a:lnTo>
                <a:cubicBezTo>
                  <a:pt x="4374" y="0"/>
                  <a:pt x="4080" y="119"/>
                  <a:pt x="3842" y="338"/>
                </a:cubicBezTo>
                <a:lnTo>
                  <a:pt x="501" y="3423"/>
                </a:lnTo>
                <a:cubicBezTo>
                  <a:pt x="64" y="3827"/>
                  <a:pt x="-108" y="4503"/>
                  <a:pt x="68" y="5116"/>
                </a:cubicBezTo>
                <a:lnTo>
                  <a:pt x="1405" y="9745"/>
                </a:lnTo>
                <a:cubicBezTo>
                  <a:pt x="1537" y="10201"/>
                  <a:pt x="1845" y="10560"/>
                  <a:pt x="2239" y="10716"/>
                </a:cubicBezTo>
                <a:cubicBezTo>
                  <a:pt x="2380" y="10772"/>
                  <a:pt x="2527" y="10800"/>
                  <a:pt x="2673" y="10800"/>
                </a:cubicBezTo>
                <a:cubicBezTo>
                  <a:pt x="2905" y="10800"/>
                  <a:pt x="3136" y="10729"/>
                  <a:pt x="3341" y="10593"/>
                </a:cubicBezTo>
                <a:lnTo>
                  <a:pt x="3341" y="20057"/>
                </a:lnTo>
                <a:cubicBezTo>
                  <a:pt x="3341" y="20908"/>
                  <a:pt x="3940" y="21600"/>
                  <a:pt x="4677" y="21600"/>
                </a:cubicBezTo>
                <a:lnTo>
                  <a:pt x="16706" y="21600"/>
                </a:lnTo>
                <a:cubicBezTo>
                  <a:pt x="17443" y="21600"/>
                  <a:pt x="18042" y="20908"/>
                  <a:pt x="18042" y="20057"/>
                </a:cubicBezTo>
                <a:lnTo>
                  <a:pt x="18042" y="10593"/>
                </a:lnTo>
                <a:cubicBezTo>
                  <a:pt x="18247" y="10729"/>
                  <a:pt x="18478" y="10800"/>
                  <a:pt x="18710" y="10800"/>
                </a:cubicBezTo>
                <a:cubicBezTo>
                  <a:pt x="18856" y="10800"/>
                  <a:pt x="19002" y="10772"/>
                  <a:pt x="19144" y="10716"/>
                </a:cubicBezTo>
                <a:cubicBezTo>
                  <a:pt x="19538" y="10560"/>
                  <a:pt x="19846" y="10201"/>
                  <a:pt x="19978" y="9745"/>
                </a:cubicBezTo>
                <a:lnTo>
                  <a:pt x="21315" y="5116"/>
                </a:lnTo>
                <a:cubicBezTo>
                  <a:pt x="21491" y="4503"/>
                  <a:pt x="21319" y="3827"/>
                  <a:pt x="20882" y="3423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2202" name="Google Shape;2202;p42"/>
          <p:cNvGrpSpPr/>
          <p:nvPr/>
        </p:nvGrpSpPr>
        <p:grpSpPr>
          <a:xfrm>
            <a:off x="8204317" y="3620293"/>
            <a:ext cx="464344" cy="465138"/>
            <a:chOff x="8204317" y="3973834"/>
            <a:chExt cx="464344" cy="465138"/>
          </a:xfrm>
        </p:grpSpPr>
        <p:sp>
          <p:nvSpPr>
            <p:cNvPr id="2203" name="Google Shape;2203;p42"/>
            <p:cNvSpPr/>
            <p:nvPr/>
          </p:nvSpPr>
          <p:spPr>
            <a:xfrm>
              <a:off x="8204317" y="4148459"/>
              <a:ext cx="464344" cy="290513"/>
            </a:xfrm>
            <a:custGeom>
              <a:rect b="b" l="l" r="r" t="t"/>
              <a:pathLst>
                <a:path extrusionOk="0" h="21600" w="21505">
                  <a:moveTo>
                    <a:pt x="17472" y="17279"/>
                  </a:moveTo>
                  <a:lnTo>
                    <a:pt x="17472" y="18899"/>
                  </a:lnTo>
                  <a:cubicBezTo>
                    <a:pt x="17472" y="19198"/>
                    <a:pt x="17321" y="19439"/>
                    <a:pt x="17136" y="19439"/>
                  </a:cubicBezTo>
                  <a:lnTo>
                    <a:pt x="4368" y="19439"/>
                  </a:lnTo>
                  <a:cubicBezTo>
                    <a:pt x="4182" y="19439"/>
                    <a:pt x="4032" y="19198"/>
                    <a:pt x="4032" y="18899"/>
                  </a:cubicBezTo>
                  <a:lnTo>
                    <a:pt x="4032" y="17279"/>
                  </a:lnTo>
                  <a:lnTo>
                    <a:pt x="1344" y="12419"/>
                  </a:lnTo>
                  <a:cubicBezTo>
                    <a:pt x="1344" y="12121"/>
                    <a:pt x="1494" y="11879"/>
                    <a:pt x="1680" y="11879"/>
                  </a:cubicBezTo>
                  <a:lnTo>
                    <a:pt x="3360" y="11879"/>
                  </a:lnTo>
                  <a:lnTo>
                    <a:pt x="4032" y="11879"/>
                  </a:lnTo>
                  <a:lnTo>
                    <a:pt x="4704" y="11879"/>
                  </a:lnTo>
                  <a:lnTo>
                    <a:pt x="5376" y="11879"/>
                  </a:lnTo>
                  <a:lnTo>
                    <a:pt x="6048" y="11879"/>
                  </a:lnTo>
                  <a:lnTo>
                    <a:pt x="6720" y="11879"/>
                  </a:lnTo>
                  <a:lnTo>
                    <a:pt x="7392" y="11879"/>
                  </a:lnTo>
                  <a:lnTo>
                    <a:pt x="8064" y="11879"/>
                  </a:lnTo>
                  <a:lnTo>
                    <a:pt x="8736" y="11879"/>
                  </a:lnTo>
                  <a:lnTo>
                    <a:pt x="12768" y="11879"/>
                  </a:lnTo>
                  <a:lnTo>
                    <a:pt x="13440" y="11879"/>
                  </a:lnTo>
                  <a:lnTo>
                    <a:pt x="14112" y="11879"/>
                  </a:lnTo>
                  <a:lnTo>
                    <a:pt x="14784" y="11879"/>
                  </a:lnTo>
                  <a:lnTo>
                    <a:pt x="15456" y="11879"/>
                  </a:lnTo>
                  <a:lnTo>
                    <a:pt x="16128" y="11879"/>
                  </a:lnTo>
                  <a:lnTo>
                    <a:pt x="16800" y="11879"/>
                  </a:lnTo>
                  <a:lnTo>
                    <a:pt x="17472" y="11879"/>
                  </a:lnTo>
                  <a:lnTo>
                    <a:pt x="18144" y="11879"/>
                  </a:lnTo>
                  <a:lnTo>
                    <a:pt x="19824" y="11879"/>
                  </a:lnTo>
                  <a:cubicBezTo>
                    <a:pt x="20009" y="11879"/>
                    <a:pt x="20160" y="12121"/>
                    <a:pt x="20160" y="12419"/>
                  </a:cubicBezTo>
                  <a:cubicBezTo>
                    <a:pt x="20160" y="12419"/>
                    <a:pt x="17472" y="17279"/>
                    <a:pt x="17472" y="17279"/>
                  </a:cubicBezTo>
                  <a:close/>
                  <a:moveTo>
                    <a:pt x="10752" y="4320"/>
                  </a:moveTo>
                  <a:cubicBezTo>
                    <a:pt x="8625" y="4320"/>
                    <a:pt x="6826" y="6601"/>
                    <a:pt x="6246" y="9719"/>
                  </a:cubicBezTo>
                  <a:lnTo>
                    <a:pt x="5552" y="9719"/>
                  </a:lnTo>
                  <a:cubicBezTo>
                    <a:pt x="6152" y="6000"/>
                    <a:pt x="8252" y="3239"/>
                    <a:pt x="10752" y="3239"/>
                  </a:cubicBezTo>
                  <a:cubicBezTo>
                    <a:pt x="12934" y="3239"/>
                    <a:pt x="14813" y="5344"/>
                    <a:pt x="15654" y="8353"/>
                  </a:cubicBezTo>
                  <a:lnTo>
                    <a:pt x="15054" y="8835"/>
                  </a:lnTo>
                  <a:cubicBezTo>
                    <a:pt x="14323" y="6180"/>
                    <a:pt x="12671" y="4320"/>
                    <a:pt x="10752" y="4320"/>
                  </a:cubicBezTo>
                  <a:moveTo>
                    <a:pt x="10752" y="8639"/>
                  </a:moveTo>
                  <a:cubicBezTo>
                    <a:pt x="10158" y="8639"/>
                    <a:pt x="9630" y="9061"/>
                    <a:pt x="9260" y="9719"/>
                  </a:cubicBezTo>
                  <a:lnTo>
                    <a:pt x="8437" y="9719"/>
                  </a:lnTo>
                  <a:cubicBezTo>
                    <a:pt x="8904" y="8435"/>
                    <a:pt x="9761" y="7560"/>
                    <a:pt x="10752" y="7560"/>
                  </a:cubicBezTo>
                  <a:cubicBezTo>
                    <a:pt x="11742" y="7560"/>
                    <a:pt x="12600" y="8435"/>
                    <a:pt x="13066" y="9719"/>
                  </a:cubicBezTo>
                  <a:lnTo>
                    <a:pt x="12244" y="9719"/>
                  </a:lnTo>
                  <a:cubicBezTo>
                    <a:pt x="11874" y="9061"/>
                    <a:pt x="11345" y="8639"/>
                    <a:pt x="10752" y="8639"/>
                  </a:cubicBezTo>
                  <a:moveTo>
                    <a:pt x="13827" y="9719"/>
                  </a:moveTo>
                  <a:cubicBezTo>
                    <a:pt x="13307" y="7816"/>
                    <a:pt x="12126" y="6479"/>
                    <a:pt x="10752" y="6479"/>
                  </a:cubicBezTo>
                  <a:cubicBezTo>
                    <a:pt x="9378" y="6479"/>
                    <a:pt x="8197" y="7816"/>
                    <a:pt x="7676" y="9719"/>
                  </a:cubicBezTo>
                  <a:lnTo>
                    <a:pt x="6955" y="9719"/>
                  </a:lnTo>
                  <a:cubicBezTo>
                    <a:pt x="7510" y="7207"/>
                    <a:pt x="9001" y="5400"/>
                    <a:pt x="10752" y="5400"/>
                  </a:cubicBezTo>
                  <a:cubicBezTo>
                    <a:pt x="12409" y="5400"/>
                    <a:pt x="13834" y="7015"/>
                    <a:pt x="14454" y="9317"/>
                  </a:cubicBezTo>
                  <a:lnTo>
                    <a:pt x="13953" y="9719"/>
                  </a:lnTo>
                  <a:cubicBezTo>
                    <a:pt x="13953" y="9719"/>
                    <a:pt x="13827" y="9719"/>
                    <a:pt x="13827" y="9719"/>
                  </a:cubicBezTo>
                  <a:close/>
                  <a:moveTo>
                    <a:pt x="10752" y="1080"/>
                  </a:moveTo>
                  <a:cubicBezTo>
                    <a:pt x="13459" y="1080"/>
                    <a:pt x="15792" y="3672"/>
                    <a:pt x="16856" y="7388"/>
                  </a:cubicBezTo>
                  <a:lnTo>
                    <a:pt x="16256" y="7869"/>
                  </a:lnTo>
                  <a:cubicBezTo>
                    <a:pt x="15305" y="4504"/>
                    <a:pt x="13201" y="2160"/>
                    <a:pt x="10752" y="2160"/>
                  </a:cubicBezTo>
                  <a:cubicBezTo>
                    <a:pt x="7874" y="2160"/>
                    <a:pt x="5470" y="5392"/>
                    <a:pt x="4858" y="9719"/>
                  </a:cubicBezTo>
                  <a:lnTo>
                    <a:pt x="4167" y="9719"/>
                  </a:lnTo>
                  <a:cubicBezTo>
                    <a:pt x="4792" y="4796"/>
                    <a:pt x="7507" y="1080"/>
                    <a:pt x="10752" y="1080"/>
                  </a:cubicBezTo>
                  <a:moveTo>
                    <a:pt x="17336" y="9719"/>
                  </a:moveTo>
                  <a:lnTo>
                    <a:pt x="16958" y="9719"/>
                  </a:lnTo>
                  <a:lnTo>
                    <a:pt x="17294" y="9449"/>
                  </a:lnTo>
                  <a:cubicBezTo>
                    <a:pt x="17307" y="9540"/>
                    <a:pt x="17325" y="9628"/>
                    <a:pt x="17336" y="9719"/>
                  </a:cubicBezTo>
                  <a:moveTo>
                    <a:pt x="19824" y="9719"/>
                  </a:moveTo>
                  <a:lnTo>
                    <a:pt x="18016" y="9719"/>
                  </a:lnTo>
                  <a:cubicBezTo>
                    <a:pt x="17986" y="9461"/>
                    <a:pt x="17948" y="9209"/>
                    <a:pt x="17908" y="8957"/>
                  </a:cubicBezTo>
                  <a:lnTo>
                    <a:pt x="21132" y="6366"/>
                  </a:lnTo>
                  <a:cubicBezTo>
                    <a:pt x="21464" y="6099"/>
                    <a:pt x="21599" y="5450"/>
                    <a:pt x="21433" y="4916"/>
                  </a:cubicBezTo>
                  <a:cubicBezTo>
                    <a:pt x="21267" y="4383"/>
                    <a:pt x="20864" y="4169"/>
                    <a:pt x="20532" y="4433"/>
                  </a:cubicBezTo>
                  <a:lnTo>
                    <a:pt x="17456" y="6905"/>
                  </a:lnTo>
                  <a:cubicBezTo>
                    <a:pt x="16282" y="2836"/>
                    <a:pt x="13721" y="0"/>
                    <a:pt x="10752" y="0"/>
                  </a:cubicBezTo>
                  <a:cubicBezTo>
                    <a:pt x="7135" y="0"/>
                    <a:pt x="4122" y="4198"/>
                    <a:pt x="3488" y="9719"/>
                  </a:cubicBezTo>
                  <a:lnTo>
                    <a:pt x="1680" y="9719"/>
                  </a:lnTo>
                  <a:cubicBezTo>
                    <a:pt x="754" y="9719"/>
                    <a:pt x="0" y="10930"/>
                    <a:pt x="0" y="12419"/>
                  </a:cubicBezTo>
                  <a:cubicBezTo>
                    <a:pt x="0" y="12949"/>
                    <a:pt x="121" y="13459"/>
                    <a:pt x="339" y="13855"/>
                  </a:cubicBezTo>
                  <a:lnTo>
                    <a:pt x="2688" y="18101"/>
                  </a:lnTo>
                  <a:lnTo>
                    <a:pt x="2688" y="18899"/>
                  </a:lnTo>
                  <a:cubicBezTo>
                    <a:pt x="2688" y="20389"/>
                    <a:pt x="3442" y="21599"/>
                    <a:pt x="4368" y="21599"/>
                  </a:cubicBezTo>
                  <a:lnTo>
                    <a:pt x="17136" y="21599"/>
                  </a:lnTo>
                  <a:cubicBezTo>
                    <a:pt x="18062" y="21599"/>
                    <a:pt x="18816" y="20389"/>
                    <a:pt x="18816" y="18899"/>
                  </a:cubicBezTo>
                  <a:lnTo>
                    <a:pt x="18816" y="18101"/>
                  </a:lnTo>
                  <a:lnTo>
                    <a:pt x="21165" y="13855"/>
                  </a:lnTo>
                  <a:cubicBezTo>
                    <a:pt x="21383" y="13459"/>
                    <a:pt x="21504" y="12949"/>
                    <a:pt x="21504" y="12419"/>
                  </a:cubicBezTo>
                  <a:cubicBezTo>
                    <a:pt x="21504" y="10930"/>
                    <a:pt x="20750" y="9719"/>
                    <a:pt x="19824" y="971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04" name="Google Shape;2204;p42"/>
            <p:cNvSpPr/>
            <p:nvPr/>
          </p:nvSpPr>
          <p:spPr>
            <a:xfrm>
              <a:off x="8320204" y="4032572"/>
              <a:ext cx="33338" cy="108744"/>
            </a:xfrm>
            <a:custGeom>
              <a:rect b="b" l="l" r="r" t="t"/>
              <a:pathLst>
                <a:path extrusionOk="0" h="21600" w="16970">
                  <a:moveTo>
                    <a:pt x="1763" y="20770"/>
                  </a:moveTo>
                  <a:cubicBezTo>
                    <a:pt x="1785" y="20787"/>
                    <a:pt x="1800" y="20804"/>
                    <a:pt x="1822" y="20820"/>
                  </a:cubicBezTo>
                  <a:lnTo>
                    <a:pt x="1840" y="20820"/>
                  </a:lnTo>
                  <a:cubicBezTo>
                    <a:pt x="2471" y="21282"/>
                    <a:pt x="3719" y="21600"/>
                    <a:pt x="5169" y="21600"/>
                  </a:cubicBezTo>
                  <a:cubicBezTo>
                    <a:pt x="7249" y="21600"/>
                    <a:pt x="8949" y="20947"/>
                    <a:pt x="8949" y="20151"/>
                  </a:cubicBezTo>
                  <a:cubicBezTo>
                    <a:pt x="8949" y="20027"/>
                    <a:pt x="8890" y="19906"/>
                    <a:pt x="8813" y="19791"/>
                  </a:cubicBezTo>
                  <a:cubicBezTo>
                    <a:pt x="8827" y="19771"/>
                    <a:pt x="8827" y="19755"/>
                    <a:pt x="8805" y="19735"/>
                  </a:cubicBezTo>
                  <a:cubicBezTo>
                    <a:pt x="5994" y="17195"/>
                    <a:pt x="8670" y="14408"/>
                    <a:pt x="11954" y="11407"/>
                  </a:cubicBezTo>
                  <a:cubicBezTo>
                    <a:pt x="15517" y="8164"/>
                    <a:pt x="19327" y="4564"/>
                    <a:pt x="15125" y="902"/>
                  </a:cubicBezTo>
                  <a:cubicBezTo>
                    <a:pt x="14593" y="374"/>
                    <a:pt x="13264" y="0"/>
                    <a:pt x="11701" y="0"/>
                  </a:cubicBezTo>
                  <a:cubicBezTo>
                    <a:pt x="9671" y="0"/>
                    <a:pt x="8016" y="632"/>
                    <a:pt x="8016" y="1411"/>
                  </a:cubicBezTo>
                  <a:cubicBezTo>
                    <a:pt x="8016" y="1583"/>
                    <a:pt x="8108" y="1746"/>
                    <a:pt x="8259" y="1898"/>
                  </a:cubicBezTo>
                  <a:cubicBezTo>
                    <a:pt x="8259" y="1904"/>
                    <a:pt x="8259" y="1909"/>
                    <a:pt x="8266" y="1915"/>
                  </a:cubicBezTo>
                  <a:cubicBezTo>
                    <a:pt x="8273" y="1923"/>
                    <a:pt x="8281" y="1932"/>
                    <a:pt x="8295" y="1940"/>
                  </a:cubicBezTo>
                  <a:lnTo>
                    <a:pt x="8325" y="1974"/>
                  </a:lnTo>
                  <a:cubicBezTo>
                    <a:pt x="11360" y="4592"/>
                    <a:pt x="8424" y="7275"/>
                    <a:pt x="5106" y="10305"/>
                  </a:cubicBezTo>
                  <a:cubicBezTo>
                    <a:pt x="1605" y="13500"/>
                    <a:pt x="-2273" y="17040"/>
                    <a:pt x="1635" y="20649"/>
                  </a:cubicBezTo>
                  <a:cubicBezTo>
                    <a:pt x="1671" y="20691"/>
                    <a:pt x="1719" y="20730"/>
                    <a:pt x="1763" y="2077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05" name="Google Shape;2205;p42"/>
            <p:cNvSpPr/>
            <p:nvPr/>
          </p:nvSpPr>
          <p:spPr>
            <a:xfrm>
              <a:off x="8494829" y="4032572"/>
              <a:ext cx="32544" cy="108744"/>
            </a:xfrm>
            <a:custGeom>
              <a:rect b="b" l="l" r="r" t="t"/>
              <a:pathLst>
                <a:path extrusionOk="0" h="21600" w="16970">
                  <a:moveTo>
                    <a:pt x="1763" y="20770"/>
                  </a:moveTo>
                  <a:cubicBezTo>
                    <a:pt x="1785" y="20787"/>
                    <a:pt x="1800" y="20804"/>
                    <a:pt x="1822" y="20820"/>
                  </a:cubicBezTo>
                  <a:lnTo>
                    <a:pt x="1840" y="20820"/>
                  </a:lnTo>
                  <a:cubicBezTo>
                    <a:pt x="2471" y="21282"/>
                    <a:pt x="3719" y="21600"/>
                    <a:pt x="5169" y="21600"/>
                  </a:cubicBezTo>
                  <a:cubicBezTo>
                    <a:pt x="7249" y="21600"/>
                    <a:pt x="8949" y="20950"/>
                    <a:pt x="8949" y="20151"/>
                  </a:cubicBezTo>
                  <a:cubicBezTo>
                    <a:pt x="8949" y="20027"/>
                    <a:pt x="8890" y="19906"/>
                    <a:pt x="8813" y="19791"/>
                  </a:cubicBezTo>
                  <a:cubicBezTo>
                    <a:pt x="8827" y="19771"/>
                    <a:pt x="8827" y="19755"/>
                    <a:pt x="8805" y="19735"/>
                  </a:cubicBezTo>
                  <a:cubicBezTo>
                    <a:pt x="5994" y="17195"/>
                    <a:pt x="8670" y="14408"/>
                    <a:pt x="11954" y="11407"/>
                  </a:cubicBezTo>
                  <a:cubicBezTo>
                    <a:pt x="15517" y="8164"/>
                    <a:pt x="19327" y="4564"/>
                    <a:pt x="15125" y="902"/>
                  </a:cubicBezTo>
                  <a:cubicBezTo>
                    <a:pt x="14593" y="374"/>
                    <a:pt x="13264" y="0"/>
                    <a:pt x="11701" y="0"/>
                  </a:cubicBezTo>
                  <a:cubicBezTo>
                    <a:pt x="9671" y="0"/>
                    <a:pt x="8016" y="632"/>
                    <a:pt x="8016" y="1411"/>
                  </a:cubicBezTo>
                  <a:cubicBezTo>
                    <a:pt x="8016" y="1583"/>
                    <a:pt x="8108" y="1746"/>
                    <a:pt x="8259" y="1898"/>
                  </a:cubicBezTo>
                  <a:cubicBezTo>
                    <a:pt x="8259" y="1904"/>
                    <a:pt x="8259" y="1909"/>
                    <a:pt x="8266" y="1915"/>
                  </a:cubicBezTo>
                  <a:cubicBezTo>
                    <a:pt x="8273" y="1923"/>
                    <a:pt x="8281" y="1932"/>
                    <a:pt x="8295" y="1940"/>
                  </a:cubicBezTo>
                  <a:lnTo>
                    <a:pt x="8325" y="1974"/>
                  </a:lnTo>
                  <a:cubicBezTo>
                    <a:pt x="11360" y="4592"/>
                    <a:pt x="8424" y="7275"/>
                    <a:pt x="5106" y="10305"/>
                  </a:cubicBezTo>
                  <a:cubicBezTo>
                    <a:pt x="1605" y="13500"/>
                    <a:pt x="-2273" y="17040"/>
                    <a:pt x="1635" y="20649"/>
                  </a:cubicBezTo>
                  <a:cubicBezTo>
                    <a:pt x="1671" y="20691"/>
                    <a:pt x="1719" y="20730"/>
                    <a:pt x="1763" y="2077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06" name="Google Shape;2206;p42"/>
            <p:cNvSpPr/>
            <p:nvPr/>
          </p:nvSpPr>
          <p:spPr>
            <a:xfrm>
              <a:off x="8421804" y="3973834"/>
              <a:ext cx="33338" cy="109538"/>
            </a:xfrm>
            <a:custGeom>
              <a:rect b="b" l="l" r="r" t="t"/>
              <a:pathLst>
                <a:path extrusionOk="0" h="21600" w="16970">
                  <a:moveTo>
                    <a:pt x="1763" y="20770"/>
                  </a:moveTo>
                  <a:cubicBezTo>
                    <a:pt x="1785" y="20787"/>
                    <a:pt x="1800" y="20804"/>
                    <a:pt x="1822" y="20820"/>
                  </a:cubicBezTo>
                  <a:lnTo>
                    <a:pt x="1840" y="20820"/>
                  </a:lnTo>
                  <a:cubicBezTo>
                    <a:pt x="2471" y="21282"/>
                    <a:pt x="3719" y="21600"/>
                    <a:pt x="5169" y="21600"/>
                  </a:cubicBezTo>
                  <a:cubicBezTo>
                    <a:pt x="7249" y="21600"/>
                    <a:pt x="8949" y="20950"/>
                    <a:pt x="8949" y="20151"/>
                  </a:cubicBezTo>
                  <a:cubicBezTo>
                    <a:pt x="8949" y="20027"/>
                    <a:pt x="8890" y="19906"/>
                    <a:pt x="8813" y="19791"/>
                  </a:cubicBezTo>
                  <a:cubicBezTo>
                    <a:pt x="8827" y="19771"/>
                    <a:pt x="8827" y="19755"/>
                    <a:pt x="8805" y="19735"/>
                  </a:cubicBezTo>
                  <a:cubicBezTo>
                    <a:pt x="5994" y="17195"/>
                    <a:pt x="8670" y="14408"/>
                    <a:pt x="11954" y="11407"/>
                  </a:cubicBezTo>
                  <a:cubicBezTo>
                    <a:pt x="15517" y="8164"/>
                    <a:pt x="19327" y="4564"/>
                    <a:pt x="15125" y="902"/>
                  </a:cubicBezTo>
                  <a:cubicBezTo>
                    <a:pt x="14593" y="374"/>
                    <a:pt x="13264" y="0"/>
                    <a:pt x="11701" y="0"/>
                  </a:cubicBezTo>
                  <a:cubicBezTo>
                    <a:pt x="9671" y="0"/>
                    <a:pt x="8016" y="632"/>
                    <a:pt x="8016" y="1411"/>
                  </a:cubicBezTo>
                  <a:cubicBezTo>
                    <a:pt x="8016" y="1583"/>
                    <a:pt x="8108" y="1749"/>
                    <a:pt x="8259" y="1898"/>
                  </a:cubicBezTo>
                  <a:cubicBezTo>
                    <a:pt x="8259" y="1904"/>
                    <a:pt x="8259" y="1909"/>
                    <a:pt x="8266" y="1915"/>
                  </a:cubicBezTo>
                  <a:cubicBezTo>
                    <a:pt x="8273" y="1923"/>
                    <a:pt x="8281" y="1932"/>
                    <a:pt x="8295" y="1940"/>
                  </a:cubicBezTo>
                  <a:lnTo>
                    <a:pt x="8325" y="1974"/>
                  </a:lnTo>
                  <a:cubicBezTo>
                    <a:pt x="11360" y="4592"/>
                    <a:pt x="8424" y="7275"/>
                    <a:pt x="5106" y="10305"/>
                  </a:cubicBezTo>
                  <a:cubicBezTo>
                    <a:pt x="1605" y="13500"/>
                    <a:pt x="-2273" y="17040"/>
                    <a:pt x="1635" y="20649"/>
                  </a:cubicBezTo>
                  <a:cubicBezTo>
                    <a:pt x="1675" y="20691"/>
                    <a:pt x="1719" y="20730"/>
                    <a:pt x="1763" y="2077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207" name="Google Shape;2207;p42"/>
          <p:cNvGrpSpPr/>
          <p:nvPr/>
        </p:nvGrpSpPr>
        <p:grpSpPr>
          <a:xfrm>
            <a:off x="7275629" y="3620293"/>
            <a:ext cx="464344" cy="465138"/>
            <a:chOff x="7275629" y="3973834"/>
            <a:chExt cx="464344" cy="465138"/>
          </a:xfrm>
        </p:grpSpPr>
        <p:sp>
          <p:nvSpPr>
            <p:cNvPr id="2208" name="Google Shape;2208;p42"/>
            <p:cNvSpPr/>
            <p:nvPr/>
          </p:nvSpPr>
          <p:spPr>
            <a:xfrm>
              <a:off x="7275629" y="4017490"/>
              <a:ext cx="423069" cy="421482"/>
            </a:xfrm>
            <a:custGeom>
              <a:rect b="b" l="l" r="r" t="t"/>
              <a:pathLst>
                <a:path extrusionOk="0" h="21600" w="21502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09" name="Google Shape;2209;p42"/>
            <p:cNvSpPr/>
            <p:nvPr/>
          </p:nvSpPr>
          <p:spPr>
            <a:xfrm>
              <a:off x="7478829" y="4206403"/>
              <a:ext cx="72231" cy="73025"/>
            </a:xfrm>
            <a:custGeom>
              <a:rect b="b" l="l" r="r" t="t"/>
              <a:pathLst>
                <a:path extrusionOk="0" h="21600" w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10" name="Google Shape;2210;p42"/>
            <p:cNvSpPr/>
            <p:nvPr/>
          </p:nvSpPr>
          <p:spPr>
            <a:xfrm>
              <a:off x="7667742" y="3973834"/>
              <a:ext cx="72231" cy="73025"/>
            </a:xfrm>
            <a:custGeom>
              <a:rect b="b" l="l" r="r" t="t"/>
              <a:pathLst>
                <a:path extrusionOk="0" h="21600" w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11" name="Google Shape;2211;p42"/>
            <p:cNvSpPr/>
            <p:nvPr/>
          </p:nvSpPr>
          <p:spPr>
            <a:xfrm>
              <a:off x="7391517" y="4192115"/>
              <a:ext cx="57944" cy="57944"/>
            </a:xfrm>
            <a:custGeom>
              <a:rect b="b" l="l" r="r" t="t"/>
              <a:pathLst>
                <a:path extrusionOk="0" h="21600" w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12" name="Google Shape;2212;p42"/>
            <p:cNvSpPr/>
            <p:nvPr/>
          </p:nvSpPr>
          <p:spPr>
            <a:xfrm>
              <a:off x="7449460" y="4293715"/>
              <a:ext cx="29369" cy="28575"/>
            </a:xfrm>
            <a:custGeom>
              <a:rect b="b" l="l" r="r" t="t"/>
              <a:pathLst>
                <a:path extrusionOk="0" h="21600" w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13" name="Google Shape;2213;p42"/>
            <p:cNvSpPr/>
            <p:nvPr/>
          </p:nvSpPr>
          <p:spPr>
            <a:xfrm>
              <a:off x="7682029" y="4075434"/>
              <a:ext cx="28575" cy="29369"/>
            </a:xfrm>
            <a:custGeom>
              <a:rect b="b" l="l" r="r" t="t"/>
              <a:pathLst>
                <a:path extrusionOk="0" h="21600" w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214" name="Google Shape;2214;p42"/>
          <p:cNvGrpSpPr/>
          <p:nvPr/>
        </p:nvGrpSpPr>
        <p:grpSpPr>
          <a:xfrm>
            <a:off x="6346148" y="3649662"/>
            <a:ext cx="465138" cy="406400"/>
            <a:chOff x="6357938" y="3535363"/>
            <a:chExt cx="465138" cy="406400"/>
          </a:xfrm>
        </p:grpSpPr>
        <p:sp>
          <p:nvSpPr>
            <p:cNvPr id="2215" name="Google Shape;2215;p42"/>
            <p:cNvSpPr/>
            <p:nvPr/>
          </p:nvSpPr>
          <p:spPr>
            <a:xfrm>
              <a:off x="6357938" y="3535363"/>
              <a:ext cx="465138" cy="334169"/>
            </a:xfrm>
            <a:custGeom>
              <a:rect b="b" l="l" r="r" t="t"/>
              <a:pathLst>
                <a:path extrusionOk="0" h="21600" w="21600">
                  <a:moveTo>
                    <a:pt x="10951" y="9367"/>
                  </a:moveTo>
                  <a:cubicBezTo>
                    <a:pt x="10901" y="9383"/>
                    <a:pt x="10851" y="9391"/>
                    <a:pt x="10800" y="9391"/>
                  </a:cubicBezTo>
                  <a:cubicBezTo>
                    <a:pt x="10748" y="9391"/>
                    <a:pt x="10698" y="9383"/>
                    <a:pt x="10648" y="9367"/>
                  </a:cubicBezTo>
                  <a:lnTo>
                    <a:pt x="1873" y="6550"/>
                  </a:lnTo>
                  <a:cubicBezTo>
                    <a:pt x="1566" y="6452"/>
                    <a:pt x="1349" y="6072"/>
                    <a:pt x="1349" y="5634"/>
                  </a:cubicBezTo>
                  <a:cubicBezTo>
                    <a:pt x="1349" y="5197"/>
                    <a:pt x="1566" y="4817"/>
                    <a:pt x="1873" y="4719"/>
                  </a:cubicBezTo>
                  <a:lnTo>
                    <a:pt x="10648" y="1902"/>
                  </a:lnTo>
                  <a:cubicBezTo>
                    <a:pt x="10698" y="1886"/>
                    <a:pt x="10748" y="1878"/>
                    <a:pt x="10800" y="1878"/>
                  </a:cubicBezTo>
                  <a:cubicBezTo>
                    <a:pt x="10851" y="1878"/>
                    <a:pt x="10901" y="1886"/>
                    <a:pt x="10951" y="1902"/>
                  </a:cubicBezTo>
                  <a:lnTo>
                    <a:pt x="19726" y="4719"/>
                  </a:lnTo>
                  <a:cubicBezTo>
                    <a:pt x="20033" y="4817"/>
                    <a:pt x="20249" y="5197"/>
                    <a:pt x="20249" y="5634"/>
                  </a:cubicBezTo>
                  <a:cubicBezTo>
                    <a:pt x="20249" y="6072"/>
                    <a:pt x="20033" y="6452"/>
                    <a:pt x="19726" y="6550"/>
                  </a:cubicBezTo>
                  <a:cubicBezTo>
                    <a:pt x="19726" y="6550"/>
                    <a:pt x="10951" y="9367"/>
                    <a:pt x="10951" y="9367"/>
                  </a:cubicBezTo>
                  <a:close/>
                  <a:moveTo>
                    <a:pt x="16874" y="16904"/>
                  </a:moveTo>
                  <a:cubicBezTo>
                    <a:pt x="16874" y="17942"/>
                    <a:pt x="14849" y="19721"/>
                    <a:pt x="10800" y="19721"/>
                  </a:cubicBezTo>
                  <a:cubicBezTo>
                    <a:pt x="6749" y="19721"/>
                    <a:pt x="4724" y="17942"/>
                    <a:pt x="4724" y="16904"/>
                  </a:cubicBezTo>
                  <a:lnTo>
                    <a:pt x="4724" y="9394"/>
                  </a:lnTo>
                  <a:lnTo>
                    <a:pt x="10353" y="11200"/>
                  </a:lnTo>
                  <a:cubicBezTo>
                    <a:pt x="10501" y="11246"/>
                    <a:pt x="10651" y="11269"/>
                    <a:pt x="10800" y="11269"/>
                  </a:cubicBezTo>
                  <a:cubicBezTo>
                    <a:pt x="10949" y="11269"/>
                    <a:pt x="11098" y="11246"/>
                    <a:pt x="11255" y="11198"/>
                  </a:cubicBezTo>
                  <a:lnTo>
                    <a:pt x="16874" y="9394"/>
                  </a:lnTo>
                  <a:cubicBezTo>
                    <a:pt x="16874" y="9394"/>
                    <a:pt x="16874" y="16904"/>
                    <a:pt x="16874" y="16904"/>
                  </a:cubicBezTo>
                  <a:close/>
                  <a:moveTo>
                    <a:pt x="21600" y="5634"/>
                  </a:moveTo>
                  <a:cubicBezTo>
                    <a:pt x="21600" y="4314"/>
                    <a:pt x="20954" y="3185"/>
                    <a:pt x="20030" y="2888"/>
                  </a:cubicBezTo>
                  <a:lnTo>
                    <a:pt x="11246" y="68"/>
                  </a:lnTo>
                  <a:cubicBezTo>
                    <a:pt x="11098" y="22"/>
                    <a:pt x="10949" y="0"/>
                    <a:pt x="10800" y="0"/>
                  </a:cubicBezTo>
                  <a:cubicBezTo>
                    <a:pt x="10651" y="0"/>
                    <a:pt x="10501" y="22"/>
                    <a:pt x="10344" y="71"/>
                  </a:cubicBezTo>
                  <a:lnTo>
                    <a:pt x="1570" y="2888"/>
                  </a:lnTo>
                  <a:cubicBezTo>
                    <a:pt x="645" y="3185"/>
                    <a:pt x="0" y="4314"/>
                    <a:pt x="0" y="5634"/>
                  </a:cubicBezTo>
                  <a:cubicBezTo>
                    <a:pt x="0" y="6955"/>
                    <a:pt x="645" y="8084"/>
                    <a:pt x="1569" y="8380"/>
                  </a:cubicBezTo>
                  <a:lnTo>
                    <a:pt x="3374" y="8960"/>
                  </a:lnTo>
                  <a:lnTo>
                    <a:pt x="3374" y="16904"/>
                  </a:lnTo>
                  <a:cubicBezTo>
                    <a:pt x="3374" y="19397"/>
                    <a:pt x="5425" y="21600"/>
                    <a:pt x="10800" y="21600"/>
                  </a:cubicBezTo>
                  <a:cubicBezTo>
                    <a:pt x="16174" y="21600"/>
                    <a:pt x="18224" y="19397"/>
                    <a:pt x="18224" y="16904"/>
                  </a:cubicBezTo>
                  <a:lnTo>
                    <a:pt x="18224" y="8960"/>
                  </a:lnTo>
                  <a:lnTo>
                    <a:pt x="20030" y="8380"/>
                  </a:lnTo>
                  <a:cubicBezTo>
                    <a:pt x="20954" y="8084"/>
                    <a:pt x="21600" y="6955"/>
                    <a:pt x="21600" y="563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16" name="Google Shape;2216;p42"/>
            <p:cNvSpPr/>
            <p:nvPr/>
          </p:nvSpPr>
          <p:spPr>
            <a:xfrm>
              <a:off x="6779419" y="3680619"/>
              <a:ext cx="28575" cy="159544"/>
            </a:xfrm>
            <a:custGeom>
              <a:rect b="b" l="l" r="r" t="t"/>
              <a:pathLst>
                <a:path extrusionOk="0" h="21600" w="21600">
                  <a:moveTo>
                    <a:pt x="0" y="1963"/>
                  </a:moveTo>
                  <a:lnTo>
                    <a:pt x="0" y="19636"/>
                  </a:lnTo>
                  <a:cubicBezTo>
                    <a:pt x="0" y="20721"/>
                    <a:pt x="4841" y="21599"/>
                    <a:pt x="10800" y="21599"/>
                  </a:cubicBezTo>
                  <a:cubicBezTo>
                    <a:pt x="16758" y="21599"/>
                    <a:pt x="21600" y="20721"/>
                    <a:pt x="21600" y="19636"/>
                  </a:cubicBezTo>
                  <a:lnTo>
                    <a:pt x="21600" y="1963"/>
                  </a:lnTo>
                  <a:cubicBezTo>
                    <a:pt x="21600" y="878"/>
                    <a:pt x="16758" y="0"/>
                    <a:pt x="10800" y="0"/>
                  </a:cubicBezTo>
                  <a:cubicBezTo>
                    <a:pt x="4841" y="0"/>
                    <a:pt x="0" y="878"/>
                    <a:pt x="0" y="196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17" name="Google Shape;2217;p42"/>
            <p:cNvSpPr/>
            <p:nvPr/>
          </p:nvSpPr>
          <p:spPr>
            <a:xfrm>
              <a:off x="6764338" y="3854450"/>
              <a:ext cx="58738" cy="87313"/>
            </a:xfrm>
            <a:custGeom>
              <a:rect b="b" l="l" r="r" t="t"/>
              <a:pathLst>
                <a:path extrusionOk="0" h="21600" w="21600">
                  <a:moveTo>
                    <a:pt x="10800" y="0"/>
                  </a:moveTo>
                  <a:cubicBezTo>
                    <a:pt x="4838" y="0"/>
                    <a:pt x="0" y="10427"/>
                    <a:pt x="0" y="14400"/>
                  </a:cubicBezTo>
                  <a:cubicBezTo>
                    <a:pt x="0" y="18372"/>
                    <a:pt x="4838" y="21599"/>
                    <a:pt x="10800" y="21599"/>
                  </a:cubicBezTo>
                  <a:cubicBezTo>
                    <a:pt x="16761" y="21599"/>
                    <a:pt x="21600" y="18372"/>
                    <a:pt x="21600" y="14400"/>
                  </a:cubicBezTo>
                  <a:cubicBezTo>
                    <a:pt x="21600" y="10427"/>
                    <a:pt x="16761" y="0"/>
                    <a:pt x="10800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218" name="Google Shape;2218;p42"/>
          <p:cNvSpPr/>
          <p:nvPr/>
        </p:nvSpPr>
        <p:spPr>
          <a:xfrm>
            <a:off x="10991173" y="2691606"/>
            <a:ext cx="464344" cy="464344"/>
          </a:xfrm>
          <a:custGeom>
            <a:rect b="b" l="l" r="r" t="t"/>
            <a:pathLst>
              <a:path extrusionOk="0" h="21600" w="21600">
                <a:moveTo>
                  <a:pt x="16874" y="17549"/>
                </a:moveTo>
                <a:cubicBezTo>
                  <a:pt x="15513" y="17549"/>
                  <a:pt x="14343" y="15612"/>
                  <a:pt x="13809" y="12825"/>
                </a:cubicBezTo>
                <a:lnTo>
                  <a:pt x="15524" y="12825"/>
                </a:lnTo>
                <a:cubicBezTo>
                  <a:pt x="17038" y="12825"/>
                  <a:pt x="18224" y="11343"/>
                  <a:pt x="18224" y="9450"/>
                </a:cubicBezTo>
                <a:cubicBezTo>
                  <a:pt x="18224" y="7558"/>
                  <a:pt x="17038" y="6075"/>
                  <a:pt x="15524" y="6075"/>
                </a:cubicBezTo>
                <a:lnTo>
                  <a:pt x="13809" y="6075"/>
                </a:lnTo>
                <a:cubicBezTo>
                  <a:pt x="14343" y="3289"/>
                  <a:pt x="15513" y="1350"/>
                  <a:pt x="16874" y="1350"/>
                </a:cubicBezTo>
                <a:cubicBezTo>
                  <a:pt x="18739" y="1350"/>
                  <a:pt x="20249" y="4976"/>
                  <a:pt x="20249" y="9450"/>
                </a:cubicBezTo>
                <a:cubicBezTo>
                  <a:pt x="20249" y="13923"/>
                  <a:pt x="18739" y="17549"/>
                  <a:pt x="16874" y="17549"/>
                </a:cubicBezTo>
                <a:moveTo>
                  <a:pt x="8926" y="11482"/>
                </a:moveTo>
                <a:lnTo>
                  <a:pt x="8774" y="11482"/>
                </a:lnTo>
                <a:lnTo>
                  <a:pt x="8774" y="11475"/>
                </a:lnTo>
                <a:cubicBezTo>
                  <a:pt x="8028" y="11475"/>
                  <a:pt x="7424" y="10569"/>
                  <a:pt x="7424" y="9450"/>
                </a:cubicBezTo>
                <a:cubicBezTo>
                  <a:pt x="7424" y="8332"/>
                  <a:pt x="8028" y="7425"/>
                  <a:pt x="8774" y="7425"/>
                </a:cubicBezTo>
                <a:lnTo>
                  <a:pt x="8926" y="7425"/>
                </a:lnTo>
                <a:cubicBezTo>
                  <a:pt x="10200" y="7425"/>
                  <a:pt x="11391" y="6924"/>
                  <a:pt x="12441" y="6063"/>
                </a:cubicBezTo>
                <a:cubicBezTo>
                  <a:pt x="12248" y="7149"/>
                  <a:pt x="12149" y="8300"/>
                  <a:pt x="12149" y="9450"/>
                </a:cubicBezTo>
                <a:cubicBezTo>
                  <a:pt x="12149" y="10603"/>
                  <a:pt x="12248" y="11758"/>
                  <a:pt x="12442" y="12846"/>
                </a:cubicBezTo>
                <a:cubicBezTo>
                  <a:pt x="11393" y="11983"/>
                  <a:pt x="10200" y="11482"/>
                  <a:pt x="8926" y="11482"/>
                </a:cubicBezTo>
                <a:moveTo>
                  <a:pt x="8096" y="20249"/>
                </a:moveTo>
                <a:lnTo>
                  <a:pt x="5396" y="20249"/>
                </a:lnTo>
                <a:lnTo>
                  <a:pt x="5396" y="14175"/>
                </a:lnTo>
                <a:cubicBezTo>
                  <a:pt x="5396" y="13683"/>
                  <a:pt x="5264" y="13223"/>
                  <a:pt x="5033" y="12825"/>
                </a:cubicBezTo>
                <a:lnTo>
                  <a:pt x="5505" y="12825"/>
                </a:lnTo>
                <a:lnTo>
                  <a:pt x="5505" y="12832"/>
                </a:lnTo>
                <a:lnTo>
                  <a:pt x="7535" y="12832"/>
                </a:lnTo>
                <a:cubicBezTo>
                  <a:pt x="7463" y="13042"/>
                  <a:pt x="7421" y="13265"/>
                  <a:pt x="7421" y="13500"/>
                </a:cubicBezTo>
                <a:lnTo>
                  <a:pt x="7421" y="18225"/>
                </a:lnTo>
                <a:cubicBezTo>
                  <a:pt x="7421" y="18874"/>
                  <a:pt x="7784" y="19307"/>
                  <a:pt x="8001" y="19565"/>
                </a:cubicBezTo>
                <a:cubicBezTo>
                  <a:pt x="8031" y="19601"/>
                  <a:pt x="8065" y="19638"/>
                  <a:pt x="8096" y="19677"/>
                </a:cubicBezTo>
                <a:cubicBezTo>
                  <a:pt x="8096" y="19677"/>
                  <a:pt x="8096" y="20249"/>
                  <a:pt x="8096" y="20249"/>
                </a:cubicBezTo>
                <a:close/>
                <a:moveTo>
                  <a:pt x="1349" y="9450"/>
                </a:moveTo>
                <a:cubicBezTo>
                  <a:pt x="1349" y="8332"/>
                  <a:pt x="1953" y="7425"/>
                  <a:pt x="2699" y="7425"/>
                </a:cubicBezTo>
                <a:lnTo>
                  <a:pt x="7434" y="7425"/>
                </a:lnTo>
                <a:cubicBezTo>
                  <a:pt x="7014" y="7916"/>
                  <a:pt x="6749" y="8631"/>
                  <a:pt x="6749" y="9450"/>
                </a:cubicBezTo>
                <a:cubicBezTo>
                  <a:pt x="6749" y="10270"/>
                  <a:pt x="7014" y="10984"/>
                  <a:pt x="7434" y="11475"/>
                </a:cubicBezTo>
                <a:lnTo>
                  <a:pt x="2699" y="11475"/>
                </a:lnTo>
                <a:cubicBezTo>
                  <a:pt x="1953" y="11475"/>
                  <a:pt x="1349" y="10569"/>
                  <a:pt x="1349" y="9450"/>
                </a:cubicBezTo>
                <a:moveTo>
                  <a:pt x="13499" y="9450"/>
                </a:moveTo>
                <a:cubicBezTo>
                  <a:pt x="13499" y="8749"/>
                  <a:pt x="13540" y="8073"/>
                  <a:pt x="13610" y="7425"/>
                </a:cubicBezTo>
                <a:lnTo>
                  <a:pt x="15524" y="7425"/>
                </a:lnTo>
                <a:cubicBezTo>
                  <a:pt x="16269" y="7425"/>
                  <a:pt x="16874" y="8332"/>
                  <a:pt x="16874" y="9450"/>
                </a:cubicBezTo>
                <a:cubicBezTo>
                  <a:pt x="16874" y="10569"/>
                  <a:pt x="16269" y="11475"/>
                  <a:pt x="15524" y="11475"/>
                </a:cubicBezTo>
                <a:lnTo>
                  <a:pt x="13610" y="11475"/>
                </a:lnTo>
                <a:cubicBezTo>
                  <a:pt x="13540" y="10826"/>
                  <a:pt x="13499" y="10151"/>
                  <a:pt x="13499" y="9450"/>
                </a:cubicBezTo>
                <a:moveTo>
                  <a:pt x="16874" y="0"/>
                </a:moveTo>
                <a:cubicBezTo>
                  <a:pt x="15489" y="0"/>
                  <a:pt x="14400" y="951"/>
                  <a:pt x="13618" y="2420"/>
                </a:cubicBezTo>
                <a:lnTo>
                  <a:pt x="13604" y="2412"/>
                </a:lnTo>
                <a:cubicBezTo>
                  <a:pt x="12469" y="4635"/>
                  <a:pt x="10778" y="6075"/>
                  <a:pt x="8926" y="6075"/>
                </a:cubicBezTo>
                <a:lnTo>
                  <a:pt x="8479" y="6075"/>
                </a:lnTo>
                <a:lnTo>
                  <a:pt x="5505" y="6075"/>
                </a:lnTo>
                <a:lnTo>
                  <a:pt x="2699" y="6075"/>
                </a:lnTo>
                <a:cubicBezTo>
                  <a:pt x="1185" y="6075"/>
                  <a:pt x="0" y="7558"/>
                  <a:pt x="0" y="9450"/>
                </a:cubicBezTo>
                <a:cubicBezTo>
                  <a:pt x="0" y="11343"/>
                  <a:pt x="1185" y="12825"/>
                  <a:pt x="2699" y="12825"/>
                </a:cubicBezTo>
                <a:cubicBezTo>
                  <a:pt x="3443" y="12827"/>
                  <a:pt x="4046" y="13430"/>
                  <a:pt x="4046" y="14175"/>
                </a:cubicBezTo>
                <a:lnTo>
                  <a:pt x="4046" y="20249"/>
                </a:lnTo>
                <a:cubicBezTo>
                  <a:pt x="4046" y="20996"/>
                  <a:pt x="4651" y="21599"/>
                  <a:pt x="5396" y="21599"/>
                </a:cubicBezTo>
                <a:lnTo>
                  <a:pt x="8096" y="21599"/>
                </a:lnTo>
                <a:cubicBezTo>
                  <a:pt x="8842" y="21599"/>
                  <a:pt x="9446" y="20996"/>
                  <a:pt x="9446" y="20249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500"/>
                </a:lnTo>
                <a:cubicBezTo>
                  <a:pt x="8771" y="13484"/>
                  <a:pt x="8781" y="13473"/>
                  <a:pt x="8782" y="13458"/>
                </a:cubicBezTo>
                <a:cubicBezTo>
                  <a:pt x="8789" y="13361"/>
                  <a:pt x="8815" y="13271"/>
                  <a:pt x="8859" y="13191"/>
                </a:cubicBezTo>
                <a:cubicBezTo>
                  <a:pt x="8871" y="13169"/>
                  <a:pt x="8884" y="13151"/>
                  <a:pt x="8898" y="13132"/>
                </a:cubicBezTo>
                <a:cubicBezTo>
                  <a:pt x="8952" y="13051"/>
                  <a:pt x="9020" y="12985"/>
                  <a:pt x="9103" y="12934"/>
                </a:cubicBezTo>
                <a:cubicBezTo>
                  <a:pt x="9107" y="12931"/>
                  <a:pt x="9108" y="12927"/>
                  <a:pt x="9112" y="12925"/>
                </a:cubicBezTo>
                <a:cubicBezTo>
                  <a:pt x="9115" y="12925"/>
                  <a:pt x="9117" y="12922"/>
                  <a:pt x="9120" y="12922"/>
                </a:cubicBezTo>
                <a:cubicBezTo>
                  <a:pt x="9174" y="12892"/>
                  <a:pt x="9238" y="12885"/>
                  <a:pt x="9299" y="12868"/>
                </a:cubicBezTo>
                <a:cubicBezTo>
                  <a:pt x="11003" y="13049"/>
                  <a:pt x="12545" y="14424"/>
                  <a:pt x="13604" y="16495"/>
                </a:cubicBezTo>
                <a:lnTo>
                  <a:pt x="13621" y="16487"/>
                </a:lnTo>
                <a:cubicBezTo>
                  <a:pt x="14404" y="17950"/>
                  <a:pt x="15490" y="18900"/>
                  <a:pt x="16874" y="18900"/>
                </a:cubicBezTo>
                <a:cubicBezTo>
                  <a:pt x="19977" y="18900"/>
                  <a:pt x="21600" y="14145"/>
                  <a:pt x="21600" y="9450"/>
                </a:cubicBezTo>
                <a:cubicBezTo>
                  <a:pt x="21600" y="4754"/>
                  <a:pt x="19977" y="0"/>
                  <a:pt x="16874" y="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19" name="Google Shape;2219;p42"/>
          <p:cNvSpPr/>
          <p:nvPr/>
        </p:nvSpPr>
        <p:spPr>
          <a:xfrm>
            <a:off x="10062485" y="2691606"/>
            <a:ext cx="464344" cy="464344"/>
          </a:xfrm>
          <a:custGeom>
            <a:rect b="b" l="l" r="r" t="t"/>
            <a:pathLst>
              <a:path extrusionOk="0" h="21600" w="21493">
                <a:moveTo>
                  <a:pt x="20123" y="3375"/>
                </a:moveTo>
                <a:lnTo>
                  <a:pt x="8704" y="5400"/>
                </a:lnTo>
                <a:lnTo>
                  <a:pt x="8704" y="4725"/>
                </a:lnTo>
                <a:lnTo>
                  <a:pt x="8704" y="3375"/>
                </a:lnTo>
                <a:lnTo>
                  <a:pt x="20123" y="1350"/>
                </a:lnTo>
                <a:lnTo>
                  <a:pt x="20123" y="2700"/>
                </a:lnTo>
                <a:cubicBezTo>
                  <a:pt x="20123" y="2700"/>
                  <a:pt x="20123" y="3375"/>
                  <a:pt x="20123" y="3375"/>
                </a:cubicBezTo>
                <a:close/>
                <a:moveTo>
                  <a:pt x="17901" y="18014"/>
                </a:moveTo>
                <a:cubicBezTo>
                  <a:pt x="16291" y="18553"/>
                  <a:pt x="14628" y="18025"/>
                  <a:pt x="14187" y="16839"/>
                </a:cubicBezTo>
                <a:cubicBezTo>
                  <a:pt x="13745" y="15651"/>
                  <a:pt x="14691" y="14251"/>
                  <a:pt x="16300" y="13712"/>
                </a:cubicBezTo>
                <a:cubicBezTo>
                  <a:pt x="17910" y="13173"/>
                  <a:pt x="19573" y="13699"/>
                  <a:pt x="20014" y="14886"/>
                </a:cubicBezTo>
                <a:cubicBezTo>
                  <a:pt x="20456" y="16074"/>
                  <a:pt x="19510" y="17474"/>
                  <a:pt x="17901" y="18014"/>
                </a:cubicBezTo>
                <a:moveTo>
                  <a:pt x="5163" y="20039"/>
                </a:moveTo>
                <a:cubicBezTo>
                  <a:pt x="3554" y="20578"/>
                  <a:pt x="1890" y="20050"/>
                  <a:pt x="1450" y="18864"/>
                </a:cubicBezTo>
                <a:cubicBezTo>
                  <a:pt x="1008" y="17676"/>
                  <a:pt x="1954" y="16276"/>
                  <a:pt x="3562" y="15737"/>
                </a:cubicBezTo>
                <a:cubicBezTo>
                  <a:pt x="5172" y="15198"/>
                  <a:pt x="6836" y="15724"/>
                  <a:pt x="7277" y="16911"/>
                </a:cubicBezTo>
                <a:cubicBezTo>
                  <a:pt x="7719" y="18099"/>
                  <a:pt x="6773" y="19499"/>
                  <a:pt x="5163" y="20039"/>
                </a:cubicBezTo>
                <a:moveTo>
                  <a:pt x="21012" y="316"/>
                </a:moveTo>
                <a:cubicBezTo>
                  <a:pt x="20770" y="110"/>
                  <a:pt x="20463" y="0"/>
                  <a:pt x="20149" y="0"/>
                </a:cubicBezTo>
                <a:cubicBezTo>
                  <a:pt x="20072" y="0"/>
                  <a:pt x="19993" y="6"/>
                  <a:pt x="19916" y="21"/>
                </a:cubicBezTo>
                <a:lnTo>
                  <a:pt x="8497" y="2046"/>
                </a:lnTo>
                <a:cubicBezTo>
                  <a:pt x="7855" y="2159"/>
                  <a:pt x="7387" y="2719"/>
                  <a:pt x="7387" y="3375"/>
                </a:cubicBezTo>
                <a:lnTo>
                  <a:pt x="7387" y="4725"/>
                </a:lnTo>
                <a:lnTo>
                  <a:pt x="7387" y="5400"/>
                </a:lnTo>
                <a:lnTo>
                  <a:pt x="7387" y="14964"/>
                </a:lnTo>
                <a:cubicBezTo>
                  <a:pt x="6706" y="14467"/>
                  <a:pt x="5822" y="14175"/>
                  <a:pt x="4839" y="14175"/>
                </a:cubicBezTo>
                <a:cubicBezTo>
                  <a:pt x="4268" y="14175"/>
                  <a:pt x="3696" y="14269"/>
                  <a:pt x="3139" y="14455"/>
                </a:cubicBezTo>
                <a:cubicBezTo>
                  <a:pt x="1865" y="14882"/>
                  <a:pt x="843" y="15739"/>
                  <a:pt x="336" y="16807"/>
                </a:cubicBezTo>
                <a:cubicBezTo>
                  <a:pt x="-56" y="17633"/>
                  <a:pt x="-107" y="18530"/>
                  <a:pt x="192" y="19336"/>
                </a:cubicBezTo>
                <a:cubicBezTo>
                  <a:pt x="703" y="20711"/>
                  <a:pt x="2155" y="21599"/>
                  <a:pt x="3892" y="21599"/>
                </a:cubicBezTo>
                <a:cubicBezTo>
                  <a:pt x="4462" y="21599"/>
                  <a:pt x="5033" y="21506"/>
                  <a:pt x="5590" y="21319"/>
                </a:cubicBezTo>
                <a:cubicBezTo>
                  <a:pt x="6865" y="20893"/>
                  <a:pt x="7887" y="20036"/>
                  <a:pt x="8394" y="18969"/>
                </a:cubicBezTo>
                <a:cubicBezTo>
                  <a:pt x="8612" y="18509"/>
                  <a:pt x="8714" y="18027"/>
                  <a:pt x="8718" y="17549"/>
                </a:cubicBezTo>
                <a:lnTo>
                  <a:pt x="8730" y="17549"/>
                </a:lnTo>
                <a:lnTo>
                  <a:pt x="8730" y="6750"/>
                </a:lnTo>
                <a:cubicBezTo>
                  <a:pt x="8807" y="6750"/>
                  <a:pt x="8886" y="6743"/>
                  <a:pt x="8964" y="6730"/>
                </a:cubicBezTo>
                <a:lnTo>
                  <a:pt x="20149" y="4746"/>
                </a:lnTo>
                <a:lnTo>
                  <a:pt x="20149" y="12939"/>
                </a:lnTo>
                <a:cubicBezTo>
                  <a:pt x="19468" y="12442"/>
                  <a:pt x="18584" y="12150"/>
                  <a:pt x="17600" y="12150"/>
                </a:cubicBezTo>
                <a:cubicBezTo>
                  <a:pt x="17030" y="12150"/>
                  <a:pt x="16459" y="12244"/>
                  <a:pt x="15902" y="12430"/>
                </a:cubicBezTo>
                <a:cubicBezTo>
                  <a:pt x="14628" y="12857"/>
                  <a:pt x="13606" y="13714"/>
                  <a:pt x="13098" y="14782"/>
                </a:cubicBezTo>
                <a:cubicBezTo>
                  <a:pt x="12706" y="15608"/>
                  <a:pt x="12656" y="16505"/>
                  <a:pt x="12955" y="17311"/>
                </a:cubicBezTo>
                <a:cubicBezTo>
                  <a:pt x="13466" y="18686"/>
                  <a:pt x="14918" y="19575"/>
                  <a:pt x="16653" y="19575"/>
                </a:cubicBezTo>
                <a:cubicBezTo>
                  <a:pt x="17224" y="19575"/>
                  <a:pt x="17796" y="19481"/>
                  <a:pt x="18352" y="19294"/>
                </a:cubicBezTo>
                <a:cubicBezTo>
                  <a:pt x="19627" y="18868"/>
                  <a:pt x="20649" y="18011"/>
                  <a:pt x="21157" y="16944"/>
                </a:cubicBezTo>
                <a:cubicBezTo>
                  <a:pt x="21374" y="16484"/>
                  <a:pt x="21477" y="16002"/>
                  <a:pt x="21480" y="15525"/>
                </a:cubicBezTo>
                <a:lnTo>
                  <a:pt x="21493" y="15525"/>
                </a:lnTo>
                <a:lnTo>
                  <a:pt x="21493" y="3375"/>
                </a:lnTo>
                <a:lnTo>
                  <a:pt x="21493" y="2700"/>
                </a:lnTo>
                <a:lnTo>
                  <a:pt x="21493" y="1350"/>
                </a:lnTo>
                <a:cubicBezTo>
                  <a:pt x="21493" y="951"/>
                  <a:pt x="21317" y="572"/>
                  <a:pt x="21012" y="316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2220" name="Google Shape;2220;p42"/>
          <p:cNvGrpSpPr/>
          <p:nvPr/>
        </p:nvGrpSpPr>
        <p:grpSpPr>
          <a:xfrm>
            <a:off x="9162373" y="2691606"/>
            <a:ext cx="406400" cy="464344"/>
            <a:chOff x="9162373" y="3045147"/>
            <a:chExt cx="406400" cy="464344"/>
          </a:xfrm>
        </p:grpSpPr>
        <p:sp>
          <p:nvSpPr>
            <p:cNvPr id="2221" name="Google Shape;2221;p42"/>
            <p:cNvSpPr/>
            <p:nvPr/>
          </p:nvSpPr>
          <p:spPr>
            <a:xfrm>
              <a:off x="9162373" y="3045147"/>
              <a:ext cx="406400" cy="464344"/>
            </a:xfrm>
            <a:custGeom>
              <a:rect b="b" l="l" r="r" t="t"/>
              <a:pathLst>
                <a:path extrusionOk="0" h="21600" w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22" name="Google Shape;2222;p42"/>
            <p:cNvSpPr/>
            <p:nvPr/>
          </p:nvSpPr>
          <p:spPr>
            <a:xfrm>
              <a:off x="9481460" y="3407890"/>
              <a:ext cx="29369" cy="28575"/>
            </a:xfrm>
            <a:custGeom>
              <a:rect b="b" l="l" r="r" t="t"/>
              <a:pathLst>
                <a:path extrusionOk="0" h="21600" w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23" name="Google Shape;2223;p42"/>
            <p:cNvSpPr/>
            <p:nvPr/>
          </p:nvSpPr>
          <p:spPr>
            <a:xfrm>
              <a:off x="9481460" y="3320578"/>
              <a:ext cx="29369" cy="29369"/>
            </a:xfrm>
            <a:custGeom>
              <a:rect b="b" l="l" r="r" t="t"/>
              <a:pathLst>
                <a:path extrusionOk="0" h="21600" w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24" name="Google Shape;2224;p42"/>
            <p:cNvSpPr/>
            <p:nvPr/>
          </p:nvSpPr>
          <p:spPr>
            <a:xfrm>
              <a:off x="9481460" y="3233265"/>
              <a:ext cx="29369" cy="29369"/>
            </a:xfrm>
            <a:custGeom>
              <a:rect b="b" l="l" r="r" t="t"/>
              <a:pathLst>
                <a:path extrusionOk="0" h="21600" w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225" name="Google Shape;2225;p42"/>
          <p:cNvGrpSpPr/>
          <p:nvPr/>
        </p:nvGrpSpPr>
        <p:grpSpPr>
          <a:xfrm>
            <a:off x="8204317" y="2691606"/>
            <a:ext cx="464344" cy="464344"/>
            <a:chOff x="8216107" y="2577307"/>
            <a:chExt cx="464344" cy="464344"/>
          </a:xfrm>
        </p:grpSpPr>
        <p:sp>
          <p:nvSpPr>
            <p:cNvPr id="2226" name="Google Shape;2226;p42"/>
            <p:cNvSpPr/>
            <p:nvPr/>
          </p:nvSpPr>
          <p:spPr>
            <a:xfrm>
              <a:off x="8216107" y="2577307"/>
              <a:ext cx="464344" cy="464344"/>
            </a:xfrm>
            <a:custGeom>
              <a:rect b="b" l="l" r="r" t="t"/>
              <a:pathLst>
                <a:path extrusionOk="0" h="21453" w="21426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27" name="Google Shape;2227;p42"/>
            <p:cNvSpPr/>
            <p:nvPr/>
          </p:nvSpPr>
          <p:spPr>
            <a:xfrm>
              <a:off x="8390732" y="2736850"/>
              <a:ext cx="125413" cy="130175"/>
            </a:xfrm>
            <a:custGeom>
              <a:rect b="b" l="l" r="r" t="t"/>
              <a:pathLst>
                <a:path extrusionOk="0" h="21516" w="21484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28" name="Google Shape;2228;p42"/>
            <p:cNvSpPr/>
            <p:nvPr/>
          </p:nvSpPr>
          <p:spPr>
            <a:xfrm>
              <a:off x="8375650" y="2896394"/>
              <a:ext cx="70644" cy="73819"/>
            </a:xfrm>
            <a:custGeom>
              <a:rect b="b" l="l" r="r" t="t"/>
              <a:pathLst>
                <a:path extrusionOk="0" h="21203" w="21188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29" name="Google Shape;2229;p42"/>
            <p:cNvSpPr/>
            <p:nvPr/>
          </p:nvSpPr>
          <p:spPr>
            <a:xfrm>
              <a:off x="8448675" y="2649538"/>
              <a:ext cx="71438" cy="74613"/>
            </a:xfrm>
            <a:custGeom>
              <a:rect b="b" l="l" r="r" t="t"/>
              <a:pathLst>
                <a:path extrusionOk="0" h="21196" w="21180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230" name="Google Shape;2230;p42"/>
          <p:cNvGrpSpPr/>
          <p:nvPr/>
        </p:nvGrpSpPr>
        <p:grpSpPr>
          <a:xfrm>
            <a:off x="7275629" y="2691606"/>
            <a:ext cx="464344" cy="464344"/>
            <a:chOff x="7275629" y="3045147"/>
            <a:chExt cx="464344" cy="464344"/>
          </a:xfrm>
        </p:grpSpPr>
        <p:sp>
          <p:nvSpPr>
            <p:cNvPr id="2231" name="Google Shape;2231;p42"/>
            <p:cNvSpPr/>
            <p:nvPr/>
          </p:nvSpPr>
          <p:spPr>
            <a:xfrm>
              <a:off x="7275629" y="3045147"/>
              <a:ext cx="145256" cy="464344"/>
            </a:xfrm>
            <a:custGeom>
              <a:rect b="b" l="l" r="r" t="t"/>
              <a:pathLst>
                <a:path extrusionOk="0" h="21600" w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32" name="Google Shape;2232;p42"/>
            <p:cNvSpPr/>
            <p:nvPr/>
          </p:nvSpPr>
          <p:spPr>
            <a:xfrm>
              <a:off x="7594717" y="3045147"/>
              <a:ext cx="145256" cy="464344"/>
            </a:xfrm>
            <a:custGeom>
              <a:rect b="b" l="l" r="r" t="t"/>
              <a:pathLst>
                <a:path extrusionOk="0" h="21600" w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33" name="Google Shape;2233;p42"/>
            <p:cNvSpPr/>
            <p:nvPr/>
          </p:nvSpPr>
          <p:spPr>
            <a:xfrm>
              <a:off x="7435173" y="3045147"/>
              <a:ext cx="145257" cy="464344"/>
            </a:xfrm>
            <a:custGeom>
              <a:rect b="b" l="l" r="r" t="t"/>
              <a:pathLst>
                <a:path extrusionOk="0" h="21600" w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234" name="Google Shape;2234;p42"/>
          <p:cNvSpPr/>
          <p:nvPr/>
        </p:nvSpPr>
        <p:spPr>
          <a:xfrm>
            <a:off x="6346148" y="2691606"/>
            <a:ext cx="465138" cy="464344"/>
          </a:xfrm>
          <a:custGeom>
            <a:rect b="b" l="l" r="r" t="t"/>
            <a:pathLst>
              <a:path extrusionOk="0" h="21600" w="21543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2235" name="Google Shape;2235;p42"/>
          <p:cNvGrpSpPr/>
          <p:nvPr/>
        </p:nvGrpSpPr>
        <p:grpSpPr>
          <a:xfrm>
            <a:off x="11078485" y="1762124"/>
            <a:ext cx="319088" cy="464344"/>
            <a:chOff x="11078485" y="2115665"/>
            <a:chExt cx="319088" cy="464344"/>
          </a:xfrm>
        </p:grpSpPr>
        <p:sp>
          <p:nvSpPr>
            <p:cNvPr id="2236" name="Google Shape;2236;p42"/>
            <p:cNvSpPr/>
            <p:nvPr/>
          </p:nvSpPr>
          <p:spPr>
            <a:xfrm>
              <a:off x="11209454" y="2245840"/>
              <a:ext cx="28575" cy="29369"/>
            </a:xfrm>
            <a:custGeom>
              <a:rect b="b" l="l" r="r" t="t"/>
              <a:pathLst>
                <a:path extrusionOk="0" h="21600" w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37" name="Google Shape;2237;p42"/>
            <p:cNvSpPr/>
            <p:nvPr/>
          </p:nvSpPr>
          <p:spPr>
            <a:xfrm>
              <a:off x="11209454" y="2420465"/>
              <a:ext cx="28575" cy="28575"/>
            </a:xfrm>
            <a:custGeom>
              <a:rect b="b" l="l" r="r" t="t"/>
              <a:pathLst>
                <a:path extrusionOk="0" h="21600" w="21600">
                  <a:moveTo>
                    <a:pt x="10800" y="0"/>
                  </a:move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38" name="Google Shape;2238;p42"/>
            <p:cNvSpPr/>
            <p:nvPr/>
          </p:nvSpPr>
          <p:spPr>
            <a:xfrm>
              <a:off x="11122142" y="2333153"/>
              <a:ext cx="28575" cy="29369"/>
            </a:xfrm>
            <a:custGeom>
              <a:rect b="b" l="l" r="r" t="t"/>
              <a:pathLst>
                <a:path extrusionOk="0" h="21600" w="21600">
                  <a:moveTo>
                    <a:pt x="10800" y="0"/>
                  </a:move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39" name="Google Shape;2239;p42"/>
            <p:cNvSpPr/>
            <p:nvPr/>
          </p:nvSpPr>
          <p:spPr>
            <a:xfrm>
              <a:off x="11295973" y="2333153"/>
              <a:ext cx="29369" cy="29369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40" name="Google Shape;2240;p42"/>
            <p:cNvSpPr/>
            <p:nvPr/>
          </p:nvSpPr>
          <p:spPr>
            <a:xfrm>
              <a:off x="11150717" y="2391097"/>
              <a:ext cx="29369" cy="29369"/>
            </a:xfrm>
            <a:custGeom>
              <a:rect b="b" l="l" r="r" t="t"/>
              <a:pathLst>
                <a:path extrusionOk="0" h="19678" w="19675">
                  <a:moveTo>
                    <a:pt x="2894" y="2882"/>
                  </a:moveTo>
                  <a:cubicBezTo>
                    <a:pt x="-965" y="6725"/>
                    <a:pt x="-965" y="12952"/>
                    <a:pt x="2894" y="16795"/>
                  </a:cubicBezTo>
                  <a:cubicBezTo>
                    <a:pt x="6734" y="20638"/>
                    <a:pt x="12935" y="20638"/>
                    <a:pt x="16794" y="16795"/>
                  </a:cubicBezTo>
                  <a:cubicBezTo>
                    <a:pt x="20634" y="12952"/>
                    <a:pt x="20634" y="6725"/>
                    <a:pt x="16794" y="2882"/>
                  </a:cubicBezTo>
                  <a:cubicBezTo>
                    <a:pt x="12935" y="-961"/>
                    <a:pt x="6734" y="-961"/>
                    <a:pt x="2894" y="2882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41" name="Google Shape;2241;p42"/>
            <p:cNvSpPr/>
            <p:nvPr/>
          </p:nvSpPr>
          <p:spPr>
            <a:xfrm>
              <a:off x="11150717" y="2275209"/>
              <a:ext cx="29369" cy="29369"/>
            </a:xfrm>
            <a:custGeom>
              <a:rect b="b" l="l" r="r" t="t"/>
              <a:pathLst>
                <a:path extrusionOk="0" h="19673" w="19678">
                  <a:moveTo>
                    <a:pt x="2897" y="2894"/>
                  </a:moveTo>
                  <a:cubicBezTo>
                    <a:pt x="-962" y="6734"/>
                    <a:pt x="-962" y="12935"/>
                    <a:pt x="2877" y="16785"/>
                  </a:cubicBezTo>
                  <a:cubicBezTo>
                    <a:pt x="6737" y="20635"/>
                    <a:pt x="12938" y="20635"/>
                    <a:pt x="16797" y="16785"/>
                  </a:cubicBezTo>
                  <a:cubicBezTo>
                    <a:pt x="20638" y="12935"/>
                    <a:pt x="20638" y="6734"/>
                    <a:pt x="16797" y="2894"/>
                  </a:cubicBezTo>
                  <a:cubicBezTo>
                    <a:pt x="12938" y="-965"/>
                    <a:pt x="6737" y="-965"/>
                    <a:pt x="2897" y="28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42" name="Google Shape;2242;p42"/>
            <p:cNvSpPr/>
            <p:nvPr/>
          </p:nvSpPr>
          <p:spPr>
            <a:xfrm>
              <a:off x="11267398" y="2391097"/>
              <a:ext cx="28575" cy="29369"/>
            </a:xfrm>
            <a:custGeom>
              <a:rect b="b" l="l" r="r" t="t"/>
              <a:pathLst>
                <a:path extrusionOk="0" h="19678" w="19678">
                  <a:moveTo>
                    <a:pt x="2882" y="2882"/>
                  </a:moveTo>
                  <a:cubicBezTo>
                    <a:pt x="-961" y="6725"/>
                    <a:pt x="-961" y="12952"/>
                    <a:pt x="2882" y="16795"/>
                  </a:cubicBezTo>
                  <a:cubicBezTo>
                    <a:pt x="6725" y="20638"/>
                    <a:pt x="12952" y="20638"/>
                    <a:pt x="16795" y="16795"/>
                  </a:cubicBezTo>
                  <a:cubicBezTo>
                    <a:pt x="20639" y="12952"/>
                    <a:pt x="20639" y="6725"/>
                    <a:pt x="16795" y="2882"/>
                  </a:cubicBezTo>
                  <a:cubicBezTo>
                    <a:pt x="12952" y="-961"/>
                    <a:pt x="6725" y="-961"/>
                    <a:pt x="2882" y="2882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43" name="Google Shape;2243;p42"/>
            <p:cNvSpPr/>
            <p:nvPr/>
          </p:nvSpPr>
          <p:spPr>
            <a:xfrm>
              <a:off x="11078485" y="2115665"/>
              <a:ext cx="319088" cy="464344"/>
            </a:xfrm>
            <a:custGeom>
              <a:rect b="b" l="l" r="r" t="t"/>
              <a:pathLst>
                <a:path extrusionOk="0" h="21600" w="21600">
                  <a:moveTo>
                    <a:pt x="9818" y="16200"/>
                  </a:moveTo>
                  <a:cubicBezTo>
                    <a:pt x="5486" y="16200"/>
                    <a:pt x="1963" y="13776"/>
                    <a:pt x="1963" y="10800"/>
                  </a:cubicBezTo>
                  <a:cubicBezTo>
                    <a:pt x="1963" y="7821"/>
                    <a:pt x="5486" y="5400"/>
                    <a:pt x="9818" y="5400"/>
                  </a:cubicBezTo>
                  <a:cubicBezTo>
                    <a:pt x="14148" y="5400"/>
                    <a:pt x="17672" y="7821"/>
                    <a:pt x="17672" y="10800"/>
                  </a:cubicBezTo>
                  <a:cubicBezTo>
                    <a:pt x="17672" y="13776"/>
                    <a:pt x="14148" y="16200"/>
                    <a:pt x="9818" y="16200"/>
                  </a:cubicBezTo>
                  <a:moveTo>
                    <a:pt x="13745" y="20249"/>
                  </a:moveTo>
                  <a:lnTo>
                    <a:pt x="5890" y="20249"/>
                  </a:lnTo>
                  <a:lnTo>
                    <a:pt x="4909" y="16613"/>
                  </a:lnTo>
                  <a:cubicBezTo>
                    <a:pt x="6358" y="17192"/>
                    <a:pt x="8019" y="17549"/>
                    <a:pt x="9818" y="17549"/>
                  </a:cubicBezTo>
                  <a:cubicBezTo>
                    <a:pt x="11614" y="17549"/>
                    <a:pt x="13277" y="17192"/>
                    <a:pt x="14727" y="16613"/>
                  </a:cubicBezTo>
                  <a:cubicBezTo>
                    <a:pt x="14727" y="16613"/>
                    <a:pt x="13745" y="20249"/>
                    <a:pt x="13745" y="20249"/>
                  </a:cubicBezTo>
                  <a:close/>
                  <a:moveTo>
                    <a:pt x="5992" y="1350"/>
                  </a:moveTo>
                  <a:lnTo>
                    <a:pt x="13847" y="1350"/>
                  </a:lnTo>
                  <a:lnTo>
                    <a:pt x="14828" y="4985"/>
                  </a:lnTo>
                  <a:cubicBezTo>
                    <a:pt x="13379" y="4406"/>
                    <a:pt x="11718" y="4050"/>
                    <a:pt x="9919" y="4050"/>
                  </a:cubicBezTo>
                  <a:cubicBezTo>
                    <a:pt x="8123" y="4050"/>
                    <a:pt x="6460" y="4406"/>
                    <a:pt x="5010" y="4985"/>
                  </a:cubicBezTo>
                  <a:cubicBezTo>
                    <a:pt x="5010" y="4985"/>
                    <a:pt x="5992" y="1350"/>
                    <a:pt x="5992" y="1350"/>
                  </a:cubicBezTo>
                  <a:close/>
                  <a:moveTo>
                    <a:pt x="19636" y="9450"/>
                  </a:moveTo>
                  <a:cubicBezTo>
                    <a:pt x="19567" y="9450"/>
                    <a:pt x="19509" y="9472"/>
                    <a:pt x="19442" y="9477"/>
                  </a:cubicBezTo>
                  <a:cubicBezTo>
                    <a:pt x="19101" y="8298"/>
                    <a:pt x="18294" y="7245"/>
                    <a:pt x="17187" y="6376"/>
                  </a:cubicBezTo>
                  <a:lnTo>
                    <a:pt x="15778" y="1102"/>
                  </a:lnTo>
                  <a:cubicBezTo>
                    <a:pt x="15605" y="464"/>
                    <a:pt x="14794" y="0"/>
                    <a:pt x="13847" y="0"/>
                  </a:cubicBezTo>
                  <a:lnTo>
                    <a:pt x="5992" y="0"/>
                  </a:lnTo>
                  <a:cubicBezTo>
                    <a:pt x="5047" y="0"/>
                    <a:pt x="4236" y="464"/>
                    <a:pt x="4061" y="1102"/>
                  </a:cubicBezTo>
                  <a:lnTo>
                    <a:pt x="2686" y="6198"/>
                  </a:lnTo>
                  <a:cubicBezTo>
                    <a:pt x="1037" y="7405"/>
                    <a:pt x="0" y="9012"/>
                    <a:pt x="0" y="10800"/>
                  </a:cubicBezTo>
                  <a:cubicBezTo>
                    <a:pt x="0" y="12542"/>
                    <a:pt x="995" y="14110"/>
                    <a:pt x="2573" y="15307"/>
                  </a:cubicBezTo>
                  <a:lnTo>
                    <a:pt x="3959" y="20496"/>
                  </a:lnTo>
                  <a:cubicBezTo>
                    <a:pt x="4132" y="21135"/>
                    <a:pt x="4943" y="21599"/>
                    <a:pt x="5890" y="21599"/>
                  </a:cubicBezTo>
                  <a:lnTo>
                    <a:pt x="13745" y="21599"/>
                  </a:lnTo>
                  <a:cubicBezTo>
                    <a:pt x="14690" y="21599"/>
                    <a:pt x="15501" y="21135"/>
                    <a:pt x="15676" y="20496"/>
                  </a:cubicBezTo>
                  <a:lnTo>
                    <a:pt x="17074" y="15311"/>
                  </a:lnTo>
                  <a:cubicBezTo>
                    <a:pt x="18242" y="14426"/>
                    <a:pt x="19089" y="13340"/>
                    <a:pt x="19442" y="12122"/>
                  </a:cubicBezTo>
                  <a:cubicBezTo>
                    <a:pt x="19509" y="12127"/>
                    <a:pt x="19567" y="12150"/>
                    <a:pt x="19636" y="12150"/>
                  </a:cubicBezTo>
                  <a:cubicBezTo>
                    <a:pt x="20719" y="12150"/>
                    <a:pt x="21600" y="11544"/>
                    <a:pt x="21600" y="10800"/>
                  </a:cubicBezTo>
                  <a:cubicBezTo>
                    <a:pt x="21600" y="10053"/>
                    <a:pt x="20719" y="9450"/>
                    <a:pt x="19636" y="945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44" name="Google Shape;2244;p42"/>
            <p:cNvSpPr/>
            <p:nvPr/>
          </p:nvSpPr>
          <p:spPr>
            <a:xfrm>
              <a:off x="11209454" y="2275209"/>
              <a:ext cx="87313" cy="88106"/>
            </a:xfrm>
            <a:custGeom>
              <a:rect b="b" l="l" r="r" t="t"/>
              <a:pathLst>
                <a:path extrusionOk="0" h="21480" w="21481">
                  <a:moveTo>
                    <a:pt x="21127" y="346"/>
                  </a:moveTo>
                  <a:cubicBezTo>
                    <a:pt x="20697" y="-82"/>
                    <a:pt x="20002" y="-120"/>
                    <a:pt x="19516" y="270"/>
                  </a:cubicBezTo>
                  <a:lnTo>
                    <a:pt x="1055" y="15432"/>
                  </a:lnTo>
                  <a:cubicBezTo>
                    <a:pt x="375" y="16113"/>
                    <a:pt x="0" y="17012"/>
                    <a:pt x="0" y="17972"/>
                  </a:cubicBezTo>
                  <a:cubicBezTo>
                    <a:pt x="0" y="18902"/>
                    <a:pt x="361" y="19783"/>
                    <a:pt x="1027" y="20446"/>
                  </a:cubicBezTo>
                  <a:cubicBezTo>
                    <a:pt x="1694" y="21103"/>
                    <a:pt x="2583" y="21473"/>
                    <a:pt x="3542" y="21479"/>
                  </a:cubicBezTo>
                  <a:cubicBezTo>
                    <a:pt x="4431" y="21473"/>
                    <a:pt x="5354" y="21144"/>
                    <a:pt x="6028" y="20495"/>
                  </a:cubicBezTo>
                  <a:lnTo>
                    <a:pt x="12598" y="12627"/>
                  </a:lnTo>
                  <a:lnTo>
                    <a:pt x="21224" y="1935"/>
                  </a:lnTo>
                  <a:cubicBezTo>
                    <a:pt x="21600" y="1462"/>
                    <a:pt x="21558" y="771"/>
                    <a:pt x="21127" y="34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245" name="Google Shape;2245;p42"/>
          <p:cNvGrpSpPr/>
          <p:nvPr/>
        </p:nvGrpSpPr>
        <p:grpSpPr>
          <a:xfrm>
            <a:off x="10062485" y="1762124"/>
            <a:ext cx="464344" cy="435769"/>
            <a:chOff x="10062485" y="2115665"/>
            <a:chExt cx="464344" cy="435769"/>
          </a:xfrm>
        </p:grpSpPr>
        <p:sp>
          <p:nvSpPr>
            <p:cNvPr id="2246" name="Google Shape;2246;p42"/>
            <p:cNvSpPr/>
            <p:nvPr/>
          </p:nvSpPr>
          <p:spPr>
            <a:xfrm>
              <a:off x="10062485" y="2115665"/>
              <a:ext cx="464344" cy="435769"/>
            </a:xfrm>
            <a:custGeom>
              <a:rect b="b" l="l" r="r" t="t"/>
              <a:pathLst>
                <a:path extrusionOk="0" h="21600" w="21600">
                  <a:moveTo>
                    <a:pt x="18223" y="5760"/>
                  </a:moveTo>
                  <a:lnTo>
                    <a:pt x="17548" y="5760"/>
                  </a:lnTo>
                  <a:cubicBezTo>
                    <a:pt x="16804" y="5760"/>
                    <a:pt x="16198" y="5114"/>
                    <a:pt x="16198" y="4320"/>
                  </a:cubicBezTo>
                  <a:lnTo>
                    <a:pt x="16200" y="4320"/>
                  </a:lnTo>
                  <a:lnTo>
                    <a:pt x="16200" y="1440"/>
                  </a:lnTo>
                  <a:lnTo>
                    <a:pt x="20250" y="5760"/>
                  </a:lnTo>
                  <a:cubicBezTo>
                    <a:pt x="20250" y="5760"/>
                    <a:pt x="18223" y="5760"/>
                    <a:pt x="18223" y="5760"/>
                  </a:cubicBezTo>
                  <a:close/>
                  <a:moveTo>
                    <a:pt x="20250" y="19440"/>
                  </a:moveTo>
                  <a:cubicBezTo>
                    <a:pt x="20250" y="19837"/>
                    <a:pt x="19948" y="20160"/>
                    <a:pt x="19575" y="20160"/>
                  </a:cubicBezTo>
                  <a:lnTo>
                    <a:pt x="2024" y="20160"/>
                  </a:lnTo>
                  <a:cubicBezTo>
                    <a:pt x="1651" y="20160"/>
                    <a:pt x="1349" y="19837"/>
                    <a:pt x="1349" y="19440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5525" y="1440"/>
                  </a:lnTo>
                  <a:lnTo>
                    <a:pt x="15525" y="4320"/>
                  </a:lnTo>
                  <a:lnTo>
                    <a:pt x="15523" y="4320"/>
                  </a:lnTo>
                  <a:cubicBezTo>
                    <a:pt x="15523" y="5513"/>
                    <a:pt x="16430" y="6480"/>
                    <a:pt x="17548" y="6480"/>
                  </a:cubicBezTo>
                  <a:lnTo>
                    <a:pt x="18223" y="6480"/>
                  </a:lnTo>
                  <a:lnTo>
                    <a:pt x="20250" y="6480"/>
                  </a:lnTo>
                  <a:cubicBezTo>
                    <a:pt x="20250" y="6480"/>
                    <a:pt x="20250" y="19440"/>
                    <a:pt x="20250" y="19440"/>
                  </a:cubicBezTo>
                  <a:close/>
                  <a:moveTo>
                    <a:pt x="21204" y="4741"/>
                  </a:moveTo>
                  <a:lnTo>
                    <a:pt x="17154" y="421"/>
                  </a:lnTo>
                  <a:cubicBezTo>
                    <a:pt x="16901" y="151"/>
                    <a:pt x="16557" y="0"/>
                    <a:pt x="16200" y="0"/>
                  </a:cubicBezTo>
                  <a:lnTo>
                    <a:pt x="2024" y="0"/>
                  </a:lnTo>
                  <a:cubicBezTo>
                    <a:pt x="908" y="0"/>
                    <a:pt x="0" y="968"/>
                    <a:pt x="0" y="2160"/>
                  </a:cubicBezTo>
                  <a:lnTo>
                    <a:pt x="0" y="19440"/>
                  </a:lnTo>
                  <a:cubicBezTo>
                    <a:pt x="0" y="20631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599" y="20631"/>
                    <a:pt x="21599" y="19440"/>
                  </a:cubicBezTo>
                  <a:lnTo>
                    <a:pt x="21599" y="5760"/>
                  </a:lnTo>
                  <a:cubicBezTo>
                    <a:pt x="21599" y="5378"/>
                    <a:pt x="21457" y="5011"/>
                    <a:pt x="21204" y="474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47" name="Google Shape;2247;p42"/>
            <p:cNvSpPr/>
            <p:nvPr/>
          </p:nvSpPr>
          <p:spPr>
            <a:xfrm>
              <a:off x="10279973" y="2202184"/>
              <a:ext cx="87313" cy="15081"/>
            </a:xfrm>
            <a:custGeom>
              <a:rect b="b" l="l" r="r" t="t"/>
              <a:pathLst>
                <a:path extrusionOk="0" h="21600" w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48" name="Google Shape;2248;p42"/>
            <p:cNvSpPr/>
            <p:nvPr/>
          </p:nvSpPr>
          <p:spPr>
            <a:xfrm>
              <a:off x="10279973" y="2245840"/>
              <a:ext cx="87313" cy="15082"/>
            </a:xfrm>
            <a:custGeom>
              <a:rect b="b" l="l" r="r" t="t"/>
              <a:pathLst>
                <a:path extrusionOk="0" h="21600" w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49" name="Google Shape;2249;p42"/>
            <p:cNvSpPr/>
            <p:nvPr/>
          </p:nvSpPr>
          <p:spPr>
            <a:xfrm>
              <a:off x="10279973" y="2289497"/>
              <a:ext cx="188913" cy="15081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cubicBezTo>
                    <a:pt x="0" y="16769"/>
                    <a:pt x="369" y="21599"/>
                    <a:pt x="830" y="21599"/>
                  </a:cubicBezTo>
                  <a:lnTo>
                    <a:pt x="20769" y="21599"/>
                  </a:lnTo>
                  <a:cubicBezTo>
                    <a:pt x="21226" y="21599"/>
                    <a:pt x="21600" y="16769"/>
                    <a:pt x="21600" y="10800"/>
                  </a:cubicBezTo>
                  <a:cubicBezTo>
                    <a:pt x="21600" y="4830"/>
                    <a:pt x="21226" y="0"/>
                    <a:pt x="20769" y="0"/>
                  </a:cubicBezTo>
                  <a:lnTo>
                    <a:pt x="830" y="0"/>
                  </a:lnTo>
                  <a:cubicBezTo>
                    <a:pt x="369" y="0"/>
                    <a:pt x="0" y="4830"/>
                    <a:pt x="0" y="1080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50" name="Google Shape;2250;p42"/>
            <p:cNvSpPr/>
            <p:nvPr/>
          </p:nvSpPr>
          <p:spPr>
            <a:xfrm>
              <a:off x="10120429" y="2376809"/>
              <a:ext cx="348456" cy="14288"/>
            </a:xfrm>
            <a:custGeom>
              <a:rect b="b" l="l" r="r" t="t"/>
              <a:pathLst>
                <a:path extrusionOk="0" h="21600" w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51" name="Google Shape;2251;p42"/>
            <p:cNvSpPr/>
            <p:nvPr/>
          </p:nvSpPr>
          <p:spPr>
            <a:xfrm>
              <a:off x="10120429" y="2420465"/>
              <a:ext cx="348456" cy="14288"/>
            </a:xfrm>
            <a:custGeom>
              <a:rect b="b" l="l" r="r" t="t"/>
              <a:pathLst>
                <a:path extrusionOk="0" h="21600" w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10120429" y="2464122"/>
              <a:ext cx="348456" cy="14288"/>
            </a:xfrm>
            <a:custGeom>
              <a:rect b="b" l="l" r="r" t="t"/>
              <a:pathLst>
                <a:path extrusionOk="0" h="21600" w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10120429" y="2333153"/>
              <a:ext cx="348456" cy="14288"/>
            </a:xfrm>
            <a:custGeom>
              <a:rect b="b" l="l" r="r" t="t"/>
              <a:pathLst>
                <a:path extrusionOk="0" h="21600" w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69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69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10120429" y="2187897"/>
              <a:ext cx="130969" cy="116681"/>
            </a:xfrm>
            <a:custGeom>
              <a:rect b="b" l="l" r="r" t="t"/>
              <a:pathLst>
                <a:path extrusionOk="0" h="21600" w="21600">
                  <a:moveTo>
                    <a:pt x="4799" y="5400"/>
                  </a:moveTo>
                  <a:lnTo>
                    <a:pt x="16800" y="5400"/>
                  </a:lnTo>
                  <a:lnTo>
                    <a:pt x="16800" y="16200"/>
                  </a:lnTo>
                  <a:lnTo>
                    <a:pt x="4799" y="16200"/>
                  </a:lnTo>
                  <a:cubicBezTo>
                    <a:pt x="4799" y="16200"/>
                    <a:pt x="4799" y="5400"/>
                    <a:pt x="4799" y="5400"/>
                  </a:cubicBezTo>
                  <a:close/>
                  <a:moveTo>
                    <a:pt x="2399" y="21599"/>
                  </a:moveTo>
                  <a:lnTo>
                    <a:pt x="19200" y="21599"/>
                  </a:lnTo>
                  <a:cubicBezTo>
                    <a:pt x="20526" y="21599"/>
                    <a:pt x="21599" y="20392"/>
                    <a:pt x="21599" y="18900"/>
                  </a:cubicBezTo>
                  <a:lnTo>
                    <a:pt x="21599" y="2700"/>
                  </a:lnTo>
                  <a:cubicBezTo>
                    <a:pt x="21599" y="1207"/>
                    <a:pt x="20526" y="0"/>
                    <a:pt x="19200" y="0"/>
                  </a:cubicBezTo>
                  <a:lnTo>
                    <a:pt x="2399" y="0"/>
                  </a:lnTo>
                  <a:cubicBezTo>
                    <a:pt x="1073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073" y="21599"/>
                    <a:pt x="2399" y="2159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255" name="Google Shape;2255;p42"/>
          <p:cNvGrpSpPr/>
          <p:nvPr/>
        </p:nvGrpSpPr>
        <p:grpSpPr>
          <a:xfrm>
            <a:off x="9148085" y="1762124"/>
            <a:ext cx="537369" cy="464344"/>
            <a:chOff x="9148085" y="2115665"/>
            <a:chExt cx="434975" cy="464344"/>
          </a:xfrm>
        </p:grpSpPr>
        <p:sp>
          <p:nvSpPr>
            <p:cNvPr id="2256" name="Google Shape;2256;p42"/>
            <p:cNvSpPr/>
            <p:nvPr/>
          </p:nvSpPr>
          <p:spPr>
            <a:xfrm>
              <a:off x="9148085" y="2115665"/>
              <a:ext cx="434975" cy="464344"/>
            </a:xfrm>
            <a:custGeom>
              <a:rect b="b" l="l" r="r" t="t"/>
              <a:pathLst>
                <a:path extrusionOk="0" h="21600" w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57" name="Google Shape;2257;p42"/>
            <p:cNvSpPr/>
            <p:nvPr/>
          </p:nvSpPr>
          <p:spPr>
            <a:xfrm>
              <a:off x="9206029" y="2173609"/>
              <a:ext cx="319088" cy="290513"/>
            </a:xfrm>
            <a:custGeom>
              <a:rect b="b" l="l" r="r" t="t"/>
              <a:pathLst>
                <a:path extrusionOk="0" h="21600" w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9379860" y="2217265"/>
              <a:ext cx="87313" cy="87313"/>
            </a:xfrm>
            <a:custGeom>
              <a:rect b="b" l="l" r="r" t="t"/>
              <a:pathLst>
                <a:path extrusionOk="0" h="21600" w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259" name="Google Shape;2259;p42"/>
          <p:cNvGrpSpPr/>
          <p:nvPr/>
        </p:nvGrpSpPr>
        <p:grpSpPr>
          <a:xfrm>
            <a:off x="8204317" y="1762124"/>
            <a:ext cx="464344" cy="464344"/>
            <a:chOff x="8204317" y="2115665"/>
            <a:chExt cx="464344" cy="464344"/>
          </a:xfrm>
        </p:grpSpPr>
        <p:sp>
          <p:nvSpPr>
            <p:cNvPr id="2260" name="Google Shape;2260;p42"/>
            <p:cNvSpPr/>
            <p:nvPr/>
          </p:nvSpPr>
          <p:spPr>
            <a:xfrm>
              <a:off x="8204317" y="2115665"/>
              <a:ext cx="464344" cy="464344"/>
            </a:xfrm>
            <a:custGeom>
              <a:rect b="b" l="l" r="r" t="t"/>
              <a:pathLst>
                <a:path extrusionOk="0" h="21600" w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8247973" y="2492697"/>
              <a:ext cx="43657" cy="43656"/>
            </a:xfrm>
            <a:custGeom>
              <a:rect b="b" l="l" r="r" t="t"/>
              <a:pathLst>
                <a:path extrusionOk="0" h="21600" w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262" name="Google Shape;2262;p42"/>
          <p:cNvSpPr/>
          <p:nvPr/>
        </p:nvSpPr>
        <p:spPr>
          <a:xfrm>
            <a:off x="7275629" y="1834356"/>
            <a:ext cx="464344" cy="304800"/>
          </a:xfrm>
          <a:custGeom>
            <a:rect b="b" l="l" r="r" t="t"/>
            <a:pathLst>
              <a:path extrusionOk="0" h="21600" w="21600">
                <a:moveTo>
                  <a:pt x="11610" y="13990"/>
                </a:moveTo>
                <a:cubicBezTo>
                  <a:pt x="11373" y="14259"/>
                  <a:pt x="11093" y="14400"/>
                  <a:pt x="10800" y="14400"/>
                </a:cubicBezTo>
                <a:cubicBezTo>
                  <a:pt x="10505" y="14400"/>
                  <a:pt x="10225" y="14259"/>
                  <a:pt x="9990" y="13990"/>
                </a:cubicBezTo>
                <a:lnTo>
                  <a:pt x="7198" y="10800"/>
                </a:lnTo>
                <a:lnTo>
                  <a:pt x="6636" y="10157"/>
                </a:lnTo>
                <a:lnTo>
                  <a:pt x="1349" y="4115"/>
                </a:lnTo>
                <a:lnTo>
                  <a:pt x="1349" y="4114"/>
                </a:lnTo>
                <a:cubicBezTo>
                  <a:pt x="1349" y="2980"/>
                  <a:pt x="1955" y="2057"/>
                  <a:pt x="2699" y="2057"/>
                </a:cubicBezTo>
                <a:lnTo>
                  <a:pt x="18899" y="2057"/>
                </a:lnTo>
                <a:cubicBezTo>
                  <a:pt x="19643" y="2057"/>
                  <a:pt x="20249" y="2980"/>
                  <a:pt x="20249" y="4114"/>
                </a:cubicBezTo>
                <a:cubicBezTo>
                  <a:pt x="20249" y="4114"/>
                  <a:pt x="11610" y="13990"/>
                  <a:pt x="11610" y="13990"/>
                </a:cubicBezTo>
                <a:close/>
                <a:moveTo>
                  <a:pt x="20249" y="16198"/>
                </a:moveTo>
                <a:lnTo>
                  <a:pt x="15525" y="10800"/>
                </a:lnTo>
                <a:lnTo>
                  <a:pt x="20249" y="5399"/>
                </a:lnTo>
                <a:cubicBezTo>
                  <a:pt x="20249" y="5399"/>
                  <a:pt x="20249" y="16198"/>
                  <a:pt x="20249" y="16198"/>
                </a:cubicBezTo>
                <a:close/>
                <a:moveTo>
                  <a:pt x="20249" y="17484"/>
                </a:moveTo>
                <a:cubicBezTo>
                  <a:pt x="20249" y="18620"/>
                  <a:pt x="19643" y="19541"/>
                  <a:pt x="18899" y="19541"/>
                </a:cubicBezTo>
                <a:lnTo>
                  <a:pt x="2699" y="19541"/>
                </a:lnTo>
                <a:cubicBezTo>
                  <a:pt x="1955" y="19541"/>
                  <a:pt x="1349" y="18620"/>
                  <a:pt x="1349" y="17484"/>
                </a:cubicBezTo>
                <a:lnTo>
                  <a:pt x="6636" y="11442"/>
                </a:lnTo>
                <a:lnTo>
                  <a:pt x="9585" y="14813"/>
                </a:lnTo>
                <a:cubicBezTo>
                  <a:pt x="9945" y="15222"/>
                  <a:pt x="10372" y="15429"/>
                  <a:pt x="10800" y="15429"/>
                </a:cubicBezTo>
                <a:cubicBezTo>
                  <a:pt x="11228" y="15429"/>
                  <a:pt x="11654" y="15222"/>
                  <a:pt x="12015" y="14813"/>
                </a:cubicBezTo>
                <a:lnTo>
                  <a:pt x="14963" y="11442"/>
                </a:lnTo>
                <a:cubicBezTo>
                  <a:pt x="14963" y="11442"/>
                  <a:pt x="20249" y="17484"/>
                  <a:pt x="20249" y="17484"/>
                </a:cubicBezTo>
                <a:close/>
                <a:moveTo>
                  <a:pt x="1349" y="5399"/>
                </a:moveTo>
                <a:lnTo>
                  <a:pt x="6074" y="10800"/>
                </a:lnTo>
                <a:lnTo>
                  <a:pt x="1349" y="16198"/>
                </a:lnTo>
                <a:cubicBezTo>
                  <a:pt x="1349" y="16198"/>
                  <a:pt x="1349" y="5399"/>
                  <a:pt x="1349" y="5399"/>
                </a:cubicBezTo>
                <a:close/>
                <a:moveTo>
                  <a:pt x="18899" y="0"/>
                </a:moveTo>
                <a:lnTo>
                  <a:pt x="2699" y="0"/>
                </a:lnTo>
                <a:cubicBezTo>
                  <a:pt x="1208" y="0"/>
                  <a:pt x="0" y="1842"/>
                  <a:pt x="0" y="4114"/>
                </a:cubicBezTo>
                <a:lnTo>
                  <a:pt x="0" y="17484"/>
                </a:lnTo>
                <a:cubicBezTo>
                  <a:pt x="0" y="19756"/>
                  <a:pt x="1208" y="21600"/>
                  <a:pt x="2699" y="21600"/>
                </a:cubicBezTo>
                <a:lnTo>
                  <a:pt x="18899" y="21600"/>
                </a:lnTo>
                <a:cubicBezTo>
                  <a:pt x="20391" y="21600"/>
                  <a:pt x="21600" y="19756"/>
                  <a:pt x="21600" y="17484"/>
                </a:cubicBezTo>
                <a:lnTo>
                  <a:pt x="21600" y="4114"/>
                </a:lnTo>
                <a:cubicBezTo>
                  <a:pt x="21600" y="1842"/>
                  <a:pt x="20391" y="0"/>
                  <a:pt x="18899" y="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2263" name="Google Shape;2263;p42"/>
          <p:cNvGrpSpPr/>
          <p:nvPr/>
        </p:nvGrpSpPr>
        <p:grpSpPr>
          <a:xfrm>
            <a:off x="6346148" y="1762124"/>
            <a:ext cx="465138" cy="464344"/>
            <a:chOff x="6357938" y="1647825"/>
            <a:chExt cx="465138" cy="464344"/>
          </a:xfrm>
        </p:grpSpPr>
        <p:sp>
          <p:nvSpPr>
            <p:cNvPr id="2264" name="Google Shape;2264;p42"/>
            <p:cNvSpPr/>
            <p:nvPr/>
          </p:nvSpPr>
          <p:spPr>
            <a:xfrm>
              <a:off x="6357938" y="1647825"/>
              <a:ext cx="465138" cy="464344"/>
            </a:xfrm>
            <a:custGeom>
              <a:rect b="b" l="l" r="r" t="t"/>
              <a:pathLst>
                <a:path extrusionOk="0" h="21600" w="21600">
                  <a:moveTo>
                    <a:pt x="20249" y="18900"/>
                  </a:moveTo>
                  <a:cubicBezTo>
                    <a:pt x="20249" y="19643"/>
                    <a:pt x="19644" y="20249"/>
                    <a:pt x="18899" y="20249"/>
                  </a:cubicBezTo>
                  <a:lnTo>
                    <a:pt x="2699" y="20249"/>
                  </a:lnTo>
                  <a:cubicBezTo>
                    <a:pt x="1955" y="20249"/>
                    <a:pt x="1349" y="19643"/>
                    <a:pt x="1349" y="18900"/>
                  </a:cubicBezTo>
                  <a:lnTo>
                    <a:pt x="1349" y="5400"/>
                  </a:lnTo>
                  <a:cubicBezTo>
                    <a:pt x="1349" y="5027"/>
                    <a:pt x="1652" y="4725"/>
                    <a:pt x="2024" y="4725"/>
                  </a:cubicBezTo>
                  <a:lnTo>
                    <a:pt x="2699" y="4725"/>
                  </a:lnTo>
                  <a:lnTo>
                    <a:pt x="2699" y="18225"/>
                  </a:lnTo>
                  <a:cubicBezTo>
                    <a:pt x="2699" y="18598"/>
                    <a:pt x="3001" y="18900"/>
                    <a:pt x="3374" y="18900"/>
                  </a:cubicBezTo>
                  <a:cubicBezTo>
                    <a:pt x="3748" y="18900"/>
                    <a:pt x="4049" y="18598"/>
                    <a:pt x="4049" y="18225"/>
                  </a:cubicBezTo>
                  <a:lnTo>
                    <a:pt x="4049" y="2025"/>
                  </a:lnTo>
                  <a:cubicBezTo>
                    <a:pt x="4049" y="1652"/>
                    <a:pt x="4352" y="1350"/>
                    <a:pt x="4724" y="1350"/>
                  </a:cubicBezTo>
                  <a:lnTo>
                    <a:pt x="19575" y="1350"/>
                  </a:lnTo>
                  <a:cubicBezTo>
                    <a:pt x="19947" y="1350"/>
                    <a:pt x="20249" y="1652"/>
                    <a:pt x="20249" y="2025"/>
                  </a:cubicBezTo>
                  <a:cubicBezTo>
                    <a:pt x="20249" y="2025"/>
                    <a:pt x="20249" y="18900"/>
                    <a:pt x="20249" y="18900"/>
                  </a:cubicBezTo>
                  <a:close/>
                  <a:moveTo>
                    <a:pt x="19575" y="0"/>
                  </a:moveTo>
                  <a:lnTo>
                    <a:pt x="4724" y="0"/>
                  </a:lnTo>
                  <a:cubicBezTo>
                    <a:pt x="3606" y="0"/>
                    <a:pt x="2699" y="905"/>
                    <a:pt x="2699" y="2025"/>
                  </a:cubicBezTo>
                  <a:lnTo>
                    <a:pt x="2699" y="3375"/>
                  </a:lnTo>
                  <a:lnTo>
                    <a:pt x="2024" y="3375"/>
                  </a:lnTo>
                  <a:cubicBezTo>
                    <a:pt x="906" y="3375"/>
                    <a:pt x="0" y="4280"/>
                    <a:pt x="0" y="5400"/>
                  </a:cubicBezTo>
                  <a:lnTo>
                    <a:pt x="0" y="18900"/>
                  </a:lnTo>
                  <a:cubicBezTo>
                    <a:pt x="0" y="20391"/>
                    <a:pt x="1208" y="21599"/>
                    <a:pt x="2699" y="21599"/>
                  </a:cubicBezTo>
                  <a:lnTo>
                    <a:pt x="18899" y="21599"/>
                  </a:lnTo>
                  <a:cubicBezTo>
                    <a:pt x="20391" y="21599"/>
                    <a:pt x="21600" y="20391"/>
                    <a:pt x="21600" y="18900"/>
                  </a:cubicBezTo>
                  <a:lnTo>
                    <a:pt x="21600" y="2025"/>
                  </a:lnTo>
                  <a:cubicBezTo>
                    <a:pt x="21600" y="905"/>
                    <a:pt x="20693" y="0"/>
                    <a:pt x="19575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6634163" y="1821657"/>
              <a:ext cx="130175" cy="15081"/>
            </a:xfrm>
            <a:custGeom>
              <a:rect b="b" l="l" r="r" t="t"/>
              <a:pathLst>
                <a:path extrusionOk="0" h="21600" w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6634163" y="1778000"/>
              <a:ext cx="130175" cy="15082"/>
            </a:xfrm>
            <a:custGeom>
              <a:rect b="b" l="l" r="r" t="t"/>
              <a:pathLst>
                <a:path extrusionOk="0" h="21600" w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6634163" y="1734344"/>
              <a:ext cx="130175" cy="15081"/>
            </a:xfrm>
            <a:custGeom>
              <a:rect b="b" l="l" r="r" t="t"/>
              <a:pathLst>
                <a:path extrusionOk="0" h="21600" w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68" name="Google Shape;2268;p42"/>
            <p:cNvSpPr/>
            <p:nvPr/>
          </p:nvSpPr>
          <p:spPr>
            <a:xfrm>
              <a:off x="6474619" y="2039938"/>
              <a:ext cx="130175" cy="14288"/>
            </a:xfrm>
            <a:custGeom>
              <a:rect b="b" l="l" r="r" t="t"/>
              <a:pathLst>
                <a:path extrusionOk="0" h="21600" w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69" name="Google Shape;2269;p42"/>
            <p:cNvSpPr/>
            <p:nvPr/>
          </p:nvSpPr>
          <p:spPr>
            <a:xfrm>
              <a:off x="6474619" y="1996282"/>
              <a:ext cx="130175" cy="14288"/>
            </a:xfrm>
            <a:custGeom>
              <a:rect b="b" l="l" r="r" t="t"/>
              <a:pathLst>
                <a:path extrusionOk="0" h="21600" w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474619" y="1952625"/>
              <a:ext cx="130175" cy="14288"/>
            </a:xfrm>
            <a:custGeom>
              <a:rect b="b" l="l" r="r" t="t"/>
              <a:pathLst>
                <a:path extrusionOk="0" h="21600" w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634163" y="2039938"/>
              <a:ext cx="130175" cy="14288"/>
            </a:xfrm>
            <a:custGeom>
              <a:rect b="b" l="l" r="r" t="t"/>
              <a:pathLst>
                <a:path extrusionOk="0" h="21600" w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634163" y="1996282"/>
              <a:ext cx="130175" cy="14288"/>
            </a:xfrm>
            <a:custGeom>
              <a:rect b="b" l="l" r="r" t="t"/>
              <a:pathLst>
                <a:path extrusionOk="0" h="21600" w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634163" y="1952625"/>
              <a:ext cx="130175" cy="14288"/>
            </a:xfrm>
            <a:custGeom>
              <a:rect b="b" l="l" r="r" t="t"/>
              <a:pathLst>
                <a:path extrusionOk="0" h="21600" w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474619" y="1865313"/>
              <a:ext cx="289719" cy="14288"/>
            </a:xfrm>
            <a:custGeom>
              <a:rect b="b" l="l" r="r" t="t"/>
              <a:pathLst>
                <a:path extrusionOk="0" h="21600" w="21600">
                  <a:moveTo>
                    <a:pt x="21060" y="0"/>
                  </a:moveTo>
                  <a:lnTo>
                    <a:pt x="540" y="0"/>
                  </a:lnTo>
                  <a:cubicBezTo>
                    <a:pt x="242" y="0"/>
                    <a:pt x="0" y="4851"/>
                    <a:pt x="0" y="10800"/>
                  </a:cubicBezTo>
                  <a:cubicBezTo>
                    <a:pt x="0" y="16769"/>
                    <a:pt x="242" y="21599"/>
                    <a:pt x="540" y="21599"/>
                  </a:cubicBezTo>
                  <a:lnTo>
                    <a:pt x="21060" y="21599"/>
                  </a:lnTo>
                  <a:cubicBezTo>
                    <a:pt x="21357" y="21599"/>
                    <a:pt x="21600" y="16769"/>
                    <a:pt x="21600" y="10800"/>
                  </a:cubicBezTo>
                  <a:cubicBezTo>
                    <a:pt x="21600" y="4851"/>
                    <a:pt x="21357" y="0"/>
                    <a:pt x="21060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74619" y="1908969"/>
              <a:ext cx="289719" cy="14288"/>
            </a:xfrm>
            <a:custGeom>
              <a:rect b="b" l="l" r="r" t="t"/>
              <a:pathLst>
                <a:path extrusionOk="0" h="21600" w="21600">
                  <a:moveTo>
                    <a:pt x="21060" y="0"/>
                  </a:moveTo>
                  <a:lnTo>
                    <a:pt x="540" y="0"/>
                  </a:lnTo>
                  <a:cubicBezTo>
                    <a:pt x="242" y="0"/>
                    <a:pt x="0" y="4851"/>
                    <a:pt x="0" y="10800"/>
                  </a:cubicBezTo>
                  <a:cubicBezTo>
                    <a:pt x="0" y="16790"/>
                    <a:pt x="242" y="21599"/>
                    <a:pt x="540" y="21599"/>
                  </a:cubicBezTo>
                  <a:lnTo>
                    <a:pt x="21060" y="21599"/>
                  </a:lnTo>
                  <a:cubicBezTo>
                    <a:pt x="21357" y="21599"/>
                    <a:pt x="21600" y="16790"/>
                    <a:pt x="21600" y="10800"/>
                  </a:cubicBezTo>
                  <a:cubicBezTo>
                    <a:pt x="21600" y="4851"/>
                    <a:pt x="21357" y="0"/>
                    <a:pt x="21060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474619" y="1705769"/>
              <a:ext cx="130175" cy="130175"/>
            </a:xfrm>
            <a:custGeom>
              <a:rect b="b" l="l" r="r" t="t"/>
              <a:pathLst>
                <a:path extrusionOk="0" h="21600" w="21600">
                  <a:moveTo>
                    <a:pt x="4799" y="4792"/>
                  </a:moveTo>
                  <a:lnTo>
                    <a:pt x="16800" y="4792"/>
                  </a:lnTo>
                  <a:lnTo>
                    <a:pt x="16800" y="16797"/>
                  </a:lnTo>
                  <a:lnTo>
                    <a:pt x="4799" y="16797"/>
                  </a:lnTo>
                  <a:cubicBezTo>
                    <a:pt x="4799" y="16797"/>
                    <a:pt x="4799" y="4792"/>
                    <a:pt x="4799" y="4792"/>
                  </a:cubicBezTo>
                  <a:close/>
                  <a:moveTo>
                    <a:pt x="2399" y="21600"/>
                  </a:moveTo>
                  <a:lnTo>
                    <a:pt x="19199" y="21600"/>
                  </a:lnTo>
                  <a:cubicBezTo>
                    <a:pt x="20527" y="21600"/>
                    <a:pt x="21600" y="20523"/>
                    <a:pt x="21600" y="19198"/>
                  </a:cubicBezTo>
                  <a:lnTo>
                    <a:pt x="21600" y="2401"/>
                  </a:lnTo>
                  <a:cubicBezTo>
                    <a:pt x="21600" y="1076"/>
                    <a:pt x="20527" y="0"/>
                    <a:pt x="19199" y="0"/>
                  </a:cubicBezTo>
                  <a:lnTo>
                    <a:pt x="2399" y="0"/>
                  </a:lnTo>
                  <a:cubicBezTo>
                    <a:pt x="1072" y="0"/>
                    <a:pt x="0" y="1076"/>
                    <a:pt x="0" y="2401"/>
                  </a:cubicBezTo>
                  <a:lnTo>
                    <a:pt x="0" y="19198"/>
                  </a:lnTo>
                  <a:cubicBezTo>
                    <a:pt x="0" y="20523"/>
                    <a:pt x="1072" y="21600"/>
                    <a:pt x="2399" y="2160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277" name="Google Shape;2277;p42"/>
          <p:cNvGrpSpPr/>
          <p:nvPr/>
        </p:nvGrpSpPr>
        <p:grpSpPr>
          <a:xfrm>
            <a:off x="5429367" y="4554537"/>
            <a:ext cx="319088" cy="465138"/>
            <a:chOff x="5429367" y="4908078"/>
            <a:chExt cx="319088" cy="465138"/>
          </a:xfrm>
        </p:grpSpPr>
        <p:sp>
          <p:nvSpPr>
            <p:cNvPr id="2278" name="Google Shape;2278;p42"/>
            <p:cNvSpPr/>
            <p:nvPr/>
          </p:nvSpPr>
          <p:spPr>
            <a:xfrm>
              <a:off x="5429367" y="4908078"/>
              <a:ext cx="319088" cy="465138"/>
            </a:xfrm>
            <a:custGeom>
              <a:rect b="b" l="l" r="r" t="t"/>
              <a:pathLst>
                <a:path extrusionOk="0" h="21600" w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5559542" y="4951734"/>
              <a:ext cx="58738" cy="14288"/>
            </a:xfrm>
            <a:custGeom>
              <a:rect b="b" l="l" r="r" t="t"/>
              <a:pathLst>
                <a:path extrusionOk="0" h="21600" w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5574623" y="5315272"/>
              <a:ext cx="28575" cy="14288"/>
            </a:xfrm>
            <a:custGeom>
              <a:rect b="b" l="l" r="r" t="t"/>
              <a:pathLst>
                <a:path extrusionOk="0" h="21600" w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281" name="Google Shape;2281;p42"/>
          <p:cNvSpPr/>
          <p:nvPr/>
        </p:nvSpPr>
        <p:spPr>
          <a:xfrm>
            <a:off x="4457023" y="4554537"/>
            <a:ext cx="406400" cy="465138"/>
          </a:xfrm>
          <a:custGeom>
            <a:rect b="b" l="l" r="r" t="t"/>
            <a:pathLst>
              <a:path extrusionOk="0" h="21600" w="21600">
                <a:moveTo>
                  <a:pt x="20057" y="6750"/>
                </a:moveTo>
                <a:lnTo>
                  <a:pt x="1542" y="6750"/>
                </a:lnTo>
                <a:lnTo>
                  <a:pt x="1542" y="4725"/>
                </a:lnTo>
                <a:lnTo>
                  <a:pt x="20057" y="4725"/>
                </a:lnTo>
                <a:cubicBezTo>
                  <a:pt x="20057" y="4725"/>
                  <a:pt x="20057" y="6750"/>
                  <a:pt x="20057" y="6750"/>
                </a:cubicBezTo>
                <a:close/>
                <a:moveTo>
                  <a:pt x="17485" y="10124"/>
                </a:moveTo>
                <a:lnTo>
                  <a:pt x="4113" y="10124"/>
                </a:lnTo>
                <a:lnTo>
                  <a:pt x="3857" y="8100"/>
                </a:lnTo>
                <a:lnTo>
                  <a:pt x="17742" y="8100"/>
                </a:lnTo>
                <a:cubicBezTo>
                  <a:pt x="17742" y="8100"/>
                  <a:pt x="17485" y="10124"/>
                  <a:pt x="17485" y="10124"/>
                </a:cubicBezTo>
                <a:close/>
                <a:moveTo>
                  <a:pt x="16542" y="17549"/>
                </a:moveTo>
                <a:lnTo>
                  <a:pt x="5057" y="17549"/>
                </a:lnTo>
                <a:lnTo>
                  <a:pt x="4199" y="10800"/>
                </a:lnTo>
                <a:lnTo>
                  <a:pt x="17399" y="10800"/>
                </a:lnTo>
                <a:cubicBezTo>
                  <a:pt x="17399" y="10800"/>
                  <a:pt x="16542" y="17549"/>
                  <a:pt x="16542" y="17549"/>
                </a:cubicBezTo>
                <a:close/>
                <a:moveTo>
                  <a:pt x="5400" y="20249"/>
                </a:moveTo>
                <a:lnTo>
                  <a:pt x="5142" y="18225"/>
                </a:lnTo>
                <a:lnTo>
                  <a:pt x="16456" y="18225"/>
                </a:lnTo>
                <a:lnTo>
                  <a:pt x="16200" y="20249"/>
                </a:lnTo>
                <a:cubicBezTo>
                  <a:pt x="16200" y="20249"/>
                  <a:pt x="5400" y="20249"/>
                  <a:pt x="5400" y="20249"/>
                </a:cubicBezTo>
                <a:close/>
                <a:moveTo>
                  <a:pt x="3857" y="1350"/>
                </a:moveTo>
                <a:lnTo>
                  <a:pt x="17742" y="1350"/>
                </a:lnTo>
                <a:lnTo>
                  <a:pt x="18514" y="3375"/>
                </a:lnTo>
                <a:lnTo>
                  <a:pt x="3085" y="3375"/>
                </a:lnTo>
                <a:cubicBezTo>
                  <a:pt x="3085" y="3375"/>
                  <a:pt x="3857" y="1350"/>
                  <a:pt x="3857" y="1350"/>
                </a:cubicBezTo>
                <a:close/>
                <a:moveTo>
                  <a:pt x="20143" y="3389"/>
                </a:moveTo>
                <a:lnTo>
                  <a:pt x="19205" y="922"/>
                </a:lnTo>
                <a:cubicBezTo>
                  <a:pt x="18996" y="371"/>
                  <a:pt x="18407" y="0"/>
                  <a:pt x="17742" y="0"/>
                </a:cubicBezTo>
                <a:lnTo>
                  <a:pt x="3857" y="0"/>
                </a:lnTo>
                <a:cubicBezTo>
                  <a:pt x="3192" y="0"/>
                  <a:pt x="2603" y="371"/>
                  <a:pt x="2393" y="922"/>
                </a:cubicBezTo>
                <a:lnTo>
                  <a:pt x="1448" y="3391"/>
                </a:lnTo>
                <a:cubicBezTo>
                  <a:pt x="643" y="3436"/>
                  <a:pt x="0" y="4008"/>
                  <a:pt x="0" y="4725"/>
                </a:cubicBezTo>
                <a:lnTo>
                  <a:pt x="0" y="6750"/>
                </a:lnTo>
                <a:cubicBezTo>
                  <a:pt x="0" y="7495"/>
                  <a:pt x="690" y="8100"/>
                  <a:pt x="1542" y="8100"/>
                </a:cubicBezTo>
                <a:lnTo>
                  <a:pt x="2340" y="8100"/>
                </a:lnTo>
                <a:cubicBezTo>
                  <a:pt x="2340" y="8150"/>
                  <a:pt x="2317" y="8198"/>
                  <a:pt x="2323" y="8249"/>
                </a:cubicBezTo>
                <a:lnTo>
                  <a:pt x="3866" y="20398"/>
                </a:lnTo>
                <a:cubicBezTo>
                  <a:pt x="3953" y="21082"/>
                  <a:pt x="4614" y="21599"/>
                  <a:pt x="5400" y="21599"/>
                </a:cubicBezTo>
                <a:lnTo>
                  <a:pt x="16200" y="21599"/>
                </a:lnTo>
                <a:cubicBezTo>
                  <a:pt x="16986" y="21599"/>
                  <a:pt x="17646" y="21082"/>
                  <a:pt x="17732" y="20398"/>
                </a:cubicBezTo>
                <a:lnTo>
                  <a:pt x="19275" y="8249"/>
                </a:lnTo>
                <a:cubicBezTo>
                  <a:pt x="19282" y="8198"/>
                  <a:pt x="19258" y="8150"/>
                  <a:pt x="19258" y="8100"/>
                </a:cubicBezTo>
                <a:lnTo>
                  <a:pt x="20057" y="8100"/>
                </a:lnTo>
                <a:cubicBezTo>
                  <a:pt x="20908" y="8100"/>
                  <a:pt x="21600" y="7495"/>
                  <a:pt x="21600" y="6750"/>
                </a:cubicBezTo>
                <a:lnTo>
                  <a:pt x="21600" y="4725"/>
                </a:lnTo>
                <a:cubicBezTo>
                  <a:pt x="21600" y="4006"/>
                  <a:pt x="20952" y="3431"/>
                  <a:pt x="20143" y="3389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82" name="Google Shape;2282;p42"/>
          <p:cNvSpPr/>
          <p:nvPr/>
        </p:nvSpPr>
        <p:spPr>
          <a:xfrm>
            <a:off x="3498967" y="4583906"/>
            <a:ext cx="464344" cy="406400"/>
          </a:xfrm>
          <a:custGeom>
            <a:rect b="b" l="l" r="r" t="t"/>
            <a:pathLst>
              <a:path extrusionOk="0" h="21600" w="21600">
                <a:moveTo>
                  <a:pt x="20249" y="18514"/>
                </a:moveTo>
                <a:cubicBezTo>
                  <a:pt x="20249" y="19365"/>
                  <a:pt x="19644" y="20057"/>
                  <a:pt x="18899" y="20057"/>
                </a:cubicBezTo>
                <a:lnTo>
                  <a:pt x="2699" y="20057"/>
                </a:lnTo>
                <a:cubicBezTo>
                  <a:pt x="1955" y="20057"/>
                  <a:pt x="1349" y="19365"/>
                  <a:pt x="1349" y="18514"/>
                </a:cubicBezTo>
                <a:lnTo>
                  <a:pt x="1349" y="13114"/>
                </a:lnTo>
                <a:lnTo>
                  <a:pt x="4050" y="1542"/>
                </a:lnTo>
                <a:lnTo>
                  <a:pt x="17549" y="1542"/>
                </a:lnTo>
                <a:lnTo>
                  <a:pt x="20249" y="13114"/>
                </a:lnTo>
                <a:cubicBezTo>
                  <a:pt x="20249" y="13114"/>
                  <a:pt x="20249" y="18514"/>
                  <a:pt x="20249" y="18514"/>
                </a:cubicBezTo>
                <a:close/>
                <a:moveTo>
                  <a:pt x="21548" y="12693"/>
                </a:moveTo>
                <a:lnTo>
                  <a:pt x="18847" y="1117"/>
                </a:lnTo>
                <a:cubicBezTo>
                  <a:pt x="18683" y="460"/>
                  <a:pt x="18150" y="0"/>
                  <a:pt x="17549" y="0"/>
                </a:cubicBezTo>
                <a:lnTo>
                  <a:pt x="10800" y="0"/>
                </a:lnTo>
                <a:lnTo>
                  <a:pt x="4049" y="0"/>
                </a:lnTo>
                <a:cubicBezTo>
                  <a:pt x="3449" y="0"/>
                  <a:pt x="2916" y="460"/>
                  <a:pt x="2752" y="1117"/>
                </a:cubicBezTo>
                <a:lnTo>
                  <a:pt x="51" y="12693"/>
                </a:lnTo>
                <a:cubicBezTo>
                  <a:pt x="17" y="12835"/>
                  <a:pt x="0" y="12976"/>
                  <a:pt x="0" y="13114"/>
                </a:cubicBezTo>
                <a:lnTo>
                  <a:pt x="0" y="18514"/>
                </a:lnTo>
                <a:cubicBezTo>
                  <a:pt x="0" y="20218"/>
                  <a:pt x="1208" y="21600"/>
                  <a:pt x="2699" y="21600"/>
                </a:cubicBezTo>
                <a:lnTo>
                  <a:pt x="18899" y="21600"/>
                </a:lnTo>
                <a:cubicBezTo>
                  <a:pt x="20391" y="21600"/>
                  <a:pt x="21600" y="20218"/>
                  <a:pt x="21600" y="18514"/>
                </a:cubicBezTo>
                <a:lnTo>
                  <a:pt x="21600" y="13114"/>
                </a:lnTo>
                <a:cubicBezTo>
                  <a:pt x="21600" y="12976"/>
                  <a:pt x="21582" y="12835"/>
                  <a:pt x="21548" y="12693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83" name="Google Shape;2283;p42"/>
          <p:cNvSpPr/>
          <p:nvPr/>
        </p:nvSpPr>
        <p:spPr>
          <a:xfrm>
            <a:off x="3556910" y="4641849"/>
            <a:ext cx="354013" cy="261144"/>
          </a:xfrm>
          <a:custGeom>
            <a:rect b="b" l="l" r="r" t="t"/>
            <a:pathLst>
              <a:path extrusionOk="0" h="21600" w="21519">
                <a:moveTo>
                  <a:pt x="18070" y="14399"/>
                </a:moveTo>
                <a:lnTo>
                  <a:pt x="16603" y="14399"/>
                </a:lnTo>
                <a:cubicBezTo>
                  <a:pt x="15931" y="14399"/>
                  <a:pt x="15325" y="14907"/>
                  <a:pt x="15024" y="15725"/>
                </a:cubicBezTo>
                <a:lnTo>
                  <a:pt x="13746" y="19199"/>
                </a:lnTo>
                <a:lnTo>
                  <a:pt x="7773" y="19199"/>
                </a:lnTo>
                <a:lnTo>
                  <a:pt x="6495" y="15725"/>
                </a:lnTo>
                <a:cubicBezTo>
                  <a:pt x="6194" y="14907"/>
                  <a:pt x="5588" y="14399"/>
                  <a:pt x="4916" y="14399"/>
                </a:cubicBezTo>
                <a:lnTo>
                  <a:pt x="3449" y="14399"/>
                </a:lnTo>
                <a:lnTo>
                  <a:pt x="1343" y="14399"/>
                </a:lnTo>
                <a:lnTo>
                  <a:pt x="3924" y="1200"/>
                </a:lnTo>
                <a:lnTo>
                  <a:pt x="17595" y="1200"/>
                </a:lnTo>
                <a:lnTo>
                  <a:pt x="20176" y="14399"/>
                </a:lnTo>
                <a:cubicBezTo>
                  <a:pt x="20176" y="14399"/>
                  <a:pt x="18070" y="14399"/>
                  <a:pt x="18070" y="14399"/>
                </a:cubicBezTo>
                <a:close/>
                <a:moveTo>
                  <a:pt x="17595" y="0"/>
                </a:moveTo>
                <a:lnTo>
                  <a:pt x="3924" y="0"/>
                </a:lnTo>
                <a:cubicBezTo>
                  <a:pt x="3524" y="0"/>
                  <a:pt x="3174" y="366"/>
                  <a:pt x="3071" y="891"/>
                </a:cubicBezTo>
                <a:lnTo>
                  <a:pt x="28" y="15291"/>
                </a:lnTo>
                <a:cubicBezTo>
                  <a:pt x="-40" y="15651"/>
                  <a:pt x="16" y="16035"/>
                  <a:pt x="183" y="16330"/>
                </a:cubicBezTo>
                <a:cubicBezTo>
                  <a:pt x="350" y="16625"/>
                  <a:pt x="609" y="16799"/>
                  <a:pt x="883" y="16799"/>
                </a:cubicBezTo>
                <a:lnTo>
                  <a:pt x="3449" y="16799"/>
                </a:lnTo>
                <a:lnTo>
                  <a:pt x="4456" y="16799"/>
                </a:lnTo>
                <a:lnTo>
                  <a:pt x="4916" y="16799"/>
                </a:lnTo>
                <a:lnTo>
                  <a:pt x="6194" y="20274"/>
                </a:lnTo>
                <a:cubicBezTo>
                  <a:pt x="6493" y="21086"/>
                  <a:pt x="7104" y="21599"/>
                  <a:pt x="7773" y="21599"/>
                </a:cubicBezTo>
                <a:lnTo>
                  <a:pt x="13746" y="21599"/>
                </a:lnTo>
                <a:cubicBezTo>
                  <a:pt x="14415" y="21599"/>
                  <a:pt x="15026" y="21086"/>
                  <a:pt x="15325" y="20274"/>
                </a:cubicBezTo>
                <a:lnTo>
                  <a:pt x="16603" y="16799"/>
                </a:lnTo>
                <a:lnTo>
                  <a:pt x="17063" y="16799"/>
                </a:lnTo>
                <a:lnTo>
                  <a:pt x="18070" y="16799"/>
                </a:lnTo>
                <a:lnTo>
                  <a:pt x="20636" y="16799"/>
                </a:lnTo>
                <a:cubicBezTo>
                  <a:pt x="20910" y="16799"/>
                  <a:pt x="21169" y="16625"/>
                  <a:pt x="21336" y="16330"/>
                </a:cubicBezTo>
                <a:cubicBezTo>
                  <a:pt x="21503" y="16035"/>
                  <a:pt x="21560" y="15651"/>
                  <a:pt x="21490" y="15291"/>
                </a:cubicBezTo>
                <a:lnTo>
                  <a:pt x="18448" y="891"/>
                </a:lnTo>
                <a:cubicBezTo>
                  <a:pt x="18345" y="366"/>
                  <a:pt x="17995" y="0"/>
                  <a:pt x="17595" y="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2284" name="Google Shape;2284;p42"/>
          <p:cNvGrpSpPr/>
          <p:nvPr/>
        </p:nvGrpSpPr>
        <p:grpSpPr>
          <a:xfrm>
            <a:off x="2569485" y="4583906"/>
            <a:ext cx="464344" cy="406400"/>
            <a:chOff x="2569485" y="4937447"/>
            <a:chExt cx="464344" cy="406400"/>
          </a:xfrm>
        </p:grpSpPr>
        <p:sp>
          <p:nvSpPr>
            <p:cNvPr id="2285" name="Google Shape;2285;p42"/>
            <p:cNvSpPr/>
            <p:nvPr/>
          </p:nvSpPr>
          <p:spPr>
            <a:xfrm>
              <a:off x="2642510" y="5009678"/>
              <a:ext cx="166688" cy="109538"/>
            </a:xfrm>
            <a:custGeom>
              <a:rect b="b" l="l" r="r" t="t"/>
              <a:pathLst>
                <a:path extrusionOk="0" h="21600" w="21600">
                  <a:moveTo>
                    <a:pt x="20660" y="0"/>
                  </a:moveTo>
                  <a:cubicBezTo>
                    <a:pt x="9461" y="0"/>
                    <a:pt x="0" y="9233"/>
                    <a:pt x="0" y="20160"/>
                  </a:cubicBezTo>
                  <a:cubicBezTo>
                    <a:pt x="0" y="20954"/>
                    <a:pt x="420" y="21600"/>
                    <a:pt x="939" y="21600"/>
                  </a:cubicBezTo>
                  <a:cubicBezTo>
                    <a:pt x="1457" y="21600"/>
                    <a:pt x="1878" y="20954"/>
                    <a:pt x="1878" y="20160"/>
                  </a:cubicBezTo>
                  <a:cubicBezTo>
                    <a:pt x="1878" y="10956"/>
                    <a:pt x="10655" y="2880"/>
                    <a:pt x="20660" y="2880"/>
                  </a:cubicBezTo>
                  <a:cubicBezTo>
                    <a:pt x="21179" y="2880"/>
                    <a:pt x="21600" y="2234"/>
                    <a:pt x="21600" y="1440"/>
                  </a:cubicBezTo>
                  <a:cubicBezTo>
                    <a:pt x="21600" y="645"/>
                    <a:pt x="21179" y="0"/>
                    <a:pt x="20660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2569485" y="4937447"/>
              <a:ext cx="464344" cy="406400"/>
            </a:xfrm>
            <a:custGeom>
              <a:rect b="b" l="l" r="r" t="t"/>
              <a:pathLst>
                <a:path extrusionOk="0" h="21600" w="21600">
                  <a:moveTo>
                    <a:pt x="10800" y="16971"/>
                  </a:moveTo>
                  <a:cubicBezTo>
                    <a:pt x="10181" y="16971"/>
                    <a:pt x="9546" y="16918"/>
                    <a:pt x="8912" y="16811"/>
                  </a:cubicBezTo>
                  <a:cubicBezTo>
                    <a:pt x="8847" y="16800"/>
                    <a:pt x="8781" y="16794"/>
                    <a:pt x="8716" y="16794"/>
                  </a:cubicBezTo>
                  <a:cubicBezTo>
                    <a:pt x="8315" y="16794"/>
                    <a:pt x="7931" y="16999"/>
                    <a:pt x="7673" y="17359"/>
                  </a:cubicBezTo>
                  <a:cubicBezTo>
                    <a:pt x="7384" y="17761"/>
                    <a:pt x="6563" y="18657"/>
                    <a:pt x="5591" y="19318"/>
                  </a:cubicBezTo>
                  <a:cubicBezTo>
                    <a:pt x="5854" y="18628"/>
                    <a:pt x="6060" y="17853"/>
                    <a:pt x="6074" y="17056"/>
                  </a:cubicBezTo>
                  <a:cubicBezTo>
                    <a:pt x="6078" y="17006"/>
                    <a:pt x="6080" y="16956"/>
                    <a:pt x="6080" y="16914"/>
                  </a:cubicBezTo>
                  <a:cubicBezTo>
                    <a:pt x="6080" y="16334"/>
                    <a:pt x="5796" y="15803"/>
                    <a:pt x="5344" y="15540"/>
                  </a:cubicBezTo>
                  <a:cubicBezTo>
                    <a:pt x="2843" y="14080"/>
                    <a:pt x="1349" y="11731"/>
                    <a:pt x="1349" y="9257"/>
                  </a:cubicBezTo>
                  <a:cubicBezTo>
                    <a:pt x="1349" y="5003"/>
                    <a:pt x="5588" y="1542"/>
                    <a:pt x="10800" y="1542"/>
                  </a:cubicBezTo>
                  <a:cubicBezTo>
                    <a:pt x="16011" y="1542"/>
                    <a:pt x="20249" y="5003"/>
                    <a:pt x="20249" y="9257"/>
                  </a:cubicBezTo>
                  <a:cubicBezTo>
                    <a:pt x="20249" y="13510"/>
                    <a:pt x="16011" y="16971"/>
                    <a:pt x="10800" y="16971"/>
                  </a:cubicBezTo>
                  <a:moveTo>
                    <a:pt x="10800" y="0"/>
                  </a:moveTo>
                  <a:cubicBezTo>
                    <a:pt x="4835" y="0"/>
                    <a:pt x="0" y="4144"/>
                    <a:pt x="0" y="9257"/>
                  </a:cubicBezTo>
                  <a:cubicBezTo>
                    <a:pt x="0" y="12440"/>
                    <a:pt x="1875" y="15248"/>
                    <a:pt x="4730" y="16914"/>
                  </a:cubicBezTo>
                  <a:cubicBezTo>
                    <a:pt x="4730" y="16935"/>
                    <a:pt x="4724" y="16949"/>
                    <a:pt x="4724" y="16971"/>
                  </a:cubicBezTo>
                  <a:cubicBezTo>
                    <a:pt x="4724" y="18354"/>
                    <a:pt x="3821" y="19843"/>
                    <a:pt x="3423" y="20625"/>
                  </a:cubicBezTo>
                  <a:lnTo>
                    <a:pt x="3425" y="20625"/>
                  </a:lnTo>
                  <a:cubicBezTo>
                    <a:pt x="3393" y="20709"/>
                    <a:pt x="3374" y="20802"/>
                    <a:pt x="3374" y="20900"/>
                  </a:cubicBezTo>
                  <a:cubicBezTo>
                    <a:pt x="3374" y="21287"/>
                    <a:pt x="3648" y="21600"/>
                    <a:pt x="3986" y="21600"/>
                  </a:cubicBezTo>
                  <a:cubicBezTo>
                    <a:pt x="4049" y="21600"/>
                    <a:pt x="4161" y="21580"/>
                    <a:pt x="4158" y="21590"/>
                  </a:cubicBezTo>
                  <a:cubicBezTo>
                    <a:pt x="6268" y="21195"/>
                    <a:pt x="8255" y="18979"/>
                    <a:pt x="8716" y="18338"/>
                  </a:cubicBezTo>
                  <a:cubicBezTo>
                    <a:pt x="9391" y="18451"/>
                    <a:pt x="10086" y="18514"/>
                    <a:pt x="10800" y="18514"/>
                  </a:cubicBezTo>
                  <a:cubicBezTo>
                    <a:pt x="16764" y="18514"/>
                    <a:pt x="21600" y="14369"/>
                    <a:pt x="21600" y="9257"/>
                  </a:cubicBezTo>
                  <a:cubicBezTo>
                    <a:pt x="21600" y="4144"/>
                    <a:pt x="16764" y="0"/>
                    <a:pt x="10800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287" name="Google Shape;2287;p42"/>
          <p:cNvSpPr/>
          <p:nvPr/>
        </p:nvSpPr>
        <p:spPr>
          <a:xfrm>
            <a:off x="1640798" y="4641849"/>
            <a:ext cx="463550" cy="290513"/>
          </a:xfrm>
          <a:custGeom>
            <a:rect b="b" l="l" r="r" t="t"/>
            <a:pathLst>
              <a:path extrusionOk="0" h="21600" w="21600">
                <a:moveTo>
                  <a:pt x="10800" y="19438"/>
                </a:moveTo>
                <a:cubicBezTo>
                  <a:pt x="7005" y="19438"/>
                  <a:pt x="3289" y="15988"/>
                  <a:pt x="1437" y="10797"/>
                </a:cubicBezTo>
                <a:cubicBezTo>
                  <a:pt x="3298" y="5598"/>
                  <a:pt x="7009" y="2161"/>
                  <a:pt x="10800" y="2161"/>
                </a:cubicBezTo>
                <a:cubicBezTo>
                  <a:pt x="14595" y="2161"/>
                  <a:pt x="18310" y="5611"/>
                  <a:pt x="20162" y="10802"/>
                </a:cubicBezTo>
                <a:cubicBezTo>
                  <a:pt x="18301" y="16000"/>
                  <a:pt x="14590" y="19438"/>
                  <a:pt x="10800" y="19438"/>
                </a:cubicBezTo>
                <a:moveTo>
                  <a:pt x="21576" y="10561"/>
                </a:moveTo>
                <a:cubicBezTo>
                  <a:pt x="21569" y="10516"/>
                  <a:pt x="21573" y="10467"/>
                  <a:pt x="21562" y="10423"/>
                </a:cubicBezTo>
                <a:cubicBezTo>
                  <a:pt x="21558" y="10406"/>
                  <a:pt x="21548" y="10395"/>
                  <a:pt x="21544" y="10378"/>
                </a:cubicBezTo>
                <a:cubicBezTo>
                  <a:pt x="21537" y="10352"/>
                  <a:pt x="21539" y="10322"/>
                  <a:pt x="21530" y="10297"/>
                </a:cubicBezTo>
                <a:cubicBezTo>
                  <a:pt x="19569" y="4298"/>
                  <a:pt x="15302" y="0"/>
                  <a:pt x="10800" y="0"/>
                </a:cubicBezTo>
                <a:cubicBezTo>
                  <a:pt x="6297" y="0"/>
                  <a:pt x="2030" y="4290"/>
                  <a:pt x="69" y="10290"/>
                </a:cubicBezTo>
                <a:cubicBezTo>
                  <a:pt x="61" y="10316"/>
                  <a:pt x="62" y="10344"/>
                  <a:pt x="55" y="10370"/>
                </a:cubicBezTo>
                <a:cubicBezTo>
                  <a:pt x="51" y="10387"/>
                  <a:pt x="41" y="10398"/>
                  <a:pt x="37" y="10415"/>
                </a:cubicBezTo>
                <a:cubicBezTo>
                  <a:pt x="26" y="10459"/>
                  <a:pt x="30" y="10508"/>
                  <a:pt x="24" y="10554"/>
                </a:cubicBezTo>
                <a:cubicBezTo>
                  <a:pt x="12" y="10635"/>
                  <a:pt x="0" y="10714"/>
                  <a:pt x="0" y="10796"/>
                </a:cubicBezTo>
                <a:cubicBezTo>
                  <a:pt x="0" y="10878"/>
                  <a:pt x="12" y="10955"/>
                  <a:pt x="24" y="11038"/>
                </a:cubicBezTo>
                <a:cubicBezTo>
                  <a:pt x="30" y="11083"/>
                  <a:pt x="26" y="11131"/>
                  <a:pt x="37" y="11175"/>
                </a:cubicBezTo>
                <a:cubicBezTo>
                  <a:pt x="41" y="11193"/>
                  <a:pt x="51" y="11204"/>
                  <a:pt x="55" y="11220"/>
                </a:cubicBezTo>
                <a:cubicBezTo>
                  <a:pt x="62" y="11247"/>
                  <a:pt x="61" y="11276"/>
                  <a:pt x="69" y="11302"/>
                </a:cubicBezTo>
                <a:cubicBezTo>
                  <a:pt x="2030" y="17300"/>
                  <a:pt x="6297" y="21599"/>
                  <a:pt x="10800" y="21599"/>
                </a:cubicBezTo>
                <a:cubicBezTo>
                  <a:pt x="15302" y="21599"/>
                  <a:pt x="19569" y="17308"/>
                  <a:pt x="21530" y="11309"/>
                </a:cubicBezTo>
                <a:cubicBezTo>
                  <a:pt x="21539" y="11283"/>
                  <a:pt x="21537" y="11255"/>
                  <a:pt x="21544" y="11228"/>
                </a:cubicBezTo>
                <a:cubicBezTo>
                  <a:pt x="21548" y="11212"/>
                  <a:pt x="21558" y="11201"/>
                  <a:pt x="21562" y="11183"/>
                </a:cubicBezTo>
                <a:cubicBezTo>
                  <a:pt x="21573" y="11139"/>
                  <a:pt x="21569" y="11089"/>
                  <a:pt x="21576" y="11044"/>
                </a:cubicBezTo>
                <a:cubicBezTo>
                  <a:pt x="21587" y="10963"/>
                  <a:pt x="21599" y="10885"/>
                  <a:pt x="21599" y="10803"/>
                </a:cubicBezTo>
                <a:cubicBezTo>
                  <a:pt x="21599" y="10721"/>
                  <a:pt x="21587" y="10642"/>
                  <a:pt x="21576" y="10561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88" name="Google Shape;2288;p42"/>
          <p:cNvSpPr/>
          <p:nvPr/>
        </p:nvSpPr>
        <p:spPr>
          <a:xfrm>
            <a:off x="1814629" y="4729162"/>
            <a:ext cx="65881" cy="65088"/>
          </a:xfrm>
          <a:custGeom>
            <a:rect b="b" l="l" r="r" t="t"/>
            <a:pathLst>
              <a:path extrusionOk="0" h="21600" w="21600">
                <a:moveTo>
                  <a:pt x="19202" y="0"/>
                </a:moveTo>
                <a:cubicBezTo>
                  <a:pt x="19193" y="0"/>
                  <a:pt x="19183" y="4"/>
                  <a:pt x="19174" y="4"/>
                </a:cubicBezTo>
                <a:cubicBezTo>
                  <a:pt x="8585" y="23"/>
                  <a:pt x="0" y="8607"/>
                  <a:pt x="0" y="19198"/>
                </a:cubicBezTo>
                <a:cubicBezTo>
                  <a:pt x="0" y="20523"/>
                  <a:pt x="1076" y="21600"/>
                  <a:pt x="2402" y="21600"/>
                </a:cubicBezTo>
                <a:cubicBezTo>
                  <a:pt x="3722" y="21600"/>
                  <a:pt x="4799" y="20523"/>
                  <a:pt x="4799" y="19198"/>
                </a:cubicBezTo>
                <a:cubicBezTo>
                  <a:pt x="4799" y="11262"/>
                  <a:pt x="11262" y="4803"/>
                  <a:pt x="19202" y="4803"/>
                </a:cubicBezTo>
                <a:lnTo>
                  <a:pt x="19202" y="4798"/>
                </a:lnTo>
                <a:cubicBezTo>
                  <a:pt x="20523" y="4798"/>
                  <a:pt x="21599" y="3721"/>
                  <a:pt x="21599" y="2401"/>
                </a:cubicBezTo>
                <a:cubicBezTo>
                  <a:pt x="21599" y="1076"/>
                  <a:pt x="20523" y="0"/>
                  <a:pt x="19202" y="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89" name="Google Shape;2289;p42"/>
          <p:cNvSpPr/>
          <p:nvPr/>
        </p:nvSpPr>
        <p:spPr>
          <a:xfrm>
            <a:off x="1770973" y="4685506"/>
            <a:ext cx="203200" cy="203200"/>
          </a:xfrm>
          <a:custGeom>
            <a:rect b="b" l="l" r="r" t="t"/>
            <a:pathLst>
              <a:path extrusionOk="0" h="21600" w="21600">
                <a:moveTo>
                  <a:pt x="10800" y="20057"/>
                </a:moveTo>
                <a:cubicBezTo>
                  <a:pt x="5694" y="20057"/>
                  <a:pt x="1542" y="15905"/>
                  <a:pt x="1542" y="10800"/>
                </a:cubicBezTo>
                <a:cubicBezTo>
                  <a:pt x="1542" y="5694"/>
                  <a:pt x="5694" y="1542"/>
                  <a:pt x="10800" y="1542"/>
                </a:cubicBezTo>
                <a:cubicBezTo>
                  <a:pt x="15905" y="1542"/>
                  <a:pt x="20057" y="5694"/>
                  <a:pt x="20057" y="10800"/>
                </a:cubicBezTo>
                <a:cubicBezTo>
                  <a:pt x="20057" y="15905"/>
                  <a:pt x="15905" y="20057"/>
                  <a:pt x="10800" y="20057"/>
                </a:cubicBezTo>
                <a:moveTo>
                  <a:pt x="10800" y="0"/>
                </a:moveTo>
                <a:cubicBezTo>
                  <a:pt x="4834" y="0"/>
                  <a:pt x="0" y="4834"/>
                  <a:pt x="0" y="10800"/>
                </a:cubicBezTo>
                <a:cubicBezTo>
                  <a:pt x="0" y="16765"/>
                  <a:pt x="4834" y="21600"/>
                  <a:pt x="10800" y="21600"/>
                </a:cubicBezTo>
                <a:cubicBezTo>
                  <a:pt x="16765" y="21600"/>
                  <a:pt x="21599" y="16765"/>
                  <a:pt x="21599" y="10800"/>
                </a:cubicBezTo>
                <a:cubicBezTo>
                  <a:pt x="21599" y="4834"/>
                  <a:pt x="16765" y="0"/>
                  <a:pt x="10800" y="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2290" name="Google Shape;2290;p42"/>
          <p:cNvGrpSpPr/>
          <p:nvPr/>
        </p:nvGrpSpPr>
        <p:grpSpPr>
          <a:xfrm>
            <a:off x="770054" y="4554537"/>
            <a:ext cx="348456" cy="465138"/>
            <a:chOff x="770054" y="4554537"/>
            <a:chExt cx="348456" cy="465138"/>
          </a:xfrm>
        </p:grpSpPr>
        <p:sp>
          <p:nvSpPr>
            <p:cNvPr id="2291" name="Google Shape;2291;p42"/>
            <p:cNvSpPr/>
            <p:nvPr/>
          </p:nvSpPr>
          <p:spPr>
            <a:xfrm>
              <a:off x="856573" y="4641849"/>
              <a:ext cx="174625" cy="174625"/>
            </a:xfrm>
            <a:custGeom>
              <a:rect b="b" l="l" r="r" t="t"/>
              <a:pathLst>
                <a:path extrusionOk="0" h="21600" w="21600">
                  <a:moveTo>
                    <a:pt x="10800" y="1800"/>
                  </a:moveTo>
                  <a:cubicBezTo>
                    <a:pt x="15764" y="1800"/>
                    <a:pt x="19800" y="5835"/>
                    <a:pt x="19800" y="10800"/>
                  </a:cubicBezTo>
                  <a:cubicBezTo>
                    <a:pt x="19800" y="15764"/>
                    <a:pt x="15764" y="19800"/>
                    <a:pt x="10800" y="19800"/>
                  </a:cubicBezTo>
                  <a:cubicBezTo>
                    <a:pt x="5835" y="19800"/>
                    <a:pt x="1800" y="15764"/>
                    <a:pt x="1800" y="10800"/>
                  </a:cubicBezTo>
                  <a:cubicBezTo>
                    <a:pt x="1800" y="5835"/>
                    <a:pt x="5835" y="1800"/>
                    <a:pt x="10800" y="1800"/>
                  </a:cubicBezTo>
                  <a:moveTo>
                    <a:pt x="10800" y="21599"/>
                  </a:moveTo>
                  <a:cubicBezTo>
                    <a:pt x="16756" y="21599"/>
                    <a:pt x="21600" y="16756"/>
                    <a:pt x="21600" y="10800"/>
                  </a:cubicBezTo>
                  <a:cubicBezTo>
                    <a:pt x="21600" y="4843"/>
                    <a:pt x="16756" y="0"/>
                    <a:pt x="10800" y="0"/>
                  </a:cubicBezTo>
                  <a:cubicBezTo>
                    <a:pt x="4843" y="0"/>
                    <a:pt x="0" y="4843"/>
                    <a:pt x="0" y="10800"/>
                  </a:cubicBezTo>
                  <a:cubicBezTo>
                    <a:pt x="0" y="16756"/>
                    <a:pt x="4843" y="21599"/>
                    <a:pt x="10800" y="2159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770054" y="4554537"/>
              <a:ext cx="348456" cy="465138"/>
            </a:xfrm>
            <a:custGeom>
              <a:rect b="b" l="l" r="r" t="t"/>
              <a:pathLst>
                <a:path extrusionOk="0" h="21600" w="21600">
                  <a:moveTo>
                    <a:pt x="10904" y="20170"/>
                  </a:moveTo>
                  <a:cubicBezTo>
                    <a:pt x="10885" y="20184"/>
                    <a:pt x="10830" y="20215"/>
                    <a:pt x="10782" y="20237"/>
                  </a:cubicBezTo>
                  <a:cubicBezTo>
                    <a:pt x="10774" y="20218"/>
                    <a:pt x="10707" y="20178"/>
                    <a:pt x="10666" y="20147"/>
                  </a:cubicBezTo>
                  <a:cubicBezTo>
                    <a:pt x="7368" y="17300"/>
                    <a:pt x="1799" y="12497"/>
                    <a:pt x="1799" y="8101"/>
                  </a:cubicBezTo>
                  <a:cubicBezTo>
                    <a:pt x="1799" y="4378"/>
                    <a:pt x="5838" y="1350"/>
                    <a:pt x="10800" y="1350"/>
                  </a:cubicBezTo>
                  <a:cubicBezTo>
                    <a:pt x="15762" y="1350"/>
                    <a:pt x="19800" y="4378"/>
                    <a:pt x="19800" y="8101"/>
                  </a:cubicBezTo>
                  <a:cubicBezTo>
                    <a:pt x="19800" y="12497"/>
                    <a:pt x="14231" y="17300"/>
                    <a:pt x="10904" y="20170"/>
                  </a:cubicBezTo>
                  <a:moveTo>
                    <a:pt x="10800" y="0"/>
                  </a:moveTo>
                  <a:cubicBezTo>
                    <a:pt x="4844" y="0"/>
                    <a:pt x="0" y="3588"/>
                    <a:pt x="0" y="8101"/>
                  </a:cubicBezTo>
                  <a:cubicBezTo>
                    <a:pt x="0" y="12826"/>
                    <a:pt x="5400" y="17660"/>
                    <a:pt x="9337" y="21056"/>
                  </a:cubicBezTo>
                  <a:cubicBezTo>
                    <a:pt x="9352" y="21070"/>
                    <a:pt x="9984" y="21599"/>
                    <a:pt x="10766" y="21599"/>
                  </a:cubicBezTo>
                  <a:lnTo>
                    <a:pt x="10834" y="21599"/>
                  </a:lnTo>
                  <a:cubicBezTo>
                    <a:pt x="11615" y="21599"/>
                    <a:pt x="12247" y="21070"/>
                    <a:pt x="12262" y="21056"/>
                  </a:cubicBezTo>
                  <a:cubicBezTo>
                    <a:pt x="16200" y="17660"/>
                    <a:pt x="21599" y="12826"/>
                    <a:pt x="21599" y="8101"/>
                  </a:cubicBezTo>
                  <a:cubicBezTo>
                    <a:pt x="21599" y="3588"/>
                    <a:pt x="16755" y="0"/>
                    <a:pt x="10800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293" name="Google Shape;2293;p42"/>
          <p:cNvGrpSpPr/>
          <p:nvPr/>
        </p:nvGrpSpPr>
        <p:grpSpPr>
          <a:xfrm>
            <a:off x="5356342" y="3654424"/>
            <a:ext cx="465138" cy="435769"/>
            <a:chOff x="5368132" y="3540125"/>
            <a:chExt cx="465138" cy="435769"/>
          </a:xfrm>
        </p:grpSpPr>
        <p:sp>
          <p:nvSpPr>
            <p:cNvPr id="2294" name="Google Shape;2294;p42"/>
            <p:cNvSpPr/>
            <p:nvPr/>
          </p:nvSpPr>
          <p:spPr>
            <a:xfrm>
              <a:off x="5426869" y="3598069"/>
              <a:ext cx="347663" cy="232569"/>
            </a:xfrm>
            <a:custGeom>
              <a:rect b="b" l="l" r="r" t="t"/>
              <a:pathLst>
                <a:path extrusionOk="0" h="21600" w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95" name="Google Shape;2295;p42"/>
            <p:cNvSpPr/>
            <p:nvPr/>
          </p:nvSpPr>
          <p:spPr>
            <a:xfrm>
              <a:off x="5368132" y="3540125"/>
              <a:ext cx="465138" cy="435769"/>
            </a:xfrm>
            <a:custGeom>
              <a:rect b="b" l="l" r="r" t="t"/>
              <a:pathLst>
                <a:path extrusionOk="0" h="21600" w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296" name="Google Shape;2296;p42"/>
          <p:cNvSpPr/>
          <p:nvPr/>
        </p:nvSpPr>
        <p:spPr>
          <a:xfrm>
            <a:off x="4427654" y="3625056"/>
            <a:ext cx="464344" cy="465138"/>
          </a:xfrm>
          <a:custGeom>
            <a:rect b="b" l="l" r="r" t="t"/>
            <a:pathLst>
              <a:path extrusionOk="0" h="21600" w="2102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2297" name="Google Shape;2297;p42"/>
          <p:cNvGrpSpPr/>
          <p:nvPr/>
        </p:nvGrpSpPr>
        <p:grpSpPr>
          <a:xfrm>
            <a:off x="3571198" y="3625056"/>
            <a:ext cx="319088" cy="465138"/>
            <a:chOff x="3582988" y="3510757"/>
            <a:chExt cx="319088" cy="465138"/>
          </a:xfrm>
        </p:grpSpPr>
        <p:sp>
          <p:nvSpPr>
            <p:cNvPr id="2298" name="Google Shape;2298;p42"/>
            <p:cNvSpPr/>
            <p:nvPr/>
          </p:nvSpPr>
          <p:spPr>
            <a:xfrm>
              <a:off x="3582988" y="3510757"/>
              <a:ext cx="319088" cy="465138"/>
            </a:xfrm>
            <a:custGeom>
              <a:rect b="b" l="l" r="r" t="t"/>
              <a:pathLst>
                <a:path extrusionOk="0" h="21600" w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3655219" y="3583782"/>
              <a:ext cx="94456" cy="94456"/>
            </a:xfrm>
            <a:custGeom>
              <a:rect b="b" l="l" r="r" t="t"/>
              <a:pathLst>
                <a:path extrusionOk="0" h="21600" w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300" name="Google Shape;2300;p42"/>
          <p:cNvGrpSpPr/>
          <p:nvPr/>
        </p:nvGrpSpPr>
        <p:grpSpPr>
          <a:xfrm>
            <a:off x="2627429" y="3625056"/>
            <a:ext cx="348456" cy="465138"/>
            <a:chOff x="2639219" y="3510757"/>
            <a:chExt cx="348456" cy="465138"/>
          </a:xfrm>
        </p:grpSpPr>
        <p:sp>
          <p:nvSpPr>
            <p:cNvPr id="2301" name="Google Shape;2301;p42"/>
            <p:cNvSpPr/>
            <p:nvPr/>
          </p:nvSpPr>
          <p:spPr>
            <a:xfrm>
              <a:off x="2639219" y="3510757"/>
              <a:ext cx="348456" cy="465138"/>
            </a:xfrm>
            <a:custGeom>
              <a:rect b="b" l="l" r="r" t="t"/>
              <a:pathLst>
                <a:path extrusionOk="0" h="21600" w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2784475" y="3786982"/>
              <a:ext cx="57944" cy="87313"/>
            </a:xfrm>
            <a:custGeom>
              <a:rect b="b" l="l" r="r" t="t"/>
              <a:pathLst>
                <a:path extrusionOk="0" h="21600" w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303" name="Google Shape;2303;p42"/>
          <p:cNvSpPr/>
          <p:nvPr/>
        </p:nvSpPr>
        <p:spPr>
          <a:xfrm>
            <a:off x="1640798" y="3712368"/>
            <a:ext cx="464344" cy="348456"/>
          </a:xfrm>
          <a:custGeom>
            <a:rect b="b" l="l" r="r" t="t"/>
            <a:pathLst>
              <a:path extrusionOk="0" h="21600" w="21596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2304" name="Google Shape;2304;p42"/>
          <p:cNvGrpSpPr/>
          <p:nvPr/>
        </p:nvGrpSpPr>
        <p:grpSpPr>
          <a:xfrm>
            <a:off x="712110" y="3683793"/>
            <a:ext cx="464344" cy="348456"/>
            <a:chOff x="712110" y="4037334"/>
            <a:chExt cx="464344" cy="348456"/>
          </a:xfrm>
        </p:grpSpPr>
        <p:sp>
          <p:nvSpPr>
            <p:cNvPr id="2305" name="Google Shape;2305;p42"/>
            <p:cNvSpPr/>
            <p:nvPr/>
          </p:nvSpPr>
          <p:spPr>
            <a:xfrm>
              <a:off x="712110" y="4037334"/>
              <a:ext cx="464344" cy="348456"/>
            </a:xfrm>
            <a:custGeom>
              <a:rect b="b" l="l" r="r" t="t"/>
              <a:pathLst>
                <a:path extrusionOk="0" h="21600" w="21464">
                  <a:moveTo>
                    <a:pt x="19918" y="11754"/>
                  </a:moveTo>
                  <a:lnTo>
                    <a:pt x="16564" y="18954"/>
                  </a:lnTo>
                  <a:cubicBezTo>
                    <a:pt x="16317" y="19484"/>
                    <a:pt x="15892" y="19800"/>
                    <a:pt x="15427" y="19800"/>
                  </a:cubicBezTo>
                  <a:lnTo>
                    <a:pt x="2683" y="19800"/>
                  </a:lnTo>
                  <a:cubicBezTo>
                    <a:pt x="1943" y="19800"/>
                    <a:pt x="1341" y="18992"/>
                    <a:pt x="1341" y="18000"/>
                  </a:cubicBezTo>
                  <a:lnTo>
                    <a:pt x="1341" y="3600"/>
                  </a:lnTo>
                  <a:cubicBezTo>
                    <a:pt x="1341" y="2608"/>
                    <a:pt x="1943" y="1800"/>
                    <a:pt x="2683" y="1800"/>
                  </a:cubicBezTo>
                  <a:lnTo>
                    <a:pt x="15427" y="1800"/>
                  </a:lnTo>
                  <a:cubicBezTo>
                    <a:pt x="15892" y="1800"/>
                    <a:pt x="16317" y="2116"/>
                    <a:pt x="16564" y="2645"/>
                  </a:cubicBezTo>
                  <a:lnTo>
                    <a:pt x="19917" y="9845"/>
                  </a:lnTo>
                  <a:cubicBezTo>
                    <a:pt x="20188" y="10425"/>
                    <a:pt x="20188" y="11174"/>
                    <a:pt x="19918" y="11754"/>
                  </a:cubicBezTo>
                  <a:moveTo>
                    <a:pt x="21055" y="8891"/>
                  </a:moveTo>
                  <a:lnTo>
                    <a:pt x="17701" y="1691"/>
                  </a:lnTo>
                  <a:cubicBezTo>
                    <a:pt x="17211" y="639"/>
                    <a:pt x="16352" y="0"/>
                    <a:pt x="15427" y="0"/>
                  </a:cubicBezTo>
                  <a:lnTo>
                    <a:pt x="2683" y="0"/>
                  </a:lnTo>
                  <a:cubicBezTo>
                    <a:pt x="1201" y="0"/>
                    <a:pt x="0" y="1611"/>
                    <a:pt x="0" y="3600"/>
                  </a:cubicBezTo>
                  <a:lnTo>
                    <a:pt x="0" y="18000"/>
                  </a:lnTo>
                  <a:cubicBezTo>
                    <a:pt x="0" y="19988"/>
                    <a:pt x="1201" y="21599"/>
                    <a:pt x="2683" y="21599"/>
                  </a:cubicBezTo>
                  <a:lnTo>
                    <a:pt x="15427" y="21599"/>
                  </a:lnTo>
                  <a:cubicBezTo>
                    <a:pt x="16352" y="21599"/>
                    <a:pt x="17211" y="20960"/>
                    <a:pt x="17701" y="19908"/>
                  </a:cubicBezTo>
                  <a:lnTo>
                    <a:pt x="21055" y="12708"/>
                  </a:lnTo>
                  <a:cubicBezTo>
                    <a:pt x="21600" y="11541"/>
                    <a:pt x="21600" y="10059"/>
                    <a:pt x="21055" y="889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1001829" y="4167509"/>
              <a:ext cx="87313" cy="87313"/>
            </a:xfrm>
            <a:custGeom>
              <a:rect b="b" l="l" r="r" t="t"/>
              <a:pathLst>
                <a:path extrusionOk="0" h="21600" w="21600">
                  <a:moveTo>
                    <a:pt x="10800" y="18000"/>
                  </a:moveTo>
                  <a:cubicBezTo>
                    <a:pt x="6825" y="18000"/>
                    <a:pt x="3600" y="14774"/>
                    <a:pt x="3600" y="10800"/>
                  </a:cubicBezTo>
                  <a:cubicBezTo>
                    <a:pt x="3600" y="6825"/>
                    <a:pt x="6825" y="3600"/>
                    <a:pt x="10800" y="3600"/>
                  </a:cubicBezTo>
                  <a:cubicBezTo>
                    <a:pt x="14774" y="3600"/>
                    <a:pt x="17999" y="6825"/>
                    <a:pt x="17999" y="10800"/>
                  </a:cubicBezTo>
                  <a:cubicBezTo>
                    <a:pt x="17999" y="14774"/>
                    <a:pt x="14774" y="18000"/>
                    <a:pt x="10800" y="18000"/>
                  </a:cubicBezTo>
                  <a:moveTo>
                    <a:pt x="10800" y="0"/>
                  </a:moveTo>
                  <a:cubicBezTo>
                    <a:pt x="4833" y="0"/>
                    <a:pt x="0" y="4833"/>
                    <a:pt x="0" y="10800"/>
                  </a:cubicBezTo>
                  <a:cubicBezTo>
                    <a:pt x="0" y="16766"/>
                    <a:pt x="4833" y="21599"/>
                    <a:pt x="10800" y="21599"/>
                  </a:cubicBezTo>
                  <a:cubicBezTo>
                    <a:pt x="16766" y="21599"/>
                    <a:pt x="21600" y="16766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307" name="Google Shape;2307;p42"/>
          <p:cNvGrpSpPr/>
          <p:nvPr/>
        </p:nvGrpSpPr>
        <p:grpSpPr>
          <a:xfrm>
            <a:off x="5356342" y="2740024"/>
            <a:ext cx="465138" cy="391319"/>
            <a:chOff x="5356342" y="3093565"/>
            <a:chExt cx="465138" cy="391319"/>
          </a:xfrm>
        </p:grpSpPr>
        <p:sp>
          <p:nvSpPr>
            <p:cNvPr id="2308" name="Google Shape;2308;p42"/>
            <p:cNvSpPr/>
            <p:nvPr/>
          </p:nvSpPr>
          <p:spPr>
            <a:xfrm>
              <a:off x="5473023" y="3195165"/>
              <a:ext cx="231775" cy="231775"/>
            </a:xfrm>
            <a:custGeom>
              <a:rect b="b" l="l" r="r" t="t"/>
              <a:pathLst>
                <a:path extrusionOk="0" h="21600" w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5530967" y="3253109"/>
              <a:ext cx="65088" cy="65088"/>
            </a:xfrm>
            <a:custGeom>
              <a:rect b="b" l="l" r="r" t="t"/>
              <a:pathLst>
                <a:path extrusionOk="0" h="21600" w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5356342" y="3093565"/>
              <a:ext cx="465138" cy="391319"/>
            </a:xfrm>
            <a:custGeom>
              <a:rect b="b" l="l" r="r" t="t"/>
              <a:pathLst>
                <a:path extrusionOk="0" h="21600" w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311" name="Google Shape;2311;p42"/>
          <p:cNvGrpSpPr/>
          <p:nvPr/>
        </p:nvGrpSpPr>
        <p:grpSpPr>
          <a:xfrm>
            <a:off x="4427654" y="2696368"/>
            <a:ext cx="464344" cy="464344"/>
            <a:chOff x="4427654" y="3049909"/>
            <a:chExt cx="464344" cy="464344"/>
          </a:xfrm>
        </p:grpSpPr>
        <p:sp>
          <p:nvSpPr>
            <p:cNvPr id="2312" name="Google Shape;2312;p42"/>
            <p:cNvSpPr/>
            <p:nvPr/>
          </p:nvSpPr>
          <p:spPr>
            <a:xfrm>
              <a:off x="4427654" y="3049909"/>
              <a:ext cx="464344" cy="464344"/>
            </a:xfrm>
            <a:custGeom>
              <a:rect b="b" l="l" r="r" t="t"/>
              <a:pathLst>
                <a:path extrusionOk="0" h="21600" w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4558623" y="3180084"/>
              <a:ext cx="203200" cy="203200"/>
            </a:xfrm>
            <a:custGeom>
              <a:rect b="b" l="l" r="r" t="t"/>
              <a:pathLst>
                <a:path extrusionOk="0" h="21600" w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4601485" y="3223740"/>
              <a:ext cx="116682" cy="116682"/>
            </a:xfrm>
            <a:custGeom>
              <a:rect b="b" l="l" r="r" t="t"/>
              <a:pathLst>
                <a:path extrusionOk="0" h="21600" w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3498967" y="2696368"/>
            <a:ext cx="464344" cy="464344"/>
            <a:chOff x="3498967" y="3049909"/>
            <a:chExt cx="464344" cy="464344"/>
          </a:xfrm>
        </p:grpSpPr>
        <p:sp>
          <p:nvSpPr>
            <p:cNvPr id="2316" name="Google Shape;2316;p42"/>
            <p:cNvSpPr/>
            <p:nvPr/>
          </p:nvSpPr>
          <p:spPr>
            <a:xfrm>
              <a:off x="3498967" y="3049909"/>
              <a:ext cx="464344" cy="464344"/>
            </a:xfrm>
            <a:custGeom>
              <a:rect b="b" l="l" r="r" t="t"/>
              <a:pathLst>
                <a:path extrusionOk="0" h="21600" w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3687085" y="3122140"/>
              <a:ext cx="109538" cy="108744"/>
            </a:xfrm>
            <a:custGeom>
              <a:rect b="b" l="l" r="r" t="t"/>
              <a:pathLst>
                <a:path extrusionOk="0" h="21600" w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318" name="Google Shape;2318;p42"/>
          <p:cNvGrpSpPr/>
          <p:nvPr/>
        </p:nvGrpSpPr>
        <p:grpSpPr>
          <a:xfrm>
            <a:off x="2569485" y="2696368"/>
            <a:ext cx="465138" cy="464344"/>
            <a:chOff x="2581275" y="2582069"/>
            <a:chExt cx="465138" cy="464344"/>
          </a:xfrm>
        </p:grpSpPr>
        <p:sp>
          <p:nvSpPr>
            <p:cNvPr id="2319" name="Google Shape;2319;p42"/>
            <p:cNvSpPr/>
            <p:nvPr/>
          </p:nvSpPr>
          <p:spPr>
            <a:xfrm>
              <a:off x="2581275" y="2582069"/>
              <a:ext cx="465138" cy="464344"/>
            </a:xfrm>
            <a:custGeom>
              <a:rect b="b" l="l" r="r" t="t"/>
              <a:pathLst>
                <a:path extrusionOk="0" h="21600" w="21600">
                  <a:moveTo>
                    <a:pt x="14850" y="12150"/>
                  </a:moveTo>
                  <a:cubicBezTo>
                    <a:pt x="13851" y="12150"/>
                    <a:pt x="12926" y="11859"/>
                    <a:pt x="12124" y="11386"/>
                  </a:cubicBezTo>
                  <a:lnTo>
                    <a:pt x="11892" y="11618"/>
                  </a:lnTo>
                  <a:lnTo>
                    <a:pt x="11132" y="12377"/>
                  </a:lnTo>
                  <a:lnTo>
                    <a:pt x="9846" y="13663"/>
                  </a:lnTo>
                  <a:cubicBezTo>
                    <a:pt x="9593" y="13916"/>
                    <a:pt x="9451" y="14260"/>
                    <a:pt x="9451" y="14617"/>
                  </a:cubicBezTo>
                  <a:lnTo>
                    <a:pt x="9451" y="16200"/>
                  </a:lnTo>
                  <a:lnTo>
                    <a:pt x="8101" y="16200"/>
                  </a:lnTo>
                  <a:cubicBezTo>
                    <a:pt x="7356" y="16200"/>
                    <a:pt x="6751" y="16804"/>
                    <a:pt x="6751" y="17549"/>
                  </a:cubicBezTo>
                  <a:lnTo>
                    <a:pt x="6751" y="18900"/>
                  </a:lnTo>
                  <a:lnTo>
                    <a:pt x="5170" y="18900"/>
                  </a:lnTo>
                  <a:cubicBezTo>
                    <a:pt x="4812" y="18900"/>
                    <a:pt x="4469" y="19042"/>
                    <a:pt x="4216" y="19295"/>
                  </a:cubicBezTo>
                  <a:lnTo>
                    <a:pt x="3259" y="20252"/>
                  </a:lnTo>
                  <a:lnTo>
                    <a:pt x="1352" y="20249"/>
                  </a:lnTo>
                  <a:lnTo>
                    <a:pt x="1350" y="18326"/>
                  </a:lnTo>
                  <a:lnTo>
                    <a:pt x="9223" y="10467"/>
                  </a:lnTo>
                  <a:cubicBezTo>
                    <a:pt x="9223" y="10467"/>
                    <a:pt x="9223" y="10467"/>
                    <a:pt x="9224" y="10468"/>
                  </a:cubicBezTo>
                  <a:lnTo>
                    <a:pt x="10215" y="9477"/>
                  </a:lnTo>
                  <a:cubicBezTo>
                    <a:pt x="9741" y="8674"/>
                    <a:pt x="9451" y="7748"/>
                    <a:pt x="9451" y="6750"/>
                  </a:cubicBezTo>
                  <a:cubicBezTo>
                    <a:pt x="9451" y="3767"/>
                    <a:pt x="11869" y="1350"/>
                    <a:pt x="14850" y="1350"/>
                  </a:cubicBezTo>
                  <a:cubicBezTo>
                    <a:pt x="17832" y="1350"/>
                    <a:pt x="20250" y="3767"/>
                    <a:pt x="20250" y="6750"/>
                  </a:cubicBezTo>
                  <a:cubicBezTo>
                    <a:pt x="20250" y="9732"/>
                    <a:pt x="17832" y="12150"/>
                    <a:pt x="14850" y="12150"/>
                  </a:cubicBezTo>
                  <a:moveTo>
                    <a:pt x="14850" y="0"/>
                  </a:moveTo>
                  <a:cubicBezTo>
                    <a:pt x="11123" y="0"/>
                    <a:pt x="8101" y="3022"/>
                    <a:pt x="8101" y="6750"/>
                  </a:cubicBezTo>
                  <a:cubicBezTo>
                    <a:pt x="8101" y="7617"/>
                    <a:pt x="8283" y="8438"/>
                    <a:pt x="8582" y="9199"/>
                  </a:cubicBezTo>
                  <a:lnTo>
                    <a:pt x="383" y="17400"/>
                  </a:lnTo>
                  <a:cubicBezTo>
                    <a:pt x="146" y="17637"/>
                    <a:pt x="0" y="17863"/>
                    <a:pt x="0" y="18225"/>
                  </a:cubicBezTo>
                  <a:lnTo>
                    <a:pt x="0" y="20249"/>
                  </a:lnTo>
                  <a:cubicBezTo>
                    <a:pt x="0" y="20972"/>
                    <a:pt x="626" y="21599"/>
                    <a:pt x="1349" y="21599"/>
                  </a:cubicBezTo>
                  <a:lnTo>
                    <a:pt x="3374" y="21599"/>
                  </a:lnTo>
                  <a:cubicBezTo>
                    <a:pt x="3736" y="21599"/>
                    <a:pt x="3965" y="21455"/>
                    <a:pt x="4202" y="21219"/>
                  </a:cubicBezTo>
                  <a:lnTo>
                    <a:pt x="5170" y="20249"/>
                  </a:lnTo>
                  <a:lnTo>
                    <a:pt x="6751" y="20249"/>
                  </a:lnTo>
                  <a:cubicBezTo>
                    <a:pt x="7496" y="20249"/>
                    <a:pt x="8101" y="19645"/>
                    <a:pt x="8101" y="18900"/>
                  </a:cubicBezTo>
                  <a:lnTo>
                    <a:pt x="8101" y="17549"/>
                  </a:lnTo>
                  <a:lnTo>
                    <a:pt x="9451" y="17549"/>
                  </a:lnTo>
                  <a:cubicBezTo>
                    <a:pt x="10196" y="17549"/>
                    <a:pt x="10801" y="16945"/>
                    <a:pt x="10801" y="16200"/>
                  </a:cubicBezTo>
                  <a:lnTo>
                    <a:pt x="10801" y="14617"/>
                  </a:lnTo>
                  <a:lnTo>
                    <a:pt x="12400" y="13018"/>
                  </a:lnTo>
                  <a:cubicBezTo>
                    <a:pt x="13162" y="13317"/>
                    <a:pt x="13982" y="13500"/>
                    <a:pt x="14850" y="13500"/>
                  </a:cubicBezTo>
                  <a:cubicBezTo>
                    <a:pt x="18577" y="13500"/>
                    <a:pt x="21599" y="10477"/>
                    <a:pt x="21599" y="6750"/>
                  </a:cubicBezTo>
                  <a:cubicBezTo>
                    <a:pt x="21599" y="3022"/>
                    <a:pt x="18577" y="0"/>
                    <a:pt x="14850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2871788" y="2640013"/>
              <a:ext cx="115888" cy="115888"/>
            </a:xfrm>
            <a:custGeom>
              <a:rect b="b" l="l" r="r" t="t"/>
              <a:pathLst>
                <a:path extrusionOk="0" h="21333" w="21600">
                  <a:moveTo>
                    <a:pt x="13008" y="18684"/>
                  </a:moveTo>
                  <a:cubicBezTo>
                    <a:pt x="9017" y="15850"/>
                    <a:pt x="5542" y="12415"/>
                    <a:pt x="2694" y="8570"/>
                  </a:cubicBezTo>
                  <a:cubicBezTo>
                    <a:pt x="3736" y="5628"/>
                    <a:pt x="5693" y="3697"/>
                    <a:pt x="8585" y="2647"/>
                  </a:cubicBezTo>
                  <a:cubicBezTo>
                    <a:pt x="12578" y="5489"/>
                    <a:pt x="16048" y="8911"/>
                    <a:pt x="18889" y="12809"/>
                  </a:cubicBezTo>
                  <a:cubicBezTo>
                    <a:pt x="17836" y="15730"/>
                    <a:pt x="15883" y="17647"/>
                    <a:pt x="13008" y="18684"/>
                  </a:cubicBezTo>
                  <a:moveTo>
                    <a:pt x="21110" y="11295"/>
                  </a:moveTo>
                  <a:cubicBezTo>
                    <a:pt x="18081" y="7130"/>
                    <a:pt x="14396" y="3496"/>
                    <a:pt x="10161" y="484"/>
                  </a:cubicBezTo>
                  <a:cubicBezTo>
                    <a:pt x="9468" y="-8"/>
                    <a:pt x="8579" y="-134"/>
                    <a:pt x="7778" y="145"/>
                  </a:cubicBezTo>
                  <a:cubicBezTo>
                    <a:pt x="4027" y="1450"/>
                    <a:pt x="1463" y="3983"/>
                    <a:pt x="145" y="7687"/>
                  </a:cubicBezTo>
                  <a:cubicBezTo>
                    <a:pt x="46" y="7962"/>
                    <a:pt x="0" y="8252"/>
                    <a:pt x="0" y="8537"/>
                  </a:cubicBezTo>
                  <a:cubicBezTo>
                    <a:pt x="0" y="9071"/>
                    <a:pt x="167" y="9596"/>
                    <a:pt x="487" y="10041"/>
                  </a:cubicBezTo>
                  <a:cubicBezTo>
                    <a:pt x="3525" y="14213"/>
                    <a:pt x="7211" y="17850"/>
                    <a:pt x="11431" y="20850"/>
                  </a:cubicBezTo>
                  <a:cubicBezTo>
                    <a:pt x="12122" y="21338"/>
                    <a:pt x="13010" y="21466"/>
                    <a:pt x="13812" y="21188"/>
                  </a:cubicBezTo>
                  <a:cubicBezTo>
                    <a:pt x="17563" y="19893"/>
                    <a:pt x="20133" y="17356"/>
                    <a:pt x="21451" y="13647"/>
                  </a:cubicBezTo>
                  <a:cubicBezTo>
                    <a:pt x="21551" y="13372"/>
                    <a:pt x="21600" y="13081"/>
                    <a:pt x="21600" y="12796"/>
                  </a:cubicBezTo>
                  <a:cubicBezTo>
                    <a:pt x="21600" y="12265"/>
                    <a:pt x="21429" y="11740"/>
                    <a:pt x="21110" y="1129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321" name="Google Shape;2321;p42"/>
          <p:cNvSpPr/>
          <p:nvPr/>
        </p:nvSpPr>
        <p:spPr>
          <a:xfrm>
            <a:off x="1640798" y="2696368"/>
            <a:ext cx="464344" cy="464344"/>
          </a:xfrm>
          <a:custGeom>
            <a:rect b="b" l="l" r="r" t="t"/>
            <a:pathLst>
              <a:path extrusionOk="0" h="21600" w="21373">
                <a:moveTo>
                  <a:pt x="1336" y="20249"/>
                </a:moveTo>
                <a:cubicBezTo>
                  <a:pt x="1428" y="20188"/>
                  <a:pt x="3691" y="18688"/>
                  <a:pt x="7070" y="17950"/>
                </a:cubicBezTo>
                <a:lnTo>
                  <a:pt x="8729" y="17587"/>
                </a:lnTo>
                <a:cubicBezTo>
                  <a:pt x="9321" y="17980"/>
                  <a:pt x="9972" y="18225"/>
                  <a:pt x="10686" y="18225"/>
                </a:cubicBezTo>
                <a:cubicBezTo>
                  <a:pt x="11401" y="18225"/>
                  <a:pt x="12052" y="17980"/>
                  <a:pt x="12644" y="17587"/>
                </a:cubicBezTo>
                <a:lnTo>
                  <a:pt x="14303" y="17950"/>
                </a:lnTo>
                <a:cubicBezTo>
                  <a:pt x="17656" y="18682"/>
                  <a:pt x="19911" y="20165"/>
                  <a:pt x="20037" y="20249"/>
                </a:cubicBezTo>
                <a:cubicBezTo>
                  <a:pt x="20037" y="20249"/>
                  <a:pt x="1336" y="20249"/>
                  <a:pt x="1336" y="20249"/>
                </a:cubicBezTo>
                <a:close/>
                <a:moveTo>
                  <a:pt x="13537" y="15793"/>
                </a:moveTo>
                <a:lnTo>
                  <a:pt x="13317" y="16073"/>
                </a:lnTo>
                <a:cubicBezTo>
                  <a:pt x="11725" y="17923"/>
                  <a:pt x="9648" y="17923"/>
                  <a:pt x="8056" y="16073"/>
                </a:cubicBezTo>
                <a:lnTo>
                  <a:pt x="7836" y="15793"/>
                </a:lnTo>
                <a:cubicBezTo>
                  <a:pt x="5977" y="13411"/>
                  <a:pt x="5053" y="10261"/>
                  <a:pt x="5451" y="7255"/>
                </a:cubicBezTo>
                <a:cubicBezTo>
                  <a:pt x="5815" y="4367"/>
                  <a:pt x="7453" y="1350"/>
                  <a:pt x="10686" y="1350"/>
                </a:cubicBezTo>
                <a:cubicBezTo>
                  <a:pt x="13920" y="1350"/>
                  <a:pt x="15558" y="4367"/>
                  <a:pt x="15922" y="7255"/>
                </a:cubicBezTo>
                <a:cubicBezTo>
                  <a:pt x="16318" y="10262"/>
                  <a:pt x="15398" y="13411"/>
                  <a:pt x="13537" y="15793"/>
                </a:cubicBezTo>
                <a:moveTo>
                  <a:pt x="20778" y="19126"/>
                </a:moveTo>
                <a:cubicBezTo>
                  <a:pt x="20644" y="19037"/>
                  <a:pt x="18209" y="17422"/>
                  <a:pt x="14585" y="16630"/>
                </a:cubicBezTo>
                <a:cubicBezTo>
                  <a:pt x="15914" y="14927"/>
                  <a:pt x="16767" y="12639"/>
                  <a:pt x="17130" y="11115"/>
                </a:cubicBezTo>
                <a:cubicBezTo>
                  <a:pt x="17633" y="9004"/>
                  <a:pt x="17438" y="4873"/>
                  <a:pt x="15431" y="2299"/>
                </a:cubicBezTo>
                <a:cubicBezTo>
                  <a:pt x="14259" y="795"/>
                  <a:pt x="12618" y="0"/>
                  <a:pt x="10686" y="0"/>
                </a:cubicBezTo>
                <a:cubicBezTo>
                  <a:pt x="8755" y="0"/>
                  <a:pt x="7114" y="795"/>
                  <a:pt x="5942" y="2299"/>
                </a:cubicBezTo>
                <a:cubicBezTo>
                  <a:pt x="3935" y="4873"/>
                  <a:pt x="3740" y="9004"/>
                  <a:pt x="4243" y="11115"/>
                </a:cubicBezTo>
                <a:cubicBezTo>
                  <a:pt x="4606" y="12639"/>
                  <a:pt x="5459" y="14927"/>
                  <a:pt x="6788" y="16630"/>
                </a:cubicBezTo>
                <a:cubicBezTo>
                  <a:pt x="3164" y="17422"/>
                  <a:pt x="729" y="19037"/>
                  <a:pt x="595" y="19126"/>
                </a:cubicBezTo>
                <a:cubicBezTo>
                  <a:pt x="105" y="19457"/>
                  <a:pt x="-113" y="20071"/>
                  <a:pt x="57" y="20640"/>
                </a:cubicBezTo>
                <a:cubicBezTo>
                  <a:pt x="228" y="21210"/>
                  <a:pt x="747" y="21599"/>
                  <a:pt x="1336" y="21599"/>
                </a:cubicBezTo>
                <a:lnTo>
                  <a:pt x="20037" y="21599"/>
                </a:lnTo>
                <a:cubicBezTo>
                  <a:pt x="20626" y="21599"/>
                  <a:pt x="21145" y="21210"/>
                  <a:pt x="21316" y="20640"/>
                </a:cubicBezTo>
                <a:cubicBezTo>
                  <a:pt x="21487" y="20071"/>
                  <a:pt x="21268" y="19457"/>
                  <a:pt x="20778" y="19126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22" name="Google Shape;2322;p42"/>
          <p:cNvSpPr/>
          <p:nvPr/>
        </p:nvSpPr>
        <p:spPr>
          <a:xfrm>
            <a:off x="740685" y="2696368"/>
            <a:ext cx="406400" cy="464344"/>
          </a:xfrm>
          <a:custGeom>
            <a:rect b="b" l="l" r="r" t="t"/>
            <a:pathLst>
              <a:path extrusionOk="0" h="21600" w="21600">
                <a:moveTo>
                  <a:pt x="20057" y="5400"/>
                </a:moveTo>
                <a:lnTo>
                  <a:pt x="20057" y="6075"/>
                </a:lnTo>
                <a:lnTo>
                  <a:pt x="1542" y="6075"/>
                </a:lnTo>
                <a:lnTo>
                  <a:pt x="1542" y="5400"/>
                </a:lnTo>
                <a:lnTo>
                  <a:pt x="1542" y="4725"/>
                </a:lnTo>
                <a:cubicBezTo>
                  <a:pt x="1542" y="4352"/>
                  <a:pt x="1887" y="4050"/>
                  <a:pt x="2314" y="4050"/>
                </a:cubicBezTo>
                <a:lnTo>
                  <a:pt x="19285" y="4050"/>
                </a:lnTo>
                <a:cubicBezTo>
                  <a:pt x="19712" y="4050"/>
                  <a:pt x="20057" y="4352"/>
                  <a:pt x="20057" y="4725"/>
                </a:cubicBezTo>
                <a:cubicBezTo>
                  <a:pt x="20057" y="4725"/>
                  <a:pt x="20057" y="5400"/>
                  <a:pt x="20057" y="5400"/>
                </a:cubicBezTo>
                <a:close/>
                <a:moveTo>
                  <a:pt x="18514" y="18900"/>
                </a:moveTo>
                <a:cubicBezTo>
                  <a:pt x="18514" y="19644"/>
                  <a:pt x="17822" y="20249"/>
                  <a:pt x="16971" y="20249"/>
                </a:cubicBezTo>
                <a:lnTo>
                  <a:pt x="4628" y="20249"/>
                </a:lnTo>
                <a:cubicBezTo>
                  <a:pt x="3777" y="20249"/>
                  <a:pt x="3085" y="19644"/>
                  <a:pt x="3085" y="18900"/>
                </a:cubicBezTo>
                <a:lnTo>
                  <a:pt x="3085" y="7425"/>
                </a:lnTo>
                <a:lnTo>
                  <a:pt x="18514" y="7425"/>
                </a:lnTo>
                <a:cubicBezTo>
                  <a:pt x="18514" y="7425"/>
                  <a:pt x="18514" y="18900"/>
                  <a:pt x="18514" y="18900"/>
                </a:cubicBezTo>
                <a:close/>
                <a:moveTo>
                  <a:pt x="6171" y="2025"/>
                </a:moveTo>
                <a:cubicBezTo>
                  <a:pt x="6171" y="1652"/>
                  <a:pt x="6516" y="1350"/>
                  <a:pt x="6942" y="1350"/>
                </a:cubicBezTo>
                <a:lnTo>
                  <a:pt x="14657" y="1350"/>
                </a:lnTo>
                <a:cubicBezTo>
                  <a:pt x="15083" y="1350"/>
                  <a:pt x="15428" y="1652"/>
                  <a:pt x="15428" y="2025"/>
                </a:cubicBezTo>
                <a:lnTo>
                  <a:pt x="15428" y="2700"/>
                </a:lnTo>
                <a:lnTo>
                  <a:pt x="6171" y="2700"/>
                </a:lnTo>
                <a:cubicBezTo>
                  <a:pt x="6171" y="2700"/>
                  <a:pt x="6171" y="2025"/>
                  <a:pt x="6171" y="2025"/>
                </a:cubicBezTo>
                <a:close/>
                <a:moveTo>
                  <a:pt x="21585" y="4601"/>
                </a:moveTo>
                <a:cubicBezTo>
                  <a:pt x="21511" y="3541"/>
                  <a:pt x="20516" y="2700"/>
                  <a:pt x="19285" y="2700"/>
                </a:cubicBezTo>
                <a:lnTo>
                  <a:pt x="16971" y="2700"/>
                </a:lnTo>
                <a:lnTo>
                  <a:pt x="16971" y="2025"/>
                </a:lnTo>
                <a:cubicBezTo>
                  <a:pt x="16971" y="906"/>
                  <a:pt x="15935" y="0"/>
                  <a:pt x="14657" y="0"/>
                </a:cubicBezTo>
                <a:lnTo>
                  <a:pt x="6942" y="0"/>
                </a:lnTo>
                <a:cubicBezTo>
                  <a:pt x="5664" y="0"/>
                  <a:pt x="4628" y="906"/>
                  <a:pt x="4628" y="2025"/>
                </a:cubicBezTo>
                <a:lnTo>
                  <a:pt x="4628" y="2700"/>
                </a:lnTo>
                <a:lnTo>
                  <a:pt x="2314" y="2700"/>
                </a:lnTo>
                <a:cubicBezTo>
                  <a:pt x="1083" y="2700"/>
                  <a:pt x="88" y="3541"/>
                  <a:pt x="14" y="4601"/>
                </a:cubicBezTo>
                <a:lnTo>
                  <a:pt x="0" y="4601"/>
                </a:lnTo>
                <a:lnTo>
                  <a:pt x="0" y="5400"/>
                </a:lnTo>
                <a:lnTo>
                  <a:pt x="0" y="6075"/>
                </a:lnTo>
                <a:cubicBezTo>
                  <a:pt x="0" y="6820"/>
                  <a:pt x="691" y="7425"/>
                  <a:pt x="1542" y="7425"/>
                </a:cubicBezTo>
                <a:lnTo>
                  <a:pt x="1542" y="18900"/>
                </a:lnTo>
                <a:cubicBezTo>
                  <a:pt x="1542" y="20391"/>
                  <a:pt x="2924" y="21599"/>
                  <a:pt x="4628" y="21599"/>
                </a:cubicBezTo>
                <a:lnTo>
                  <a:pt x="16971" y="21599"/>
                </a:lnTo>
                <a:cubicBezTo>
                  <a:pt x="18675" y="21599"/>
                  <a:pt x="20057" y="20391"/>
                  <a:pt x="20057" y="18900"/>
                </a:cubicBezTo>
                <a:lnTo>
                  <a:pt x="20057" y="7425"/>
                </a:lnTo>
                <a:cubicBezTo>
                  <a:pt x="20908" y="7425"/>
                  <a:pt x="21599" y="6820"/>
                  <a:pt x="21599" y="6075"/>
                </a:cubicBezTo>
                <a:lnTo>
                  <a:pt x="21599" y="5400"/>
                </a:lnTo>
                <a:lnTo>
                  <a:pt x="21599" y="4601"/>
                </a:lnTo>
                <a:cubicBezTo>
                  <a:pt x="21599" y="4601"/>
                  <a:pt x="21585" y="4601"/>
                  <a:pt x="21585" y="46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23" name="Google Shape;2323;p42"/>
          <p:cNvSpPr/>
          <p:nvPr/>
        </p:nvSpPr>
        <p:spPr>
          <a:xfrm>
            <a:off x="827998" y="2884487"/>
            <a:ext cx="57944" cy="218282"/>
          </a:xfrm>
          <a:custGeom>
            <a:rect b="b" l="l" r="r" t="t"/>
            <a:pathLst>
              <a:path extrusionOk="0" h="21600" w="21600">
                <a:moveTo>
                  <a:pt x="5399" y="1440"/>
                </a:moveTo>
                <a:lnTo>
                  <a:pt x="16199" y="1440"/>
                </a:lnTo>
                <a:lnTo>
                  <a:pt x="16199" y="20160"/>
                </a:lnTo>
                <a:lnTo>
                  <a:pt x="5399" y="20160"/>
                </a:lnTo>
                <a:cubicBezTo>
                  <a:pt x="5399" y="2016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6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6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24" name="Google Shape;2324;p42"/>
          <p:cNvSpPr/>
          <p:nvPr/>
        </p:nvSpPr>
        <p:spPr>
          <a:xfrm>
            <a:off x="915310" y="2884487"/>
            <a:ext cx="57944" cy="218282"/>
          </a:xfrm>
          <a:custGeom>
            <a:rect b="b" l="l" r="r" t="t"/>
            <a:pathLst>
              <a:path extrusionOk="0" h="21600" w="21600">
                <a:moveTo>
                  <a:pt x="5399" y="1440"/>
                </a:moveTo>
                <a:lnTo>
                  <a:pt x="16199" y="1440"/>
                </a:lnTo>
                <a:lnTo>
                  <a:pt x="16199" y="20160"/>
                </a:lnTo>
                <a:lnTo>
                  <a:pt x="5399" y="20160"/>
                </a:lnTo>
                <a:cubicBezTo>
                  <a:pt x="5399" y="2016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6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6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25" name="Google Shape;2325;p42"/>
          <p:cNvSpPr/>
          <p:nvPr/>
        </p:nvSpPr>
        <p:spPr>
          <a:xfrm>
            <a:off x="1001829" y="2884487"/>
            <a:ext cx="57944" cy="218282"/>
          </a:xfrm>
          <a:custGeom>
            <a:rect b="b" l="l" r="r" t="t"/>
            <a:pathLst>
              <a:path extrusionOk="0" h="21600" w="21600">
                <a:moveTo>
                  <a:pt x="5399" y="1440"/>
                </a:moveTo>
                <a:lnTo>
                  <a:pt x="16199" y="1440"/>
                </a:lnTo>
                <a:lnTo>
                  <a:pt x="16199" y="20160"/>
                </a:lnTo>
                <a:lnTo>
                  <a:pt x="5399" y="20160"/>
                </a:lnTo>
                <a:cubicBezTo>
                  <a:pt x="5399" y="2016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6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6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26" name="Google Shape;2326;p42"/>
          <p:cNvSpPr/>
          <p:nvPr/>
        </p:nvSpPr>
        <p:spPr>
          <a:xfrm>
            <a:off x="5356342" y="1839118"/>
            <a:ext cx="465138" cy="319881"/>
          </a:xfrm>
          <a:custGeom>
            <a:rect b="b" l="l" r="r" t="t"/>
            <a:pathLst>
              <a:path extrusionOk="0" h="21600" w="21600">
                <a:moveTo>
                  <a:pt x="20249" y="18681"/>
                </a:moveTo>
                <a:lnTo>
                  <a:pt x="19651" y="18681"/>
                </a:lnTo>
                <a:lnTo>
                  <a:pt x="19575" y="18681"/>
                </a:lnTo>
                <a:lnTo>
                  <a:pt x="16874" y="14754"/>
                </a:lnTo>
                <a:lnTo>
                  <a:pt x="16874" y="14727"/>
                </a:lnTo>
                <a:lnTo>
                  <a:pt x="16199" y="13745"/>
                </a:lnTo>
                <a:lnTo>
                  <a:pt x="16199" y="7854"/>
                </a:lnTo>
                <a:lnTo>
                  <a:pt x="19575" y="2945"/>
                </a:lnTo>
                <a:lnTo>
                  <a:pt x="19651" y="2945"/>
                </a:lnTo>
                <a:lnTo>
                  <a:pt x="20249" y="2945"/>
                </a:lnTo>
                <a:cubicBezTo>
                  <a:pt x="20249" y="2945"/>
                  <a:pt x="20249" y="18681"/>
                  <a:pt x="20249" y="18681"/>
                </a:cubicBezTo>
                <a:close/>
                <a:moveTo>
                  <a:pt x="2024" y="19636"/>
                </a:moveTo>
                <a:cubicBezTo>
                  <a:pt x="1651" y="19636"/>
                  <a:pt x="1349" y="19195"/>
                  <a:pt x="1349" y="18654"/>
                </a:cubicBezTo>
                <a:lnTo>
                  <a:pt x="1349" y="2945"/>
                </a:lnTo>
                <a:cubicBezTo>
                  <a:pt x="1349" y="2402"/>
                  <a:pt x="1651" y="1963"/>
                  <a:pt x="2024" y="1963"/>
                </a:cubicBezTo>
                <a:lnTo>
                  <a:pt x="14849" y="1963"/>
                </a:lnTo>
                <a:cubicBezTo>
                  <a:pt x="15221" y="1963"/>
                  <a:pt x="15524" y="2403"/>
                  <a:pt x="15524" y="2945"/>
                </a:cubicBezTo>
                <a:lnTo>
                  <a:pt x="15524" y="18654"/>
                </a:lnTo>
                <a:cubicBezTo>
                  <a:pt x="15524" y="19195"/>
                  <a:pt x="15221" y="19636"/>
                  <a:pt x="14849" y="19636"/>
                </a:cubicBezTo>
                <a:cubicBezTo>
                  <a:pt x="14849" y="19636"/>
                  <a:pt x="2024" y="19636"/>
                  <a:pt x="2024" y="19636"/>
                </a:cubicBezTo>
                <a:close/>
                <a:moveTo>
                  <a:pt x="20249" y="981"/>
                </a:moveTo>
                <a:lnTo>
                  <a:pt x="19651" y="981"/>
                </a:lnTo>
                <a:cubicBezTo>
                  <a:pt x="19296" y="981"/>
                  <a:pt x="18956" y="1185"/>
                  <a:pt x="18703" y="1547"/>
                </a:cubicBezTo>
                <a:lnTo>
                  <a:pt x="16874" y="4170"/>
                </a:lnTo>
                <a:lnTo>
                  <a:pt x="16874" y="2945"/>
                </a:lnTo>
                <a:cubicBezTo>
                  <a:pt x="16874" y="1317"/>
                  <a:pt x="15967" y="0"/>
                  <a:pt x="14849" y="0"/>
                </a:cubicBezTo>
                <a:lnTo>
                  <a:pt x="2024" y="0"/>
                </a:lnTo>
                <a:cubicBezTo>
                  <a:pt x="908" y="0"/>
                  <a:pt x="0" y="1320"/>
                  <a:pt x="0" y="2945"/>
                </a:cubicBezTo>
                <a:lnTo>
                  <a:pt x="0" y="9789"/>
                </a:lnTo>
                <a:lnTo>
                  <a:pt x="0" y="18654"/>
                </a:lnTo>
                <a:cubicBezTo>
                  <a:pt x="0" y="20281"/>
                  <a:pt x="905" y="21599"/>
                  <a:pt x="2024" y="21599"/>
                </a:cubicBezTo>
                <a:lnTo>
                  <a:pt x="14849" y="21599"/>
                </a:lnTo>
                <a:cubicBezTo>
                  <a:pt x="15967" y="21599"/>
                  <a:pt x="16874" y="20281"/>
                  <a:pt x="16874" y="18654"/>
                </a:cubicBezTo>
                <a:lnTo>
                  <a:pt x="16874" y="17456"/>
                </a:lnTo>
                <a:lnTo>
                  <a:pt x="18703" y="20079"/>
                </a:lnTo>
                <a:cubicBezTo>
                  <a:pt x="18956" y="20442"/>
                  <a:pt x="19296" y="20645"/>
                  <a:pt x="19651" y="20645"/>
                </a:cubicBezTo>
                <a:lnTo>
                  <a:pt x="20249" y="20645"/>
                </a:lnTo>
                <a:cubicBezTo>
                  <a:pt x="20994" y="20645"/>
                  <a:pt x="21600" y="19765"/>
                  <a:pt x="21600" y="18681"/>
                </a:cubicBezTo>
                <a:lnTo>
                  <a:pt x="21600" y="2945"/>
                </a:lnTo>
                <a:cubicBezTo>
                  <a:pt x="21600" y="1860"/>
                  <a:pt x="20994" y="981"/>
                  <a:pt x="20249" y="981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2327" name="Google Shape;2327;p42"/>
          <p:cNvGrpSpPr/>
          <p:nvPr/>
        </p:nvGrpSpPr>
        <p:grpSpPr>
          <a:xfrm>
            <a:off x="4427654" y="1766887"/>
            <a:ext cx="464344" cy="464344"/>
            <a:chOff x="4439444" y="1652588"/>
            <a:chExt cx="464344" cy="464344"/>
          </a:xfrm>
        </p:grpSpPr>
        <p:sp>
          <p:nvSpPr>
            <p:cNvPr id="2328" name="Google Shape;2328;p42"/>
            <p:cNvSpPr/>
            <p:nvPr/>
          </p:nvSpPr>
          <p:spPr>
            <a:xfrm>
              <a:off x="4686300" y="1710532"/>
              <a:ext cx="152400" cy="152400"/>
            </a:xfrm>
            <a:custGeom>
              <a:rect b="b" l="l" r="r" t="t"/>
              <a:pathLst>
                <a:path extrusionOk="0" h="21600" w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439444" y="1652588"/>
              <a:ext cx="464344" cy="464344"/>
            </a:xfrm>
            <a:custGeom>
              <a:rect b="b" l="l" r="r" t="t"/>
              <a:pathLst>
                <a:path extrusionOk="0" h="21600" w="21248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30" name="Google Shape;2330;p42"/>
            <p:cNvSpPr/>
            <p:nvPr/>
          </p:nvSpPr>
          <p:spPr>
            <a:xfrm>
              <a:off x="4686300" y="1652588"/>
              <a:ext cx="217488" cy="217488"/>
            </a:xfrm>
            <a:custGeom>
              <a:rect b="b" l="l" r="r" t="t"/>
              <a:pathLst>
                <a:path extrusionOk="0" h="21600" w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331" name="Google Shape;2331;p42"/>
          <p:cNvSpPr/>
          <p:nvPr/>
        </p:nvSpPr>
        <p:spPr>
          <a:xfrm>
            <a:off x="3498967" y="1766887"/>
            <a:ext cx="464344" cy="450057"/>
          </a:xfrm>
          <a:custGeom>
            <a:rect b="b" l="l" r="r" t="t"/>
            <a:pathLst>
              <a:path extrusionOk="0" h="21600" w="21392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2332" name="Google Shape;2332;p42"/>
          <p:cNvGrpSpPr/>
          <p:nvPr/>
        </p:nvGrpSpPr>
        <p:grpSpPr>
          <a:xfrm>
            <a:off x="2569485" y="1824831"/>
            <a:ext cx="464344" cy="362744"/>
            <a:chOff x="2581275" y="1710532"/>
            <a:chExt cx="464344" cy="362744"/>
          </a:xfrm>
        </p:grpSpPr>
        <p:sp>
          <p:nvSpPr>
            <p:cNvPr id="2333" name="Google Shape;2333;p42"/>
            <p:cNvSpPr/>
            <p:nvPr/>
          </p:nvSpPr>
          <p:spPr>
            <a:xfrm>
              <a:off x="2639219" y="1768475"/>
              <a:ext cx="290513" cy="235744"/>
            </a:xfrm>
            <a:custGeom>
              <a:rect b="b" l="l" r="r" t="t"/>
              <a:pathLst>
                <a:path extrusionOk="0" h="21600" w="20848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581275" y="1710532"/>
              <a:ext cx="464344" cy="362744"/>
            </a:xfrm>
            <a:custGeom>
              <a:rect b="b" l="l" r="r" t="t"/>
              <a:pathLst>
                <a:path extrusionOk="0" h="21600" w="21096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2944019" y="1783557"/>
              <a:ext cx="43656" cy="42863"/>
            </a:xfrm>
            <a:custGeom>
              <a:rect b="b" l="l" r="r" t="t"/>
              <a:pathLst>
                <a:path extrusionOk="0" h="21600" w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36" name="Google Shape;2336;p42"/>
            <p:cNvSpPr/>
            <p:nvPr/>
          </p:nvSpPr>
          <p:spPr>
            <a:xfrm>
              <a:off x="2929732" y="1971675"/>
              <a:ext cx="57944" cy="15082"/>
            </a:xfrm>
            <a:custGeom>
              <a:rect b="b" l="l" r="r" t="t"/>
              <a:pathLst>
                <a:path extrusionOk="0"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37" name="Google Shape;2337;p42"/>
            <p:cNvSpPr/>
            <p:nvPr/>
          </p:nvSpPr>
          <p:spPr>
            <a:xfrm>
              <a:off x="2944019" y="1928019"/>
              <a:ext cx="58738" cy="15081"/>
            </a:xfrm>
            <a:custGeom>
              <a:rect b="b" l="l" r="r" t="t"/>
              <a:pathLst>
                <a:path extrusionOk="0"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944019" y="1885157"/>
              <a:ext cx="58738" cy="14288"/>
            </a:xfrm>
            <a:custGeom>
              <a:rect b="b" l="l" r="r" t="t"/>
              <a:pathLst>
                <a:path extrusionOk="0"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697957" y="1826419"/>
              <a:ext cx="86519" cy="61119"/>
            </a:xfrm>
            <a:custGeom>
              <a:rect b="b" l="l" r="r" t="t"/>
              <a:pathLst>
                <a:path extrusionOk="0" h="21547" w="21556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340" name="Google Shape;2340;p42"/>
          <p:cNvGrpSpPr/>
          <p:nvPr/>
        </p:nvGrpSpPr>
        <p:grpSpPr>
          <a:xfrm>
            <a:off x="1640798" y="1795462"/>
            <a:ext cx="464344" cy="407194"/>
            <a:chOff x="1640798" y="2149003"/>
            <a:chExt cx="464344" cy="407194"/>
          </a:xfrm>
        </p:grpSpPr>
        <p:sp>
          <p:nvSpPr>
            <p:cNvPr id="2341" name="Google Shape;2341;p42"/>
            <p:cNvSpPr/>
            <p:nvPr/>
          </p:nvSpPr>
          <p:spPr>
            <a:xfrm>
              <a:off x="1640798" y="2149003"/>
              <a:ext cx="464344" cy="407194"/>
            </a:xfrm>
            <a:custGeom>
              <a:rect b="b" l="l" r="r" t="t"/>
              <a:pathLst>
                <a:path extrusionOk="0" h="20712" w="20407">
                  <a:moveTo>
                    <a:pt x="17706" y="10922"/>
                  </a:moveTo>
                  <a:lnTo>
                    <a:pt x="10657" y="19017"/>
                  </a:lnTo>
                  <a:cubicBezTo>
                    <a:pt x="10407" y="19305"/>
                    <a:pt x="9998" y="19305"/>
                    <a:pt x="9748" y="19017"/>
                  </a:cubicBezTo>
                  <a:lnTo>
                    <a:pt x="2699" y="10922"/>
                  </a:lnTo>
                  <a:cubicBezTo>
                    <a:pt x="817" y="8762"/>
                    <a:pt x="817" y="5247"/>
                    <a:pt x="2699" y="3087"/>
                  </a:cubicBezTo>
                  <a:cubicBezTo>
                    <a:pt x="4512" y="1004"/>
                    <a:pt x="7429" y="931"/>
                    <a:pt x="9338" y="2923"/>
                  </a:cubicBezTo>
                  <a:lnTo>
                    <a:pt x="10202" y="3825"/>
                  </a:lnTo>
                  <a:lnTo>
                    <a:pt x="11067" y="2923"/>
                  </a:lnTo>
                  <a:cubicBezTo>
                    <a:pt x="12976" y="931"/>
                    <a:pt x="15893" y="1004"/>
                    <a:pt x="17706" y="3087"/>
                  </a:cubicBezTo>
                  <a:cubicBezTo>
                    <a:pt x="19588" y="5247"/>
                    <a:pt x="19588" y="8762"/>
                    <a:pt x="17706" y="10922"/>
                  </a:cubicBezTo>
                  <a:moveTo>
                    <a:pt x="18616" y="2043"/>
                  </a:moveTo>
                  <a:cubicBezTo>
                    <a:pt x="16301" y="-617"/>
                    <a:pt x="12601" y="-672"/>
                    <a:pt x="10202" y="1830"/>
                  </a:cubicBezTo>
                  <a:cubicBezTo>
                    <a:pt x="7805" y="-672"/>
                    <a:pt x="4104" y="-617"/>
                    <a:pt x="1789" y="2043"/>
                  </a:cubicBezTo>
                  <a:cubicBezTo>
                    <a:pt x="-597" y="4783"/>
                    <a:pt x="-597" y="9226"/>
                    <a:pt x="1789" y="11967"/>
                  </a:cubicBezTo>
                  <a:cubicBezTo>
                    <a:pt x="2470" y="12750"/>
                    <a:pt x="8838" y="20061"/>
                    <a:pt x="8838" y="20061"/>
                  </a:cubicBezTo>
                  <a:cubicBezTo>
                    <a:pt x="9592" y="20928"/>
                    <a:pt x="10812" y="20928"/>
                    <a:pt x="11567" y="20061"/>
                  </a:cubicBezTo>
                  <a:cubicBezTo>
                    <a:pt x="11567" y="20061"/>
                    <a:pt x="18539" y="12056"/>
                    <a:pt x="18616" y="11967"/>
                  </a:cubicBezTo>
                  <a:cubicBezTo>
                    <a:pt x="21003" y="9226"/>
                    <a:pt x="21003" y="4783"/>
                    <a:pt x="18616" y="204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42" name="Google Shape;2342;p42"/>
            <p:cNvSpPr/>
            <p:nvPr/>
          </p:nvSpPr>
          <p:spPr>
            <a:xfrm>
              <a:off x="1713029" y="2222028"/>
              <a:ext cx="69056" cy="69057"/>
            </a:xfrm>
            <a:custGeom>
              <a:rect b="b" l="l" r="r" t="t"/>
              <a:pathLst>
                <a:path extrusionOk="0" h="21600" w="21600">
                  <a:moveTo>
                    <a:pt x="19326" y="0"/>
                  </a:moveTo>
                  <a:cubicBezTo>
                    <a:pt x="19317" y="0"/>
                    <a:pt x="19317" y="4"/>
                    <a:pt x="19308" y="4"/>
                  </a:cubicBezTo>
                  <a:cubicBezTo>
                    <a:pt x="8643" y="13"/>
                    <a:pt x="0" y="8659"/>
                    <a:pt x="0" y="19326"/>
                  </a:cubicBezTo>
                  <a:cubicBezTo>
                    <a:pt x="0" y="20580"/>
                    <a:pt x="1019" y="21600"/>
                    <a:pt x="2273" y="21600"/>
                  </a:cubicBezTo>
                  <a:cubicBezTo>
                    <a:pt x="3528" y="21600"/>
                    <a:pt x="4547" y="20580"/>
                    <a:pt x="4547" y="19326"/>
                  </a:cubicBezTo>
                  <a:lnTo>
                    <a:pt x="4547" y="19321"/>
                  </a:lnTo>
                  <a:cubicBezTo>
                    <a:pt x="4547" y="11164"/>
                    <a:pt x="11164" y="4547"/>
                    <a:pt x="19321" y="4547"/>
                  </a:cubicBezTo>
                  <a:lnTo>
                    <a:pt x="19326" y="4547"/>
                  </a:lnTo>
                  <a:cubicBezTo>
                    <a:pt x="20580" y="4547"/>
                    <a:pt x="21599" y="3528"/>
                    <a:pt x="21599" y="2273"/>
                  </a:cubicBezTo>
                  <a:cubicBezTo>
                    <a:pt x="21599" y="1019"/>
                    <a:pt x="20580" y="0"/>
                    <a:pt x="19326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sz="1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343" name="Google Shape;2343;p42"/>
          <p:cNvSpPr/>
          <p:nvPr/>
        </p:nvSpPr>
        <p:spPr>
          <a:xfrm>
            <a:off x="712110" y="1824831"/>
            <a:ext cx="464344" cy="334169"/>
          </a:xfrm>
          <a:custGeom>
            <a:rect b="b" l="l" r="r" t="t"/>
            <a:pathLst>
              <a:path extrusionOk="0" h="21600" w="21600">
                <a:moveTo>
                  <a:pt x="16537" y="19720"/>
                </a:moveTo>
                <a:lnTo>
                  <a:pt x="16537" y="19721"/>
                </a:lnTo>
                <a:lnTo>
                  <a:pt x="4387" y="19721"/>
                </a:lnTo>
                <a:cubicBezTo>
                  <a:pt x="2713" y="19720"/>
                  <a:pt x="1350" y="17824"/>
                  <a:pt x="1350" y="15494"/>
                </a:cubicBezTo>
                <a:cubicBezTo>
                  <a:pt x="1350" y="13992"/>
                  <a:pt x="1918" y="12635"/>
                  <a:pt x="2871" y="11862"/>
                </a:cubicBezTo>
                <a:cubicBezTo>
                  <a:pt x="3797" y="11123"/>
                  <a:pt x="3860" y="10975"/>
                  <a:pt x="3472" y="9647"/>
                </a:cubicBezTo>
                <a:cubicBezTo>
                  <a:pt x="3406" y="9374"/>
                  <a:pt x="3375" y="9136"/>
                  <a:pt x="3375" y="8921"/>
                </a:cubicBezTo>
                <a:cubicBezTo>
                  <a:pt x="3375" y="7626"/>
                  <a:pt x="4131" y="6573"/>
                  <a:pt x="5062" y="6573"/>
                </a:cubicBezTo>
                <a:cubicBezTo>
                  <a:pt x="5062" y="6573"/>
                  <a:pt x="5505" y="6529"/>
                  <a:pt x="5976" y="6789"/>
                </a:cubicBezTo>
                <a:cubicBezTo>
                  <a:pt x="6750" y="7219"/>
                  <a:pt x="6834" y="6808"/>
                  <a:pt x="7200" y="5701"/>
                </a:cubicBezTo>
                <a:cubicBezTo>
                  <a:pt x="7974" y="3380"/>
                  <a:pt x="9652" y="1878"/>
                  <a:pt x="11475" y="1878"/>
                </a:cubicBezTo>
                <a:cubicBezTo>
                  <a:pt x="13905" y="1878"/>
                  <a:pt x="15914" y="4435"/>
                  <a:pt x="16148" y="7826"/>
                </a:cubicBezTo>
                <a:cubicBezTo>
                  <a:pt x="16231" y="9171"/>
                  <a:pt x="16231" y="9171"/>
                  <a:pt x="17239" y="9491"/>
                </a:cubicBezTo>
                <a:cubicBezTo>
                  <a:pt x="18984" y="9955"/>
                  <a:pt x="20250" y="12085"/>
                  <a:pt x="20250" y="14555"/>
                </a:cubicBezTo>
                <a:cubicBezTo>
                  <a:pt x="20250" y="17404"/>
                  <a:pt x="18585" y="19720"/>
                  <a:pt x="16537" y="19720"/>
                </a:cubicBezTo>
                <a:moveTo>
                  <a:pt x="17492" y="7647"/>
                </a:moveTo>
                <a:cubicBezTo>
                  <a:pt x="17196" y="3362"/>
                  <a:pt x="14632" y="0"/>
                  <a:pt x="11475" y="0"/>
                </a:cubicBezTo>
                <a:cubicBezTo>
                  <a:pt x="9031" y="0"/>
                  <a:pt x="6939" y="2017"/>
                  <a:pt x="5976" y="4911"/>
                </a:cubicBezTo>
                <a:cubicBezTo>
                  <a:pt x="5685" y="4784"/>
                  <a:pt x="5383" y="4695"/>
                  <a:pt x="5062" y="4695"/>
                </a:cubicBezTo>
                <a:cubicBezTo>
                  <a:pt x="3385" y="4695"/>
                  <a:pt x="2025" y="6589"/>
                  <a:pt x="2025" y="8921"/>
                </a:cubicBezTo>
                <a:cubicBezTo>
                  <a:pt x="2025" y="9385"/>
                  <a:pt x="2092" y="9824"/>
                  <a:pt x="2191" y="10240"/>
                </a:cubicBezTo>
                <a:cubicBezTo>
                  <a:pt x="886" y="11298"/>
                  <a:pt x="0" y="13242"/>
                  <a:pt x="0" y="15494"/>
                </a:cubicBezTo>
                <a:cubicBezTo>
                  <a:pt x="0" y="18866"/>
                  <a:pt x="1964" y="21599"/>
                  <a:pt x="4387" y="21599"/>
                </a:cubicBezTo>
                <a:lnTo>
                  <a:pt x="4387" y="21600"/>
                </a:lnTo>
                <a:lnTo>
                  <a:pt x="16537" y="21600"/>
                </a:lnTo>
                <a:lnTo>
                  <a:pt x="16537" y="21599"/>
                </a:lnTo>
                <a:cubicBezTo>
                  <a:pt x="19334" y="21599"/>
                  <a:pt x="21599" y="18446"/>
                  <a:pt x="21599" y="14555"/>
                </a:cubicBezTo>
                <a:cubicBezTo>
                  <a:pt x="21599" y="11120"/>
                  <a:pt x="19831" y="8269"/>
                  <a:pt x="17492" y="7647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"/>
          <p:cNvSpPr txBox="1"/>
          <p:nvPr>
            <p:ph type="title"/>
          </p:nvPr>
        </p:nvSpPr>
        <p:spPr>
          <a:xfrm>
            <a:off x="838200" y="1281794"/>
            <a:ext cx="10515600" cy="590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8" name="Google Shape;178;p5"/>
          <p:cNvSpPr txBox="1"/>
          <p:nvPr>
            <p:ph idx="1" type="body"/>
          </p:nvPr>
        </p:nvSpPr>
        <p:spPr>
          <a:xfrm>
            <a:off x="838200" y="2032000"/>
            <a:ext cx="10515600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"/>
          <p:cNvSpPr txBox="1"/>
          <p:nvPr>
            <p:ph type="title"/>
          </p:nvPr>
        </p:nvSpPr>
        <p:spPr>
          <a:xfrm>
            <a:off x="838200" y="1161143"/>
            <a:ext cx="10515600" cy="7472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4" name="Google Shape;184;p6"/>
          <p:cNvSpPr txBox="1"/>
          <p:nvPr>
            <p:ph idx="1" type="body"/>
          </p:nvPr>
        </p:nvSpPr>
        <p:spPr>
          <a:xfrm>
            <a:off x="838200" y="2162629"/>
            <a:ext cx="5181600" cy="4014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85" name="Google Shape;185;p6"/>
          <p:cNvSpPr txBox="1"/>
          <p:nvPr>
            <p:ph idx="2" type="body"/>
          </p:nvPr>
        </p:nvSpPr>
        <p:spPr>
          <a:xfrm>
            <a:off x="6172200" y="2162629"/>
            <a:ext cx="5181600" cy="4014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"/>
          <p:cNvSpPr txBox="1"/>
          <p:nvPr>
            <p:ph type="title"/>
          </p:nvPr>
        </p:nvSpPr>
        <p:spPr>
          <a:xfrm>
            <a:off x="838200" y="1161143"/>
            <a:ext cx="10515600" cy="7472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1" name="Google Shape;191;p7"/>
          <p:cNvSpPr txBox="1"/>
          <p:nvPr>
            <p:ph idx="1" type="body"/>
          </p:nvPr>
        </p:nvSpPr>
        <p:spPr>
          <a:xfrm>
            <a:off x="838200" y="2162629"/>
            <a:ext cx="5181600" cy="4014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92" name="Google Shape;192;p7"/>
          <p:cNvSpPr txBox="1"/>
          <p:nvPr>
            <p:ph idx="2" type="body"/>
          </p:nvPr>
        </p:nvSpPr>
        <p:spPr>
          <a:xfrm>
            <a:off x="6172200" y="2162629"/>
            <a:ext cx="5181600" cy="4014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"/>
          <p:cNvSpPr txBox="1"/>
          <p:nvPr>
            <p:ph type="title"/>
          </p:nvPr>
        </p:nvSpPr>
        <p:spPr>
          <a:xfrm>
            <a:off x="839788" y="1311276"/>
            <a:ext cx="10515600" cy="8239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8" name="Google Shape;198;p8"/>
          <p:cNvSpPr txBox="1"/>
          <p:nvPr>
            <p:ph idx="1" type="body"/>
          </p:nvPr>
        </p:nvSpPr>
        <p:spPr>
          <a:xfrm>
            <a:off x="839788" y="2287362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99" name="Google Shape;199;p8"/>
          <p:cNvSpPr txBox="1"/>
          <p:nvPr>
            <p:ph idx="2" type="body"/>
          </p:nvPr>
        </p:nvSpPr>
        <p:spPr>
          <a:xfrm>
            <a:off x="839788" y="3263448"/>
            <a:ext cx="5157787" cy="2926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00" name="Google Shape;200;p8"/>
          <p:cNvSpPr txBox="1"/>
          <p:nvPr>
            <p:ph idx="3" type="body"/>
          </p:nvPr>
        </p:nvSpPr>
        <p:spPr>
          <a:xfrm>
            <a:off x="6172200" y="2287362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01" name="Google Shape;201;p8"/>
          <p:cNvSpPr txBox="1"/>
          <p:nvPr>
            <p:ph idx="4" type="body"/>
          </p:nvPr>
        </p:nvSpPr>
        <p:spPr>
          <a:xfrm>
            <a:off x="6172200" y="3263448"/>
            <a:ext cx="5183188" cy="2926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"/>
          <p:cNvSpPr txBox="1"/>
          <p:nvPr>
            <p:ph type="title"/>
          </p:nvPr>
        </p:nvSpPr>
        <p:spPr>
          <a:xfrm>
            <a:off x="839788" y="1311276"/>
            <a:ext cx="10515600" cy="8239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7" name="Google Shape;207;p9"/>
          <p:cNvSpPr txBox="1"/>
          <p:nvPr>
            <p:ph idx="1" type="body"/>
          </p:nvPr>
        </p:nvSpPr>
        <p:spPr>
          <a:xfrm>
            <a:off x="839788" y="2287362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08" name="Google Shape;208;p9"/>
          <p:cNvSpPr txBox="1"/>
          <p:nvPr>
            <p:ph idx="2" type="body"/>
          </p:nvPr>
        </p:nvSpPr>
        <p:spPr>
          <a:xfrm>
            <a:off x="839788" y="3263448"/>
            <a:ext cx="5157787" cy="2926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09" name="Google Shape;209;p9"/>
          <p:cNvSpPr txBox="1"/>
          <p:nvPr>
            <p:ph idx="3" type="body"/>
          </p:nvPr>
        </p:nvSpPr>
        <p:spPr>
          <a:xfrm>
            <a:off x="6172200" y="2287362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10" name="Google Shape;210;p9"/>
          <p:cNvSpPr txBox="1"/>
          <p:nvPr>
            <p:ph idx="4" type="body"/>
          </p:nvPr>
        </p:nvSpPr>
        <p:spPr>
          <a:xfrm>
            <a:off x="6172200" y="3263448"/>
            <a:ext cx="5183188" cy="2926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ver and End Slide Master">
  <a:themeElements>
    <a:clrScheme name="ALLPPT-41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091424"/>
      </a:accent5>
      <a:accent6>
        <a:srgbClr val="B4BCEC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ontents Slide Master">
  <a:themeElements>
    <a:clrScheme name="Marquee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ection Break Slide Master">
  <a:themeElements>
    <a:clrScheme name="ALLPPT-41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091424"/>
      </a:accent5>
      <a:accent6>
        <a:srgbClr val="B4BCEC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2020-01-20T05:08:25Z</dcterms:created>
  <dc:creator>Allppt.com</dc:creator>
</cp:coreProperties>
</file>