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11"/>
  </p:notesMasterIdLst>
  <p:sldIdLst>
    <p:sldId id="256" r:id="rId2"/>
    <p:sldId id="258" r:id="rId3"/>
    <p:sldId id="260" r:id="rId4"/>
    <p:sldId id="280" r:id="rId5"/>
    <p:sldId id="283" r:id="rId6"/>
    <p:sldId id="261" r:id="rId7"/>
    <p:sldId id="281" r:id="rId8"/>
    <p:sldId id="282" r:id="rId9"/>
    <p:sldId id="274" r:id="rId10"/>
  </p:sldIdLst>
  <p:sldSz cx="12192000" cy="6858000"/>
  <p:notesSz cx="6858000" cy="9144000"/>
  <p:embeddedFontLst>
    <p:embeddedFont>
      <p:font typeface="Abril Fatface" panose="02000503000000020003" pitchFamily="2" charset="0"/>
      <p:regular r:id="rId12"/>
    </p:embeddedFont>
    <p:embeddedFont>
      <p:font typeface="Belanosima" panose="020B0604020202020204" charset="0"/>
      <p:regular r:id="rId13"/>
      <p:bold r:id="rId14"/>
    </p:embeddedFont>
    <p:embeddedFont>
      <p:font typeface="Cambria Math" panose="02040503050406030204" pitchFamily="18" charset="0"/>
      <p:regular r:id="rId15"/>
    </p:embeddedFont>
    <p:embeddedFont>
      <p:font typeface="Lexend Light" panose="020B0604020202020204" charset="0"/>
      <p:regular r:id="rId16"/>
      <p:bold r:id="rId17"/>
    </p:embeddedFont>
    <p:embeddedFont>
      <p:font typeface="Roboto Slab" pitchFamily="2" charset="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4" y="10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a073618e6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a073618e6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a073618e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a073618e60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6849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5996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9426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a073618e60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a073618e60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1674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a073618e60_0_7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a073618e60_0_7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1 Title">
  <p:cSld name="CUSTOM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1634750" y="480150"/>
            <a:ext cx="9972900" cy="5897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634750" y="480150"/>
            <a:ext cx="99729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 flipH="1">
            <a:off x="10756091" y="536725"/>
            <a:ext cx="792253" cy="230688"/>
            <a:chOff x="745813" y="1290313"/>
            <a:chExt cx="1236350" cy="360000"/>
          </a:xfrm>
        </p:grpSpPr>
        <p:sp>
          <p:nvSpPr>
            <p:cNvPr id="15" name="Google Shape;15;p2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20" name="Google Shape;20;p2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21" name="Google Shape;21;p2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2052650" y="5377600"/>
            <a:ext cx="9163200" cy="586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2pPr>
            <a:lvl3pPr lvl="2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3pPr>
            <a:lvl4pPr lvl="3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4pPr>
            <a:lvl5pPr lvl="4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5pPr>
            <a:lvl6pPr lvl="5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6pPr>
            <a:lvl7pPr lvl="6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7pPr>
            <a:lvl8pPr lvl="7" algn="r">
              <a:spcBef>
                <a:spcPts val="2100"/>
              </a:spcBef>
              <a:spcAft>
                <a:spcPts val="0"/>
              </a:spcAft>
              <a:buSzPts val="1900"/>
              <a:buNone/>
              <a:defRPr/>
            </a:lvl8pPr>
            <a:lvl9pPr lvl="8" algn="r">
              <a:spcBef>
                <a:spcPts val="2100"/>
              </a:spcBef>
              <a:spcAft>
                <a:spcPts val="2100"/>
              </a:spcAft>
              <a:buSzPts val="19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title"/>
          </p:nvPr>
        </p:nvSpPr>
        <p:spPr>
          <a:xfrm>
            <a:off x="2052650" y="1778900"/>
            <a:ext cx="9163200" cy="3600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ldrich"/>
              <a:buNone/>
              <a:defRPr sz="90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grpSp>
        <p:nvGrpSpPr>
          <p:cNvPr id="25" name="Google Shape;25;p2"/>
          <p:cNvGrpSpPr/>
          <p:nvPr/>
        </p:nvGrpSpPr>
        <p:grpSpPr>
          <a:xfrm>
            <a:off x="404893" y="5364314"/>
            <a:ext cx="792208" cy="710851"/>
            <a:chOff x="304016" y="596485"/>
            <a:chExt cx="1168621" cy="1048607"/>
          </a:xfrm>
        </p:grpSpPr>
        <p:sp>
          <p:nvSpPr>
            <p:cNvPr id="26" name="Google Shape;26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404893" y="4492306"/>
            <a:ext cx="792208" cy="710851"/>
            <a:chOff x="304016" y="596485"/>
            <a:chExt cx="1168621" cy="1048607"/>
          </a:xfrm>
        </p:grpSpPr>
        <p:sp>
          <p:nvSpPr>
            <p:cNvPr id="31" name="Google Shape;31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404893" y="3620298"/>
            <a:ext cx="792208" cy="710851"/>
            <a:chOff x="304016" y="596485"/>
            <a:chExt cx="1168621" cy="1048607"/>
          </a:xfrm>
        </p:grpSpPr>
        <p:sp>
          <p:nvSpPr>
            <p:cNvPr id="36" name="Google Shape;36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404893" y="2748289"/>
            <a:ext cx="792208" cy="710851"/>
            <a:chOff x="304016" y="596485"/>
            <a:chExt cx="1168621" cy="1048607"/>
          </a:xfrm>
        </p:grpSpPr>
        <p:sp>
          <p:nvSpPr>
            <p:cNvPr id="41" name="Google Shape;41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3 Six columns">
  <p:cSld name="CUSTOM_2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/>
          <p:nvPr/>
        </p:nvSpPr>
        <p:spPr>
          <a:xfrm>
            <a:off x="537575" y="480150"/>
            <a:ext cx="11116800" cy="5897700"/>
          </a:xfrm>
          <a:prstGeom prst="rect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5"/>
          <p:cNvSpPr/>
          <p:nvPr/>
        </p:nvSpPr>
        <p:spPr>
          <a:xfrm>
            <a:off x="537575" y="480150"/>
            <a:ext cx="11116800" cy="336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" name="Google Shape;125;p5"/>
          <p:cNvGrpSpPr/>
          <p:nvPr/>
        </p:nvGrpSpPr>
        <p:grpSpPr>
          <a:xfrm flipH="1">
            <a:off x="10802891" y="536725"/>
            <a:ext cx="792253" cy="230688"/>
            <a:chOff x="745813" y="1290313"/>
            <a:chExt cx="1236350" cy="360000"/>
          </a:xfrm>
        </p:grpSpPr>
        <p:sp>
          <p:nvSpPr>
            <p:cNvPr id="126" name="Google Shape;126;p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127" name="Google Shape;127;p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131" name="Google Shape;131;p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132" name="Google Shape;132;p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133" name="Google Shape;133;p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134" name="Google Shape;134;p5"/>
          <p:cNvSpPr txBox="1">
            <a:spLocks noGrp="1"/>
          </p:cNvSpPr>
          <p:nvPr>
            <p:ph type="title"/>
          </p:nvPr>
        </p:nvSpPr>
        <p:spPr>
          <a:xfrm>
            <a:off x="537575" y="816450"/>
            <a:ext cx="3325800" cy="5561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5" name="Google Shape;135;p5"/>
          <p:cNvSpPr txBox="1">
            <a:spLocks noGrp="1"/>
          </p:cNvSpPr>
          <p:nvPr>
            <p:ph type="body" idx="1"/>
          </p:nvPr>
        </p:nvSpPr>
        <p:spPr>
          <a:xfrm>
            <a:off x="4106925" y="24816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6" name="Google Shape;136;p5"/>
          <p:cNvSpPr txBox="1">
            <a:spLocks noGrp="1"/>
          </p:cNvSpPr>
          <p:nvPr>
            <p:ph type="body" idx="2"/>
          </p:nvPr>
        </p:nvSpPr>
        <p:spPr>
          <a:xfrm>
            <a:off x="8064850" y="24816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7" name="Google Shape;137;p5"/>
          <p:cNvSpPr txBox="1">
            <a:spLocks noGrp="1"/>
          </p:cNvSpPr>
          <p:nvPr>
            <p:ph type="body" idx="3"/>
          </p:nvPr>
        </p:nvSpPr>
        <p:spPr>
          <a:xfrm>
            <a:off x="8064850" y="4437204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38" name="Google Shape;138;p5"/>
          <p:cNvSpPr txBox="1">
            <a:spLocks noGrp="1"/>
          </p:cNvSpPr>
          <p:nvPr>
            <p:ph type="title" idx="4"/>
          </p:nvPr>
        </p:nvSpPr>
        <p:spPr>
          <a:xfrm>
            <a:off x="5126875" y="17859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39" name="Google Shape;139;p5"/>
          <p:cNvSpPr txBox="1">
            <a:spLocks noGrp="1"/>
          </p:cNvSpPr>
          <p:nvPr>
            <p:ph type="title" idx="5"/>
          </p:nvPr>
        </p:nvSpPr>
        <p:spPr>
          <a:xfrm>
            <a:off x="9084850" y="17859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40" name="Google Shape;140;p5"/>
          <p:cNvSpPr txBox="1">
            <a:spLocks noGrp="1"/>
          </p:cNvSpPr>
          <p:nvPr>
            <p:ph type="title" idx="6"/>
          </p:nvPr>
        </p:nvSpPr>
        <p:spPr>
          <a:xfrm>
            <a:off x="9084850" y="3741428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41" name="Google Shape;141;p5"/>
          <p:cNvSpPr txBox="1">
            <a:spLocks noGrp="1"/>
          </p:cNvSpPr>
          <p:nvPr>
            <p:ph type="body" idx="7"/>
          </p:nvPr>
        </p:nvSpPr>
        <p:spPr>
          <a:xfrm>
            <a:off x="4106925" y="4437195"/>
            <a:ext cx="3294600" cy="1322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00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42" name="Google Shape;142;p5"/>
          <p:cNvSpPr txBox="1">
            <a:spLocks noGrp="1"/>
          </p:cNvSpPr>
          <p:nvPr>
            <p:ph type="title" idx="8"/>
          </p:nvPr>
        </p:nvSpPr>
        <p:spPr>
          <a:xfrm>
            <a:off x="5126875" y="37414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ldrich"/>
              <a:buNone/>
              <a:defRPr sz="2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bril Fatface"/>
              <a:buNone/>
              <a:defRPr sz="2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4 Section Title">
  <p:cSld name="CUSTOM_3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"/>
          <p:cNvSpPr/>
          <p:nvPr/>
        </p:nvSpPr>
        <p:spPr>
          <a:xfrm>
            <a:off x="1494150" y="1256400"/>
            <a:ext cx="9203700" cy="4345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6"/>
          <p:cNvSpPr txBox="1">
            <a:spLocks noGrp="1"/>
          </p:cNvSpPr>
          <p:nvPr>
            <p:ph type="title"/>
          </p:nvPr>
        </p:nvSpPr>
        <p:spPr>
          <a:xfrm>
            <a:off x="2401350" y="2183500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ldrich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/>
              <a:buNone/>
              <a:defRPr sz="6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46" name="Google Shape;146;p6"/>
          <p:cNvSpPr txBox="1">
            <a:spLocks noGrp="1"/>
          </p:cNvSpPr>
          <p:nvPr>
            <p:ph type="body" idx="1"/>
          </p:nvPr>
        </p:nvSpPr>
        <p:spPr>
          <a:xfrm>
            <a:off x="2401350" y="4267150"/>
            <a:ext cx="73893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6 One column">
  <p:cSld name="CUSTOM_5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/>
          <p:nvPr/>
        </p:nvSpPr>
        <p:spPr>
          <a:xfrm>
            <a:off x="904800" y="880500"/>
            <a:ext cx="10382400" cy="509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8"/>
          <p:cNvSpPr/>
          <p:nvPr/>
        </p:nvSpPr>
        <p:spPr>
          <a:xfrm>
            <a:off x="904775" y="880500"/>
            <a:ext cx="10382400" cy="3363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" name="Google Shape;176;p8"/>
          <p:cNvGrpSpPr/>
          <p:nvPr/>
        </p:nvGrpSpPr>
        <p:grpSpPr>
          <a:xfrm flipH="1">
            <a:off x="10435616" y="937075"/>
            <a:ext cx="792253" cy="230688"/>
            <a:chOff x="745813" y="1290313"/>
            <a:chExt cx="1236350" cy="360000"/>
          </a:xfrm>
        </p:grpSpPr>
        <p:sp>
          <p:nvSpPr>
            <p:cNvPr id="177" name="Google Shape;177;p8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8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182" name="Google Shape;182;p8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183" name="Google Shape;183;p8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184" name="Google Shape;184;p8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185" name="Google Shape;185;p8"/>
          <p:cNvSpPr txBox="1">
            <a:spLocks noGrp="1"/>
          </p:cNvSpPr>
          <p:nvPr>
            <p:ph type="title"/>
          </p:nvPr>
        </p:nvSpPr>
        <p:spPr>
          <a:xfrm>
            <a:off x="1231650" y="1626775"/>
            <a:ext cx="9728700" cy="763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86" name="Google Shape;186;p8"/>
          <p:cNvSpPr txBox="1">
            <a:spLocks noGrp="1"/>
          </p:cNvSpPr>
          <p:nvPr>
            <p:ph type="body" idx="1"/>
          </p:nvPr>
        </p:nvSpPr>
        <p:spPr>
          <a:xfrm>
            <a:off x="1231650" y="2446575"/>
            <a:ext cx="9728700" cy="308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2 Title and text right">
  <p:cSld name="CUSTOM_16"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6"/>
          <p:cNvSpPr/>
          <p:nvPr/>
        </p:nvSpPr>
        <p:spPr>
          <a:xfrm>
            <a:off x="904800" y="880500"/>
            <a:ext cx="10382400" cy="5097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6"/>
          <p:cNvSpPr/>
          <p:nvPr/>
        </p:nvSpPr>
        <p:spPr>
          <a:xfrm>
            <a:off x="904775" y="880500"/>
            <a:ext cx="10382400" cy="3363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8" name="Google Shape;308;p16"/>
          <p:cNvGrpSpPr/>
          <p:nvPr/>
        </p:nvGrpSpPr>
        <p:grpSpPr>
          <a:xfrm flipH="1">
            <a:off x="10435616" y="937075"/>
            <a:ext cx="792253" cy="230688"/>
            <a:chOff x="745813" y="1290313"/>
            <a:chExt cx="1236350" cy="360000"/>
          </a:xfrm>
        </p:grpSpPr>
        <p:sp>
          <p:nvSpPr>
            <p:cNvPr id="309" name="Google Shape;309;p16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310" name="Google Shape;310;p16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6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6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6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314" name="Google Shape;314;p16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315" name="Google Shape;315;p16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316" name="Google Shape;316;p16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317" name="Google Shape;317;p16"/>
          <p:cNvSpPr txBox="1">
            <a:spLocks noGrp="1"/>
          </p:cNvSpPr>
          <p:nvPr>
            <p:ph type="title"/>
          </p:nvPr>
        </p:nvSpPr>
        <p:spPr>
          <a:xfrm>
            <a:off x="4918988" y="2122000"/>
            <a:ext cx="5581500" cy="1242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drich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bril Fatface"/>
              <a:buNone/>
              <a:defRPr sz="40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18" name="Google Shape;318;p16"/>
          <p:cNvSpPr txBox="1">
            <a:spLocks noGrp="1"/>
          </p:cNvSpPr>
          <p:nvPr>
            <p:ph type="body" idx="1"/>
          </p:nvPr>
        </p:nvSpPr>
        <p:spPr>
          <a:xfrm>
            <a:off x="4919088" y="3503650"/>
            <a:ext cx="5581500" cy="1702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 rot="-5400000">
            <a:off x="2688684" y="-2690838"/>
            <a:ext cx="6817129" cy="12194497"/>
          </a:xfrm>
          <a:custGeom>
            <a:avLst/>
            <a:gdLst/>
            <a:ahLst/>
            <a:cxnLst/>
            <a:rect l="l" t="t" r="r" b="b"/>
            <a:pathLst>
              <a:path w="7119717" h="12539329" extrusionOk="0">
                <a:moveTo>
                  <a:pt x="583070" y="12004282"/>
                </a:moveTo>
                <a:lnTo>
                  <a:pt x="246697" y="12004282"/>
                </a:lnTo>
                <a:lnTo>
                  <a:pt x="246697" y="12354830"/>
                </a:lnTo>
                <a:lnTo>
                  <a:pt x="583070" y="12354830"/>
                </a:lnTo>
                <a:close/>
                <a:moveTo>
                  <a:pt x="583070" y="11639155"/>
                </a:moveTo>
                <a:lnTo>
                  <a:pt x="246697" y="11639155"/>
                </a:lnTo>
                <a:lnTo>
                  <a:pt x="246697" y="11989703"/>
                </a:lnTo>
                <a:lnTo>
                  <a:pt x="583070" y="11989703"/>
                </a:lnTo>
                <a:close/>
                <a:moveTo>
                  <a:pt x="583070" y="11274028"/>
                </a:moveTo>
                <a:lnTo>
                  <a:pt x="246697" y="11274028"/>
                </a:lnTo>
                <a:lnTo>
                  <a:pt x="246697" y="11624575"/>
                </a:lnTo>
                <a:lnTo>
                  <a:pt x="583070" y="11624575"/>
                </a:lnTo>
                <a:close/>
                <a:moveTo>
                  <a:pt x="583070" y="10908900"/>
                </a:moveTo>
                <a:lnTo>
                  <a:pt x="246697" y="10908900"/>
                </a:lnTo>
                <a:lnTo>
                  <a:pt x="246697" y="11259448"/>
                </a:lnTo>
                <a:lnTo>
                  <a:pt x="583070" y="11259448"/>
                </a:lnTo>
                <a:close/>
                <a:moveTo>
                  <a:pt x="583070" y="10543772"/>
                </a:moveTo>
                <a:lnTo>
                  <a:pt x="246697" y="10543772"/>
                </a:lnTo>
                <a:lnTo>
                  <a:pt x="246697" y="10894320"/>
                </a:lnTo>
                <a:lnTo>
                  <a:pt x="583070" y="10894320"/>
                </a:lnTo>
                <a:close/>
                <a:moveTo>
                  <a:pt x="583070" y="10178645"/>
                </a:moveTo>
                <a:lnTo>
                  <a:pt x="246697" y="10178645"/>
                </a:lnTo>
                <a:lnTo>
                  <a:pt x="246697" y="10529192"/>
                </a:lnTo>
                <a:lnTo>
                  <a:pt x="583070" y="10529192"/>
                </a:lnTo>
                <a:close/>
                <a:moveTo>
                  <a:pt x="583070" y="9813518"/>
                </a:moveTo>
                <a:lnTo>
                  <a:pt x="246697" y="9813518"/>
                </a:lnTo>
                <a:lnTo>
                  <a:pt x="246697" y="10164065"/>
                </a:lnTo>
                <a:lnTo>
                  <a:pt x="583070" y="10164065"/>
                </a:lnTo>
                <a:close/>
                <a:moveTo>
                  <a:pt x="583070" y="9448390"/>
                </a:moveTo>
                <a:lnTo>
                  <a:pt x="246697" y="9448390"/>
                </a:lnTo>
                <a:lnTo>
                  <a:pt x="246697" y="9798938"/>
                </a:lnTo>
                <a:lnTo>
                  <a:pt x="583070" y="9798938"/>
                </a:lnTo>
                <a:close/>
                <a:moveTo>
                  <a:pt x="583070" y="9083262"/>
                </a:moveTo>
                <a:lnTo>
                  <a:pt x="246697" y="9083262"/>
                </a:lnTo>
                <a:lnTo>
                  <a:pt x="246697" y="9433810"/>
                </a:lnTo>
                <a:lnTo>
                  <a:pt x="583070" y="9433810"/>
                </a:lnTo>
                <a:close/>
                <a:moveTo>
                  <a:pt x="583070" y="8718135"/>
                </a:moveTo>
                <a:lnTo>
                  <a:pt x="246697" y="8718135"/>
                </a:lnTo>
                <a:lnTo>
                  <a:pt x="246697" y="9068682"/>
                </a:lnTo>
                <a:lnTo>
                  <a:pt x="583070" y="9068682"/>
                </a:lnTo>
                <a:close/>
                <a:moveTo>
                  <a:pt x="583070" y="8353008"/>
                </a:moveTo>
                <a:lnTo>
                  <a:pt x="246697" y="8353008"/>
                </a:lnTo>
                <a:lnTo>
                  <a:pt x="246697" y="8703555"/>
                </a:lnTo>
                <a:lnTo>
                  <a:pt x="583070" y="8703555"/>
                </a:lnTo>
                <a:close/>
                <a:moveTo>
                  <a:pt x="583070" y="7987881"/>
                </a:moveTo>
                <a:lnTo>
                  <a:pt x="246697" y="7987881"/>
                </a:lnTo>
                <a:lnTo>
                  <a:pt x="246697" y="8338428"/>
                </a:lnTo>
                <a:lnTo>
                  <a:pt x="583070" y="8338428"/>
                </a:lnTo>
                <a:close/>
                <a:moveTo>
                  <a:pt x="583070" y="7622754"/>
                </a:moveTo>
                <a:lnTo>
                  <a:pt x="246697" y="7622754"/>
                </a:lnTo>
                <a:lnTo>
                  <a:pt x="246697" y="7973301"/>
                </a:lnTo>
                <a:lnTo>
                  <a:pt x="583070" y="7973301"/>
                </a:lnTo>
                <a:close/>
                <a:moveTo>
                  <a:pt x="583070" y="7257625"/>
                </a:moveTo>
                <a:lnTo>
                  <a:pt x="246697" y="7257625"/>
                </a:lnTo>
                <a:lnTo>
                  <a:pt x="246697" y="7608174"/>
                </a:lnTo>
                <a:lnTo>
                  <a:pt x="583070" y="7608174"/>
                </a:lnTo>
                <a:close/>
                <a:moveTo>
                  <a:pt x="583070" y="6892501"/>
                </a:moveTo>
                <a:lnTo>
                  <a:pt x="246697" y="6892501"/>
                </a:lnTo>
                <a:lnTo>
                  <a:pt x="246697" y="7243044"/>
                </a:lnTo>
                <a:lnTo>
                  <a:pt x="583070" y="7243044"/>
                </a:lnTo>
                <a:close/>
                <a:moveTo>
                  <a:pt x="583070" y="6527374"/>
                </a:moveTo>
                <a:lnTo>
                  <a:pt x="246697" y="6527374"/>
                </a:lnTo>
                <a:lnTo>
                  <a:pt x="246697" y="6877920"/>
                </a:lnTo>
                <a:lnTo>
                  <a:pt x="583070" y="6877920"/>
                </a:lnTo>
                <a:close/>
                <a:moveTo>
                  <a:pt x="583070" y="6187383"/>
                </a:moveTo>
                <a:lnTo>
                  <a:pt x="246698" y="6187383"/>
                </a:lnTo>
                <a:lnTo>
                  <a:pt x="246698" y="6357302"/>
                </a:lnTo>
                <a:lnTo>
                  <a:pt x="246697" y="6357302"/>
                </a:lnTo>
                <a:lnTo>
                  <a:pt x="246697" y="6512794"/>
                </a:lnTo>
                <a:lnTo>
                  <a:pt x="583070" y="6512794"/>
                </a:lnTo>
                <a:close/>
                <a:moveTo>
                  <a:pt x="583071" y="5822255"/>
                </a:moveTo>
                <a:lnTo>
                  <a:pt x="246698" y="5822255"/>
                </a:lnTo>
                <a:lnTo>
                  <a:pt x="246698" y="6172803"/>
                </a:lnTo>
                <a:lnTo>
                  <a:pt x="583071" y="6172803"/>
                </a:lnTo>
                <a:close/>
                <a:moveTo>
                  <a:pt x="583071" y="5457129"/>
                </a:moveTo>
                <a:lnTo>
                  <a:pt x="246698" y="5457129"/>
                </a:lnTo>
                <a:lnTo>
                  <a:pt x="246698" y="5807676"/>
                </a:lnTo>
                <a:lnTo>
                  <a:pt x="583071" y="5807676"/>
                </a:lnTo>
                <a:close/>
                <a:moveTo>
                  <a:pt x="583071" y="5092001"/>
                </a:moveTo>
                <a:lnTo>
                  <a:pt x="246698" y="5092001"/>
                </a:lnTo>
                <a:lnTo>
                  <a:pt x="246698" y="5442548"/>
                </a:lnTo>
                <a:lnTo>
                  <a:pt x="583071" y="5442548"/>
                </a:lnTo>
                <a:close/>
                <a:moveTo>
                  <a:pt x="583071" y="4726873"/>
                </a:moveTo>
                <a:lnTo>
                  <a:pt x="246698" y="4726873"/>
                </a:lnTo>
                <a:lnTo>
                  <a:pt x="246698" y="5077421"/>
                </a:lnTo>
                <a:lnTo>
                  <a:pt x="583071" y="5077421"/>
                </a:lnTo>
                <a:close/>
                <a:moveTo>
                  <a:pt x="583071" y="4361745"/>
                </a:moveTo>
                <a:lnTo>
                  <a:pt x="246698" y="4361745"/>
                </a:lnTo>
                <a:lnTo>
                  <a:pt x="246698" y="4712293"/>
                </a:lnTo>
                <a:lnTo>
                  <a:pt x="583071" y="4712293"/>
                </a:lnTo>
                <a:close/>
                <a:moveTo>
                  <a:pt x="583071" y="3996618"/>
                </a:moveTo>
                <a:lnTo>
                  <a:pt x="246698" y="3996618"/>
                </a:lnTo>
                <a:lnTo>
                  <a:pt x="246698" y="4347165"/>
                </a:lnTo>
                <a:lnTo>
                  <a:pt x="583071" y="4347165"/>
                </a:lnTo>
                <a:close/>
                <a:moveTo>
                  <a:pt x="583071" y="3631491"/>
                </a:moveTo>
                <a:lnTo>
                  <a:pt x="246698" y="3631491"/>
                </a:lnTo>
                <a:lnTo>
                  <a:pt x="246698" y="3982038"/>
                </a:lnTo>
                <a:lnTo>
                  <a:pt x="583071" y="3982038"/>
                </a:lnTo>
                <a:close/>
                <a:moveTo>
                  <a:pt x="583071" y="3266363"/>
                </a:moveTo>
                <a:lnTo>
                  <a:pt x="246698" y="3266363"/>
                </a:lnTo>
                <a:lnTo>
                  <a:pt x="246698" y="3616911"/>
                </a:lnTo>
                <a:lnTo>
                  <a:pt x="583071" y="3616911"/>
                </a:lnTo>
                <a:close/>
                <a:moveTo>
                  <a:pt x="583071" y="2901235"/>
                </a:moveTo>
                <a:lnTo>
                  <a:pt x="246698" y="2901235"/>
                </a:lnTo>
                <a:lnTo>
                  <a:pt x="246698" y="3251783"/>
                </a:lnTo>
                <a:lnTo>
                  <a:pt x="583071" y="3251783"/>
                </a:lnTo>
                <a:close/>
                <a:moveTo>
                  <a:pt x="583071" y="2536108"/>
                </a:moveTo>
                <a:lnTo>
                  <a:pt x="246698" y="2536108"/>
                </a:lnTo>
                <a:lnTo>
                  <a:pt x="246698" y="2886655"/>
                </a:lnTo>
                <a:lnTo>
                  <a:pt x="583071" y="2886655"/>
                </a:lnTo>
                <a:close/>
                <a:moveTo>
                  <a:pt x="583071" y="2170981"/>
                </a:moveTo>
                <a:lnTo>
                  <a:pt x="246698" y="2170981"/>
                </a:lnTo>
                <a:lnTo>
                  <a:pt x="246698" y="2521528"/>
                </a:lnTo>
                <a:lnTo>
                  <a:pt x="583071" y="2521528"/>
                </a:lnTo>
                <a:close/>
                <a:moveTo>
                  <a:pt x="583071" y="1805854"/>
                </a:moveTo>
                <a:lnTo>
                  <a:pt x="246698" y="1805854"/>
                </a:lnTo>
                <a:lnTo>
                  <a:pt x="246698" y="2156401"/>
                </a:lnTo>
                <a:lnTo>
                  <a:pt x="583071" y="2156401"/>
                </a:lnTo>
                <a:close/>
                <a:moveTo>
                  <a:pt x="583071" y="1440727"/>
                </a:moveTo>
                <a:lnTo>
                  <a:pt x="246698" y="1440727"/>
                </a:lnTo>
                <a:lnTo>
                  <a:pt x="246698" y="1791274"/>
                </a:lnTo>
                <a:lnTo>
                  <a:pt x="583071" y="1791274"/>
                </a:lnTo>
                <a:close/>
                <a:moveTo>
                  <a:pt x="583071" y="1075598"/>
                </a:moveTo>
                <a:lnTo>
                  <a:pt x="246698" y="1075598"/>
                </a:lnTo>
                <a:lnTo>
                  <a:pt x="246698" y="1426147"/>
                </a:lnTo>
                <a:lnTo>
                  <a:pt x="583071" y="1426147"/>
                </a:lnTo>
                <a:close/>
                <a:moveTo>
                  <a:pt x="583071" y="710474"/>
                </a:moveTo>
                <a:lnTo>
                  <a:pt x="246698" y="710474"/>
                </a:lnTo>
                <a:lnTo>
                  <a:pt x="246698" y="1061017"/>
                </a:lnTo>
                <a:lnTo>
                  <a:pt x="583071" y="1061017"/>
                </a:lnTo>
                <a:close/>
                <a:moveTo>
                  <a:pt x="583071" y="345347"/>
                </a:moveTo>
                <a:lnTo>
                  <a:pt x="246698" y="345347"/>
                </a:lnTo>
                <a:lnTo>
                  <a:pt x="246698" y="695893"/>
                </a:lnTo>
                <a:lnTo>
                  <a:pt x="583071" y="695893"/>
                </a:lnTo>
                <a:close/>
                <a:moveTo>
                  <a:pt x="934659" y="12004282"/>
                </a:moveTo>
                <a:lnTo>
                  <a:pt x="598290" y="12004282"/>
                </a:lnTo>
                <a:lnTo>
                  <a:pt x="598290" y="12354830"/>
                </a:lnTo>
                <a:lnTo>
                  <a:pt x="934659" y="12354830"/>
                </a:lnTo>
                <a:close/>
                <a:moveTo>
                  <a:pt x="934659" y="11639155"/>
                </a:moveTo>
                <a:lnTo>
                  <a:pt x="598290" y="11639155"/>
                </a:lnTo>
                <a:lnTo>
                  <a:pt x="598290" y="11989703"/>
                </a:lnTo>
                <a:lnTo>
                  <a:pt x="934659" y="11989703"/>
                </a:lnTo>
                <a:close/>
                <a:moveTo>
                  <a:pt x="934659" y="11274028"/>
                </a:moveTo>
                <a:lnTo>
                  <a:pt x="598290" y="11274028"/>
                </a:lnTo>
                <a:lnTo>
                  <a:pt x="598290" y="11624575"/>
                </a:lnTo>
                <a:lnTo>
                  <a:pt x="934659" y="11624575"/>
                </a:lnTo>
                <a:close/>
                <a:moveTo>
                  <a:pt x="934659" y="10908900"/>
                </a:moveTo>
                <a:lnTo>
                  <a:pt x="598290" y="10908900"/>
                </a:lnTo>
                <a:lnTo>
                  <a:pt x="598290" y="11259448"/>
                </a:lnTo>
                <a:lnTo>
                  <a:pt x="934659" y="11259448"/>
                </a:lnTo>
                <a:close/>
                <a:moveTo>
                  <a:pt x="934659" y="10543772"/>
                </a:moveTo>
                <a:lnTo>
                  <a:pt x="598290" y="10543772"/>
                </a:lnTo>
                <a:lnTo>
                  <a:pt x="598290" y="10894320"/>
                </a:lnTo>
                <a:lnTo>
                  <a:pt x="934659" y="10894320"/>
                </a:lnTo>
                <a:close/>
                <a:moveTo>
                  <a:pt x="934659" y="10178645"/>
                </a:moveTo>
                <a:lnTo>
                  <a:pt x="598290" y="10178645"/>
                </a:lnTo>
                <a:lnTo>
                  <a:pt x="598290" y="10529192"/>
                </a:lnTo>
                <a:lnTo>
                  <a:pt x="934659" y="10529192"/>
                </a:lnTo>
                <a:close/>
                <a:moveTo>
                  <a:pt x="934659" y="9813518"/>
                </a:moveTo>
                <a:lnTo>
                  <a:pt x="598290" y="9813518"/>
                </a:lnTo>
                <a:lnTo>
                  <a:pt x="598290" y="10164065"/>
                </a:lnTo>
                <a:lnTo>
                  <a:pt x="934659" y="10164065"/>
                </a:lnTo>
                <a:close/>
                <a:moveTo>
                  <a:pt x="934659" y="9448390"/>
                </a:moveTo>
                <a:lnTo>
                  <a:pt x="598290" y="9448390"/>
                </a:lnTo>
                <a:lnTo>
                  <a:pt x="598290" y="9798938"/>
                </a:lnTo>
                <a:lnTo>
                  <a:pt x="934659" y="9798938"/>
                </a:lnTo>
                <a:close/>
                <a:moveTo>
                  <a:pt x="934659" y="9083262"/>
                </a:moveTo>
                <a:lnTo>
                  <a:pt x="598290" y="9083262"/>
                </a:lnTo>
                <a:lnTo>
                  <a:pt x="598290" y="9433810"/>
                </a:lnTo>
                <a:lnTo>
                  <a:pt x="934659" y="9433810"/>
                </a:lnTo>
                <a:close/>
                <a:moveTo>
                  <a:pt x="934659" y="8718135"/>
                </a:moveTo>
                <a:lnTo>
                  <a:pt x="598290" y="8718135"/>
                </a:lnTo>
                <a:lnTo>
                  <a:pt x="598290" y="9068682"/>
                </a:lnTo>
                <a:lnTo>
                  <a:pt x="934659" y="9068682"/>
                </a:lnTo>
                <a:close/>
                <a:moveTo>
                  <a:pt x="934659" y="8353008"/>
                </a:moveTo>
                <a:lnTo>
                  <a:pt x="598290" y="8353008"/>
                </a:lnTo>
                <a:lnTo>
                  <a:pt x="598290" y="8703555"/>
                </a:lnTo>
                <a:lnTo>
                  <a:pt x="934659" y="8703555"/>
                </a:lnTo>
                <a:close/>
                <a:moveTo>
                  <a:pt x="934659" y="7987881"/>
                </a:moveTo>
                <a:lnTo>
                  <a:pt x="598290" y="7987881"/>
                </a:lnTo>
                <a:lnTo>
                  <a:pt x="598290" y="8338428"/>
                </a:lnTo>
                <a:lnTo>
                  <a:pt x="934659" y="8338428"/>
                </a:lnTo>
                <a:close/>
                <a:moveTo>
                  <a:pt x="934659" y="7622754"/>
                </a:moveTo>
                <a:lnTo>
                  <a:pt x="598290" y="7622754"/>
                </a:lnTo>
                <a:lnTo>
                  <a:pt x="598290" y="7973301"/>
                </a:lnTo>
                <a:lnTo>
                  <a:pt x="934659" y="7973301"/>
                </a:lnTo>
                <a:close/>
                <a:moveTo>
                  <a:pt x="934659" y="7257625"/>
                </a:moveTo>
                <a:lnTo>
                  <a:pt x="598290" y="7257625"/>
                </a:lnTo>
                <a:lnTo>
                  <a:pt x="598290" y="7608174"/>
                </a:lnTo>
                <a:lnTo>
                  <a:pt x="934659" y="7608174"/>
                </a:lnTo>
                <a:close/>
                <a:moveTo>
                  <a:pt x="934659" y="6892501"/>
                </a:moveTo>
                <a:lnTo>
                  <a:pt x="598290" y="6892501"/>
                </a:lnTo>
                <a:lnTo>
                  <a:pt x="598290" y="7243044"/>
                </a:lnTo>
                <a:lnTo>
                  <a:pt x="934659" y="7243044"/>
                </a:lnTo>
                <a:close/>
                <a:moveTo>
                  <a:pt x="934659" y="6527374"/>
                </a:moveTo>
                <a:lnTo>
                  <a:pt x="598290" y="6527374"/>
                </a:lnTo>
                <a:lnTo>
                  <a:pt x="598290" y="6877920"/>
                </a:lnTo>
                <a:lnTo>
                  <a:pt x="934659" y="6877920"/>
                </a:lnTo>
                <a:close/>
                <a:moveTo>
                  <a:pt x="934659" y="6187383"/>
                </a:moveTo>
                <a:lnTo>
                  <a:pt x="598291" y="6187383"/>
                </a:lnTo>
                <a:lnTo>
                  <a:pt x="598291" y="6357302"/>
                </a:lnTo>
                <a:lnTo>
                  <a:pt x="598290" y="6357302"/>
                </a:lnTo>
                <a:lnTo>
                  <a:pt x="598290" y="6512794"/>
                </a:lnTo>
                <a:lnTo>
                  <a:pt x="934659" y="6512794"/>
                </a:lnTo>
                <a:close/>
                <a:moveTo>
                  <a:pt x="934660" y="5822255"/>
                </a:moveTo>
                <a:lnTo>
                  <a:pt x="598291" y="5822255"/>
                </a:lnTo>
                <a:lnTo>
                  <a:pt x="598291" y="6172803"/>
                </a:lnTo>
                <a:lnTo>
                  <a:pt x="934660" y="6172803"/>
                </a:lnTo>
                <a:close/>
                <a:moveTo>
                  <a:pt x="934660" y="5457129"/>
                </a:moveTo>
                <a:lnTo>
                  <a:pt x="598291" y="5457129"/>
                </a:lnTo>
                <a:lnTo>
                  <a:pt x="598291" y="5807676"/>
                </a:lnTo>
                <a:lnTo>
                  <a:pt x="934660" y="5807676"/>
                </a:lnTo>
                <a:close/>
                <a:moveTo>
                  <a:pt x="934660" y="5092001"/>
                </a:moveTo>
                <a:lnTo>
                  <a:pt x="598291" y="5092001"/>
                </a:lnTo>
                <a:lnTo>
                  <a:pt x="598291" y="5442548"/>
                </a:lnTo>
                <a:lnTo>
                  <a:pt x="934660" y="5442548"/>
                </a:lnTo>
                <a:close/>
                <a:moveTo>
                  <a:pt x="934660" y="4726873"/>
                </a:moveTo>
                <a:lnTo>
                  <a:pt x="598291" y="4726873"/>
                </a:lnTo>
                <a:lnTo>
                  <a:pt x="598291" y="5077421"/>
                </a:lnTo>
                <a:lnTo>
                  <a:pt x="934660" y="5077421"/>
                </a:lnTo>
                <a:close/>
                <a:moveTo>
                  <a:pt x="934660" y="4361745"/>
                </a:moveTo>
                <a:lnTo>
                  <a:pt x="598291" y="4361745"/>
                </a:lnTo>
                <a:lnTo>
                  <a:pt x="598291" y="4712293"/>
                </a:lnTo>
                <a:lnTo>
                  <a:pt x="934660" y="4712293"/>
                </a:lnTo>
                <a:close/>
                <a:moveTo>
                  <a:pt x="934660" y="3996618"/>
                </a:moveTo>
                <a:lnTo>
                  <a:pt x="598291" y="3996618"/>
                </a:lnTo>
                <a:lnTo>
                  <a:pt x="598291" y="4347165"/>
                </a:lnTo>
                <a:lnTo>
                  <a:pt x="934660" y="4347165"/>
                </a:lnTo>
                <a:close/>
                <a:moveTo>
                  <a:pt x="934660" y="3631491"/>
                </a:moveTo>
                <a:lnTo>
                  <a:pt x="598291" y="3631491"/>
                </a:lnTo>
                <a:lnTo>
                  <a:pt x="598291" y="3982038"/>
                </a:lnTo>
                <a:lnTo>
                  <a:pt x="934660" y="3982038"/>
                </a:lnTo>
                <a:close/>
                <a:moveTo>
                  <a:pt x="934660" y="3266363"/>
                </a:moveTo>
                <a:lnTo>
                  <a:pt x="598291" y="3266363"/>
                </a:lnTo>
                <a:lnTo>
                  <a:pt x="598291" y="3616911"/>
                </a:lnTo>
                <a:lnTo>
                  <a:pt x="934660" y="3616911"/>
                </a:lnTo>
                <a:close/>
                <a:moveTo>
                  <a:pt x="934660" y="2901235"/>
                </a:moveTo>
                <a:lnTo>
                  <a:pt x="598291" y="2901235"/>
                </a:lnTo>
                <a:lnTo>
                  <a:pt x="598291" y="3251783"/>
                </a:lnTo>
                <a:lnTo>
                  <a:pt x="934660" y="3251783"/>
                </a:lnTo>
                <a:close/>
                <a:moveTo>
                  <a:pt x="934660" y="2536108"/>
                </a:moveTo>
                <a:lnTo>
                  <a:pt x="598291" y="2536108"/>
                </a:lnTo>
                <a:lnTo>
                  <a:pt x="598291" y="2886655"/>
                </a:lnTo>
                <a:lnTo>
                  <a:pt x="934660" y="2886655"/>
                </a:lnTo>
                <a:close/>
                <a:moveTo>
                  <a:pt x="934660" y="2170981"/>
                </a:moveTo>
                <a:lnTo>
                  <a:pt x="598291" y="2170981"/>
                </a:lnTo>
                <a:lnTo>
                  <a:pt x="598291" y="2521528"/>
                </a:lnTo>
                <a:lnTo>
                  <a:pt x="934660" y="2521528"/>
                </a:lnTo>
                <a:close/>
                <a:moveTo>
                  <a:pt x="934660" y="1805854"/>
                </a:moveTo>
                <a:lnTo>
                  <a:pt x="598291" y="1805854"/>
                </a:lnTo>
                <a:lnTo>
                  <a:pt x="598291" y="2156401"/>
                </a:lnTo>
                <a:lnTo>
                  <a:pt x="934660" y="2156401"/>
                </a:lnTo>
                <a:close/>
                <a:moveTo>
                  <a:pt x="934660" y="1440727"/>
                </a:moveTo>
                <a:lnTo>
                  <a:pt x="598291" y="1440727"/>
                </a:lnTo>
                <a:lnTo>
                  <a:pt x="598291" y="1791274"/>
                </a:lnTo>
                <a:lnTo>
                  <a:pt x="934660" y="1791274"/>
                </a:lnTo>
                <a:close/>
                <a:moveTo>
                  <a:pt x="934660" y="1075598"/>
                </a:moveTo>
                <a:lnTo>
                  <a:pt x="598291" y="1075598"/>
                </a:lnTo>
                <a:lnTo>
                  <a:pt x="598291" y="1426147"/>
                </a:lnTo>
                <a:lnTo>
                  <a:pt x="934660" y="1426147"/>
                </a:lnTo>
                <a:close/>
                <a:moveTo>
                  <a:pt x="934660" y="710474"/>
                </a:moveTo>
                <a:lnTo>
                  <a:pt x="598291" y="710474"/>
                </a:lnTo>
                <a:lnTo>
                  <a:pt x="598291" y="1061017"/>
                </a:lnTo>
                <a:lnTo>
                  <a:pt x="934660" y="1061017"/>
                </a:lnTo>
                <a:close/>
                <a:moveTo>
                  <a:pt x="934660" y="345347"/>
                </a:moveTo>
                <a:lnTo>
                  <a:pt x="598291" y="345347"/>
                </a:lnTo>
                <a:lnTo>
                  <a:pt x="598291" y="695893"/>
                </a:lnTo>
                <a:lnTo>
                  <a:pt x="934660" y="695893"/>
                </a:lnTo>
                <a:close/>
                <a:moveTo>
                  <a:pt x="1286249" y="12004282"/>
                </a:moveTo>
                <a:lnTo>
                  <a:pt x="949879" y="12004282"/>
                </a:lnTo>
                <a:lnTo>
                  <a:pt x="949879" y="12354830"/>
                </a:lnTo>
                <a:lnTo>
                  <a:pt x="1286249" y="12354830"/>
                </a:lnTo>
                <a:close/>
                <a:moveTo>
                  <a:pt x="1286249" y="11639155"/>
                </a:moveTo>
                <a:lnTo>
                  <a:pt x="949879" y="11639155"/>
                </a:lnTo>
                <a:lnTo>
                  <a:pt x="949879" y="11989703"/>
                </a:lnTo>
                <a:lnTo>
                  <a:pt x="1286249" y="11989703"/>
                </a:lnTo>
                <a:close/>
                <a:moveTo>
                  <a:pt x="1286249" y="11274028"/>
                </a:moveTo>
                <a:lnTo>
                  <a:pt x="949879" y="11274028"/>
                </a:lnTo>
                <a:lnTo>
                  <a:pt x="949879" y="11624575"/>
                </a:lnTo>
                <a:lnTo>
                  <a:pt x="1286249" y="11624575"/>
                </a:lnTo>
                <a:close/>
                <a:moveTo>
                  <a:pt x="1286249" y="10908900"/>
                </a:moveTo>
                <a:lnTo>
                  <a:pt x="949879" y="10908900"/>
                </a:lnTo>
                <a:lnTo>
                  <a:pt x="949879" y="11259448"/>
                </a:lnTo>
                <a:lnTo>
                  <a:pt x="1286249" y="11259448"/>
                </a:lnTo>
                <a:close/>
                <a:moveTo>
                  <a:pt x="1286249" y="10543772"/>
                </a:moveTo>
                <a:lnTo>
                  <a:pt x="949879" y="10543772"/>
                </a:lnTo>
                <a:lnTo>
                  <a:pt x="949879" y="10894320"/>
                </a:lnTo>
                <a:lnTo>
                  <a:pt x="1286249" y="10894320"/>
                </a:lnTo>
                <a:close/>
                <a:moveTo>
                  <a:pt x="1286249" y="10178645"/>
                </a:moveTo>
                <a:lnTo>
                  <a:pt x="949879" y="10178645"/>
                </a:lnTo>
                <a:lnTo>
                  <a:pt x="949879" y="10529192"/>
                </a:lnTo>
                <a:lnTo>
                  <a:pt x="1286249" y="10529192"/>
                </a:lnTo>
                <a:close/>
                <a:moveTo>
                  <a:pt x="1286249" y="9813518"/>
                </a:moveTo>
                <a:lnTo>
                  <a:pt x="949880" y="9813518"/>
                </a:lnTo>
                <a:lnTo>
                  <a:pt x="949879" y="10164065"/>
                </a:lnTo>
                <a:lnTo>
                  <a:pt x="1286249" y="10164065"/>
                </a:lnTo>
                <a:close/>
                <a:moveTo>
                  <a:pt x="1286249" y="9448390"/>
                </a:moveTo>
                <a:lnTo>
                  <a:pt x="949880" y="9448390"/>
                </a:lnTo>
                <a:lnTo>
                  <a:pt x="949880" y="9798938"/>
                </a:lnTo>
                <a:lnTo>
                  <a:pt x="1286249" y="9798938"/>
                </a:lnTo>
                <a:close/>
                <a:moveTo>
                  <a:pt x="1286249" y="9083262"/>
                </a:moveTo>
                <a:lnTo>
                  <a:pt x="949880" y="9083262"/>
                </a:lnTo>
                <a:lnTo>
                  <a:pt x="949880" y="9433810"/>
                </a:lnTo>
                <a:lnTo>
                  <a:pt x="1286249" y="9433810"/>
                </a:lnTo>
                <a:close/>
                <a:moveTo>
                  <a:pt x="1286249" y="8718135"/>
                </a:moveTo>
                <a:lnTo>
                  <a:pt x="949880" y="8718135"/>
                </a:lnTo>
                <a:lnTo>
                  <a:pt x="949880" y="9068682"/>
                </a:lnTo>
                <a:lnTo>
                  <a:pt x="1286249" y="9068682"/>
                </a:lnTo>
                <a:close/>
                <a:moveTo>
                  <a:pt x="1286249" y="8353008"/>
                </a:moveTo>
                <a:lnTo>
                  <a:pt x="949880" y="8353008"/>
                </a:lnTo>
                <a:lnTo>
                  <a:pt x="949880" y="8703555"/>
                </a:lnTo>
                <a:lnTo>
                  <a:pt x="1286249" y="8703555"/>
                </a:lnTo>
                <a:close/>
                <a:moveTo>
                  <a:pt x="1286249" y="7987881"/>
                </a:moveTo>
                <a:lnTo>
                  <a:pt x="949880" y="7987881"/>
                </a:lnTo>
                <a:lnTo>
                  <a:pt x="949880" y="8338428"/>
                </a:lnTo>
                <a:lnTo>
                  <a:pt x="1286249" y="8338428"/>
                </a:lnTo>
                <a:close/>
                <a:moveTo>
                  <a:pt x="1286249" y="7622754"/>
                </a:moveTo>
                <a:lnTo>
                  <a:pt x="949880" y="7622754"/>
                </a:lnTo>
                <a:lnTo>
                  <a:pt x="949880" y="7973301"/>
                </a:lnTo>
                <a:lnTo>
                  <a:pt x="1286249" y="7973301"/>
                </a:lnTo>
                <a:close/>
                <a:moveTo>
                  <a:pt x="1286249" y="7257625"/>
                </a:moveTo>
                <a:lnTo>
                  <a:pt x="949879" y="7257625"/>
                </a:lnTo>
                <a:lnTo>
                  <a:pt x="949880" y="7608174"/>
                </a:lnTo>
                <a:lnTo>
                  <a:pt x="1286249" y="7608174"/>
                </a:lnTo>
                <a:close/>
                <a:moveTo>
                  <a:pt x="1286249" y="6892501"/>
                </a:moveTo>
                <a:lnTo>
                  <a:pt x="949879" y="6892501"/>
                </a:lnTo>
                <a:lnTo>
                  <a:pt x="949879" y="7243044"/>
                </a:lnTo>
                <a:lnTo>
                  <a:pt x="1286249" y="7243044"/>
                </a:lnTo>
                <a:close/>
                <a:moveTo>
                  <a:pt x="1286249" y="6527374"/>
                </a:moveTo>
                <a:lnTo>
                  <a:pt x="949879" y="6527374"/>
                </a:lnTo>
                <a:lnTo>
                  <a:pt x="949879" y="6877920"/>
                </a:lnTo>
                <a:lnTo>
                  <a:pt x="1286249" y="6877920"/>
                </a:lnTo>
                <a:close/>
                <a:moveTo>
                  <a:pt x="1286249" y="6187383"/>
                </a:moveTo>
                <a:lnTo>
                  <a:pt x="949880" y="6187383"/>
                </a:lnTo>
                <a:lnTo>
                  <a:pt x="949880" y="6357302"/>
                </a:lnTo>
                <a:lnTo>
                  <a:pt x="949879" y="6357302"/>
                </a:lnTo>
                <a:lnTo>
                  <a:pt x="949879" y="6512794"/>
                </a:lnTo>
                <a:lnTo>
                  <a:pt x="1286249" y="6512794"/>
                </a:lnTo>
                <a:close/>
                <a:moveTo>
                  <a:pt x="1286250" y="5822255"/>
                </a:moveTo>
                <a:lnTo>
                  <a:pt x="949880" y="5822255"/>
                </a:lnTo>
                <a:lnTo>
                  <a:pt x="949880" y="6172803"/>
                </a:lnTo>
                <a:lnTo>
                  <a:pt x="1286250" y="6172803"/>
                </a:lnTo>
                <a:close/>
                <a:moveTo>
                  <a:pt x="1286250" y="5457129"/>
                </a:moveTo>
                <a:lnTo>
                  <a:pt x="949880" y="5457129"/>
                </a:lnTo>
                <a:lnTo>
                  <a:pt x="949880" y="5807676"/>
                </a:lnTo>
                <a:lnTo>
                  <a:pt x="1286250" y="5807676"/>
                </a:lnTo>
                <a:close/>
                <a:moveTo>
                  <a:pt x="1286250" y="5092001"/>
                </a:moveTo>
                <a:lnTo>
                  <a:pt x="949880" y="5092001"/>
                </a:lnTo>
                <a:lnTo>
                  <a:pt x="949880" y="5442548"/>
                </a:lnTo>
                <a:lnTo>
                  <a:pt x="1286250" y="5442548"/>
                </a:lnTo>
                <a:close/>
                <a:moveTo>
                  <a:pt x="1286250" y="4726873"/>
                </a:moveTo>
                <a:lnTo>
                  <a:pt x="949880" y="4726873"/>
                </a:lnTo>
                <a:lnTo>
                  <a:pt x="949880" y="5077421"/>
                </a:lnTo>
                <a:lnTo>
                  <a:pt x="1286250" y="5077421"/>
                </a:lnTo>
                <a:close/>
                <a:moveTo>
                  <a:pt x="1286250" y="4361745"/>
                </a:moveTo>
                <a:lnTo>
                  <a:pt x="949880" y="4361745"/>
                </a:lnTo>
                <a:lnTo>
                  <a:pt x="949880" y="4712293"/>
                </a:lnTo>
                <a:lnTo>
                  <a:pt x="1286250" y="4712293"/>
                </a:lnTo>
                <a:close/>
                <a:moveTo>
                  <a:pt x="1286250" y="3996618"/>
                </a:moveTo>
                <a:lnTo>
                  <a:pt x="949880" y="3996618"/>
                </a:lnTo>
                <a:lnTo>
                  <a:pt x="949880" y="4347165"/>
                </a:lnTo>
                <a:lnTo>
                  <a:pt x="1286250" y="4347165"/>
                </a:lnTo>
                <a:close/>
                <a:moveTo>
                  <a:pt x="1286250" y="3631491"/>
                </a:moveTo>
                <a:lnTo>
                  <a:pt x="949881" y="3631491"/>
                </a:lnTo>
                <a:lnTo>
                  <a:pt x="949880" y="3982038"/>
                </a:lnTo>
                <a:lnTo>
                  <a:pt x="1286250" y="3982038"/>
                </a:lnTo>
                <a:close/>
                <a:moveTo>
                  <a:pt x="1286250" y="3266363"/>
                </a:moveTo>
                <a:lnTo>
                  <a:pt x="949881" y="3266363"/>
                </a:lnTo>
                <a:lnTo>
                  <a:pt x="949881" y="3616911"/>
                </a:lnTo>
                <a:lnTo>
                  <a:pt x="1286250" y="3616911"/>
                </a:lnTo>
                <a:close/>
                <a:moveTo>
                  <a:pt x="1286250" y="2901235"/>
                </a:moveTo>
                <a:lnTo>
                  <a:pt x="949881" y="2901235"/>
                </a:lnTo>
                <a:lnTo>
                  <a:pt x="949881" y="3251783"/>
                </a:lnTo>
                <a:lnTo>
                  <a:pt x="1286250" y="3251783"/>
                </a:lnTo>
                <a:close/>
                <a:moveTo>
                  <a:pt x="1286250" y="2536108"/>
                </a:moveTo>
                <a:lnTo>
                  <a:pt x="949881" y="2536108"/>
                </a:lnTo>
                <a:lnTo>
                  <a:pt x="949881" y="2886655"/>
                </a:lnTo>
                <a:lnTo>
                  <a:pt x="1286250" y="2886655"/>
                </a:lnTo>
                <a:close/>
                <a:moveTo>
                  <a:pt x="1286250" y="2170981"/>
                </a:moveTo>
                <a:lnTo>
                  <a:pt x="949881" y="2170981"/>
                </a:lnTo>
                <a:lnTo>
                  <a:pt x="949881" y="2521528"/>
                </a:lnTo>
                <a:lnTo>
                  <a:pt x="1286250" y="2521528"/>
                </a:lnTo>
                <a:close/>
                <a:moveTo>
                  <a:pt x="1286250" y="1805854"/>
                </a:moveTo>
                <a:lnTo>
                  <a:pt x="949881" y="1805854"/>
                </a:lnTo>
                <a:lnTo>
                  <a:pt x="949881" y="2156401"/>
                </a:lnTo>
                <a:lnTo>
                  <a:pt x="1286250" y="2156401"/>
                </a:lnTo>
                <a:close/>
                <a:moveTo>
                  <a:pt x="1286250" y="1440727"/>
                </a:moveTo>
                <a:lnTo>
                  <a:pt x="949881" y="1440727"/>
                </a:lnTo>
                <a:lnTo>
                  <a:pt x="949881" y="1791274"/>
                </a:lnTo>
                <a:lnTo>
                  <a:pt x="1286250" y="1791274"/>
                </a:lnTo>
                <a:close/>
                <a:moveTo>
                  <a:pt x="1286250" y="1075598"/>
                </a:moveTo>
                <a:lnTo>
                  <a:pt x="949880" y="1075598"/>
                </a:lnTo>
                <a:lnTo>
                  <a:pt x="949881" y="1426147"/>
                </a:lnTo>
                <a:lnTo>
                  <a:pt x="1286250" y="1426147"/>
                </a:lnTo>
                <a:close/>
                <a:moveTo>
                  <a:pt x="1286250" y="710474"/>
                </a:moveTo>
                <a:lnTo>
                  <a:pt x="949880" y="710474"/>
                </a:lnTo>
                <a:lnTo>
                  <a:pt x="949880" y="1061017"/>
                </a:lnTo>
                <a:lnTo>
                  <a:pt x="1286250" y="1061017"/>
                </a:lnTo>
                <a:close/>
                <a:moveTo>
                  <a:pt x="1286250" y="345347"/>
                </a:moveTo>
                <a:lnTo>
                  <a:pt x="949880" y="345347"/>
                </a:lnTo>
                <a:lnTo>
                  <a:pt x="949880" y="695893"/>
                </a:lnTo>
                <a:lnTo>
                  <a:pt x="1286250" y="695893"/>
                </a:lnTo>
                <a:close/>
                <a:moveTo>
                  <a:pt x="1637839" y="12004284"/>
                </a:moveTo>
                <a:lnTo>
                  <a:pt x="1301469" y="12004282"/>
                </a:lnTo>
                <a:lnTo>
                  <a:pt x="1301469" y="12354830"/>
                </a:lnTo>
                <a:lnTo>
                  <a:pt x="1637839" y="12354830"/>
                </a:lnTo>
                <a:close/>
                <a:moveTo>
                  <a:pt x="1637839" y="11639156"/>
                </a:moveTo>
                <a:lnTo>
                  <a:pt x="1301469" y="11639155"/>
                </a:lnTo>
                <a:lnTo>
                  <a:pt x="1301469" y="11989703"/>
                </a:lnTo>
                <a:lnTo>
                  <a:pt x="1637839" y="11989703"/>
                </a:lnTo>
                <a:close/>
                <a:moveTo>
                  <a:pt x="1637839" y="11274028"/>
                </a:moveTo>
                <a:lnTo>
                  <a:pt x="1301469" y="11274028"/>
                </a:lnTo>
                <a:lnTo>
                  <a:pt x="1301469" y="11624575"/>
                </a:lnTo>
                <a:lnTo>
                  <a:pt x="1637839" y="11624575"/>
                </a:lnTo>
                <a:close/>
                <a:moveTo>
                  <a:pt x="1637839" y="10908901"/>
                </a:moveTo>
                <a:lnTo>
                  <a:pt x="1301469" y="10908900"/>
                </a:lnTo>
                <a:lnTo>
                  <a:pt x="1301469" y="11259448"/>
                </a:lnTo>
                <a:lnTo>
                  <a:pt x="1637839" y="11259448"/>
                </a:lnTo>
                <a:close/>
                <a:moveTo>
                  <a:pt x="1637839" y="10543773"/>
                </a:moveTo>
                <a:lnTo>
                  <a:pt x="1301469" y="10543772"/>
                </a:lnTo>
                <a:lnTo>
                  <a:pt x="1301469" y="10894320"/>
                </a:lnTo>
                <a:lnTo>
                  <a:pt x="1637839" y="10894320"/>
                </a:lnTo>
                <a:close/>
                <a:moveTo>
                  <a:pt x="1637839" y="10178645"/>
                </a:moveTo>
                <a:lnTo>
                  <a:pt x="1301469" y="10178645"/>
                </a:lnTo>
                <a:lnTo>
                  <a:pt x="1301469" y="10529192"/>
                </a:lnTo>
                <a:lnTo>
                  <a:pt x="1637839" y="10529192"/>
                </a:lnTo>
                <a:close/>
                <a:moveTo>
                  <a:pt x="1637839" y="9813518"/>
                </a:moveTo>
                <a:lnTo>
                  <a:pt x="1301470" y="9813518"/>
                </a:lnTo>
                <a:lnTo>
                  <a:pt x="1301469" y="10164065"/>
                </a:lnTo>
                <a:lnTo>
                  <a:pt x="1637839" y="10164065"/>
                </a:lnTo>
                <a:close/>
                <a:moveTo>
                  <a:pt x="1637839" y="9448390"/>
                </a:moveTo>
                <a:lnTo>
                  <a:pt x="1301470" y="9448390"/>
                </a:lnTo>
                <a:lnTo>
                  <a:pt x="1301470" y="9798938"/>
                </a:lnTo>
                <a:lnTo>
                  <a:pt x="1637839" y="9798938"/>
                </a:lnTo>
                <a:close/>
                <a:moveTo>
                  <a:pt x="1637839" y="9083262"/>
                </a:moveTo>
                <a:lnTo>
                  <a:pt x="1301470" y="9083262"/>
                </a:lnTo>
                <a:lnTo>
                  <a:pt x="1301470" y="9433810"/>
                </a:lnTo>
                <a:lnTo>
                  <a:pt x="1637839" y="9433810"/>
                </a:lnTo>
                <a:close/>
                <a:moveTo>
                  <a:pt x="1637839" y="8718135"/>
                </a:moveTo>
                <a:lnTo>
                  <a:pt x="1301470" y="8718135"/>
                </a:lnTo>
                <a:lnTo>
                  <a:pt x="1301470" y="9068682"/>
                </a:lnTo>
                <a:lnTo>
                  <a:pt x="1637839" y="9068682"/>
                </a:lnTo>
                <a:close/>
                <a:moveTo>
                  <a:pt x="1637839" y="8353008"/>
                </a:moveTo>
                <a:lnTo>
                  <a:pt x="1301470" y="8353008"/>
                </a:lnTo>
                <a:lnTo>
                  <a:pt x="1301470" y="8703555"/>
                </a:lnTo>
                <a:lnTo>
                  <a:pt x="1637839" y="8703555"/>
                </a:lnTo>
                <a:close/>
                <a:moveTo>
                  <a:pt x="1637839" y="7987881"/>
                </a:moveTo>
                <a:lnTo>
                  <a:pt x="1301470" y="7987881"/>
                </a:lnTo>
                <a:lnTo>
                  <a:pt x="1301470" y="8338428"/>
                </a:lnTo>
                <a:lnTo>
                  <a:pt x="1637839" y="8338428"/>
                </a:lnTo>
                <a:close/>
                <a:moveTo>
                  <a:pt x="1637839" y="7622754"/>
                </a:moveTo>
                <a:lnTo>
                  <a:pt x="1301470" y="7622754"/>
                </a:lnTo>
                <a:lnTo>
                  <a:pt x="1301470" y="7973301"/>
                </a:lnTo>
                <a:lnTo>
                  <a:pt x="1637839" y="7973301"/>
                </a:lnTo>
                <a:close/>
                <a:moveTo>
                  <a:pt x="1637839" y="7257625"/>
                </a:moveTo>
                <a:lnTo>
                  <a:pt x="1301470" y="7257625"/>
                </a:lnTo>
                <a:lnTo>
                  <a:pt x="1301470" y="7608174"/>
                </a:lnTo>
                <a:lnTo>
                  <a:pt x="1637839" y="7608174"/>
                </a:lnTo>
                <a:close/>
                <a:moveTo>
                  <a:pt x="1637839" y="6892501"/>
                </a:moveTo>
                <a:lnTo>
                  <a:pt x="1301469" y="6892501"/>
                </a:lnTo>
                <a:lnTo>
                  <a:pt x="1301470" y="7243044"/>
                </a:lnTo>
                <a:lnTo>
                  <a:pt x="1637839" y="7243044"/>
                </a:lnTo>
                <a:close/>
                <a:moveTo>
                  <a:pt x="1637839" y="6527374"/>
                </a:moveTo>
                <a:lnTo>
                  <a:pt x="1301469" y="6527374"/>
                </a:lnTo>
                <a:lnTo>
                  <a:pt x="1301469" y="6877920"/>
                </a:lnTo>
                <a:lnTo>
                  <a:pt x="1637839" y="6877920"/>
                </a:lnTo>
                <a:close/>
                <a:moveTo>
                  <a:pt x="1637839" y="6187385"/>
                </a:moveTo>
                <a:lnTo>
                  <a:pt x="1301470" y="6187383"/>
                </a:lnTo>
                <a:lnTo>
                  <a:pt x="1301470" y="6357302"/>
                </a:lnTo>
                <a:lnTo>
                  <a:pt x="1301469" y="6357302"/>
                </a:lnTo>
                <a:lnTo>
                  <a:pt x="1301469" y="6512794"/>
                </a:lnTo>
                <a:lnTo>
                  <a:pt x="1637839" y="6512794"/>
                </a:lnTo>
                <a:close/>
                <a:moveTo>
                  <a:pt x="1637840" y="5822257"/>
                </a:moveTo>
                <a:lnTo>
                  <a:pt x="1301470" y="5822255"/>
                </a:lnTo>
                <a:lnTo>
                  <a:pt x="1301470" y="6172803"/>
                </a:lnTo>
                <a:lnTo>
                  <a:pt x="1637840" y="6172803"/>
                </a:lnTo>
                <a:close/>
                <a:moveTo>
                  <a:pt x="1637840" y="5457129"/>
                </a:moveTo>
                <a:lnTo>
                  <a:pt x="1301470" y="5457129"/>
                </a:lnTo>
                <a:lnTo>
                  <a:pt x="1301470" y="5807676"/>
                </a:lnTo>
                <a:lnTo>
                  <a:pt x="1637840" y="5807676"/>
                </a:lnTo>
                <a:close/>
                <a:moveTo>
                  <a:pt x="1637840" y="5092001"/>
                </a:moveTo>
                <a:lnTo>
                  <a:pt x="1301470" y="5092001"/>
                </a:lnTo>
                <a:lnTo>
                  <a:pt x="1301470" y="5442548"/>
                </a:lnTo>
                <a:lnTo>
                  <a:pt x="1637840" y="5442548"/>
                </a:lnTo>
                <a:close/>
                <a:moveTo>
                  <a:pt x="1637840" y="4726874"/>
                </a:moveTo>
                <a:lnTo>
                  <a:pt x="1301470" y="4726873"/>
                </a:lnTo>
                <a:lnTo>
                  <a:pt x="1301470" y="5077421"/>
                </a:lnTo>
                <a:lnTo>
                  <a:pt x="1637840" y="5077421"/>
                </a:lnTo>
                <a:close/>
                <a:moveTo>
                  <a:pt x="1637840" y="4361746"/>
                </a:moveTo>
                <a:lnTo>
                  <a:pt x="1301470" y="4361745"/>
                </a:lnTo>
                <a:lnTo>
                  <a:pt x="1301470" y="4712293"/>
                </a:lnTo>
                <a:lnTo>
                  <a:pt x="1637840" y="4712293"/>
                </a:lnTo>
                <a:close/>
                <a:moveTo>
                  <a:pt x="1637840" y="3996618"/>
                </a:moveTo>
                <a:lnTo>
                  <a:pt x="1301470" y="3996618"/>
                </a:lnTo>
                <a:lnTo>
                  <a:pt x="1301470" y="4347165"/>
                </a:lnTo>
                <a:lnTo>
                  <a:pt x="1637840" y="4347165"/>
                </a:lnTo>
                <a:close/>
                <a:moveTo>
                  <a:pt x="1637840" y="3631491"/>
                </a:moveTo>
                <a:lnTo>
                  <a:pt x="1301471" y="3631491"/>
                </a:lnTo>
                <a:lnTo>
                  <a:pt x="1301470" y="3982038"/>
                </a:lnTo>
                <a:lnTo>
                  <a:pt x="1637840" y="3982038"/>
                </a:lnTo>
                <a:close/>
                <a:moveTo>
                  <a:pt x="1637840" y="3266363"/>
                </a:moveTo>
                <a:lnTo>
                  <a:pt x="1301471" y="3266363"/>
                </a:lnTo>
                <a:lnTo>
                  <a:pt x="1301471" y="3616911"/>
                </a:lnTo>
                <a:lnTo>
                  <a:pt x="1637840" y="3616911"/>
                </a:lnTo>
                <a:close/>
                <a:moveTo>
                  <a:pt x="1637840" y="2901235"/>
                </a:moveTo>
                <a:lnTo>
                  <a:pt x="1301471" y="2901235"/>
                </a:lnTo>
                <a:lnTo>
                  <a:pt x="1301471" y="3251783"/>
                </a:lnTo>
                <a:lnTo>
                  <a:pt x="1637840" y="3251783"/>
                </a:lnTo>
                <a:close/>
                <a:moveTo>
                  <a:pt x="1637840" y="2536108"/>
                </a:moveTo>
                <a:lnTo>
                  <a:pt x="1301471" y="2536108"/>
                </a:lnTo>
                <a:lnTo>
                  <a:pt x="1301471" y="2886655"/>
                </a:lnTo>
                <a:lnTo>
                  <a:pt x="1637840" y="2886655"/>
                </a:lnTo>
                <a:close/>
                <a:moveTo>
                  <a:pt x="1637840" y="2170981"/>
                </a:moveTo>
                <a:lnTo>
                  <a:pt x="1301471" y="2170981"/>
                </a:lnTo>
                <a:lnTo>
                  <a:pt x="1301471" y="2521528"/>
                </a:lnTo>
                <a:lnTo>
                  <a:pt x="1637840" y="2521528"/>
                </a:lnTo>
                <a:close/>
                <a:moveTo>
                  <a:pt x="1637840" y="1805854"/>
                </a:moveTo>
                <a:lnTo>
                  <a:pt x="1301471" y="1805854"/>
                </a:lnTo>
                <a:lnTo>
                  <a:pt x="1301471" y="2156401"/>
                </a:lnTo>
                <a:lnTo>
                  <a:pt x="1637840" y="2156401"/>
                </a:lnTo>
                <a:close/>
                <a:moveTo>
                  <a:pt x="1637840" y="1440727"/>
                </a:moveTo>
                <a:lnTo>
                  <a:pt x="1301471" y="1440727"/>
                </a:lnTo>
                <a:lnTo>
                  <a:pt x="1301471" y="1791274"/>
                </a:lnTo>
                <a:lnTo>
                  <a:pt x="1637840" y="1791274"/>
                </a:lnTo>
                <a:close/>
                <a:moveTo>
                  <a:pt x="1637840" y="1075598"/>
                </a:moveTo>
                <a:lnTo>
                  <a:pt x="1301471" y="1075598"/>
                </a:lnTo>
                <a:lnTo>
                  <a:pt x="1301471" y="1426147"/>
                </a:lnTo>
                <a:lnTo>
                  <a:pt x="1637840" y="1426147"/>
                </a:lnTo>
                <a:close/>
                <a:moveTo>
                  <a:pt x="1637840" y="710474"/>
                </a:moveTo>
                <a:lnTo>
                  <a:pt x="1301470" y="710474"/>
                </a:lnTo>
                <a:lnTo>
                  <a:pt x="1301471" y="1061017"/>
                </a:lnTo>
                <a:lnTo>
                  <a:pt x="1637840" y="1061017"/>
                </a:lnTo>
                <a:close/>
                <a:moveTo>
                  <a:pt x="1637840" y="345347"/>
                </a:moveTo>
                <a:lnTo>
                  <a:pt x="1301470" y="345347"/>
                </a:lnTo>
                <a:lnTo>
                  <a:pt x="1301470" y="695893"/>
                </a:lnTo>
                <a:lnTo>
                  <a:pt x="1637840" y="695893"/>
                </a:lnTo>
                <a:close/>
                <a:moveTo>
                  <a:pt x="1989429" y="12004284"/>
                </a:moveTo>
                <a:lnTo>
                  <a:pt x="1653059" y="12004284"/>
                </a:lnTo>
                <a:lnTo>
                  <a:pt x="1653059" y="12354830"/>
                </a:lnTo>
                <a:lnTo>
                  <a:pt x="1989429" y="12354830"/>
                </a:lnTo>
                <a:close/>
                <a:moveTo>
                  <a:pt x="1989429" y="11639156"/>
                </a:moveTo>
                <a:lnTo>
                  <a:pt x="1653059" y="11639156"/>
                </a:lnTo>
                <a:lnTo>
                  <a:pt x="1653059" y="11989703"/>
                </a:lnTo>
                <a:lnTo>
                  <a:pt x="1989429" y="11989703"/>
                </a:lnTo>
                <a:close/>
                <a:moveTo>
                  <a:pt x="1989429" y="11274028"/>
                </a:moveTo>
                <a:lnTo>
                  <a:pt x="1653059" y="11274028"/>
                </a:lnTo>
                <a:lnTo>
                  <a:pt x="1653059" y="11624575"/>
                </a:lnTo>
                <a:lnTo>
                  <a:pt x="1989429" y="11624575"/>
                </a:lnTo>
                <a:close/>
                <a:moveTo>
                  <a:pt x="1989429" y="10908901"/>
                </a:moveTo>
                <a:lnTo>
                  <a:pt x="1653059" y="10908901"/>
                </a:lnTo>
                <a:lnTo>
                  <a:pt x="1653059" y="11259448"/>
                </a:lnTo>
                <a:lnTo>
                  <a:pt x="1989429" y="11259448"/>
                </a:lnTo>
                <a:close/>
                <a:moveTo>
                  <a:pt x="1989429" y="10543773"/>
                </a:moveTo>
                <a:lnTo>
                  <a:pt x="1653059" y="10543773"/>
                </a:lnTo>
                <a:lnTo>
                  <a:pt x="1653059" y="10894320"/>
                </a:lnTo>
                <a:lnTo>
                  <a:pt x="1989429" y="10894320"/>
                </a:lnTo>
                <a:close/>
                <a:moveTo>
                  <a:pt x="1989429" y="10178645"/>
                </a:moveTo>
                <a:lnTo>
                  <a:pt x="1653059" y="10178645"/>
                </a:lnTo>
                <a:lnTo>
                  <a:pt x="1653059" y="10529192"/>
                </a:lnTo>
                <a:lnTo>
                  <a:pt x="1989429" y="10529192"/>
                </a:lnTo>
                <a:close/>
                <a:moveTo>
                  <a:pt x="1989429" y="9813518"/>
                </a:moveTo>
                <a:lnTo>
                  <a:pt x="1653059" y="9813518"/>
                </a:lnTo>
                <a:lnTo>
                  <a:pt x="1653059" y="10164065"/>
                </a:lnTo>
                <a:lnTo>
                  <a:pt x="1989429" y="10164065"/>
                </a:lnTo>
                <a:close/>
                <a:moveTo>
                  <a:pt x="1989429" y="9448390"/>
                </a:moveTo>
                <a:lnTo>
                  <a:pt x="1653059" y="9448390"/>
                </a:lnTo>
                <a:lnTo>
                  <a:pt x="1653059" y="9798938"/>
                </a:lnTo>
                <a:lnTo>
                  <a:pt x="1989429" y="9798938"/>
                </a:lnTo>
                <a:close/>
                <a:moveTo>
                  <a:pt x="1989429" y="9083262"/>
                </a:moveTo>
                <a:lnTo>
                  <a:pt x="1653059" y="9083262"/>
                </a:lnTo>
                <a:lnTo>
                  <a:pt x="1653059" y="9433810"/>
                </a:lnTo>
                <a:lnTo>
                  <a:pt x="1989429" y="9433810"/>
                </a:lnTo>
                <a:close/>
                <a:moveTo>
                  <a:pt x="1989429" y="8718135"/>
                </a:moveTo>
                <a:lnTo>
                  <a:pt x="1653059" y="8718135"/>
                </a:lnTo>
                <a:lnTo>
                  <a:pt x="1653059" y="9068682"/>
                </a:lnTo>
                <a:lnTo>
                  <a:pt x="1989429" y="9068682"/>
                </a:lnTo>
                <a:close/>
                <a:moveTo>
                  <a:pt x="1989429" y="8353008"/>
                </a:moveTo>
                <a:lnTo>
                  <a:pt x="1653059" y="8353008"/>
                </a:lnTo>
                <a:lnTo>
                  <a:pt x="1653059" y="8703555"/>
                </a:lnTo>
                <a:lnTo>
                  <a:pt x="1989429" y="8703555"/>
                </a:lnTo>
                <a:close/>
                <a:moveTo>
                  <a:pt x="1989429" y="7987881"/>
                </a:moveTo>
                <a:lnTo>
                  <a:pt x="1653059" y="7987881"/>
                </a:lnTo>
                <a:lnTo>
                  <a:pt x="1653059" y="8338428"/>
                </a:lnTo>
                <a:lnTo>
                  <a:pt x="1989429" y="8338428"/>
                </a:lnTo>
                <a:close/>
                <a:moveTo>
                  <a:pt x="1989429" y="7622754"/>
                </a:moveTo>
                <a:lnTo>
                  <a:pt x="1653059" y="7622754"/>
                </a:lnTo>
                <a:lnTo>
                  <a:pt x="1653059" y="7973301"/>
                </a:lnTo>
                <a:lnTo>
                  <a:pt x="1989429" y="7973301"/>
                </a:lnTo>
                <a:close/>
                <a:moveTo>
                  <a:pt x="1989429" y="7257625"/>
                </a:moveTo>
                <a:lnTo>
                  <a:pt x="1653059" y="7257625"/>
                </a:lnTo>
                <a:lnTo>
                  <a:pt x="1653059" y="7608174"/>
                </a:lnTo>
                <a:lnTo>
                  <a:pt x="1989429" y="7608174"/>
                </a:lnTo>
                <a:close/>
                <a:moveTo>
                  <a:pt x="1989429" y="6892501"/>
                </a:moveTo>
                <a:lnTo>
                  <a:pt x="1653059" y="6892501"/>
                </a:lnTo>
                <a:lnTo>
                  <a:pt x="1653059" y="7243044"/>
                </a:lnTo>
                <a:lnTo>
                  <a:pt x="1989429" y="7243044"/>
                </a:lnTo>
                <a:close/>
                <a:moveTo>
                  <a:pt x="1989429" y="6527374"/>
                </a:moveTo>
                <a:lnTo>
                  <a:pt x="1653059" y="6527374"/>
                </a:lnTo>
                <a:lnTo>
                  <a:pt x="1653059" y="6877920"/>
                </a:lnTo>
                <a:lnTo>
                  <a:pt x="1989429" y="6877920"/>
                </a:lnTo>
                <a:close/>
                <a:moveTo>
                  <a:pt x="1989429" y="6187385"/>
                </a:moveTo>
                <a:lnTo>
                  <a:pt x="1653060" y="6187385"/>
                </a:lnTo>
                <a:lnTo>
                  <a:pt x="1653060" y="6357302"/>
                </a:lnTo>
                <a:lnTo>
                  <a:pt x="1653059" y="6357302"/>
                </a:lnTo>
                <a:lnTo>
                  <a:pt x="1653059" y="6512794"/>
                </a:lnTo>
                <a:lnTo>
                  <a:pt x="1989429" y="6512794"/>
                </a:lnTo>
                <a:close/>
                <a:moveTo>
                  <a:pt x="1989430" y="5822257"/>
                </a:moveTo>
                <a:lnTo>
                  <a:pt x="1653060" y="5822257"/>
                </a:lnTo>
                <a:lnTo>
                  <a:pt x="1653060" y="6172803"/>
                </a:lnTo>
                <a:lnTo>
                  <a:pt x="1989430" y="6172803"/>
                </a:lnTo>
                <a:close/>
                <a:moveTo>
                  <a:pt x="1989430" y="5457129"/>
                </a:moveTo>
                <a:lnTo>
                  <a:pt x="1653060" y="5457129"/>
                </a:lnTo>
                <a:lnTo>
                  <a:pt x="1653060" y="5807676"/>
                </a:lnTo>
                <a:lnTo>
                  <a:pt x="1989430" y="5807676"/>
                </a:lnTo>
                <a:close/>
                <a:moveTo>
                  <a:pt x="1989430" y="5092001"/>
                </a:moveTo>
                <a:lnTo>
                  <a:pt x="1653060" y="5092001"/>
                </a:lnTo>
                <a:lnTo>
                  <a:pt x="1653060" y="5442548"/>
                </a:lnTo>
                <a:lnTo>
                  <a:pt x="1989430" y="5442548"/>
                </a:lnTo>
                <a:close/>
                <a:moveTo>
                  <a:pt x="1989430" y="4726874"/>
                </a:moveTo>
                <a:lnTo>
                  <a:pt x="1653060" y="4726874"/>
                </a:lnTo>
                <a:lnTo>
                  <a:pt x="1653060" y="5077421"/>
                </a:lnTo>
                <a:lnTo>
                  <a:pt x="1989430" y="5077421"/>
                </a:lnTo>
                <a:close/>
                <a:moveTo>
                  <a:pt x="1989430" y="4361746"/>
                </a:moveTo>
                <a:lnTo>
                  <a:pt x="1653060" y="4361746"/>
                </a:lnTo>
                <a:lnTo>
                  <a:pt x="1653060" y="4712293"/>
                </a:lnTo>
                <a:lnTo>
                  <a:pt x="1989430" y="4712293"/>
                </a:lnTo>
                <a:close/>
                <a:moveTo>
                  <a:pt x="1989430" y="3996618"/>
                </a:moveTo>
                <a:lnTo>
                  <a:pt x="1653060" y="3996618"/>
                </a:lnTo>
                <a:lnTo>
                  <a:pt x="1653060" y="4347165"/>
                </a:lnTo>
                <a:lnTo>
                  <a:pt x="1989430" y="4347165"/>
                </a:lnTo>
                <a:close/>
                <a:moveTo>
                  <a:pt x="1989430" y="3631491"/>
                </a:moveTo>
                <a:lnTo>
                  <a:pt x="1653060" y="3631491"/>
                </a:lnTo>
                <a:lnTo>
                  <a:pt x="1653060" y="3982038"/>
                </a:lnTo>
                <a:lnTo>
                  <a:pt x="1989430" y="3982038"/>
                </a:lnTo>
                <a:close/>
                <a:moveTo>
                  <a:pt x="1989430" y="3266363"/>
                </a:moveTo>
                <a:lnTo>
                  <a:pt x="1653060" y="3266363"/>
                </a:lnTo>
                <a:lnTo>
                  <a:pt x="1653060" y="3616911"/>
                </a:lnTo>
                <a:lnTo>
                  <a:pt x="1989430" y="3616911"/>
                </a:lnTo>
                <a:close/>
                <a:moveTo>
                  <a:pt x="1989430" y="2901235"/>
                </a:moveTo>
                <a:lnTo>
                  <a:pt x="1653060" y="2901235"/>
                </a:lnTo>
                <a:lnTo>
                  <a:pt x="1653060" y="3251783"/>
                </a:lnTo>
                <a:lnTo>
                  <a:pt x="1989430" y="3251783"/>
                </a:lnTo>
                <a:close/>
                <a:moveTo>
                  <a:pt x="1989430" y="2536108"/>
                </a:moveTo>
                <a:lnTo>
                  <a:pt x="1653060" y="2536108"/>
                </a:lnTo>
                <a:lnTo>
                  <a:pt x="1653060" y="2886655"/>
                </a:lnTo>
                <a:lnTo>
                  <a:pt x="1989430" y="2886655"/>
                </a:lnTo>
                <a:close/>
                <a:moveTo>
                  <a:pt x="1989430" y="2170981"/>
                </a:moveTo>
                <a:lnTo>
                  <a:pt x="1653060" y="2170981"/>
                </a:lnTo>
                <a:lnTo>
                  <a:pt x="1653060" y="2521528"/>
                </a:lnTo>
                <a:lnTo>
                  <a:pt x="1989430" y="2521528"/>
                </a:lnTo>
                <a:close/>
                <a:moveTo>
                  <a:pt x="1989430" y="1805854"/>
                </a:moveTo>
                <a:lnTo>
                  <a:pt x="1653060" y="1805854"/>
                </a:lnTo>
                <a:lnTo>
                  <a:pt x="1653060" y="2156401"/>
                </a:lnTo>
                <a:lnTo>
                  <a:pt x="1989430" y="2156401"/>
                </a:lnTo>
                <a:close/>
                <a:moveTo>
                  <a:pt x="1989430" y="1440727"/>
                </a:moveTo>
                <a:lnTo>
                  <a:pt x="1653060" y="1440727"/>
                </a:lnTo>
                <a:lnTo>
                  <a:pt x="1653060" y="1791274"/>
                </a:lnTo>
                <a:lnTo>
                  <a:pt x="1989430" y="1791274"/>
                </a:lnTo>
                <a:close/>
                <a:moveTo>
                  <a:pt x="1989430" y="1075598"/>
                </a:moveTo>
                <a:lnTo>
                  <a:pt x="1653060" y="1075598"/>
                </a:lnTo>
                <a:lnTo>
                  <a:pt x="1653060" y="1426147"/>
                </a:lnTo>
                <a:lnTo>
                  <a:pt x="1989430" y="1426147"/>
                </a:lnTo>
                <a:close/>
                <a:moveTo>
                  <a:pt x="1989430" y="710474"/>
                </a:moveTo>
                <a:lnTo>
                  <a:pt x="1653060" y="710474"/>
                </a:lnTo>
                <a:lnTo>
                  <a:pt x="1653060" y="1061017"/>
                </a:lnTo>
                <a:lnTo>
                  <a:pt x="1989430" y="1061017"/>
                </a:lnTo>
                <a:close/>
                <a:moveTo>
                  <a:pt x="1989430" y="345347"/>
                </a:moveTo>
                <a:lnTo>
                  <a:pt x="1653060" y="345347"/>
                </a:lnTo>
                <a:lnTo>
                  <a:pt x="1653060" y="695893"/>
                </a:lnTo>
                <a:lnTo>
                  <a:pt x="1989430" y="695893"/>
                </a:lnTo>
                <a:close/>
                <a:moveTo>
                  <a:pt x="2341019" y="12004284"/>
                </a:moveTo>
                <a:lnTo>
                  <a:pt x="2004649" y="12004284"/>
                </a:lnTo>
                <a:lnTo>
                  <a:pt x="2004649" y="12354830"/>
                </a:lnTo>
                <a:lnTo>
                  <a:pt x="2341019" y="12354830"/>
                </a:lnTo>
                <a:close/>
                <a:moveTo>
                  <a:pt x="2341019" y="11639156"/>
                </a:moveTo>
                <a:lnTo>
                  <a:pt x="2004649" y="11639156"/>
                </a:lnTo>
                <a:lnTo>
                  <a:pt x="2004649" y="11989703"/>
                </a:lnTo>
                <a:lnTo>
                  <a:pt x="2341019" y="11989703"/>
                </a:lnTo>
                <a:close/>
                <a:moveTo>
                  <a:pt x="2341019" y="11274028"/>
                </a:moveTo>
                <a:lnTo>
                  <a:pt x="2004649" y="11274028"/>
                </a:lnTo>
                <a:lnTo>
                  <a:pt x="2004649" y="11624575"/>
                </a:lnTo>
                <a:lnTo>
                  <a:pt x="2341019" y="11624575"/>
                </a:lnTo>
                <a:close/>
                <a:moveTo>
                  <a:pt x="2341019" y="10908901"/>
                </a:moveTo>
                <a:lnTo>
                  <a:pt x="2004649" y="10908901"/>
                </a:lnTo>
                <a:lnTo>
                  <a:pt x="2004649" y="11259448"/>
                </a:lnTo>
                <a:lnTo>
                  <a:pt x="2341019" y="11259448"/>
                </a:lnTo>
                <a:close/>
                <a:moveTo>
                  <a:pt x="2341020" y="10543773"/>
                </a:moveTo>
                <a:lnTo>
                  <a:pt x="2004649" y="10543773"/>
                </a:lnTo>
                <a:lnTo>
                  <a:pt x="2004649" y="10894320"/>
                </a:lnTo>
                <a:lnTo>
                  <a:pt x="2341019" y="10894320"/>
                </a:lnTo>
                <a:close/>
                <a:moveTo>
                  <a:pt x="2341020" y="10178645"/>
                </a:moveTo>
                <a:lnTo>
                  <a:pt x="2004649" y="10178645"/>
                </a:lnTo>
                <a:lnTo>
                  <a:pt x="2004649" y="10529192"/>
                </a:lnTo>
                <a:lnTo>
                  <a:pt x="2341020" y="10529192"/>
                </a:lnTo>
                <a:close/>
                <a:moveTo>
                  <a:pt x="2341020" y="9813518"/>
                </a:moveTo>
                <a:lnTo>
                  <a:pt x="2004649" y="9813518"/>
                </a:lnTo>
                <a:lnTo>
                  <a:pt x="2004649" y="10164065"/>
                </a:lnTo>
                <a:lnTo>
                  <a:pt x="2341020" y="10164065"/>
                </a:lnTo>
                <a:close/>
                <a:moveTo>
                  <a:pt x="2341020" y="9448390"/>
                </a:moveTo>
                <a:lnTo>
                  <a:pt x="2004649" y="9448390"/>
                </a:lnTo>
                <a:lnTo>
                  <a:pt x="2004649" y="9798938"/>
                </a:lnTo>
                <a:lnTo>
                  <a:pt x="2341020" y="9798938"/>
                </a:lnTo>
                <a:close/>
                <a:moveTo>
                  <a:pt x="2341020" y="9083262"/>
                </a:moveTo>
                <a:lnTo>
                  <a:pt x="2004649" y="9083262"/>
                </a:lnTo>
                <a:lnTo>
                  <a:pt x="2004649" y="9433810"/>
                </a:lnTo>
                <a:lnTo>
                  <a:pt x="2341020" y="9433810"/>
                </a:lnTo>
                <a:close/>
                <a:moveTo>
                  <a:pt x="2341020" y="8718135"/>
                </a:moveTo>
                <a:lnTo>
                  <a:pt x="2004649" y="8718135"/>
                </a:lnTo>
                <a:lnTo>
                  <a:pt x="2004649" y="9068682"/>
                </a:lnTo>
                <a:lnTo>
                  <a:pt x="2341020" y="9068682"/>
                </a:lnTo>
                <a:close/>
                <a:moveTo>
                  <a:pt x="2341020" y="8353008"/>
                </a:moveTo>
                <a:lnTo>
                  <a:pt x="2004649" y="8353008"/>
                </a:lnTo>
                <a:lnTo>
                  <a:pt x="2004649" y="8703555"/>
                </a:lnTo>
                <a:lnTo>
                  <a:pt x="2341020" y="8703555"/>
                </a:lnTo>
                <a:close/>
                <a:moveTo>
                  <a:pt x="2341020" y="7987881"/>
                </a:moveTo>
                <a:lnTo>
                  <a:pt x="2004649" y="7987881"/>
                </a:lnTo>
                <a:lnTo>
                  <a:pt x="2004649" y="8338428"/>
                </a:lnTo>
                <a:lnTo>
                  <a:pt x="2341020" y="8338428"/>
                </a:lnTo>
                <a:close/>
                <a:moveTo>
                  <a:pt x="2341020" y="7622754"/>
                </a:moveTo>
                <a:lnTo>
                  <a:pt x="2004649" y="7622754"/>
                </a:lnTo>
                <a:lnTo>
                  <a:pt x="2004649" y="7973301"/>
                </a:lnTo>
                <a:lnTo>
                  <a:pt x="2341020" y="7973301"/>
                </a:lnTo>
                <a:close/>
                <a:moveTo>
                  <a:pt x="2341020" y="7257625"/>
                </a:moveTo>
                <a:lnTo>
                  <a:pt x="2004649" y="7257625"/>
                </a:lnTo>
                <a:lnTo>
                  <a:pt x="2004649" y="7608174"/>
                </a:lnTo>
                <a:lnTo>
                  <a:pt x="2341020" y="7608174"/>
                </a:lnTo>
                <a:close/>
                <a:moveTo>
                  <a:pt x="2341020" y="6892501"/>
                </a:moveTo>
                <a:lnTo>
                  <a:pt x="2004649" y="6892501"/>
                </a:lnTo>
                <a:lnTo>
                  <a:pt x="2004649" y="7243044"/>
                </a:lnTo>
                <a:lnTo>
                  <a:pt x="2341020" y="7243044"/>
                </a:lnTo>
                <a:close/>
                <a:moveTo>
                  <a:pt x="2341020" y="6527374"/>
                </a:moveTo>
                <a:lnTo>
                  <a:pt x="2004649" y="6527374"/>
                </a:lnTo>
                <a:lnTo>
                  <a:pt x="2004649" y="6877920"/>
                </a:lnTo>
                <a:lnTo>
                  <a:pt x="2341020" y="6877920"/>
                </a:lnTo>
                <a:close/>
                <a:moveTo>
                  <a:pt x="2341020" y="6187385"/>
                </a:moveTo>
                <a:lnTo>
                  <a:pt x="2004650" y="6187385"/>
                </a:lnTo>
                <a:lnTo>
                  <a:pt x="2004650" y="6357302"/>
                </a:lnTo>
                <a:lnTo>
                  <a:pt x="2004649" y="6357302"/>
                </a:lnTo>
                <a:lnTo>
                  <a:pt x="2004649" y="6512794"/>
                </a:lnTo>
                <a:lnTo>
                  <a:pt x="2341020" y="6512794"/>
                </a:lnTo>
                <a:lnTo>
                  <a:pt x="2341020" y="6357302"/>
                </a:lnTo>
                <a:close/>
                <a:moveTo>
                  <a:pt x="2341020" y="5822257"/>
                </a:moveTo>
                <a:lnTo>
                  <a:pt x="2004650" y="5822257"/>
                </a:lnTo>
                <a:lnTo>
                  <a:pt x="2004650" y="6172803"/>
                </a:lnTo>
                <a:lnTo>
                  <a:pt x="2341020" y="6172803"/>
                </a:lnTo>
                <a:close/>
                <a:moveTo>
                  <a:pt x="2341020" y="5457129"/>
                </a:moveTo>
                <a:lnTo>
                  <a:pt x="2004650" y="5457129"/>
                </a:lnTo>
                <a:lnTo>
                  <a:pt x="2004650" y="5807676"/>
                </a:lnTo>
                <a:lnTo>
                  <a:pt x="2341020" y="5807676"/>
                </a:lnTo>
                <a:close/>
                <a:moveTo>
                  <a:pt x="2341020" y="5092001"/>
                </a:moveTo>
                <a:lnTo>
                  <a:pt x="2004650" y="5092001"/>
                </a:lnTo>
                <a:lnTo>
                  <a:pt x="2004650" y="5442548"/>
                </a:lnTo>
                <a:lnTo>
                  <a:pt x="2341020" y="5442548"/>
                </a:lnTo>
                <a:close/>
                <a:moveTo>
                  <a:pt x="2341020" y="4726874"/>
                </a:moveTo>
                <a:lnTo>
                  <a:pt x="2004650" y="4726874"/>
                </a:lnTo>
                <a:lnTo>
                  <a:pt x="2004650" y="5077421"/>
                </a:lnTo>
                <a:lnTo>
                  <a:pt x="2341020" y="5077421"/>
                </a:lnTo>
                <a:close/>
                <a:moveTo>
                  <a:pt x="2341021" y="4361746"/>
                </a:moveTo>
                <a:lnTo>
                  <a:pt x="2004650" y="4361746"/>
                </a:lnTo>
                <a:lnTo>
                  <a:pt x="2004650" y="4712293"/>
                </a:lnTo>
                <a:lnTo>
                  <a:pt x="2341020" y="4712293"/>
                </a:lnTo>
                <a:close/>
                <a:moveTo>
                  <a:pt x="2341021" y="3996618"/>
                </a:moveTo>
                <a:lnTo>
                  <a:pt x="2004650" y="3996618"/>
                </a:lnTo>
                <a:lnTo>
                  <a:pt x="2004650" y="4347165"/>
                </a:lnTo>
                <a:lnTo>
                  <a:pt x="2341021" y="4347165"/>
                </a:lnTo>
                <a:close/>
                <a:moveTo>
                  <a:pt x="2341021" y="3631491"/>
                </a:moveTo>
                <a:lnTo>
                  <a:pt x="2004650" y="3631491"/>
                </a:lnTo>
                <a:lnTo>
                  <a:pt x="2004650" y="3982038"/>
                </a:lnTo>
                <a:lnTo>
                  <a:pt x="2341021" y="3982038"/>
                </a:lnTo>
                <a:close/>
                <a:moveTo>
                  <a:pt x="2341021" y="3266363"/>
                </a:moveTo>
                <a:lnTo>
                  <a:pt x="2004650" y="3266363"/>
                </a:lnTo>
                <a:lnTo>
                  <a:pt x="2004650" y="3616911"/>
                </a:lnTo>
                <a:lnTo>
                  <a:pt x="2341021" y="3616911"/>
                </a:lnTo>
                <a:close/>
                <a:moveTo>
                  <a:pt x="2341021" y="2901235"/>
                </a:moveTo>
                <a:lnTo>
                  <a:pt x="2004650" y="2901235"/>
                </a:lnTo>
                <a:lnTo>
                  <a:pt x="2004650" y="3251783"/>
                </a:lnTo>
                <a:lnTo>
                  <a:pt x="2341021" y="3251783"/>
                </a:lnTo>
                <a:close/>
                <a:moveTo>
                  <a:pt x="2341021" y="2536108"/>
                </a:moveTo>
                <a:lnTo>
                  <a:pt x="2004650" y="2536108"/>
                </a:lnTo>
                <a:lnTo>
                  <a:pt x="2004650" y="2886655"/>
                </a:lnTo>
                <a:lnTo>
                  <a:pt x="2341021" y="2886655"/>
                </a:lnTo>
                <a:close/>
                <a:moveTo>
                  <a:pt x="2341021" y="2170981"/>
                </a:moveTo>
                <a:lnTo>
                  <a:pt x="2004650" y="2170981"/>
                </a:lnTo>
                <a:lnTo>
                  <a:pt x="2004650" y="2521528"/>
                </a:lnTo>
                <a:lnTo>
                  <a:pt x="2341021" y="2521528"/>
                </a:lnTo>
                <a:close/>
                <a:moveTo>
                  <a:pt x="2341021" y="1805854"/>
                </a:moveTo>
                <a:lnTo>
                  <a:pt x="2004650" y="1805854"/>
                </a:lnTo>
                <a:lnTo>
                  <a:pt x="2004650" y="2156401"/>
                </a:lnTo>
                <a:lnTo>
                  <a:pt x="2341021" y="2156401"/>
                </a:lnTo>
                <a:close/>
                <a:moveTo>
                  <a:pt x="2341021" y="1440727"/>
                </a:moveTo>
                <a:lnTo>
                  <a:pt x="2004650" y="1440727"/>
                </a:lnTo>
                <a:lnTo>
                  <a:pt x="2004650" y="1791274"/>
                </a:lnTo>
                <a:lnTo>
                  <a:pt x="2341021" y="1791274"/>
                </a:lnTo>
                <a:close/>
                <a:moveTo>
                  <a:pt x="2341021" y="1075598"/>
                </a:moveTo>
                <a:lnTo>
                  <a:pt x="2004650" y="1075598"/>
                </a:lnTo>
                <a:lnTo>
                  <a:pt x="2004650" y="1426147"/>
                </a:lnTo>
                <a:lnTo>
                  <a:pt x="2341021" y="1426147"/>
                </a:lnTo>
                <a:close/>
                <a:moveTo>
                  <a:pt x="2341021" y="710474"/>
                </a:moveTo>
                <a:lnTo>
                  <a:pt x="2004650" y="710474"/>
                </a:lnTo>
                <a:lnTo>
                  <a:pt x="2004650" y="1061017"/>
                </a:lnTo>
                <a:lnTo>
                  <a:pt x="2341021" y="1061017"/>
                </a:lnTo>
                <a:close/>
                <a:moveTo>
                  <a:pt x="2341021" y="345347"/>
                </a:moveTo>
                <a:lnTo>
                  <a:pt x="2004650" y="345347"/>
                </a:lnTo>
                <a:lnTo>
                  <a:pt x="2004650" y="695893"/>
                </a:lnTo>
                <a:lnTo>
                  <a:pt x="2341021" y="695893"/>
                </a:lnTo>
                <a:close/>
                <a:moveTo>
                  <a:pt x="2692608" y="12004284"/>
                </a:moveTo>
                <a:lnTo>
                  <a:pt x="2356239" y="12004284"/>
                </a:lnTo>
                <a:lnTo>
                  <a:pt x="2356239" y="12354830"/>
                </a:lnTo>
                <a:lnTo>
                  <a:pt x="2692608" y="12354830"/>
                </a:lnTo>
                <a:close/>
                <a:moveTo>
                  <a:pt x="2692608" y="11639156"/>
                </a:moveTo>
                <a:lnTo>
                  <a:pt x="2356239" y="11639156"/>
                </a:lnTo>
                <a:lnTo>
                  <a:pt x="2356239" y="11989703"/>
                </a:lnTo>
                <a:lnTo>
                  <a:pt x="2692608" y="11989703"/>
                </a:lnTo>
                <a:close/>
                <a:moveTo>
                  <a:pt x="2692608" y="11274028"/>
                </a:moveTo>
                <a:lnTo>
                  <a:pt x="2356239" y="11274028"/>
                </a:lnTo>
                <a:lnTo>
                  <a:pt x="2356239" y="11624575"/>
                </a:lnTo>
                <a:lnTo>
                  <a:pt x="2692608" y="11624575"/>
                </a:lnTo>
                <a:close/>
                <a:moveTo>
                  <a:pt x="2692608" y="10908900"/>
                </a:moveTo>
                <a:lnTo>
                  <a:pt x="2356239" y="10908901"/>
                </a:lnTo>
                <a:lnTo>
                  <a:pt x="2356239" y="11259448"/>
                </a:lnTo>
                <a:lnTo>
                  <a:pt x="2692608" y="11259448"/>
                </a:lnTo>
                <a:close/>
                <a:moveTo>
                  <a:pt x="2692608" y="10543773"/>
                </a:moveTo>
                <a:lnTo>
                  <a:pt x="2356239" y="10543773"/>
                </a:lnTo>
                <a:lnTo>
                  <a:pt x="2356239" y="10894320"/>
                </a:lnTo>
                <a:lnTo>
                  <a:pt x="2692608" y="10894320"/>
                </a:lnTo>
                <a:close/>
                <a:moveTo>
                  <a:pt x="2692608" y="10178645"/>
                </a:moveTo>
                <a:lnTo>
                  <a:pt x="2356239" y="10178645"/>
                </a:lnTo>
                <a:lnTo>
                  <a:pt x="2356239" y="10529192"/>
                </a:lnTo>
                <a:lnTo>
                  <a:pt x="2692608" y="10529192"/>
                </a:lnTo>
                <a:close/>
                <a:moveTo>
                  <a:pt x="2692608" y="9813518"/>
                </a:moveTo>
                <a:lnTo>
                  <a:pt x="2356239" y="9813518"/>
                </a:lnTo>
                <a:lnTo>
                  <a:pt x="2356239" y="10164065"/>
                </a:lnTo>
                <a:lnTo>
                  <a:pt x="2692608" y="10164065"/>
                </a:lnTo>
                <a:close/>
                <a:moveTo>
                  <a:pt x="2692608" y="9448390"/>
                </a:moveTo>
                <a:lnTo>
                  <a:pt x="2356239" y="9448390"/>
                </a:lnTo>
                <a:lnTo>
                  <a:pt x="2356239" y="9798938"/>
                </a:lnTo>
                <a:lnTo>
                  <a:pt x="2692608" y="9798938"/>
                </a:lnTo>
                <a:close/>
                <a:moveTo>
                  <a:pt x="2692608" y="9083262"/>
                </a:moveTo>
                <a:lnTo>
                  <a:pt x="2356239" y="9083262"/>
                </a:lnTo>
                <a:lnTo>
                  <a:pt x="2356239" y="9433810"/>
                </a:lnTo>
                <a:lnTo>
                  <a:pt x="2692608" y="9433810"/>
                </a:lnTo>
                <a:close/>
                <a:moveTo>
                  <a:pt x="2692608" y="8718135"/>
                </a:moveTo>
                <a:lnTo>
                  <a:pt x="2356239" y="8718135"/>
                </a:lnTo>
                <a:lnTo>
                  <a:pt x="2356239" y="9068682"/>
                </a:lnTo>
                <a:lnTo>
                  <a:pt x="2692608" y="9068682"/>
                </a:lnTo>
                <a:close/>
                <a:moveTo>
                  <a:pt x="2692608" y="8353008"/>
                </a:moveTo>
                <a:lnTo>
                  <a:pt x="2356239" y="8353008"/>
                </a:lnTo>
                <a:lnTo>
                  <a:pt x="2356239" y="8703555"/>
                </a:lnTo>
                <a:lnTo>
                  <a:pt x="2692608" y="8703555"/>
                </a:lnTo>
                <a:close/>
                <a:moveTo>
                  <a:pt x="2692608" y="7987881"/>
                </a:moveTo>
                <a:lnTo>
                  <a:pt x="2356239" y="7987881"/>
                </a:lnTo>
                <a:lnTo>
                  <a:pt x="2356239" y="8338428"/>
                </a:lnTo>
                <a:lnTo>
                  <a:pt x="2692608" y="8338428"/>
                </a:lnTo>
                <a:close/>
                <a:moveTo>
                  <a:pt x="2692608" y="7622754"/>
                </a:moveTo>
                <a:lnTo>
                  <a:pt x="2356239" y="7622754"/>
                </a:lnTo>
                <a:lnTo>
                  <a:pt x="2356239" y="7973301"/>
                </a:lnTo>
                <a:lnTo>
                  <a:pt x="2692608" y="7973301"/>
                </a:lnTo>
                <a:close/>
                <a:moveTo>
                  <a:pt x="2692608" y="7257625"/>
                </a:moveTo>
                <a:lnTo>
                  <a:pt x="2356239" y="7257625"/>
                </a:lnTo>
                <a:lnTo>
                  <a:pt x="2356239" y="7608174"/>
                </a:lnTo>
                <a:lnTo>
                  <a:pt x="2692608" y="7608174"/>
                </a:lnTo>
                <a:close/>
                <a:moveTo>
                  <a:pt x="2692608" y="6892501"/>
                </a:moveTo>
                <a:lnTo>
                  <a:pt x="2356239" y="6892501"/>
                </a:lnTo>
                <a:lnTo>
                  <a:pt x="2356239" y="7243044"/>
                </a:lnTo>
                <a:lnTo>
                  <a:pt x="2692608" y="7243044"/>
                </a:lnTo>
                <a:close/>
                <a:moveTo>
                  <a:pt x="2692609" y="6527374"/>
                </a:moveTo>
                <a:lnTo>
                  <a:pt x="2356239" y="6527374"/>
                </a:lnTo>
                <a:lnTo>
                  <a:pt x="2356239" y="6877920"/>
                </a:lnTo>
                <a:lnTo>
                  <a:pt x="2692608" y="6877921"/>
                </a:lnTo>
                <a:close/>
                <a:moveTo>
                  <a:pt x="2692609" y="6187384"/>
                </a:moveTo>
                <a:lnTo>
                  <a:pt x="2356240" y="6187385"/>
                </a:lnTo>
                <a:lnTo>
                  <a:pt x="2356240" y="6357302"/>
                </a:lnTo>
                <a:lnTo>
                  <a:pt x="2356239" y="6357302"/>
                </a:lnTo>
                <a:lnTo>
                  <a:pt x="2356239" y="6512794"/>
                </a:lnTo>
                <a:lnTo>
                  <a:pt x="2692609" y="6512794"/>
                </a:lnTo>
                <a:lnTo>
                  <a:pt x="2692609" y="6357302"/>
                </a:lnTo>
                <a:close/>
                <a:moveTo>
                  <a:pt x="2692609" y="5822257"/>
                </a:moveTo>
                <a:lnTo>
                  <a:pt x="2356240" y="5822257"/>
                </a:lnTo>
                <a:lnTo>
                  <a:pt x="2356240" y="6172803"/>
                </a:lnTo>
                <a:lnTo>
                  <a:pt x="2692609" y="6172803"/>
                </a:lnTo>
                <a:close/>
                <a:moveTo>
                  <a:pt x="2692609" y="5457129"/>
                </a:moveTo>
                <a:lnTo>
                  <a:pt x="2356240" y="5457129"/>
                </a:lnTo>
                <a:lnTo>
                  <a:pt x="2356240" y="5807676"/>
                </a:lnTo>
                <a:lnTo>
                  <a:pt x="2692609" y="5807676"/>
                </a:lnTo>
                <a:close/>
                <a:moveTo>
                  <a:pt x="2692609" y="5092001"/>
                </a:moveTo>
                <a:lnTo>
                  <a:pt x="2356240" y="5092001"/>
                </a:lnTo>
                <a:lnTo>
                  <a:pt x="2356240" y="5442548"/>
                </a:lnTo>
                <a:lnTo>
                  <a:pt x="2692609" y="5442548"/>
                </a:lnTo>
                <a:close/>
                <a:moveTo>
                  <a:pt x="2692609" y="4726873"/>
                </a:moveTo>
                <a:lnTo>
                  <a:pt x="2356240" y="4726874"/>
                </a:lnTo>
                <a:lnTo>
                  <a:pt x="2356240" y="5077421"/>
                </a:lnTo>
                <a:lnTo>
                  <a:pt x="2692609" y="5077421"/>
                </a:lnTo>
                <a:close/>
                <a:moveTo>
                  <a:pt x="2692609" y="4361746"/>
                </a:moveTo>
                <a:lnTo>
                  <a:pt x="2356240" y="4361746"/>
                </a:lnTo>
                <a:lnTo>
                  <a:pt x="2356240" y="4712293"/>
                </a:lnTo>
                <a:lnTo>
                  <a:pt x="2692609" y="4712293"/>
                </a:lnTo>
                <a:close/>
                <a:moveTo>
                  <a:pt x="2692609" y="3996618"/>
                </a:moveTo>
                <a:lnTo>
                  <a:pt x="2356240" y="3996618"/>
                </a:lnTo>
                <a:lnTo>
                  <a:pt x="2356240" y="4347165"/>
                </a:lnTo>
                <a:lnTo>
                  <a:pt x="2692609" y="4347165"/>
                </a:lnTo>
                <a:close/>
                <a:moveTo>
                  <a:pt x="2692609" y="3631491"/>
                </a:moveTo>
                <a:lnTo>
                  <a:pt x="2356240" y="3631491"/>
                </a:lnTo>
                <a:lnTo>
                  <a:pt x="2356240" y="3982038"/>
                </a:lnTo>
                <a:lnTo>
                  <a:pt x="2692609" y="3982038"/>
                </a:lnTo>
                <a:close/>
                <a:moveTo>
                  <a:pt x="2692609" y="3266363"/>
                </a:moveTo>
                <a:lnTo>
                  <a:pt x="2356240" y="3266363"/>
                </a:lnTo>
                <a:lnTo>
                  <a:pt x="2356240" y="3616911"/>
                </a:lnTo>
                <a:lnTo>
                  <a:pt x="2692609" y="3616911"/>
                </a:lnTo>
                <a:close/>
                <a:moveTo>
                  <a:pt x="2692609" y="2901235"/>
                </a:moveTo>
                <a:lnTo>
                  <a:pt x="2356240" y="2901235"/>
                </a:lnTo>
                <a:lnTo>
                  <a:pt x="2356240" y="3251783"/>
                </a:lnTo>
                <a:lnTo>
                  <a:pt x="2692609" y="3251783"/>
                </a:lnTo>
                <a:close/>
                <a:moveTo>
                  <a:pt x="2692609" y="2536108"/>
                </a:moveTo>
                <a:lnTo>
                  <a:pt x="2356240" y="2536108"/>
                </a:lnTo>
                <a:lnTo>
                  <a:pt x="2356240" y="2886655"/>
                </a:lnTo>
                <a:lnTo>
                  <a:pt x="2692609" y="2886655"/>
                </a:lnTo>
                <a:close/>
                <a:moveTo>
                  <a:pt x="2692609" y="2170981"/>
                </a:moveTo>
                <a:lnTo>
                  <a:pt x="2356240" y="2170981"/>
                </a:lnTo>
                <a:lnTo>
                  <a:pt x="2356240" y="2521528"/>
                </a:lnTo>
                <a:lnTo>
                  <a:pt x="2692609" y="2521528"/>
                </a:lnTo>
                <a:close/>
                <a:moveTo>
                  <a:pt x="2692609" y="1805854"/>
                </a:moveTo>
                <a:lnTo>
                  <a:pt x="2356240" y="1805854"/>
                </a:lnTo>
                <a:lnTo>
                  <a:pt x="2356240" y="2156401"/>
                </a:lnTo>
                <a:lnTo>
                  <a:pt x="2692609" y="2156401"/>
                </a:lnTo>
                <a:close/>
                <a:moveTo>
                  <a:pt x="2692609" y="1440727"/>
                </a:moveTo>
                <a:lnTo>
                  <a:pt x="2356240" y="1440727"/>
                </a:lnTo>
                <a:lnTo>
                  <a:pt x="2356240" y="1791274"/>
                </a:lnTo>
                <a:lnTo>
                  <a:pt x="2692609" y="1791274"/>
                </a:lnTo>
                <a:close/>
                <a:moveTo>
                  <a:pt x="2692609" y="1075598"/>
                </a:moveTo>
                <a:lnTo>
                  <a:pt x="2356240" y="1075598"/>
                </a:lnTo>
                <a:lnTo>
                  <a:pt x="2356240" y="1426147"/>
                </a:lnTo>
                <a:lnTo>
                  <a:pt x="2692609" y="1426147"/>
                </a:lnTo>
                <a:close/>
                <a:moveTo>
                  <a:pt x="2692609" y="710474"/>
                </a:moveTo>
                <a:lnTo>
                  <a:pt x="2356240" y="710474"/>
                </a:lnTo>
                <a:lnTo>
                  <a:pt x="2356240" y="1061017"/>
                </a:lnTo>
                <a:lnTo>
                  <a:pt x="2692609" y="1061017"/>
                </a:lnTo>
                <a:close/>
                <a:moveTo>
                  <a:pt x="2692610" y="345347"/>
                </a:moveTo>
                <a:lnTo>
                  <a:pt x="2356240" y="345347"/>
                </a:lnTo>
                <a:lnTo>
                  <a:pt x="2356240" y="695893"/>
                </a:lnTo>
                <a:lnTo>
                  <a:pt x="2692609" y="695894"/>
                </a:lnTo>
                <a:close/>
                <a:moveTo>
                  <a:pt x="3044198" y="12004284"/>
                </a:moveTo>
                <a:lnTo>
                  <a:pt x="2707828" y="12004284"/>
                </a:lnTo>
                <a:lnTo>
                  <a:pt x="2707828" y="12354830"/>
                </a:lnTo>
                <a:lnTo>
                  <a:pt x="3044198" y="12354830"/>
                </a:lnTo>
                <a:close/>
                <a:moveTo>
                  <a:pt x="3044198" y="11639156"/>
                </a:moveTo>
                <a:lnTo>
                  <a:pt x="2707828" y="11639156"/>
                </a:lnTo>
                <a:lnTo>
                  <a:pt x="2707828" y="11989703"/>
                </a:lnTo>
                <a:lnTo>
                  <a:pt x="3044198" y="11989703"/>
                </a:lnTo>
                <a:close/>
                <a:moveTo>
                  <a:pt x="3044198" y="11274028"/>
                </a:moveTo>
                <a:lnTo>
                  <a:pt x="2707828" y="11274028"/>
                </a:lnTo>
                <a:lnTo>
                  <a:pt x="2707828" y="11624575"/>
                </a:lnTo>
                <a:lnTo>
                  <a:pt x="3044198" y="11624575"/>
                </a:lnTo>
                <a:close/>
                <a:moveTo>
                  <a:pt x="3044198" y="10908900"/>
                </a:moveTo>
                <a:lnTo>
                  <a:pt x="2707828" y="10908900"/>
                </a:lnTo>
                <a:lnTo>
                  <a:pt x="2707828" y="11259448"/>
                </a:lnTo>
                <a:lnTo>
                  <a:pt x="3044198" y="11259448"/>
                </a:lnTo>
                <a:close/>
                <a:moveTo>
                  <a:pt x="3044198" y="10543773"/>
                </a:moveTo>
                <a:lnTo>
                  <a:pt x="2707828" y="10543773"/>
                </a:lnTo>
                <a:lnTo>
                  <a:pt x="2707828" y="10894320"/>
                </a:lnTo>
                <a:lnTo>
                  <a:pt x="3044198" y="10894320"/>
                </a:lnTo>
                <a:close/>
                <a:moveTo>
                  <a:pt x="3044198" y="10178645"/>
                </a:moveTo>
                <a:lnTo>
                  <a:pt x="2707828" y="10178645"/>
                </a:lnTo>
                <a:lnTo>
                  <a:pt x="2707828" y="10529192"/>
                </a:lnTo>
                <a:lnTo>
                  <a:pt x="3044198" y="10529192"/>
                </a:lnTo>
                <a:close/>
                <a:moveTo>
                  <a:pt x="3044198" y="9813518"/>
                </a:moveTo>
                <a:lnTo>
                  <a:pt x="2707828" y="9813518"/>
                </a:lnTo>
                <a:lnTo>
                  <a:pt x="2707828" y="10164065"/>
                </a:lnTo>
                <a:lnTo>
                  <a:pt x="3044198" y="10164065"/>
                </a:lnTo>
                <a:close/>
                <a:moveTo>
                  <a:pt x="3044198" y="9448390"/>
                </a:moveTo>
                <a:lnTo>
                  <a:pt x="2707828" y="9448390"/>
                </a:lnTo>
                <a:lnTo>
                  <a:pt x="2707828" y="9798938"/>
                </a:lnTo>
                <a:lnTo>
                  <a:pt x="3044198" y="9798938"/>
                </a:lnTo>
                <a:close/>
                <a:moveTo>
                  <a:pt x="3044198" y="9083262"/>
                </a:moveTo>
                <a:lnTo>
                  <a:pt x="2707828" y="9083262"/>
                </a:lnTo>
                <a:lnTo>
                  <a:pt x="2707828" y="9433810"/>
                </a:lnTo>
                <a:lnTo>
                  <a:pt x="3044198" y="9433810"/>
                </a:lnTo>
                <a:close/>
                <a:moveTo>
                  <a:pt x="3044198" y="8718135"/>
                </a:moveTo>
                <a:lnTo>
                  <a:pt x="2707828" y="8718135"/>
                </a:lnTo>
                <a:lnTo>
                  <a:pt x="2707828" y="9068682"/>
                </a:lnTo>
                <a:lnTo>
                  <a:pt x="3044198" y="9068682"/>
                </a:lnTo>
                <a:close/>
                <a:moveTo>
                  <a:pt x="3044198" y="8353008"/>
                </a:moveTo>
                <a:lnTo>
                  <a:pt x="2707828" y="8353008"/>
                </a:lnTo>
                <a:lnTo>
                  <a:pt x="2707828" y="8703555"/>
                </a:lnTo>
                <a:lnTo>
                  <a:pt x="3044198" y="8703555"/>
                </a:lnTo>
                <a:close/>
                <a:moveTo>
                  <a:pt x="3044198" y="7987881"/>
                </a:moveTo>
                <a:lnTo>
                  <a:pt x="2707828" y="7987881"/>
                </a:lnTo>
                <a:lnTo>
                  <a:pt x="2707828" y="8338428"/>
                </a:lnTo>
                <a:lnTo>
                  <a:pt x="3044198" y="8338428"/>
                </a:lnTo>
                <a:close/>
                <a:moveTo>
                  <a:pt x="3044198" y="7622754"/>
                </a:moveTo>
                <a:lnTo>
                  <a:pt x="2707828" y="7622754"/>
                </a:lnTo>
                <a:lnTo>
                  <a:pt x="2707828" y="7973301"/>
                </a:lnTo>
                <a:lnTo>
                  <a:pt x="3044198" y="7973301"/>
                </a:lnTo>
                <a:close/>
                <a:moveTo>
                  <a:pt x="3044198" y="7257625"/>
                </a:moveTo>
                <a:lnTo>
                  <a:pt x="2707828" y="7257625"/>
                </a:lnTo>
                <a:lnTo>
                  <a:pt x="2707828" y="7608174"/>
                </a:lnTo>
                <a:lnTo>
                  <a:pt x="3044198" y="7608174"/>
                </a:lnTo>
                <a:close/>
                <a:moveTo>
                  <a:pt x="3044198" y="6892501"/>
                </a:moveTo>
                <a:lnTo>
                  <a:pt x="2707828" y="6892501"/>
                </a:lnTo>
                <a:lnTo>
                  <a:pt x="2707828" y="7243044"/>
                </a:lnTo>
                <a:lnTo>
                  <a:pt x="3044198" y="7243044"/>
                </a:lnTo>
                <a:close/>
                <a:moveTo>
                  <a:pt x="3044199" y="6527374"/>
                </a:moveTo>
                <a:lnTo>
                  <a:pt x="2707829" y="6527374"/>
                </a:lnTo>
                <a:lnTo>
                  <a:pt x="2707828" y="6877921"/>
                </a:lnTo>
                <a:lnTo>
                  <a:pt x="3044198" y="6877921"/>
                </a:lnTo>
                <a:close/>
                <a:moveTo>
                  <a:pt x="3044199" y="6187384"/>
                </a:moveTo>
                <a:lnTo>
                  <a:pt x="2707829" y="6187384"/>
                </a:lnTo>
                <a:lnTo>
                  <a:pt x="2707829" y="6357302"/>
                </a:lnTo>
                <a:lnTo>
                  <a:pt x="2707829" y="6512794"/>
                </a:lnTo>
                <a:lnTo>
                  <a:pt x="3044199" y="6512794"/>
                </a:lnTo>
                <a:lnTo>
                  <a:pt x="3044199" y="6357302"/>
                </a:lnTo>
                <a:close/>
                <a:moveTo>
                  <a:pt x="3044199" y="5822257"/>
                </a:moveTo>
                <a:lnTo>
                  <a:pt x="2707829" y="5822257"/>
                </a:lnTo>
                <a:lnTo>
                  <a:pt x="2707829" y="6172803"/>
                </a:lnTo>
                <a:lnTo>
                  <a:pt x="3044199" y="6172803"/>
                </a:lnTo>
                <a:close/>
                <a:moveTo>
                  <a:pt x="3044199" y="5457129"/>
                </a:moveTo>
                <a:lnTo>
                  <a:pt x="2707829" y="5457129"/>
                </a:lnTo>
                <a:lnTo>
                  <a:pt x="2707829" y="5807676"/>
                </a:lnTo>
                <a:lnTo>
                  <a:pt x="3044199" y="5807676"/>
                </a:lnTo>
                <a:close/>
                <a:moveTo>
                  <a:pt x="3044199" y="5092001"/>
                </a:moveTo>
                <a:lnTo>
                  <a:pt x="2707829" y="5092001"/>
                </a:lnTo>
                <a:lnTo>
                  <a:pt x="2707829" y="5442548"/>
                </a:lnTo>
                <a:lnTo>
                  <a:pt x="3044199" y="5442548"/>
                </a:lnTo>
                <a:close/>
                <a:moveTo>
                  <a:pt x="3044199" y="4726873"/>
                </a:moveTo>
                <a:lnTo>
                  <a:pt x="2707829" y="4726873"/>
                </a:lnTo>
                <a:lnTo>
                  <a:pt x="2707829" y="5077421"/>
                </a:lnTo>
                <a:lnTo>
                  <a:pt x="3044199" y="5077421"/>
                </a:lnTo>
                <a:close/>
                <a:moveTo>
                  <a:pt x="3044199" y="4361746"/>
                </a:moveTo>
                <a:lnTo>
                  <a:pt x="2707829" y="4361746"/>
                </a:lnTo>
                <a:lnTo>
                  <a:pt x="2707829" y="4712293"/>
                </a:lnTo>
                <a:lnTo>
                  <a:pt x="3044199" y="4712293"/>
                </a:lnTo>
                <a:close/>
                <a:moveTo>
                  <a:pt x="3044199" y="3996618"/>
                </a:moveTo>
                <a:lnTo>
                  <a:pt x="2707829" y="3996618"/>
                </a:lnTo>
                <a:lnTo>
                  <a:pt x="2707829" y="4347165"/>
                </a:lnTo>
                <a:lnTo>
                  <a:pt x="3044199" y="4347165"/>
                </a:lnTo>
                <a:close/>
                <a:moveTo>
                  <a:pt x="3044199" y="3631491"/>
                </a:moveTo>
                <a:lnTo>
                  <a:pt x="2707829" y="3631491"/>
                </a:lnTo>
                <a:lnTo>
                  <a:pt x="2707829" y="3982038"/>
                </a:lnTo>
                <a:lnTo>
                  <a:pt x="3044199" y="3982038"/>
                </a:lnTo>
                <a:close/>
                <a:moveTo>
                  <a:pt x="3044199" y="3266363"/>
                </a:moveTo>
                <a:lnTo>
                  <a:pt x="2707829" y="3266363"/>
                </a:lnTo>
                <a:lnTo>
                  <a:pt x="2707829" y="3616911"/>
                </a:lnTo>
                <a:lnTo>
                  <a:pt x="3044199" y="3616911"/>
                </a:lnTo>
                <a:close/>
                <a:moveTo>
                  <a:pt x="3044199" y="2901235"/>
                </a:moveTo>
                <a:lnTo>
                  <a:pt x="2707829" y="2901235"/>
                </a:lnTo>
                <a:lnTo>
                  <a:pt x="2707829" y="3251783"/>
                </a:lnTo>
                <a:lnTo>
                  <a:pt x="3044199" y="3251783"/>
                </a:lnTo>
                <a:close/>
                <a:moveTo>
                  <a:pt x="3044199" y="2536108"/>
                </a:moveTo>
                <a:lnTo>
                  <a:pt x="2707829" y="2536108"/>
                </a:lnTo>
                <a:lnTo>
                  <a:pt x="2707829" y="2886655"/>
                </a:lnTo>
                <a:lnTo>
                  <a:pt x="3044199" y="2886655"/>
                </a:lnTo>
                <a:close/>
                <a:moveTo>
                  <a:pt x="3044199" y="2170981"/>
                </a:moveTo>
                <a:lnTo>
                  <a:pt x="2707829" y="2170981"/>
                </a:lnTo>
                <a:lnTo>
                  <a:pt x="2707829" y="2521528"/>
                </a:lnTo>
                <a:lnTo>
                  <a:pt x="3044199" y="2521528"/>
                </a:lnTo>
                <a:close/>
                <a:moveTo>
                  <a:pt x="3044199" y="1805854"/>
                </a:moveTo>
                <a:lnTo>
                  <a:pt x="2707829" y="1805854"/>
                </a:lnTo>
                <a:lnTo>
                  <a:pt x="2707829" y="2156401"/>
                </a:lnTo>
                <a:lnTo>
                  <a:pt x="3044199" y="2156401"/>
                </a:lnTo>
                <a:close/>
                <a:moveTo>
                  <a:pt x="3044199" y="1440727"/>
                </a:moveTo>
                <a:lnTo>
                  <a:pt x="2707829" y="1440727"/>
                </a:lnTo>
                <a:lnTo>
                  <a:pt x="2707829" y="1791274"/>
                </a:lnTo>
                <a:lnTo>
                  <a:pt x="3044199" y="1791274"/>
                </a:lnTo>
                <a:close/>
                <a:moveTo>
                  <a:pt x="3044199" y="1075598"/>
                </a:moveTo>
                <a:lnTo>
                  <a:pt x="2707829" y="1075598"/>
                </a:lnTo>
                <a:lnTo>
                  <a:pt x="2707829" y="1426147"/>
                </a:lnTo>
                <a:lnTo>
                  <a:pt x="3044199" y="1426147"/>
                </a:lnTo>
                <a:close/>
                <a:moveTo>
                  <a:pt x="3044199" y="710474"/>
                </a:moveTo>
                <a:lnTo>
                  <a:pt x="2707829" y="710474"/>
                </a:lnTo>
                <a:lnTo>
                  <a:pt x="2707829" y="1061017"/>
                </a:lnTo>
                <a:lnTo>
                  <a:pt x="3044199" y="1061017"/>
                </a:lnTo>
                <a:close/>
                <a:moveTo>
                  <a:pt x="3044200" y="345347"/>
                </a:moveTo>
                <a:lnTo>
                  <a:pt x="2707830" y="345347"/>
                </a:lnTo>
                <a:lnTo>
                  <a:pt x="2707829" y="695894"/>
                </a:lnTo>
                <a:lnTo>
                  <a:pt x="3044199" y="695894"/>
                </a:lnTo>
                <a:close/>
                <a:moveTo>
                  <a:pt x="3395788" y="12004284"/>
                </a:moveTo>
                <a:lnTo>
                  <a:pt x="3059418" y="12004284"/>
                </a:lnTo>
                <a:lnTo>
                  <a:pt x="3059418" y="12354830"/>
                </a:lnTo>
                <a:lnTo>
                  <a:pt x="3395788" y="12354830"/>
                </a:lnTo>
                <a:close/>
                <a:moveTo>
                  <a:pt x="3395788" y="11639156"/>
                </a:moveTo>
                <a:lnTo>
                  <a:pt x="3059418" y="11639156"/>
                </a:lnTo>
                <a:lnTo>
                  <a:pt x="3059418" y="11989703"/>
                </a:lnTo>
                <a:lnTo>
                  <a:pt x="3395788" y="11989703"/>
                </a:lnTo>
                <a:close/>
                <a:moveTo>
                  <a:pt x="3395789" y="11274028"/>
                </a:moveTo>
                <a:lnTo>
                  <a:pt x="3059418" y="11274028"/>
                </a:lnTo>
                <a:lnTo>
                  <a:pt x="3059418" y="11624575"/>
                </a:lnTo>
                <a:lnTo>
                  <a:pt x="3395788" y="11624575"/>
                </a:lnTo>
                <a:close/>
                <a:moveTo>
                  <a:pt x="3395789" y="10908900"/>
                </a:moveTo>
                <a:lnTo>
                  <a:pt x="3059418" y="10908900"/>
                </a:lnTo>
                <a:lnTo>
                  <a:pt x="3059418" y="11259448"/>
                </a:lnTo>
                <a:lnTo>
                  <a:pt x="3395789" y="11259448"/>
                </a:lnTo>
                <a:close/>
                <a:moveTo>
                  <a:pt x="3395789" y="10543773"/>
                </a:moveTo>
                <a:lnTo>
                  <a:pt x="3059418" y="10543773"/>
                </a:lnTo>
                <a:lnTo>
                  <a:pt x="3059418" y="10894320"/>
                </a:lnTo>
                <a:lnTo>
                  <a:pt x="3395789" y="10894320"/>
                </a:lnTo>
                <a:close/>
                <a:moveTo>
                  <a:pt x="3395789" y="10178645"/>
                </a:moveTo>
                <a:lnTo>
                  <a:pt x="3059418" y="10178645"/>
                </a:lnTo>
                <a:lnTo>
                  <a:pt x="3059418" y="10529192"/>
                </a:lnTo>
                <a:lnTo>
                  <a:pt x="3395789" y="10529192"/>
                </a:lnTo>
                <a:close/>
                <a:moveTo>
                  <a:pt x="3395789" y="9813518"/>
                </a:moveTo>
                <a:lnTo>
                  <a:pt x="3059418" y="9813518"/>
                </a:lnTo>
                <a:lnTo>
                  <a:pt x="3059418" y="10164065"/>
                </a:lnTo>
                <a:lnTo>
                  <a:pt x="3395789" y="10164065"/>
                </a:lnTo>
                <a:close/>
                <a:moveTo>
                  <a:pt x="3395789" y="9448390"/>
                </a:moveTo>
                <a:lnTo>
                  <a:pt x="3059418" y="9448390"/>
                </a:lnTo>
                <a:lnTo>
                  <a:pt x="3059418" y="9798938"/>
                </a:lnTo>
                <a:lnTo>
                  <a:pt x="3395789" y="9798938"/>
                </a:lnTo>
                <a:close/>
                <a:moveTo>
                  <a:pt x="3395789" y="9083262"/>
                </a:moveTo>
                <a:lnTo>
                  <a:pt x="3059418" y="9083262"/>
                </a:lnTo>
                <a:lnTo>
                  <a:pt x="3059418" y="9433810"/>
                </a:lnTo>
                <a:lnTo>
                  <a:pt x="3395789" y="9433810"/>
                </a:lnTo>
                <a:close/>
                <a:moveTo>
                  <a:pt x="3395789" y="8718135"/>
                </a:moveTo>
                <a:lnTo>
                  <a:pt x="3059418" y="8718135"/>
                </a:lnTo>
                <a:lnTo>
                  <a:pt x="3059418" y="9068682"/>
                </a:lnTo>
                <a:lnTo>
                  <a:pt x="3395789" y="9068682"/>
                </a:lnTo>
                <a:close/>
                <a:moveTo>
                  <a:pt x="3395789" y="8353008"/>
                </a:moveTo>
                <a:lnTo>
                  <a:pt x="3059418" y="8353008"/>
                </a:lnTo>
                <a:lnTo>
                  <a:pt x="3059418" y="8703555"/>
                </a:lnTo>
                <a:lnTo>
                  <a:pt x="3395789" y="8703555"/>
                </a:lnTo>
                <a:close/>
                <a:moveTo>
                  <a:pt x="3395789" y="7987881"/>
                </a:moveTo>
                <a:lnTo>
                  <a:pt x="3059418" y="7987881"/>
                </a:lnTo>
                <a:lnTo>
                  <a:pt x="3059418" y="8338428"/>
                </a:lnTo>
                <a:lnTo>
                  <a:pt x="3395789" y="8338428"/>
                </a:lnTo>
                <a:close/>
                <a:moveTo>
                  <a:pt x="3395789" y="7622754"/>
                </a:moveTo>
                <a:lnTo>
                  <a:pt x="3059418" y="7622754"/>
                </a:lnTo>
                <a:lnTo>
                  <a:pt x="3059418" y="7973301"/>
                </a:lnTo>
                <a:lnTo>
                  <a:pt x="3395789" y="7973301"/>
                </a:lnTo>
                <a:close/>
                <a:moveTo>
                  <a:pt x="3395789" y="7257625"/>
                </a:moveTo>
                <a:lnTo>
                  <a:pt x="3059418" y="7257625"/>
                </a:lnTo>
                <a:lnTo>
                  <a:pt x="3059418" y="7608174"/>
                </a:lnTo>
                <a:lnTo>
                  <a:pt x="3395789" y="7608174"/>
                </a:lnTo>
                <a:close/>
                <a:moveTo>
                  <a:pt x="3395789" y="6892501"/>
                </a:moveTo>
                <a:lnTo>
                  <a:pt x="3059418" y="6892501"/>
                </a:lnTo>
                <a:lnTo>
                  <a:pt x="3059418" y="7243044"/>
                </a:lnTo>
                <a:lnTo>
                  <a:pt x="3395789" y="7243044"/>
                </a:lnTo>
                <a:close/>
                <a:moveTo>
                  <a:pt x="3395789" y="6527374"/>
                </a:moveTo>
                <a:lnTo>
                  <a:pt x="3059419" y="6527374"/>
                </a:lnTo>
                <a:lnTo>
                  <a:pt x="3059418" y="6877921"/>
                </a:lnTo>
                <a:lnTo>
                  <a:pt x="3395789" y="6877921"/>
                </a:lnTo>
                <a:close/>
                <a:moveTo>
                  <a:pt x="3395789" y="6187384"/>
                </a:moveTo>
                <a:lnTo>
                  <a:pt x="3059419" y="6187384"/>
                </a:lnTo>
                <a:lnTo>
                  <a:pt x="3059419" y="6357302"/>
                </a:lnTo>
                <a:lnTo>
                  <a:pt x="3059419" y="6512794"/>
                </a:lnTo>
                <a:lnTo>
                  <a:pt x="3395789" y="6512794"/>
                </a:lnTo>
                <a:lnTo>
                  <a:pt x="3395789" y="6357302"/>
                </a:lnTo>
                <a:close/>
                <a:moveTo>
                  <a:pt x="3395789" y="5822257"/>
                </a:moveTo>
                <a:lnTo>
                  <a:pt x="3059419" y="5822257"/>
                </a:lnTo>
                <a:lnTo>
                  <a:pt x="3059419" y="6172803"/>
                </a:lnTo>
                <a:lnTo>
                  <a:pt x="3395789" y="6172803"/>
                </a:lnTo>
                <a:close/>
                <a:moveTo>
                  <a:pt x="3395789" y="5457129"/>
                </a:moveTo>
                <a:lnTo>
                  <a:pt x="3059419" y="5457129"/>
                </a:lnTo>
                <a:lnTo>
                  <a:pt x="3059419" y="5807676"/>
                </a:lnTo>
                <a:lnTo>
                  <a:pt x="3395789" y="5807676"/>
                </a:lnTo>
                <a:close/>
                <a:moveTo>
                  <a:pt x="3395790" y="5092001"/>
                </a:moveTo>
                <a:lnTo>
                  <a:pt x="3059419" y="5092001"/>
                </a:lnTo>
                <a:lnTo>
                  <a:pt x="3059419" y="5442548"/>
                </a:lnTo>
                <a:lnTo>
                  <a:pt x="3395789" y="5442548"/>
                </a:lnTo>
                <a:close/>
                <a:moveTo>
                  <a:pt x="3395790" y="4726873"/>
                </a:moveTo>
                <a:lnTo>
                  <a:pt x="3059419" y="4726873"/>
                </a:lnTo>
                <a:lnTo>
                  <a:pt x="3059419" y="5077421"/>
                </a:lnTo>
                <a:lnTo>
                  <a:pt x="3395790" y="5077421"/>
                </a:lnTo>
                <a:close/>
                <a:moveTo>
                  <a:pt x="3395790" y="4361746"/>
                </a:moveTo>
                <a:lnTo>
                  <a:pt x="3059419" y="4361746"/>
                </a:lnTo>
                <a:lnTo>
                  <a:pt x="3059419" y="4712293"/>
                </a:lnTo>
                <a:lnTo>
                  <a:pt x="3395790" y="4712293"/>
                </a:lnTo>
                <a:close/>
                <a:moveTo>
                  <a:pt x="3395790" y="3996618"/>
                </a:moveTo>
                <a:lnTo>
                  <a:pt x="3059419" y="3996618"/>
                </a:lnTo>
                <a:lnTo>
                  <a:pt x="3059419" y="4347165"/>
                </a:lnTo>
                <a:lnTo>
                  <a:pt x="3395790" y="4347165"/>
                </a:lnTo>
                <a:close/>
                <a:moveTo>
                  <a:pt x="3395790" y="3631491"/>
                </a:moveTo>
                <a:lnTo>
                  <a:pt x="3059419" y="3631491"/>
                </a:lnTo>
                <a:lnTo>
                  <a:pt x="3059419" y="3982038"/>
                </a:lnTo>
                <a:lnTo>
                  <a:pt x="3395790" y="3982038"/>
                </a:lnTo>
                <a:close/>
                <a:moveTo>
                  <a:pt x="3395790" y="3266363"/>
                </a:moveTo>
                <a:lnTo>
                  <a:pt x="3059419" y="3266363"/>
                </a:lnTo>
                <a:lnTo>
                  <a:pt x="3059419" y="3616911"/>
                </a:lnTo>
                <a:lnTo>
                  <a:pt x="3395790" y="3616911"/>
                </a:lnTo>
                <a:close/>
                <a:moveTo>
                  <a:pt x="3395790" y="2901235"/>
                </a:moveTo>
                <a:lnTo>
                  <a:pt x="3059419" y="2901235"/>
                </a:lnTo>
                <a:lnTo>
                  <a:pt x="3059419" y="3251783"/>
                </a:lnTo>
                <a:lnTo>
                  <a:pt x="3395790" y="3251783"/>
                </a:lnTo>
                <a:close/>
                <a:moveTo>
                  <a:pt x="3395790" y="2536108"/>
                </a:moveTo>
                <a:lnTo>
                  <a:pt x="3059419" y="2536108"/>
                </a:lnTo>
                <a:lnTo>
                  <a:pt x="3059419" y="2886655"/>
                </a:lnTo>
                <a:lnTo>
                  <a:pt x="3395790" y="2886655"/>
                </a:lnTo>
                <a:close/>
                <a:moveTo>
                  <a:pt x="3395790" y="2170981"/>
                </a:moveTo>
                <a:lnTo>
                  <a:pt x="3059419" y="2170981"/>
                </a:lnTo>
                <a:lnTo>
                  <a:pt x="3059419" y="2521528"/>
                </a:lnTo>
                <a:lnTo>
                  <a:pt x="3395790" y="2521528"/>
                </a:lnTo>
                <a:close/>
                <a:moveTo>
                  <a:pt x="3395790" y="1805854"/>
                </a:moveTo>
                <a:lnTo>
                  <a:pt x="3059419" y="1805854"/>
                </a:lnTo>
                <a:lnTo>
                  <a:pt x="3059419" y="2156401"/>
                </a:lnTo>
                <a:lnTo>
                  <a:pt x="3395790" y="2156401"/>
                </a:lnTo>
                <a:close/>
                <a:moveTo>
                  <a:pt x="3395790" y="1440727"/>
                </a:moveTo>
                <a:lnTo>
                  <a:pt x="3059419" y="1440727"/>
                </a:lnTo>
                <a:lnTo>
                  <a:pt x="3059419" y="1791274"/>
                </a:lnTo>
                <a:lnTo>
                  <a:pt x="3395790" y="1791274"/>
                </a:lnTo>
                <a:close/>
                <a:moveTo>
                  <a:pt x="3395790" y="1075598"/>
                </a:moveTo>
                <a:lnTo>
                  <a:pt x="3059419" y="1075598"/>
                </a:lnTo>
                <a:lnTo>
                  <a:pt x="3059419" y="1426147"/>
                </a:lnTo>
                <a:lnTo>
                  <a:pt x="3395790" y="1426147"/>
                </a:lnTo>
                <a:close/>
                <a:moveTo>
                  <a:pt x="3395790" y="710474"/>
                </a:moveTo>
                <a:lnTo>
                  <a:pt x="3059419" y="710474"/>
                </a:lnTo>
                <a:lnTo>
                  <a:pt x="3059419" y="1061017"/>
                </a:lnTo>
                <a:lnTo>
                  <a:pt x="3395790" y="1061017"/>
                </a:lnTo>
                <a:close/>
                <a:moveTo>
                  <a:pt x="3395790" y="345347"/>
                </a:moveTo>
                <a:lnTo>
                  <a:pt x="3059420" y="345347"/>
                </a:lnTo>
                <a:lnTo>
                  <a:pt x="3059419" y="695894"/>
                </a:lnTo>
                <a:lnTo>
                  <a:pt x="3395790" y="695894"/>
                </a:lnTo>
                <a:close/>
                <a:moveTo>
                  <a:pt x="3765030" y="12004282"/>
                </a:moveTo>
                <a:lnTo>
                  <a:pt x="3586162" y="12004282"/>
                </a:lnTo>
                <a:lnTo>
                  <a:pt x="3586162" y="12004284"/>
                </a:lnTo>
                <a:lnTo>
                  <a:pt x="3411008" y="12004284"/>
                </a:lnTo>
                <a:lnTo>
                  <a:pt x="3411008" y="12354830"/>
                </a:lnTo>
                <a:lnTo>
                  <a:pt x="3533554" y="12354830"/>
                </a:lnTo>
                <a:lnTo>
                  <a:pt x="3586162" y="12354830"/>
                </a:lnTo>
                <a:lnTo>
                  <a:pt x="3765030" y="12354830"/>
                </a:lnTo>
                <a:close/>
                <a:moveTo>
                  <a:pt x="3765030" y="11639155"/>
                </a:moveTo>
                <a:lnTo>
                  <a:pt x="3586162" y="11639155"/>
                </a:lnTo>
                <a:lnTo>
                  <a:pt x="3586162" y="11639156"/>
                </a:lnTo>
                <a:lnTo>
                  <a:pt x="3411008" y="11639156"/>
                </a:lnTo>
                <a:lnTo>
                  <a:pt x="3411008" y="11989703"/>
                </a:lnTo>
                <a:lnTo>
                  <a:pt x="3533554" y="11989703"/>
                </a:lnTo>
                <a:lnTo>
                  <a:pt x="3586162" y="11989703"/>
                </a:lnTo>
                <a:lnTo>
                  <a:pt x="3765030" y="11989703"/>
                </a:lnTo>
                <a:close/>
                <a:moveTo>
                  <a:pt x="3765030" y="11274028"/>
                </a:moveTo>
                <a:lnTo>
                  <a:pt x="3586162" y="11274028"/>
                </a:lnTo>
                <a:lnTo>
                  <a:pt x="3533554" y="11274028"/>
                </a:lnTo>
                <a:lnTo>
                  <a:pt x="3411009" y="11274028"/>
                </a:lnTo>
                <a:lnTo>
                  <a:pt x="3411008" y="11624575"/>
                </a:lnTo>
                <a:lnTo>
                  <a:pt x="3533554" y="11624575"/>
                </a:lnTo>
                <a:lnTo>
                  <a:pt x="3586162" y="11624575"/>
                </a:lnTo>
                <a:lnTo>
                  <a:pt x="3765030" y="11624575"/>
                </a:lnTo>
                <a:close/>
                <a:moveTo>
                  <a:pt x="3765030" y="10908900"/>
                </a:moveTo>
                <a:lnTo>
                  <a:pt x="3586162" y="10908900"/>
                </a:lnTo>
                <a:lnTo>
                  <a:pt x="3533554" y="10908900"/>
                </a:lnTo>
                <a:lnTo>
                  <a:pt x="3411009" y="10908900"/>
                </a:lnTo>
                <a:lnTo>
                  <a:pt x="3411009" y="11259448"/>
                </a:lnTo>
                <a:lnTo>
                  <a:pt x="3533554" y="11259448"/>
                </a:lnTo>
                <a:lnTo>
                  <a:pt x="3586162" y="11259448"/>
                </a:lnTo>
                <a:lnTo>
                  <a:pt x="3765030" y="11259448"/>
                </a:lnTo>
                <a:close/>
                <a:moveTo>
                  <a:pt x="3765030" y="10543772"/>
                </a:moveTo>
                <a:lnTo>
                  <a:pt x="3586162" y="10543772"/>
                </a:lnTo>
                <a:lnTo>
                  <a:pt x="3586162" y="10543773"/>
                </a:lnTo>
                <a:lnTo>
                  <a:pt x="3411009" y="10543773"/>
                </a:lnTo>
                <a:lnTo>
                  <a:pt x="3411009" y="10894320"/>
                </a:lnTo>
                <a:lnTo>
                  <a:pt x="3533554" y="10894320"/>
                </a:lnTo>
                <a:lnTo>
                  <a:pt x="3586162" y="10894320"/>
                </a:lnTo>
                <a:lnTo>
                  <a:pt x="3765030" y="10894320"/>
                </a:lnTo>
                <a:close/>
                <a:moveTo>
                  <a:pt x="3765030" y="10178645"/>
                </a:moveTo>
                <a:lnTo>
                  <a:pt x="3586162" y="10178645"/>
                </a:lnTo>
                <a:lnTo>
                  <a:pt x="3533554" y="10178645"/>
                </a:lnTo>
                <a:lnTo>
                  <a:pt x="3411009" y="10178645"/>
                </a:lnTo>
                <a:lnTo>
                  <a:pt x="3411009" y="10529192"/>
                </a:lnTo>
                <a:lnTo>
                  <a:pt x="3533554" y="10529192"/>
                </a:lnTo>
                <a:lnTo>
                  <a:pt x="3586162" y="10529192"/>
                </a:lnTo>
                <a:lnTo>
                  <a:pt x="3765030" y="10529192"/>
                </a:lnTo>
                <a:close/>
                <a:moveTo>
                  <a:pt x="3765030" y="9813518"/>
                </a:moveTo>
                <a:lnTo>
                  <a:pt x="3586162" y="9813518"/>
                </a:lnTo>
                <a:lnTo>
                  <a:pt x="3533554" y="9813518"/>
                </a:lnTo>
                <a:lnTo>
                  <a:pt x="3411009" y="9813518"/>
                </a:lnTo>
                <a:lnTo>
                  <a:pt x="3411009" y="10164065"/>
                </a:lnTo>
                <a:lnTo>
                  <a:pt x="3533554" y="10164065"/>
                </a:lnTo>
                <a:lnTo>
                  <a:pt x="3586162" y="10164065"/>
                </a:lnTo>
                <a:lnTo>
                  <a:pt x="3765030" y="10164065"/>
                </a:lnTo>
                <a:close/>
                <a:moveTo>
                  <a:pt x="3765030" y="9448390"/>
                </a:moveTo>
                <a:lnTo>
                  <a:pt x="3586162" y="9448390"/>
                </a:lnTo>
                <a:lnTo>
                  <a:pt x="3533554" y="9448390"/>
                </a:lnTo>
                <a:lnTo>
                  <a:pt x="3411009" y="9448390"/>
                </a:lnTo>
                <a:lnTo>
                  <a:pt x="3411009" y="9798938"/>
                </a:lnTo>
                <a:lnTo>
                  <a:pt x="3533554" y="9798938"/>
                </a:lnTo>
                <a:lnTo>
                  <a:pt x="3586162" y="9798938"/>
                </a:lnTo>
                <a:lnTo>
                  <a:pt x="3765030" y="9798938"/>
                </a:lnTo>
                <a:close/>
                <a:moveTo>
                  <a:pt x="3765030" y="9083262"/>
                </a:moveTo>
                <a:lnTo>
                  <a:pt x="3586162" y="9083262"/>
                </a:lnTo>
                <a:lnTo>
                  <a:pt x="3533554" y="9083262"/>
                </a:lnTo>
                <a:lnTo>
                  <a:pt x="3411009" y="9083262"/>
                </a:lnTo>
                <a:lnTo>
                  <a:pt x="3411009" y="9433810"/>
                </a:lnTo>
                <a:lnTo>
                  <a:pt x="3533554" y="9433810"/>
                </a:lnTo>
                <a:lnTo>
                  <a:pt x="3586162" y="9433810"/>
                </a:lnTo>
                <a:lnTo>
                  <a:pt x="3765030" y="9433810"/>
                </a:lnTo>
                <a:close/>
                <a:moveTo>
                  <a:pt x="3765030" y="8718135"/>
                </a:moveTo>
                <a:lnTo>
                  <a:pt x="3586162" y="8718135"/>
                </a:lnTo>
                <a:lnTo>
                  <a:pt x="3533554" y="8718135"/>
                </a:lnTo>
                <a:lnTo>
                  <a:pt x="3411009" y="8718135"/>
                </a:lnTo>
                <a:lnTo>
                  <a:pt x="3411009" y="9068682"/>
                </a:lnTo>
                <a:lnTo>
                  <a:pt x="3533554" y="9068682"/>
                </a:lnTo>
                <a:lnTo>
                  <a:pt x="3586162" y="9068682"/>
                </a:lnTo>
                <a:lnTo>
                  <a:pt x="3765030" y="9068682"/>
                </a:lnTo>
                <a:close/>
                <a:moveTo>
                  <a:pt x="3765030" y="8353008"/>
                </a:moveTo>
                <a:lnTo>
                  <a:pt x="3586162" y="8353008"/>
                </a:lnTo>
                <a:lnTo>
                  <a:pt x="3533554" y="8353008"/>
                </a:lnTo>
                <a:lnTo>
                  <a:pt x="3411009" y="8353008"/>
                </a:lnTo>
                <a:lnTo>
                  <a:pt x="3411009" y="8703555"/>
                </a:lnTo>
                <a:lnTo>
                  <a:pt x="3533554" y="8703555"/>
                </a:lnTo>
                <a:lnTo>
                  <a:pt x="3586162" y="8703555"/>
                </a:lnTo>
                <a:lnTo>
                  <a:pt x="3765030" y="8703555"/>
                </a:lnTo>
                <a:close/>
                <a:moveTo>
                  <a:pt x="3765030" y="7987881"/>
                </a:moveTo>
                <a:lnTo>
                  <a:pt x="3586162" y="7987881"/>
                </a:lnTo>
                <a:lnTo>
                  <a:pt x="3533554" y="7987881"/>
                </a:lnTo>
                <a:lnTo>
                  <a:pt x="3411009" y="7987881"/>
                </a:lnTo>
                <a:lnTo>
                  <a:pt x="3411009" y="8338428"/>
                </a:lnTo>
                <a:lnTo>
                  <a:pt x="3533554" y="8338428"/>
                </a:lnTo>
                <a:lnTo>
                  <a:pt x="3586162" y="8338428"/>
                </a:lnTo>
                <a:lnTo>
                  <a:pt x="3765030" y="8338428"/>
                </a:lnTo>
                <a:close/>
                <a:moveTo>
                  <a:pt x="3765030" y="7622754"/>
                </a:moveTo>
                <a:lnTo>
                  <a:pt x="3586162" y="7622754"/>
                </a:lnTo>
                <a:lnTo>
                  <a:pt x="3533554" y="7622754"/>
                </a:lnTo>
                <a:lnTo>
                  <a:pt x="3411009" y="7622754"/>
                </a:lnTo>
                <a:lnTo>
                  <a:pt x="3411009" y="7973301"/>
                </a:lnTo>
                <a:lnTo>
                  <a:pt x="3533554" y="7973301"/>
                </a:lnTo>
                <a:lnTo>
                  <a:pt x="3586162" y="7973301"/>
                </a:lnTo>
                <a:lnTo>
                  <a:pt x="3765030" y="7973301"/>
                </a:lnTo>
                <a:close/>
                <a:moveTo>
                  <a:pt x="3765030" y="7257625"/>
                </a:moveTo>
                <a:lnTo>
                  <a:pt x="3586162" y="7257625"/>
                </a:lnTo>
                <a:lnTo>
                  <a:pt x="3533554" y="7257625"/>
                </a:lnTo>
                <a:lnTo>
                  <a:pt x="3411009" y="7257625"/>
                </a:lnTo>
                <a:lnTo>
                  <a:pt x="3411009" y="7608174"/>
                </a:lnTo>
                <a:lnTo>
                  <a:pt x="3533554" y="7608174"/>
                </a:lnTo>
                <a:lnTo>
                  <a:pt x="3586162" y="7608174"/>
                </a:lnTo>
                <a:lnTo>
                  <a:pt x="3765030" y="7608174"/>
                </a:lnTo>
                <a:close/>
                <a:moveTo>
                  <a:pt x="3765030" y="6892501"/>
                </a:moveTo>
                <a:lnTo>
                  <a:pt x="3586162" y="6892501"/>
                </a:lnTo>
                <a:lnTo>
                  <a:pt x="3411009" y="6892501"/>
                </a:lnTo>
                <a:lnTo>
                  <a:pt x="3411009" y="7243044"/>
                </a:lnTo>
                <a:lnTo>
                  <a:pt x="3533554" y="7243044"/>
                </a:lnTo>
                <a:lnTo>
                  <a:pt x="3586162" y="7243044"/>
                </a:lnTo>
                <a:lnTo>
                  <a:pt x="3765030" y="7243044"/>
                </a:lnTo>
                <a:close/>
                <a:moveTo>
                  <a:pt x="3765030" y="6527374"/>
                </a:moveTo>
                <a:lnTo>
                  <a:pt x="3586162" y="6527374"/>
                </a:lnTo>
                <a:lnTo>
                  <a:pt x="3533554" y="6527374"/>
                </a:lnTo>
                <a:lnTo>
                  <a:pt x="3411009" y="6527374"/>
                </a:lnTo>
                <a:lnTo>
                  <a:pt x="3411009" y="6877921"/>
                </a:lnTo>
                <a:lnTo>
                  <a:pt x="3533554" y="6877921"/>
                </a:lnTo>
                <a:lnTo>
                  <a:pt x="3533554" y="6877920"/>
                </a:lnTo>
                <a:lnTo>
                  <a:pt x="3765030" y="6877920"/>
                </a:lnTo>
                <a:close/>
                <a:moveTo>
                  <a:pt x="3765030" y="6187383"/>
                </a:moveTo>
                <a:lnTo>
                  <a:pt x="3586163" y="6187383"/>
                </a:lnTo>
                <a:lnTo>
                  <a:pt x="3586163" y="6187384"/>
                </a:lnTo>
                <a:lnTo>
                  <a:pt x="3411009" y="6187384"/>
                </a:lnTo>
                <a:lnTo>
                  <a:pt x="3411009" y="6357302"/>
                </a:lnTo>
                <a:lnTo>
                  <a:pt x="3411009" y="6512794"/>
                </a:lnTo>
                <a:lnTo>
                  <a:pt x="3586162" y="6512794"/>
                </a:lnTo>
                <a:lnTo>
                  <a:pt x="3765030" y="6512794"/>
                </a:lnTo>
                <a:close/>
                <a:moveTo>
                  <a:pt x="3765031" y="5822255"/>
                </a:moveTo>
                <a:lnTo>
                  <a:pt x="3586163" y="5822255"/>
                </a:lnTo>
                <a:lnTo>
                  <a:pt x="3586163" y="5822257"/>
                </a:lnTo>
                <a:lnTo>
                  <a:pt x="3411009" y="5822257"/>
                </a:lnTo>
                <a:lnTo>
                  <a:pt x="3411009" y="6172803"/>
                </a:lnTo>
                <a:lnTo>
                  <a:pt x="3533555" y="6172803"/>
                </a:lnTo>
                <a:lnTo>
                  <a:pt x="3586163" y="6172803"/>
                </a:lnTo>
                <a:lnTo>
                  <a:pt x="3765031" y="6172803"/>
                </a:lnTo>
                <a:close/>
                <a:moveTo>
                  <a:pt x="3765031" y="5457129"/>
                </a:moveTo>
                <a:lnTo>
                  <a:pt x="3586163" y="5457129"/>
                </a:lnTo>
                <a:lnTo>
                  <a:pt x="3586163" y="5457129"/>
                </a:lnTo>
                <a:lnTo>
                  <a:pt x="3411009" y="5457129"/>
                </a:lnTo>
                <a:lnTo>
                  <a:pt x="3411009" y="5807676"/>
                </a:lnTo>
                <a:lnTo>
                  <a:pt x="3533555" y="5807676"/>
                </a:lnTo>
                <a:lnTo>
                  <a:pt x="3586163" y="5807676"/>
                </a:lnTo>
                <a:lnTo>
                  <a:pt x="3765031" y="5807676"/>
                </a:lnTo>
                <a:close/>
                <a:moveTo>
                  <a:pt x="3765031" y="5092001"/>
                </a:moveTo>
                <a:lnTo>
                  <a:pt x="3586163" y="5092001"/>
                </a:lnTo>
                <a:lnTo>
                  <a:pt x="3533555" y="5092001"/>
                </a:lnTo>
                <a:lnTo>
                  <a:pt x="3411010" y="5092001"/>
                </a:lnTo>
                <a:lnTo>
                  <a:pt x="3411009" y="5442548"/>
                </a:lnTo>
                <a:lnTo>
                  <a:pt x="3533555" y="5442548"/>
                </a:lnTo>
                <a:lnTo>
                  <a:pt x="3586163" y="5442548"/>
                </a:lnTo>
                <a:lnTo>
                  <a:pt x="3765031" y="5442548"/>
                </a:lnTo>
                <a:close/>
                <a:moveTo>
                  <a:pt x="3765031" y="4726873"/>
                </a:moveTo>
                <a:lnTo>
                  <a:pt x="3586163" y="4726873"/>
                </a:lnTo>
                <a:lnTo>
                  <a:pt x="3533555" y="4726873"/>
                </a:lnTo>
                <a:lnTo>
                  <a:pt x="3411010" y="4726873"/>
                </a:lnTo>
                <a:lnTo>
                  <a:pt x="3411010" y="5077421"/>
                </a:lnTo>
                <a:lnTo>
                  <a:pt x="3533555" y="5077421"/>
                </a:lnTo>
                <a:lnTo>
                  <a:pt x="3586163" y="5077421"/>
                </a:lnTo>
                <a:lnTo>
                  <a:pt x="3765031" y="5077421"/>
                </a:lnTo>
                <a:close/>
                <a:moveTo>
                  <a:pt x="3765031" y="4361745"/>
                </a:moveTo>
                <a:lnTo>
                  <a:pt x="3586163" y="4361745"/>
                </a:lnTo>
                <a:lnTo>
                  <a:pt x="3586163" y="4361746"/>
                </a:lnTo>
                <a:lnTo>
                  <a:pt x="3411010" y="4361746"/>
                </a:lnTo>
                <a:lnTo>
                  <a:pt x="3411010" y="4712293"/>
                </a:lnTo>
                <a:lnTo>
                  <a:pt x="3533555" y="4712293"/>
                </a:lnTo>
                <a:lnTo>
                  <a:pt x="3586163" y="4712293"/>
                </a:lnTo>
                <a:lnTo>
                  <a:pt x="3765031" y="4712293"/>
                </a:lnTo>
                <a:close/>
                <a:moveTo>
                  <a:pt x="3765031" y="3996618"/>
                </a:moveTo>
                <a:lnTo>
                  <a:pt x="3586163" y="3996618"/>
                </a:lnTo>
                <a:lnTo>
                  <a:pt x="3533555" y="3996618"/>
                </a:lnTo>
                <a:lnTo>
                  <a:pt x="3411010" y="3996618"/>
                </a:lnTo>
                <a:lnTo>
                  <a:pt x="3411010" y="4347165"/>
                </a:lnTo>
                <a:lnTo>
                  <a:pt x="3533555" y="4347165"/>
                </a:lnTo>
                <a:lnTo>
                  <a:pt x="3586163" y="4347165"/>
                </a:lnTo>
                <a:lnTo>
                  <a:pt x="3765031" y="4347165"/>
                </a:lnTo>
                <a:close/>
                <a:moveTo>
                  <a:pt x="3765031" y="3631491"/>
                </a:moveTo>
                <a:lnTo>
                  <a:pt x="3586163" y="3631491"/>
                </a:lnTo>
                <a:lnTo>
                  <a:pt x="3533555" y="3631491"/>
                </a:lnTo>
                <a:lnTo>
                  <a:pt x="3411010" y="3631491"/>
                </a:lnTo>
                <a:lnTo>
                  <a:pt x="3411010" y="3982038"/>
                </a:lnTo>
                <a:lnTo>
                  <a:pt x="3533555" y="3982038"/>
                </a:lnTo>
                <a:lnTo>
                  <a:pt x="3586163" y="3982038"/>
                </a:lnTo>
                <a:lnTo>
                  <a:pt x="3765031" y="3982038"/>
                </a:lnTo>
                <a:close/>
                <a:moveTo>
                  <a:pt x="3765031" y="3266363"/>
                </a:moveTo>
                <a:lnTo>
                  <a:pt x="3586163" y="3266363"/>
                </a:lnTo>
                <a:lnTo>
                  <a:pt x="3533555" y="3266363"/>
                </a:lnTo>
                <a:lnTo>
                  <a:pt x="3411010" y="3266363"/>
                </a:lnTo>
                <a:lnTo>
                  <a:pt x="3411010" y="3616911"/>
                </a:lnTo>
                <a:lnTo>
                  <a:pt x="3533555" y="3616911"/>
                </a:lnTo>
                <a:lnTo>
                  <a:pt x="3586163" y="3616911"/>
                </a:lnTo>
                <a:lnTo>
                  <a:pt x="3765031" y="3616911"/>
                </a:lnTo>
                <a:close/>
                <a:moveTo>
                  <a:pt x="3765031" y="2901235"/>
                </a:moveTo>
                <a:lnTo>
                  <a:pt x="3586163" y="2901235"/>
                </a:lnTo>
                <a:lnTo>
                  <a:pt x="3533555" y="2901235"/>
                </a:lnTo>
                <a:lnTo>
                  <a:pt x="3411010" y="2901235"/>
                </a:lnTo>
                <a:lnTo>
                  <a:pt x="3411010" y="3251783"/>
                </a:lnTo>
                <a:lnTo>
                  <a:pt x="3533555" y="3251783"/>
                </a:lnTo>
                <a:lnTo>
                  <a:pt x="3586163" y="3251783"/>
                </a:lnTo>
                <a:lnTo>
                  <a:pt x="3765031" y="3251783"/>
                </a:lnTo>
                <a:close/>
                <a:moveTo>
                  <a:pt x="3765031" y="2536108"/>
                </a:moveTo>
                <a:lnTo>
                  <a:pt x="3586163" y="2536108"/>
                </a:lnTo>
                <a:lnTo>
                  <a:pt x="3533555" y="2536108"/>
                </a:lnTo>
                <a:lnTo>
                  <a:pt x="3411010" y="2536108"/>
                </a:lnTo>
                <a:lnTo>
                  <a:pt x="3411010" y="2886655"/>
                </a:lnTo>
                <a:lnTo>
                  <a:pt x="3533555" y="2886655"/>
                </a:lnTo>
                <a:lnTo>
                  <a:pt x="3586163" y="2886655"/>
                </a:lnTo>
                <a:lnTo>
                  <a:pt x="3765031" y="2886655"/>
                </a:lnTo>
                <a:close/>
                <a:moveTo>
                  <a:pt x="3765031" y="2170981"/>
                </a:moveTo>
                <a:lnTo>
                  <a:pt x="3586163" y="2170981"/>
                </a:lnTo>
                <a:lnTo>
                  <a:pt x="3533555" y="2170981"/>
                </a:lnTo>
                <a:lnTo>
                  <a:pt x="3411010" y="2170981"/>
                </a:lnTo>
                <a:lnTo>
                  <a:pt x="3411010" y="2521528"/>
                </a:lnTo>
                <a:lnTo>
                  <a:pt x="3533555" y="2521528"/>
                </a:lnTo>
                <a:lnTo>
                  <a:pt x="3586163" y="2521528"/>
                </a:lnTo>
                <a:lnTo>
                  <a:pt x="3765031" y="2521528"/>
                </a:lnTo>
                <a:close/>
                <a:moveTo>
                  <a:pt x="3765031" y="1805854"/>
                </a:moveTo>
                <a:lnTo>
                  <a:pt x="3586163" y="1805854"/>
                </a:lnTo>
                <a:lnTo>
                  <a:pt x="3533555" y="1805854"/>
                </a:lnTo>
                <a:lnTo>
                  <a:pt x="3411010" y="1805854"/>
                </a:lnTo>
                <a:lnTo>
                  <a:pt x="3411010" y="2156401"/>
                </a:lnTo>
                <a:lnTo>
                  <a:pt x="3533555" y="2156401"/>
                </a:lnTo>
                <a:lnTo>
                  <a:pt x="3586163" y="2156401"/>
                </a:lnTo>
                <a:lnTo>
                  <a:pt x="3765031" y="2156401"/>
                </a:lnTo>
                <a:close/>
                <a:moveTo>
                  <a:pt x="3765031" y="1440727"/>
                </a:moveTo>
                <a:lnTo>
                  <a:pt x="3586163" y="1440727"/>
                </a:lnTo>
                <a:lnTo>
                  <a:pt x="3533555" y="1440727"/>
                </a:lnTo>
                <a:lnTo>
                  <a:pt x="3411010" y="1440727"/>
                </a:lnTo>
                <a:lnTo>
                  <a:pt x="3411010" y="1791274"/>
                </a:lnTo>
                <a:lnTo>
                  <a:pt x="3533555" y="1791274"/>
                </a:lnTo>
                <a:lnTo>
                  <a:pt x="3586163" y="1791274"/>
                </a:lnTo>
                <a:lnTo>
                  <a:pt x="3765031" y="1791274"/>
                </a:lnTo>
                <a:close/>
                <a:moveTo>
                  <a:pt x="3765031" y="1075598"/>
                </a:moveTo>
                <a:lnTo>
                  <a:pt x="3586163" y="1075598"/>
                </a:lnTo>
                <a:lnTo>
                  <a:pt x="3533555" y="1075598"/>
                </a:lnTo>
                <a:lnTo>
                  <a:pt x="3411010" y="1075598"/>
                </a:lnTo>
                <a:lnTo>
                  <a:pt x="3411010" y="1426147"/>
                </a:lnTo>
                <a:lnTo>
                  <a:pt x="3533555" y="1426147"/>
                </a:lnTo>
                <a:lnTo>
                  <a:pt x="3586163" y="1426147"/>
                </a:lnTo>
                <a:lnTo>
                  <a:pt x="3765031" y="1426147"/>
                </a:lnTo>
                <a:close/>
                <a:moveTo>
                  <a:pt x="3765031" y="710474"/>
                </a:moveTo>
                <a:lnTo>
                  <a:pt x="3586163" y="710474"/>
                </a:lnTo>
                <a:lnTo>
                  <a:pt x="3411010" y="710474"/>
                </a:lnTo>
                <a:lnTo>
                  <a:pt x="3411010" y="1061017"/>
                </a:lnTo>
                <a:lnTo>
                  <a:pt x="3533555" y="1061017"/>
                </a:lnTo>
                <a:lnTo>
                  <a:pt x="3586163" y="1061017"/>
                </a:lnTo>
                <a:lnTo>
                  <a:pt x="3765031" y="1061017"/>
                </a:lnTo>
                <a:close/>
                <a:moveTo>
                  <a:pt x="3765031" y="345347"/>
                </a:moveTo>
                <a:lnTo>
                  <a:pt x="3586163" y="345347"/>
                </a:lnTo>
                <a:lnTo>
                  <a:pt x="3533555" y="345347"/>
                </a:lnTo>
                <a:lnTo>
                  <a:pt x="3411010" y="345347"/>
                </a:lnTo>
                <a:lnTo>
                  <a:pt x="3411010" y="695894"/>
                </a:lnTo>
                <a:lnTo>
                  <a:pt x="3533555" y="695894"/>
                </a:lnTo>
                <a:lnTo>
                  <a:pt x="3533555" y="695893"/>
                </a:lnTo>
                <a:lnTo>
                  <a:pt x="3765031" y="695893"/>
                </a:lnTo>
                <a:close/>
                <a:moveTo>
                  <a:pt x="4116623" y="12004282"/>
                </a:moveTo>
                <a:lnTo>
                  <a:pt x="3780250" y="12004282"/>
                </a:lnTo>
                <a:lnTo>
                  <a:pt x="3780250" y="12354830"/>
                </a:lnTo>
                <a:lnTo>
                  <a:pt x="4116623" y="12354830"/>
                </a:lnTo>
                <a:close/>
                <a:moveTo>
                  <a:pt x="4116623" y="11639155"/>
                </a:moveTo>
                <a:lnTo>
                  <a:pt x="3780250" y="11639155"/>
                </a:lnTo>
                <a:lnTo>
                  <a:pt x="3780250" y="11989703"/>
                </a:lnTo>
                <a:lnTo>
                  <a:pt x="4116623" y="11989703"/>
                </a:lnTo>
                <a:close/>
                <a:moveTo>
                  <a:pt x="4116623" y="11274028"/>
                </a:moveTo>
                <a:lnTo>
                  <a:pt x="3780251" y="11274028"/>
                </a:lnTo>
                <a:lnTo>
                  <a:pt x="3780250" y="11624575"/>
                </a:lnTo>
                <a:lnTo>
                  <a:pt x="4116623" y="11624575"/>
                </a:lnTo>
                <a:close/>
                <a:moveTo>
                  <a:pt x="4116623" y="10908900"/>
                </a:moveTo>
                <a:lnTo>
                  <a:pt x="3780251" y="10908900"/>
                </a:lnTo>
                <a:lnTo>
                  <a:pt x="3780251" y="11259448"/>
                </a:lnTo>
                <a:lnTo>
                  <a:pt x="4116623" y="11259448"/>
                </a:lnTo>
                <a:close/>
                <a:moveTo>
                  <a:pt x="4116623" y="10543772"/>
                </a:moveTo>
                <a:lnTo>
                  <a:pt x="3780251" y="10543772"/>
                </a:lnTo>
                <a:lnTo>
                  <a:pt x="3780251" y="10894320"/>
                </a:lnTo>
                <a:lnTo>
                  <a:pt x="4116623" y="10894320"/>
                </a:lnTo>
                <a:close/>
                <a:moveTo>
                  <a:pt x="4116623" y="10178645"/>
                </a:moveTo>
                <a:lnTo>
                  <a:pt x="3780251" y="10178645"/>
                </a:lnTo>
                <a:lnTo>
                  <a:pt x="3780251" y="10529192"/>
                </a:lnTo>
                <a:lnTo>
                  <a:pt x="4116623" y="10529192"/>
                </a:lnTo>
                <a:close/>
                <a:moveTo>
                  <a:pt x="4116623" y="9813518"/>
                </a:moveTo>
                <a:lnTo>
                  <a:pt x="3780251" y="9813518"/>
                </a:lnTo>
                <a:lnTo>
                  <a:pt x="3780251" y="10164065"/>
                </a:lnTo>
                <a:lnTo>
                  <a:pt x="4116623" y="10164065"/>
                </a:lnTo>
                <a:close/>
                <a:moveTo>
                  <a:pt x="4116623" y="9448390"/>
                </a:moveTo>
                <a:lnTo>
                  <a:pt x="3780251" y="9448390"/>
                </a:lnTo>
                <a:lnTo>
                  <a:pt x="3780251" y="9798938"/>
                </a:lnTo>
                <a:lnTo>
                  <a:pt x="4116623" y="9798938"/>
                </a:lnTo>
                <a:close/>
                <a:moveTo>
                  <a:pt x="4116623" y="9083262"/>
                </a:moveTo>
                <a:lnTo>
                  <a:pt x="3780251" y="9083262"/>
                </a:lnTo>
                <a:lnTo>
                  <a:pt x="3780251" y="9433810"/>
                </a:lnTo>
                <a:lnTo>
                  <a:pt x="4116623" y="9433810"/>
                </a:lnTo>
                <a:close/>
                <a:moveTo>
                  <a:pt x="4116623" y="8718135"/>
                </a:moveTo>
                <a:lnTo>
                  <a:pt x="3780251" y="8718135"/>
                </a:lnTo>
                <a:lnTo>
                  <a:pt x="3780251" y="9068682"/>
                </a:lnTo>
                <a:lnTo>
                  <a:pt x="4116623" y="9068682"/>
                </a:lnTo>
                <a:close/>
                <a:moveTo>
                  <a:pt x="4116623" y="8353008"/>
                </a:moveTo>
                <a:lnTo>
                  <a:pt x="3780251" y="8353008"/>
                </a:lnTo>
                <a:lnTo>
                  <a:pt x="3780251" y="8703555"/>
                </a:lnTo>
                <a:lnTo>
                  <a:pt x="4116623" y="8703555"/>
                </a:lnTo>
                <a:close/>
                <a:moveTo>
                  <a:pt x="4116623" y="7987881"/>
                </a:moveTo>
                <a:lnTo>
                  <a:pt x="3780251" y="7987881"/>
                </a:lnTo>
                <a:lnTo>
                  <a:pt x="3780251" y="8338428"/>
                </a:lnTo>
                <a:lnTo>
                  <a:pt x="4116623" y="8338428"/>
                </a:lnTo>
                <a:close/>
                <a:moveTo>
                  <a:pt x="4116623" y="7622754"/>
                </a:moveTo>
                <a:lnTo>
                  <a:pt x="3780251" y="7622754"/>
                </a:lnTo>
                <a:lnTo>
                  <a:pt x="3780251" y="7973301"/>
                </a:lnTo>
                <a:lnTo>
                  <a:pt x="4116623" y="7973301"/>
                </a:lnTo>
                <a:close/>
                <a:moveTo>
                  <a:pt x="4116623" y="7257625"/>
                </a:moveTo>
                <a:lnTo>
                  <a:pt x="3780251" y="7257625"/>
                </a:lnTo>
                <a:lnTo>
                  <a:pt x="3780251" y="7608174"/>
                </a:lnTo>
                <a:lnTo>
                  <a:pt x="4116623" y="7608174"/>
                </a:lnTo>
                <a:close/>
                <a:moveTo>
                  <a:pt x="4116623" y="6892501"/>
                </a:moveTo>
                <a:lnTo>
                  <a:pt x="3780251" y="6892501"/>
                </a:lnTo>
                <a:lnTo>
                  <a:pt x="3780251" y="7243044"/>
                </a:lnTo>
                <a:lnTo>
                  <a:pt x="4116623" y="7243044"/>
                </a:lnTo>
                <a:close/>
                <a:moveTo>
                  <a:pt x="4116623" y="6527374"/>
                </a:moveTo>
                <a:lnTo>
                  <a:pt x="3780251" y="6527374"/>
                </a:lnTo>
                <a:lnTo>
                  <a:pt x="3780251" y="6877920"/>
                </a:lnTo>
                <a:lnTo>
                  <a:pt x="4116623" y="6877920"/>
                </a:lnTo>
                <a:close/>
                <a:moveTo>
                  <a:pt x="4116623" y="6187383"/>
                </a:moveTo>
                <a:lnTo>
                  <a:pt x="3780251" y="6187383"/>
                </a:lnTo>
                <a:lnTo>
                  <a:pt x="3780251" y="6357302"/>
                </a:lnTo>
                <a:lnTo>
                  <a:pt x="3780251" y="6512794"/>
                </a:lnTo>
                <a:lnTo>
                  <a:pt x="4116623" y="6512794"/>
                </a:lnTo>
                <a:close/>
                <a:moveTo>
                  <a:pt x="4116624" y="5822255"/>
                </a:moveTo>
                <a:lnTo>
                  <a:pt x="3780251" y="5822255"/>
                </a:lnTo>
                <a:lnTo>
                  <a:pt x="3780251" y="6172803"/>
                </a:lnTo>
                <a:lnTo>
                  <a:pt x="4116624" y="6172803"/>
                </a:lnTo>
                <a:close/>
                <a:moveTo>
                  <a:pt x="4116624" y="5457129"/>
                </a:moveTo>
                <a:lnTo>
                  <a:pt x="3780251" y="5457129"/>
                </a:lnTo>
                <a:lnTo>
                  <a:pt x="3780251" y="5807676"/>
                </a:lnTo>
                <a:lnTo>
                  <a:pt x="4116624" y="5807676"/>
                </a:lnTo>
                <a:close/>
                <a:moveTo>
                  <a:pt x="4116624" y="5092001"/>
                </a:moveTo>
                <a:lnTo>
                  <a:pt x="3780252" y="5092001"/>
                </a:lnTo>
                <a:lnTo>
                  <a:pt x="3780251" y="5442548"/>
                </a:lnTo>
                <a:lnTo>
                  <a:pt x="4116624" y="5442548"/>
                </a:lnTo>
                <a:close/>
                <a:moveTo>
                  <a:pt x="4116624" y="4726873"/>
                </a:moveTo>
                <a:lnTo>
                  <a:pt x="3780252" y="4726873"/>
                </a:lnTo>
                <a:lnTo>
                  <a:pt x="3780252" y="5077421"/>
                </a:lnTo>
                <a:lnTo>
                  <a:pt x="4116624" y="5077421"/>
                </a:lnTo>
                <a:close/>
                <a:moveTo>
                  <a:pt x="4116624" y="4361745"/>
                </a:moveTo>
                <a:lnTo>
                  <a:pt x="3780252" y="4361745"/>
                </a:lnTo>
                <a:lnTo>
                  <a:pt x="3780252" y="4712293"/>
                </a:lnTo>
                <a:lnTo>
                  <a:pt x="4116624" y="4712293"/>
                </a:lnTo>
                <a:close/>
                <a:moveTo>
                  <a:pt x="4116624" y="3996618"/>
                </a:moveTo>
                <a:lnTo>
                  <a:pt x="3780252" y="3996618"/>
                </a:lnTo>
                <a:lnTo>
                  <a:pt x="3780252" y="4347165"/>
                </a:lnTo>
                <a:lnTo>
                  <a:pt x="4116624" y="4347165"/>
                </a:lnTo>
                <a:close/>
                <a:moveTo>
                  <a:pt x="4116624" y="3631491"/>
                </a:moveTo>
                <a:lnTo>
                  <a:pt x="3780252" y="3631491"/>
                </a:lnTo>
                <a:lnTo>
                  <a:pt x="3780252" y="3982038"/>
                </a:lnTo>
                <a:lnTo>
                  <a:pt x="4116624" y="3982038"/>
                </a:lnTo>
                <a:close/>
                <a:moveTo>
                  <a:pt x="4116624" y="3266363"/>
                </a:moveTo>
                <a:lnTo>
                  <a:pt x="3780252" y="3266363"/>
                </a:lnTo>
                <a:lnTo>
                  <a:pt x="3780252" y="3616911"/>
                </a:lnTo>
                <a:lnTo>
                  <a:pt x="4116624" y="3616911"/>
                </a:lnTo>
                <a:close/>
                <a:moveTo>
                  <a:pt x="4116624" y="2901235"/>
                </a:moveTo>
                <a:lnTo>
                  <a:pt x="3780252" y="2901235"/>
                </a:lnTo>
                <a:lnTo>
                  <a:pt x="3780252" y="3251783"/>
                </a:lnTo>
                <a:lnTo>
                  <a:pt x="4116624" y="3251783"/>
                </a:lnTo>
                <a:close/>
                <a:moveTo>
                  <a:pt x="4116624" y="2536108"/>
                </a:moveTo>
                <a:lnTo>
                  <a:pt x="3780252" y="2536108"/>
                </a:lnTo>
                <a:lnTo>
                  <a:pt x="3780252" y="2886655"/>
                </a:lnTo>
                <a:lnTo>
                  <a:pt x="4116624" y="2886655"/>
                </a:lnTo>
                <a:close/>
                <a:moveTo>
                  <a:pt x="4116624" y="2170981"/>
                </a:moveTo>
                <a:lnTo>
                  <a:pt x="3780252" y="2170981"/>
                </a:lnTo>
                <a:lnTo>
                  <a:pt x="3780252" y="2521528"/>
                </a:lnTo>
                <a:lnTo>
                  <a:pt x="4116624" y="2521528"/>
                </a:lnTo>
                <a:close/>
                <a:moveTo>
                  <a:pt x="4116624" y="1805854"/>
                </a:moveTo>
                <a:lnTo>
                  <a:pt x="3780252" y="1805854"/>
                </a:lnTo>
                <a:lnTo>
                  <a:pt x="3780252" y="2156401"/>
                </a:lnTo>
                <a:lnTo>
                  <a:pt x="4116624" y="2156401"/>
                </a:lnTo>
                <a:close/>
                <a:moveTo>
                  <a:pt x="4116624" y="1440727"/>
                </a:moveTo>
                <a:lnTo>
                  <a:pt x="3780252" y="1440727"/>
                </a:lnTo>
                <a:lnTo>
                  <a:pt x="3780252" y="1791274"/>
                </a:lnTo>
                <a:lnTo>
                  <a:pt x="4116624" y="1791274"/>
                </a:lnTo>
                <a:close/>
                <a:moveTo>
                  <a:pt x="4116624" y="1075598"/>
                </a:moveTo>
                <a:lnTo>
                  <a:pt x="3780252" y="1075598"/>
                </a:lnTo>
                <a:lnTo>
                  <a:pt x="3780252" y="1426147"/>
                </a:lnTo>
                <a:lnTo>
                  <a:pt x="4116624" y="1426147"/>
                </a:lnTo>
                <a:close/>
                <a:moveTo>
                  <a:pt x="4116624" y="710474"/>
                </a:moveTo>
                <a:lnTo>
                  <a:pt x="3780252" y="710474"/>
                </a:lnTo>
                <a:lnTo>
                  <a:pt x="3780252" y="1061017"/>
                </a:lnTo>
                <a:lnTo>
                  <a:pt x="4116624" y="1061017"/>
                </a:lnTo>
                <a:close/>
                <a:moveTo>
                  <a:pt x="4116624" y="345347"/>
                </a:moveTo>
                <a:lnTo>
                  <a:pt x="3780252" y="345347"/>
                </a:lnTo>
                <a:lnTo>
                  <a:pt x="3780252" y="695893"/>
                </a:lnTo>
                <a:lnTo>
                  <a:pt x="4116624" y="695893"/>
                </a:lnTo>
                <a:close/>
                <a:moveTo>
                  <a:pt x="4468213" y="12004282"/>
                </a:moveTo>
                <a:lnTo>
                  <a:pt x="4131843" y="12004282"/>
                </a:lnTo>
                <a:lnTo>
                  <a:pt x="4131843" y="12354830"/>
                </a:lnTo>
                <a:lnTo>
                  <a:pt x="4468213" y="12354830"/>
                </a:lnTo>
                <a:close/>
                <a:moveTo>
                  <a:pt x="4468213" y="11639155"/>
                </a:moveTo>
                <a:lnTo>
                  <a:pt x="4131843" y="11639155"/>
                </a:lnTo>
                <a:lnTo>
                  <a:pt x="4131843" y="11989703"/>
                </a:lnTo>
                <a:lnTo>
                  <a:pt x="4468213" y="11989703"/>
                </a:lnTo>
                <a:close/>
                <a:moveTo>
                  <a:pt x="4468213" y="11274028"/>
                </a:moveTo>
                <a:lnTo>
                  <a:pt x="4131843" y="11274028"/>
                </a:lnTo>
                <a:lnTo>
                  <a:pt x="4131843" y="11624575"/>
                </a:lnTo>
                <a:lnTo>
                  <a:pt x="4468213" y="11624575"/>
                </a:lnTo>
                <a:close/>
                <a:moveTo>
                  <a:pt x="4468213" y="10908900"/>
                </a:moveTo>
                <a:lnTo>
                  <a:pt x="4131843" y="10908900"/>
                </a:lnTo>
                <a:lnTo>
                  <a:pt x="4131843" y="11259448"/>
                </a:lnTo>
                <a:lnTo>
                  <a:pt x="4468213" y="11259448"/>
                </a:lnTo>
                <a:close/>
                <a:moveTo>
                  <a:pt x="4468213" y="10543772"/>
                </a:moveTo>
                <a:lnTo>
                  <a:pt x="4131843" y="10543772"/>
                </a:lnTo>
                <a:lnTo>
                  <a:pt x="4131843" y="10894320"/>
                </a:lnTo>
                <a:lnTo>
                  <a:pt x="4468213" y="10894320"/>
                </a:lnTo>
                <a:close/>
                <a:moveTo>
                  <a:pt x="4468213" y="10178645"/>
                </a:moveTo>
                <a:lnTo>
                  <a:pt x="4131843" y="10178645"/>
                </a:lnTo>
                <a:lnTo>
                  <a:pt x="4131843" y="10529192"/>
                </a:lnTo>
                <a:lnTo>
                  <a:pt x="4468213" y="10529192"/>
                </a:lnTo>
                <a:close/>
                <a:moveTo>
                  <a:pt x="4468213" y="9813518"/>
                </a:moveTo>
                <a:lnTo>
                  <a:pt x="4131844" y="9813518"/>
                </a:lnTo>
                <a:lnTo>
                  <a:pt x="4131843" y="10164065"/>
                </a:lnTo>
                <a:lnTo>
                  <a:pt x="4468213" y="10164065"/>
                </a:lnTo>
                <a:close/>
                <a:moveTo>
                  <a:pt x="4468213" y="9448390"/>
                </a:moveTo>
                <a:lnTo>
                  <a:pt x="4131844" y="9448390"/>
                </a:lnTo>
                <a:lnTo>
                  <a:pt x="4131844" y="9798938"/>
                </a:lnTo>
                <a:lnTo>
                  <a:pt x="4468213" y="9798938"/>
                </a:lnTo>
                <a:close/>
                <a:moveTo>
                  <a:pt x="4468213" y="9083262"/>
                </a:moveTo>
                <a:lnTo>
                  <a:pt x="4131844" y="9083262"/>
                </a:lnTo>
                <a:lnTo>
                  <a:pt x="4131844" y="9433810"/>
                </a:lnTo>
                <a:lnTo>
                  <a:pt x="4468213" y="9433810"/>
                </a:lnTo>
                <a:close/>
                <a:moveTo>
                  <a:pt x="4468213" y="8718135"/>
                </a:moveTo>
                <a:lnTo>
                  <a:pt x="4131844" y="8718135"/>
                </a:lnTo>
                <a:lnTo>
                  <a:pt x="4131844" y="9068682"/>
                </a:lnTo>
                <a:lnTo>
                  <a:pt x="4468213" y="9068682"/>
                </a:lnTo>
                <a:close/>
                <a:moveTo>
                  <a:pt x="4468213" y="8353008"/>
                </a:moveTo>
                <a:lnTo>
                  <a:pt x="4131844" y="8353008"/>
                </a:lnTo>
                <a:lnTo>
                  <a:pt x="4131844" y="8703555"/>
                </a:lnTo>
                <a:lnTo>
                  <a:pt x="4468213" y="8703555"/>
                </a:lnTo>
                <a:close/>
                <a:moveTo>
                  <a:pt x="4468213" y="7987881"/>
                </a:moveTo>
                <a:lnTo>
                  <a:pt x="4131844" y="7987881"/>
                </a:lnTo>
                <a:lnTo>
                  <a:pt x="4131844" y="8338428"/>
                </a:lnTo>
                <a:lnTo>
                  <a:pt x="4468213" y="8338428"/>
                </a:lnTo>
                <a:close/>
                <a:moveTo>
                  <a:pt x="4468213" y="7622754"/>
                </a:moveTo>
                <a:lnTo>
                  <a:pt x="4131844" y="7622754"/>
                </a:lnTo>
                <a:lnTo>
                  <a:pt x="4131844" y="7973301"/>
                </a:lnTo>
                <a:lnTo>
                  <a:pt x="4468213" y="7973301"/>
                </a:lnTo>
                <a:close/>
                <a:moveTo>
                  <a:pt x="4468213" y="7257625"/>
                </a:moveTo>
                <a:lnTo>
                  <a:pt x="4131844" y="7257625"/>
                </a:lnTo>
                <a:lnTo>
                  <a:pt x="4131844" y="7608174"/>
                </a:lnTo>
                <a:lnTo>
                  <a:pt x="4468213" y="7608174"/>
                </a:lnTo>
                <a:close/>
                <a:moveTo>
                  <a:pt x="4468213" y="6892501"/>
                </a:moveTo>
                <a:lnTo>
                  <a:pt x="4131844" y="6892501"/>
                </a:lnTo>
                <a:lnTo>
                  <a:pt x="4131844" y="7243044"/>
                </a:lnTo>
                <a:lnTo>
                  <a:pt x="4468213" y="7243044"/>
                </a:lnTo>
                <a:close/>
                <a:moveTo>
                  <a:pt x="4468213" y="6527374"/>
                </a:moveTo>
                <a:lnTo>
                  <a:pt x="4131844" y="6527374"/>
                </a:lnTo>
                <a:lnTo>
                  <a:pt x="4131844" y="6877920"/>
                </a:lnTo>
                <a:lnTo>
                  <a:pt x="4468213" y="6877920"/>
                </a:lnTo>
                <a:close/>
                <a:moveTo>
                  <a:pt x="4468213" y="6187383"/>
                </a:moveTo>
                <a:lnTo>
                  <a:pt x="4131844" y="6187383"/>
                </a:lnTo>
                <a:lnTo>
                  <a:pt x="4131844" y="6357302"/>
                </a:lnTo>
                <a:lnTo>
                  <a:pt x="4131844" y="6512794"/>
                </a:lnTo>
                <a:lnTo>
                  <a:pt x="4468213" y="6512794"/>
                </a:lnTo>
                <a:close/>
                <a:moveTo>
                  <a:pt x="4468214" y="5822255"/>
                </a:moveTo>
                <a:lnTo>
                  <a:pt x="4131844" y="5822255"/>
                </a:lnTo>
                <a:lnTo>
                  <a:pt x="4131844" y="6172803"/>
                </a:lnTo>
                <a:lnTo>
                  <a:pt x="4468214" y="6172803"/>
                </a:lnTo>
                <a:close/>
                <a:moveTo>
                  <a:pt x="4468214" y="5457129"/>
                </a:moveTo>
                <a:lnTo>
                  <a:pt x="4131844" y="5457129"/>
                </a:lnTo>
                <a:lnTo>
                  <a:pt x="4131844" y="5807676"/>
                </a:lnTo>
                <a:lnTo>
                  <a:pt x="4468214" y="5807676"/>
                </a:lnTo>
                <a:close/>
                <a:moveTo>
                  <a:pt x="4468214" y="5092001"/>
                </a:moveTo>
                <a:lnTo>
                  <a:pt x="4131844" y="5092001"/>
                </a:lnTo>
                <a:lnTo>
                  <a:pt x="4131844" y="5442548"/>
                </a:lnTo>
                <a:lnTo>
                  <a:pt x="4468214" y="5442548"/>
                </a:lnTo>
                <a:close/>
                <a:moveTo>
                  <a:pt x="4468214" y="4726873"/>
                </a:moveTo>
                <a:lnTo>
                  <a:pt x="4131844" y="4726873"/>
                </a:lnTo>
                <a:lnTo>
                  <a:pt x="4131844" y="5077421"/>
                </a:lnTo>
                <a:lnTo>
                  <a:pt x="4468214" y="5077421"/>
                </a:lnTo>
                <a:close/>
                <a:moveTo>
                  <a:pt x="4468214" y="4361745"/>
                </a:moveTo>
                <a:lnTo>
                  <a:pt x="4131844" y="4361745"/>
                </a:lnTo>
                <a:lnTo>
                  <a:pt x="4131844" y="4712293"/>
                </a:lnTo>
                <a:lnTo>
                  <a:pt x="4468214" y="4712293"/>
                </a:lnTo>
                <a:close/>
                <a:moveTo>
                  <a:pt x="4468214" y="3996618"/>
                </a:moveTo>
                <a:lnTo>
                  <a:pt x="4131844" y="3996618"/>
                </a:lnTo>
                <a:lnTo>
                  <a:pt x="4131844" y="4347165"/>
                </a:lnTo>
                <a:lnTo>
                  <a:pt x="4468214" y="4347165"/>
                </a:lnTo>
                <a:close/>
                <a:moveTo>
                  <a:pt x="4468214" y="3631491"/>
                </a:moveTo>
                <a:lnTo>
                  <a:pt x="4131845" y="3631491"/>
                </a:lnTo>
                <a:lnTo>
                  <a:pt x="4131844" y="3982038"/>
                </a:lnTo>
                <a:lnTo>
                  <a:pt x="4468214" y="3982038"/>
                </a:lnTo>
                <a:close/>
                <a:moveTo>
                  <a:pt x="4468214" y="3266363"/>
                </a:moveTo>
                <a:lnTo>
                  <a:pt x="4131845" y="3266363"/>
                </a:lnTo>
                <a:lnTo>
                  <a:pt x="4131845" y="3616911"/>
                </a:lnTo>
                <a:lnTo>
                  <a:pt x="4468214" y="3616911"/>
                </a:lnTo>
                <a:close/>
                <a:moveTo>
                  <a:pt x="4468214" y="2901235"/>
                </a:moveTo>
                <a:lnTo>
                  <a:pt x="4131845" y="2901235"/>
                </a:lnTo>
                <a:lnTo>
                  <a:pt x="4131845" y="3251783"/>
                </a:lnTo>
                <a:lnTo>
                  <a:pt x="4468214" y="3251783"/>
                </a:lnTo>
                <a:close/>
                <a:moveTo>
                  <a:pt x="4468214" y="2536108"/>
                </a:moveTo>
                <a:lnTo>
                  <a:pt x="4131845" y="2536108"/>
                </a:lnTo>
                <a:lnTo>
                  <a:pt x="4131845" y="2886655"/>
                </a:lnTo>
                <a:lnTo>
                  <a:pt x="4468214" y="2886655"/>
                </a:lnTo>
                <a:close/>
                <a:moveTo>
                  <a:pt x="4468214" y="2170981"/>
                </a:moveTo>
                <a:lnTo>
                  <a:pt x="4131845" y="2170981"/>
                </a:lnTo>
                <a:lnTo>
                  <a:pt x="4131845" y="2521528"/>
                </a:lnTo>
                <a:lnTo>
                  <a:pt x="4468214" y="2521528"/>
                </a:lnTo>
                <a:close/>
                <a:moveTo>
                  <a:pt x="4468214" y="1805854"/>
                </a:moveTo>
                <a:lnTo>
                  <a:pt x="4131845" y="1805854"/>
                </a:lnTo>
                <a:lnTo>
                  <a:pt x="4131845" y="2156401"/>
                </a:lnTo>
                <a:lnTo>
                  <a:pt x="4468214" y="2156401"/>
                </a:lnTo>
                <a:close/>
                <a:moveTo>
                  <a:pt x="4468214" y="1440727"/>
                </a:moveTo>
                <a:lnTo>
                  <a:pt x="4131845" y="1440727"/>
                </a:lnTo>
                <a:lnTo>
                  <a:pt x="4131845" y="1791274"/>
                </a:lnTo>
                <a:lnTo>
                  <a:pt x="4468214" y="1791274"/>
                </a:lnTo>
                <a:close/>
                <a:moveTo>
                  <a:pt x="4468214" y="1075598"/>
                </a:moveTo>
                <a:lnTo>
                  <a:pt x="4131845" y="1075598"/>
                </a:lnTo>
                <a:lnTo>
                  <a:pt x="4131845" y="1426147"/>
                </a:lnTo>
                <a:lnTo>
                  <a:pt x="4468214" y="1426147"/>
                </a:lnTo>
                <a:close/>
                <a:moveTo>
                  <a:pt x="4468214" y="710474"/>
                </a:moveTo>
                <a:lnTo>
                  <a:pt x="4131845" y="710474"/>
                </a:lnTo>
                <a:lnTo>
                  <a:pt x="4131845" y="1061017"/>
                </a:lnTo>
                <a:lnTo>
                  <a:pt x="4468214" y="1061017"/>
                </a:lnTo>
                <a:close/>
                <a:moveTo>
                  <a:pt x="4468214" y="345347"/>
                </a:moveTo>
                <a:lnTo>
                  <a:pt x="4131845" y="345347"/>
                </a:lnTo>
                <a:lnTo>
                  <a:pt x="4131845" y="695893"/>
                </a:lnTo>
                <a:lnTo>
                  <a:pt x="4468214" y="695893"/>
                </a:lnTo>
                <a:close/>
                <a:moveTo>
                  <a:pt x="4819803" y="12004282"/>
                </a:moveTo>
                <a:lnTo>
                  <a:pt x="4483433" y="12004282"/>
                </a:lnTo>
                <a:lnTo>
                  <a:pt x="4483433" y="12354830"/>
                </a:lnTo>
                <a:lnTo>
                  <a:pt x="4819803" y="12354830"/>
                </a:lnTo>
                <a:close/>
                <a:moveTo>
                  <a:pt x="4819803" y="11639155"/>
                </a:moveTo>
                <a:lnTo>
                  <a:pt x="4483433" y="11639155"/>
                </a:lnTo>
                <a:lnTo>
                  <a:pt x="4483433" y="11989703"/>
                </a:lnTo>
                <a:lnTo>
                  <a:pt x="4819803" y="11989703"/>
                </a:lnTo>
                <a:close/>
                <a:moveTo>
                  <a:pt x="4819803" y="11274028"/>
                </a:moveTo>
                <a:lnTo>
                  <a:pt x="4483433" y="11274028"/>
                </a:lnTo>
                <a:lnTo>
                  <a:pt x="4483433" y="11624575"/>
                </a:lnTo>
                <a:lnTo>
                  <a:pt x="4819803" y="11624575"/>
                </a:lnTo>
                <a:close/>
                <a:moveTo>
                  <a:pt x="4819803" y="10908900"/>
                </a:moveTo>
                <a:lnTo>
                  <a:pt x="4483433" y="10908900"/>
                </a:lnTo>
                <a:lnTo>
                  <a:pt x="4483433" y="11259448"/>
                </a:lnTo>
                <a:lnTo>
                  <a:pt x="4819803" y="11259448"/>
                </a:lnTo>
                <a:close/>
                <a:moveTo>
                  <a:pt x="4819803" y="10543772"/>
                </a:moveTo>
                <a:lnTo>
                  <a:pt x="4483433" y="10543772"/>
                </a:lnTo>
                <a:lnTo>
                  <a:pt x="4483433" y="10894320"/>
                </a:lnTo>
                <a:lnTo>
                  <a:pt x="4819803" y="10894320"/>
                </a:lnTo>
                <a:close/>
                <a:moveTo>
                  <a:pt x="4819803" y="10178645"/>
                </a:moveTo>
                <a:lnTo>
                  <a:pt x="4483433" y="10178645"/>
                </a:lnTo>
                <a:lnTo>
                  <a:pt x="4483433" y="10529192"/>
                </a:lnTo>
                <a:lnTo>
                  <a:pt x="4819803" y="10529192"/>
                </a:lnTo>
                <a:close/>
                <a:moveTo>
                  <a:pt x="4819803" y="9813518"/>
                </a:moveTo>
                <a:lnTo>
                  <a:pt x="4483434" y="9813518"/>
                </a:lnTo>
                <a:lnTo>
                  <a:pt x="4483433" y="10164065"/>
                </a:lnTo>
                <a:lnTo>
                  <a:pt x="4819803" y="10164065"/>
                </a:lnTo>
                <a:close/>
                <a:moveTo>
                  <a:pt x="4819803" y="9448390"/>
                </a:moveTo>
                <a:lnTo>
                  <a:pt x="4483434" y="9448390"/>
                </a:lnTo>
                <a:lnTo>
                  <a:pt x="4483434" y="9798938"/>
                </a:lnTo>
                <a:lnTo>
                  <a:pt x="4819803" y="9798938"/>
                </a:lnTo>
                <a:close/>
                <a:moveTo>
                  <a:pt x="4819803" y="9083262"/>
                </a:moveTo>
                <a:lnTo>
                  <a:pt x="4483434" y="9083262"/>
                </a:lnTo>
                <a:lnTo>
                  <a:pt x="4483434" y="9433810"/>
                </a:lnTo>
                <a:lnTo>
                  <a:pt x="4819803" y="9433810"/>
                </a:lnTo>
                <a:close/>
                <a:moveTo>
                  <a:pt x="4819803" y="8718135"/>
                </a:moveTo>
                <a:lnTo>
                  <a:pt x="4483434" y="8718135"/>
                </a:lnTo>
                <a:lnTo>
                  <a:pt x="4483434" y="9068682"/>
                </a:lnTo>
                <a:lnTo>
                  <a:pt x="4819803" y="9068682"/>
                </a:lnTo>
                <a:close/>
                <a:moveTo>
                  <a:pt x="4819803" y="8353008"/>
                </a:moveTo>
                <a:lnTo>
                  <a:pt x="4483434" y="8353008"/>
                </a:lnTo>
                <a:lnTo>
                  <a:pt x="4483434" y="8703555"/>
                </a:lnTo>
                <a:lnTo>
                  <a:pt x="4819803" y="8703555"/>
                </a:lnTo>
                <a:close/>
                <a:moveTo>
                  <a:pt x="4819803" y="7987881"/>
                </a:moveTo>
                <a:lnTo>
                  <a:pt x="4483434" y="7987881"/>
                </a:lnTo>
                <a:lnTo>
                  <a:pt x="4483434" y="8338428"/>
                </a:lnTo>
                <a:lnTo>
                  <a:pt x="4819803" y="8338428"/>
                </a:lnTo>
                <a:close/>
                <a:moveTo>
                  <a:pt x="4819803" y="7622754"/>
                </a:moveTo>
                <a:lnTo>
                  <a:pt x="4483434" y="7622754"/>
                </a:lnTo>
                <a:lnTo>
                  <a:pt x="4483434" y="7973301"/>
                </a:lnTo>
                <a:lnTo>
                  <a:pt x="4819803" y="7973301"/>
                </a:lnTo>
                <a:close/>
                <a:moveTo>
                  <a:pt x="4819803" y="7257625"/>
                </a:moveTo>
                <a:lnTo>
                  <a:pt x="4483433" y="7257625"/>
                </a:lnTo>
                <a:lnTo>
                  <a:pt x="4483434" y="7608174"/>
                </a:lnTo>
                <a:lnTo>
                  <a:pt x="4819803" y="7608174"/>
                </a:lnTo>
                <a:close/>
                <a:moveTo>
                  <a:pt x="4819803" y="6892501"/>
                </a:moveTo>
                <a:lnTo>
                  <a:pt x="4483433" y="6892501"/>
                </a:lnTo>
                <a:lnTo>
                  <a:pt x="4483433" y="7243044"/>
                </a:lnTo>
                <a:lnTo>
                  <a:pt x="4819803" y="7243044"/>
                </a:lnTo>
                <a:close/>
                <a:moveTo>
                  <a:pt x="4819803" y="6527374"/>
                </a:moveTo>
                <a:lnTo>
                  <a:pt x="4483433" y="6527374"/>
                </a:lnTo>
                <a:lnTo>
                  <a:pt x="4483433" y="6877920"/>
                </a:lnTo>
                <a:lnTo>
                  <a:pt x="4819803" y="6877920"/>
                </a:lnTo>
                <a:close/>
                <a:moveTo>
                  <a:pt x="4819803" y="6187383"/>
                </a:moveTo>
                <a:lnTo>
                  <a:pt x="4483434" y="6187383"/>
                </a:lnTo>
                <a:lnTo>
                  <a:pt x="4483434" y="6357302"/>
                </a:lnTo>
                <a:lnTo>
                  <a:pt x="4483433" y="6357302"/>
                </a:lnTo>
                <a:lnTo>
                  <a:pt x="4483433" y="6512794"/>
                </a:lnTo>
                <a:lnTo>
                  <a:pt x="4819803" y="6512794"/>
                </a:lnTo>
                <a:close/>
                <a:moveTo>
                  <a:pt x="4819804" y="5822255"/>
                </a:moveTo>
                <a:lnTo>
                  <a:pt x="4483434" y="5822255"/>
                </a:lnTo>
                <a:lnTo>
                  <a:pt x="4483434" y="6172803"/>
                </a:lnTo>
                <a:lnTo>
                  <a:pt x="4819804" y="6172803"/>
                </a:lnTo>
                <a:close/>
                <a:moveTo>
                  <a:pt x="4819804" y="5457129"/>
                </a:moveTo>
                <a:lnTo>
                  <a:pt x="4483434" y="5457129"/>
                </a:lnTo>
                <a:lnTo>
                  <a:pt x="4483434" y="5807676"/>
                </a:lnTo>
                <a:lnTo>
                  <a:pt x="4819804" y="5807676"/>
                </a:lnTo>
                <a:close/>
                <a:moveTo>
                  <a:pt x="4819804" y="5092001"/>
                </a:moveTo>
                <a:lnTo>
                  <a:pt x="4483434" y="5092001"/>
                </a:lnTo>
                <a:lnTo>
                  <a:pt x="4483434" y="5442548"/>
                </a:lnTo>
                <a:lnTo>
                  <a:pt x="4819804" y="5442548"/>
                </a:lnTo>
                <a:close/>
                <a:moveTo>
                  <a:pt x="4819804" y="4726873"/>
                </a:moveTo>
                <a:lnTo>
                  <a:pt x="4483434" y="4726873"/>
                </a:lnTo>
                <a:lnTo>
                  <a:pt x="4483434" y="5077421"/>
                </a:lnTo>
                <a:lnTo>
                  <a:pt x="4819804" y="5077421"/>
                </a:lnTo>
                <a:close/>
                <a:moveTo>
                  <a:pt x="4819804" y="4361745"/>
                </a:moveTo>
                <a:lnTo>
                  <a:pt x="4483434" y="4361745"/>
                </a:lnTo>
                <a:lnTo>
                  <a:pt x="4483434" y="4712293"/>
                </a:lnTo>
                <a:lnTo>
                  <a:pt x="4819804" y="4712293"/>
                </a:lnTo>
                <a:close/>
                <a:moveTo>
                  <a:pt x="4819804" y="3996618"/>
                </a:moveTo>
                <a:lnTo>
                  <a:pt x="4483434" y="3996618"/>
                </a:lnTo>
                <a:lnTo>
                  <a:pt x="4483434" y="4347165"/>
                </a:lnTo>
                <a:lnTo>
                  <a:pt x="4819804" y="4347165"/>
                </a:lnTo>
                <a:close/>
                <a:moveTo>
                  <a:pt x="4819804" y="3631491"/>
                </a:moveTo>
                <a:lnTo>
                  <a:pt x="4483435" y="3631491"/>
                </a:lnTo>
                <a:lnTo>
                  <a:pt x="4483434" y="3982038"/>
                </a:lnTo>
                <a:lnTo>
                  <a:pt x="4819804" y="3982038"/>
                </a:lnTo>
                <a:close/>
                <a:moveTo>
                  <a:pt x="4819804" y="3266363"/>
                </a:moveTo>
                <a:lnTo>
                  <a:pt x="4483435" y="3266363"/>
                </a:lnTo>
                <a:lnTo>
                  <a:pt x="4483435" y="3616911"/>
                </a:lnTo>
                <a:lnTo>
                  <a:pt x="4819804" y="3616911"/>
                </a:lnTo>
                <a:close/>
                <a:moveTo>
                  <a:pt x="4819804" y="2901235"/>
                </a:moveTo>
                <a:lnTo>
                  <a:pt x="4483435" y="2901235"/>
                </a:lnTo>
                <a:lnTo>
                  <a:pt x="4483435" y="3251783"/>
                </a:lnTo>
                <a:lnTo>
                  <a:pt x="4819804" y="3251783"/>
                </a:lnTo>
                <a:close/>
                <a:moveTo>
                  <a:pt x="4819804" y="2536108"/>
                </a:moveTo>
                <a:lnTo>
                  <a:pt x="4483435" y="2536108"/>
                </a:lnTo>
                <a:lnTo>
                  <a:pt x="4483435" y="2886655"/>
                </a:lnTo>
                <a:lnTo>
                  <a:pt x="4819804" y="2886655"/>
                </a:lnTo>
                <a:close/>
                <a:moveTo>
                  <a:pt x="4819804" y="2170981"/>
                </a:moveTo>
                <a:lnTo>
                  <a:pt x="4483435" y="2170981"/>
                </a:lnTo>
                <a:lnTo>
                  <a:pt x="4483435" y="2521528"/>
                </a:lnTo>
                <a:lnTo>
                  <a:pt x="4819804" y="2521528"/>
                </a:lnTo>
                <a:close/>
                <a:moveTo>
                  <a:pt x="4819804" y="1805854"/>
                </a:moveTo>
                <a:lnTo>
                  <a:pt x="4483435" y="1805854"/>
                </a:lnTo>
                <a:lnTo>
                  <a:pt x="4483435" y="2156401"/>
                </a:lnTo>
                <a:lnTo>
                  <a:pt x="4819804" y="2156401"/>
                </a:lnTo>
                <a:close/>
                <a:moveTo>
                  <a:pt x="4819804" y="1440727"/>
                </a:moveTo>
                <a:lnTo>
                  <a:pt x="4483435" y="1440727"/>
                </a:lnTo>
                <a:lnTo>
                  <a:pt x="4483435" y="1791274"/>
                </a:lnTo>
                <a:lnTo>
                  <a:pt x="4819804" y="1791274"/>
                </a:lnTo>
                <a:close/>
                <a:moveTo>
                  <a:pt x="4819804" y="1075598"/>
                </a:moveTo>
                <a:lnTo>
                  <a:pt x="4483434" y="1075598"/>
                </a:lnTo>
                <a:lnTo>
                  <a:pt x="4483435" y="1426147"/>
                </a:lnTo>
                <a:lnTo>
                  <a:pt x="4819804" y="1426147"/>
                </a:lnTo>
                <a:close/>
                <a:moveTo>
                  <a:pt x="4819804" y="710474"/>
                </a:moveTo>
                <a:lnTo>
                  <a:pt x="4483434" y="710474"/>
                </a:lnTo>
                <a:lnTo>
                  <a:pt x="4483434" y="1061017"/>
                </a:lnTo>
                <a:lnTo>
                  <a:pt x="4819804" y="1061017"/>
                </a:lnTo>
                <a:close/>
                <a:moveTo>
                  <a:pt x="4819804" y="345347"/>
                </a:moveTo>
                <a:lnTo>
                  <a:pt x="4483434" y="345347"/>
                </a:lnTo>
                <a:lnTo>
                  <a:pt x="4483434" y="695893"/>
                </a:lnTo>
                <a:lnTo>
                  <a:pt x="4819804" y="695893"/>
                </a:lnTo>
                <a:close/>
                <a:moveTo>
                  <a:pt x="5171393" y="12004284"/>
                </a:moveTo>
                <a:lnTo>
                  <a:pt x="4835023" y="12004282"/>
                </a:lnTo>
                <a:lnTo>
                  <a:pt x="4835023" y="12354830"/>
                </a:lnTo>
                <a:lnTo>
                  <a:pt x="5171393" y="12354830"/>
                </a:lnTo>
                <a:close/>
                <a:moveTo>
                  <a:pt x="5171393" y="11639156"/>
                </a:moveTo>
                <a:lnTo>
                  <a:pt x="4835023" y="11639155"/>
                </a:lnTo>
                <a:lnTo>
                  <a:pt x="4835023" y="11989703"/>
                </a:lnTo>
                <a:lnTo>
                  <a:pt x="5171393" y="11989703"/>
                </a:lnTo>
                <a:close/>
                <a:moveTo>
                  <a:pt x="5171393" y="11274028"/>
                </a:moveTo>
                <a:lnTo>
                  <a:pt x="4835023" y="11274028"/>
                </a:lnTo>
                <a:lnTo>
                  <a:pt x="4835023" y="11624575"/>
                </a:lnTo>
                <a:lnTo>
                  <a:pt x="5171393" y="11624575"/>
                </a:lnTo>
                <a:close/>
                <a:moveTo>
                  <a:pt x="5171393" y="10908901"/>
                </a:moveTo>
                <a:lnTo>
                  <a:pt x="4835023" y="10908900"/>
                </a:lnTo>
                <a:lnTo>
                  <a:pt x="4835023" y="11259448"/>
                </a:lnTo>
                <a:lnTo>
                  <a:pt x="5171393" y="11259448"/>
                </a:lnTo>
                <a:close/>
                <a:moveTo>
                  <a:pt x="5171393" y="10543773"/>
                </a:moveTo>
                <a:lnTo>
                  <a:pt x="4835023" y="10543772"/>
                </a:lnTo>
                <a:lnTo>
                  <a:pt x="4835023" y="10894320"/>
                </a:lnTo>
                <a:lnTo>
                  <a:pt x="5171393" y="10894320"/>
                </a:lnTo>
                <a:close/>
                <a:moveTo>
                  <a:pt x="5171393" y="10178645"/>
                </a:moveTo>
                <a:lnTo>
                  <a:pt x="4835023" y="10178645"/>
                </a:lnTo>
                <a:lnTo>
                  <a:pt x="4835023" y="10529192"/>
                </a:lnTo>
                <a:lnTo>
                  <a:pt x="5171393" y="10529192"/>
                </a:lnTo>
                <a:close/>
                <a:moveTo>
                  <a:pt x="5171393" y="9813518"/>
                </a:moveTo>
                <a:lnTo>
                  <a:pt x="4835024" y="9813518"/>
                </a:lnTo>
                <a:lnTo>
                  <a:pt x="4835023" y="10164065"/>
                </a:lnTo>
                <a:lnTo>
                  <a:pt x="5171393" y="10164065"/>
                </a:lnTo>
                <a:close/>
                <a:moveTo>
                  <a:pt x="5171393" y="9448390"/>
                </a:moveTo>
                <a:lnTo>
                  <a:pt x="4835024" y="9448390"/>
                </a:lnTo>
                <a:lnTo>
                  <a:pt x="4835024" y="9798938"/>
                </a:lnTo>
                <a:lnTo>
                  <a:pt x="5171393" y="9798938"/>
                </a:lnTo>
                <a:close/>
                <a:moveTo>
                  <a:pt x="5171393" y="9083262"/>
                </a:moveTo>
                <a:lnTo>
                  <a:pt x="4835024" y="9083262"/>
                </a:lnTo>
                <a:lnTo>
                  <a:pt x="4835024" y="9433810"/>
                </a:lnTo>
                <a:lnTo>
                  <a:pt x="5171393" y="9433810"/>
                </a:lnTo>
                <a:close/>
                <a:moveTo>
                  <a:pt x="5171393" y="8718135"/>
                </a:moveTo>
                <a:lnTo>
                  <a:pt x="4835024" y="8718135"/>
                </a:lnTo>
                <a:lnTo>
                  <a:pt x="4835024" y="9068682"/>
                </a:lnTo>
                <a:lnTo>
                  <a:pt x="5171393" y="9068682"/>
                </a:lnTo>
                <a:close/>
                <a:moveTo>
                  <a:pt x="5171393" y="8353008"/>
                </a:moveTo>
                <a:lnTo>
                  <a:pt x="4835024" y="8353008"/>
                </a:lnTo>
                <a:lnTo>
                  <a:pt x="4835024" y="8703555"/>
                </a:lnTo>
                <a:lnTo>
                  <a:pt x="5171393" y="8703555"/>
                </a:lnTo>
                <a:close/>
                <a:moveTo>
                  <a:pt x="5171393" y="7987881"/>
                </a:moveTo>
                <a:lnTo>
                  <a:pt x="4835024" y="7987881"/>
                </a:lnTo>
                <a:lnTo>
                  <a:pt x="4835024" y="8338428"/>
                </a:lnTo>
                <a:lnTo>
                  <a:pt x="5171393" y="8338428"/>
                </a:lnTo>
                <a:close/>
                <a:moveTo>
                  <a:pt x="5171393" y="7622754"/>
                </a:moveTo>
                <a:lnTo>
                  <a:pt x="4835024" y="7622754"/>
                </a:lnTo>
                <a:lnTo>
                  <a:pt x="4835024" y="7973301"/>
                </a:lnTo>
                <a:lnTo>
                  <a:pt x="5171393" y="7973301"/>
                </a:lnTo>
                <a:close/>
                <a:moveTo>
                  <a:pt x="5171393" y="7257625"/>
                </a:moveTo>
                <a:lnTo>
                  <a:pt x="4835024" y="7257625"/>
                </a:lnTo>
                <a:lnTo>
                  <a:pt x="4835024" y="7608174"/>
                </a:lnTo>
                <a:lnTo>
                  <a:pt x="5171393" y="7608174"/>
                </a:lnTo>
                <a:close/>
                <a:moveTo>
                  <a:pt x="5171393" y="6892501"/>
                </a:moveTo>
                <a:lnTo>
                  <a:pt x="4835023" y="6892501"/>
                </a:lnTo>
                <a:lnTo>
                  <a:pt x="4835024" y="7243044"/>
                </a:lnTo>
                <a:lnTo>
                  <a:pt x="5171393" y="7243044"/>
                </a:lnTo>
                <a:close/>
                <a:moveTo>
                  <a:pt x="5171393" y="6527374"/>
                </a:moveTo>
                <a:lnTo>
                  <a:pt x="4835023" y="6527374"/>
                </a:lnTo>
                <a:lnTo>
                  <a:pt x="4835023" y="6877920"/>
                </a:lnTo>
                <a:lnTo>
                  <a:pt x="5171393" y="6877920"/>
                </a:lnTo>
                <a:close/>
                <a:moveTo>
                  <a:pt x="5171393" y="6187385"/>
                </a:moveTo>
                <a:lnTo>
                  <a:pt x="4835024" y="6187383"/>
                </a:lnTo>
                <a:lnTo>
                  <a:pt x="4835024" y="6357302"/>
                </a:lnTo>
                <a:lnTo>
                  <a:pt x="4835023" y="6357302"/>
                </a:lnTo>
                <a:lnTo>
                  <a:pt x="4835023" y="6512794"/>
                </a:lnTo>
                <a:lnTo>
                  <a:pt x="5171393" y="6512794"/>
                </a:lnTo>
                <a:close/>
                <a:moveTo>
                  <a:pt x="5171394" y="5822257"/>
                </a:moveTo>
                <a:lnTo>
                  <a:pt x="4835024" y="5822255"/>
                </a:lnTo>
                <a:lnTo>
                  <a:pt x="4835024" y="6172803"/>
                </a:lnTo>
                <a:lnTo>
                  <a:pt x="5171394" y="6172803"/>
                </a:lnTo>
                <a:close/>
                <a:moveTo>
                  <a:pt x="5171394" y="5457129"/>
                </a:moveTo>
                <a:lnTo>
                  <a:pt x="4835024" y="5457129"/>
                </a:lnTo>
                <a:lnTo>
                  <a:pt x="4835024" y="5807676"/>
                </a:lnTo>
                <a:lnTo>
                  <a:pt x="5171394" y="5807676"/>
                </a:lnTo>
                <a:close/>
                <a:moveTo>
                  <a:pt x="5171394" y="5092001"/>
                </a:moveTo>
                <a:lnTo>
                  <a:pt x="4835024" y="5092001"/>
                </a:lnTo>
                <a:lnTo>
                  <a:pt x="4835024" y="5442548"/>
                </a:lnTo>
                <a:lnTo>
                  <a:pt x="5171394" y="5442548"/>
                </a:lnTo>
                <a:close/>
                <a:moveTo>
                  <a:pt x="5171394" y="4726874"/>
                </a:moveTo>
                <a:lnTo>
                  <a:pt x="4835024" y="4726873"/>
                </a:lnTo>
                <a:lnTo>
                  <a:pt x="4835024" y="5077421"/>
                </a:lnTo>
                <a:lnTo>
                  <a:pt x="5171394" y="5077421"/>
                </a:lnTo>
                <a:close/>
                <a:moveTo>
                  <a:pt x="5171394" y="4361746"/>
                </a:moveTo>
                <a:lnTo>
                  <a:pt x="4835024" y="4361745"/>
                </a:lnTo>
                <a:lnTo>
                  <a:pt x="4835024" y="4712293"/>
                </a:lnTo>
                <a:lnTo>
                  <a:pt x="5171394" y="4712293"/>
                </a:lnTo>
                <a:close/>
                <a:moveTo>
                  <a:pt x="5171394" y="3996618"/>
                </a:moveTo>
                <a:lnTo>
                  <a:pt x="4835024" y="3996618"/>
                </a:lnTo>
                <a:lnTo>
                  <a:pt x="4835024" y="4347165"/>
                </a:lnTo>
                <a:lnTo>
                  <a:pt x="5171394" y="4347165"/>
                </a:lnTo>
                <a:close/>
                <a:moveTo>
                  <a:pt x="5171394" y="3631491"/>
                </a:moveTo>
                <a:lnTo>
                  <a:pt x="4835025" y="3631491"/>
                </a:lnTo>
                <a:lnTo>
                  <a:pt x="4835024" y="3982038"/>
                </a:lnTo>
                <a:lnTo>
                  <a:pt x="5171394" y="3982038"/>
                </a:lnTo>
                <a:close/>
                <a:moveTo>
                  <a:pt x="5171394" y="3266363"/>
                </a:moveTo>
                <a:lnTo>
                  <a:pt x="4835025" y="3266363"/>
                </a:lnTo>
                <a:lnTo>
                  <a:pt x="4835025" y="3616911"/>
                </a:lnTo>
                <a:lnTo>
                  <a:pt x="5171394" y="3616911"/>
                </a:lnTo>
                <a:close/>
                <a:moveTo>
                  <a:pt x="5171394" y="2901235"/>
                </a:moveTo>
                <a:lnTo>
                  <a:pt x="4835025" y="2901235"/>
                </a:lnTo>
                <a:lnTo>
                  <a:pt x="4835025" y="3251783"/>
                </a:lnTo>
                <a:lnTo>
                  <a:pt x="5171394" y="3251783"/>
                </a:lnTo>
                <a:close/>
                <a:moveTo>
                  <a:pt x="5171394" y="2536108"/>
                </a:moveTo>
                <a:lnTo>
                  <a:pt x="4835025" y="2536108"/>
                </a:lnTo>
                <a:lnTo>
                  <a:pt x="4835025" y="2886655"/>
                </a:lnTo>
                <a:lnTo>
                  <a:pt x="5171394" y="2886655"/>
                </a:lnTo>
                <a:close/>
                <a:moveTo>
                  <a:pt x="5171394" y="2170981"/>
                </a:moveTo>
                <a:lnTo>
                  <a:pt x="4835025" y="2170981"/>
                </a:lnTo>
                <a:lnTo>
                  <a:pt x="4835025" y="2521528"/>
                </a:lnTo>
                <a:lnTo>
                  <a:pt x="5171394" y="2521528"/>
                </a:lnTo>
                <a:close/>
                <a:moveTo>
                  <a:pt x="5171394" y="1805854"/>
                </a:moveTo>
                <a:lnTo>
                  <a:pt x="4835025" y="1805854"/>
                </a:lnTo>
                <a:lnTo>
                  <a:pt x="4835025" y="2156401"/>
                </a:lnTo>
                <a:lnTo>
                  <a:pt x="5171394" y="2156401"/>
                </a:lnTo>
                <a:close/>
                <a:moveTo>
                  <a:pt x="5171394" y="1440727"/>
                </a:moveTo>
                <a:lnTo>
                  <a:pt x="4835025" y="1440727"/>
                </a:lnTo>
                <a:lnTo>
                  <a:pt x="4835025" y="1791274"/>
                </a:lnTo>
                <a:lnTo>
                  <a:pt x="5171394" y="1791274"/>
                </a:lnTo>
                <a:close/>
                <a:moveTo>
                  <a:pt x="5171394" y="1075598"/>
                </a:moveTo>
                <a:lnTo>
                  <a:pt x="4835025" y="1075598"/>
                </a:lnTo>
                <a:lnTo>
                  <a:pt x="4835025" y="1426147"/>
                </a:lnTo>
                <a:lnTo>
                  <a:pt x="5171394" y="1426147"/>
                </a:lnTo>
                <a:close/>
                <a:moveTo>
                  <a:pt x="5171394" y="710474"/>
                </a:moveTo>
                <a:lnTo>
                  <a:pt x="4835024" y="710474"/>
                </a:lnTo>
                <a:lnTo>
                  <a:pt x="4835025" y="1061017"/>
                </a:lnTo>
                <a:lnTo>
                  <a:pt x="5171394" y="1061017"/>
                </a:lnTo>
                <a:close/>
                <a:moveTo>
                  <a:pt x="5171394" y="345347"/>
                </a:moveTo>
                <a:lnTo>
                  <a:pt x="4835024" y="345347"/>
                </a:lnTo>
                <a:lnTo>
                  <a:pt x="4835024" y="695893"/>
                </a:lnTo>
                <a:lnTo>
                  <a:pt x="5171394" y="695893"/>
                </a:lnTo>
                <a:close/>
                <a:moveTo>
                  <a:pt x="5522983" y="12004284"/>
                </a:moveTo>
                <a:lnTo>
                  <a:pt x="5186613" y="12004284"/>
                </a:lnTo>
                <a:lnTo>
                  <a:pt x="5186613" y="12354830"/>
                </a:lnTo>
                <a:lnTo>
                  <a:pt x="5522983" y="12354830"/>
                </a:lnTo>
                <a:close/>
                <a:moveTo>
                  <a:pt x="5522983" y="11639156"/>
                </a:moveTo>
                <a:lnTo>
                  <a:pt x="5186613" y="11639156"/>
                </a:lnTo>
                <a:lnTo>
                  <a:pt x="5186613" y="11989703"/>
                </a:lnTo>
                <a:lnTo>
                  <a:pt x="5522983" y="11989703"/>
                </a:lnTo>
                <a:close/>
                <a:moveTo>
                  <a:pt x="5522983" y="11274028"/>
                </a:moveTo>
                <a:lnTo>
                  <a:pt x="5186613" y="11274028"/>
                </a:lnTo>
                <a:lnTo>
                  <a:pt x="5186613" y="11624575"/>
                </a:lnTo>
                <a:lnTo>
                  <a:pt x="5522983" y="11624575"/>
                </a:lnTo>
                <a:close/>
                <a:moveTo>
                  <a:pt x="5522983" y="10908901"/>
                </a:moveTo>
                <a:lnTo>
                  <a:pt x="5186613" y="10908901"/>
                </a:lnTo>
                <a:lnTo>
                  <a:pt x="5186613" y="11259448"/>
                </a:lnTo>
                <a:lnTo>
                  <a:pt x="5522983" y="11259448"/>
                </a:lnTo>
                <a:close/>
                <a:moveTo>
                  <a:pt x="5522983" y="10543773"/>
                </a:moveTo>
                <a:lnTo>
                  <a:pt x="5186613" y="10543773"/>
                </a:lnTo>
                <a:lnTo>
                  <a:pt x="5186613" y="10894320"/>
                </a:lnTo>
                <a:lnTo>
                  <a:pt x="5522983" y="10894320"/>
                </a:lnTo>
                <a:close/>
                <a:moveTo>
                  <a:pt x="5522983" y="10178645"/>
                </a:moveTo>
                <a:lnTo>
                  <a:pt x="5186613" y="10178645"/>
                </a:lnTo>
                <a:lnTo>
                  <a:pt x="5186613" y="10529192"/>
                </a:lnTo>
                <a:lnTo>
                  <a:pt x="5522983" y="10529192"/>
                </a:lnTo>
                <a:close/>
                <a:moveTo>
                  <a:pt x="5522983" y="9813518"/>
                </a:moveTo>
                <a:lnTo>
                  <a:pt x="5186613" y="9813518"/>
                </a:lnTo>
                <a:lnTo>
                  <a:pt x="5186613" y="10164065"/>
                </a:lnTo>
                <a:lnTo>
                  <a:pt x="5522983" y="10164065"/>
                </a:lnTo>
                <a:close/>
                <a:moveTo>
                  <a:pt x="5522983" y="9448390"/>
                </a:moveTo>
                <a:lnTo>
                  <a:pt x="5186613" y="9448390"/>
                </a:lnTo>
                <a:lnTo>
                  <a:pt x="5186613" y="9798938"/>
                </a:lnTo>
                <a:lnTo>
                  <a:pt x="5522983" y="9798938"/>
                </a:lnTo>
                <a:close/>
                <a:moveTo>
                  <a:pt x="5522983" y="9083262"/>
                </a:moveTo>
                <a:lnTo>
                  <a:pt x="5186613" y="9083262"/>
                </a:lnTo>
                <a:lnTo>
                  <a:pt x="5186613" y="9433810"/>
                </a:lnTo>
                <a:lnTo>
                  <a:pt x="5522983" y="9433810"/>
                </a:lnTo>
                <a:close/>
                <a:moveTo>
                  <a:pt x="5522983" y="8718135"/>
                </a:moveTo>
                <a:lnTo>
                  <a:pt x="5186613" y="8718135"/>
                </a:lnTo>
                <a:lnTo>
                  <a:pt x="5186613" y="9068682"/>
                </a:lnTo>
                <a:lnTo>
                  <a:pt x="5522983" y="9068682"/>
                </a:lnTo>
                <a:close/>
                <a:moveTo>
                  <a:pt x="5522983" y="8353008"/>
                </a:moveTo>
                <a:lnTo>
                  <a:pt x="5186613" y="8353008"/>
                </a:lnTo>
                <a:lnTo>
                  <a:pt x="5186613" y="8703555"/>
                </a:lnTo>
                <a:lnTo>
                  <a:pt x="5522983" y="8703555"/>
                </a:lnTo>
                <a:close/>
                <a:moveTo>
                  <a:pt x="5522983" y="7987881"/>
                </a:moveTo>
                <a:lnTo>
                  <a:pt x="5186613" y="7987881"/>
                </a:lnTo>
                <a:lnTo>
                  <a:pt x="5186613" y="8338428"/>
                </a:lnTo>
                <a:lnTo>
                  <a:pt x="5522983" y="8338428"/>
                </a:lnTo>
                <a:close/>
                <a:moveTo>
                  <a:pt x="5522983" y="7622754"/>
                </a:moveTo>
                <a:lnTo>
                  <a:pt x="5186613" y="7622754"/>
                </a:lnTo>
                <a:lnTo>
                  <a:pt x="5186613" y="7973301"/>
                </a:lnTo>
                <a:lnTo>
                  <a:pt x="5522983" y="7973301"/>
                </a:lnTo>
                <a:close/>
                <a:moveTo>
                  <a:pt x="5522983" y="7257625"/>
                </a:moveTo>
                <a:lnTo>
                  <a:pt x="5186613" y="7257625"/>
                </a:lnTo>
                <a:lnTo>
                  <a:pt x="5186613" y="7608174"/>
                </a:lnTo>
                <a:lnTo>
                  <a:pt x="5522983" y="7608174"/>
                </a:lnTo>
                <a:close/>
                <a:moveTo>
                  <a:pt x="5522983" y="6892501"/>
                </a:moveTo>
                <a:lnTo>
                  <a:pt x="5186613" y="6892501"/>
                </a:lnTo>
                <a:lnTo>
                  <a:pt x="5186613" y="7243044"/>
                </a:lnTo>
                <a:lnTo>
                  <a:pt x="5522983" y="7243044"/>
                </a:lnTo>
                <a:close/>
                <a:moveTo>
                  <a:pt x="5522983" y="6527374"/>
                </a:moveTo>
                <a:lnTo>
                  <a:pt x="5186613" y="6527374"/>
                </a:lnTo>
                <a:lnTo>
                  <a:pt x="5186613" y="6877920"/>
                </a:lnTo>
                <a:lnTo>
                  <a:pt x="5522983" y="6877920"/>
                </a:lnTo>
                <a:close/>
                <a:moveTo>
                  <a:pt x="5522983" y="6187385"/>
                </a:moveTo>
                <a:lnTo>
                  <a:pt x="5186614" y="6187385"/>
                </a:lnTo>
                <a:lnTo>
                  <a:pt x="5186614" y="6357302"/>
                </a:lnTo>
                <a:lnTo>
                  <a:pt x="5186613" y="6357302"/>
                </a:lnTo>
                <a:lnTo>
                  <a:pt x="5186613" y="6512794"/>
                </a:lnTo>
                <a:lnTo>
                  <a:pt x="5522983" y="6512794"/>
                </a:lnTo>
                <a:close/>
                <a:moveTo>
                  <a:pt x="5522984" y="5822257"/>
                </a:moveTo>
                <a:lnTo>
                  <a:pt x="5186614" y="5822257"/>
                </a:lnTo>
                <a:lnTo>
                  <a:pt x="5186614" y="6172803"/>
                </a:lnTo>
                <a:lnTo>
                  <a:pt x="5522984" y="6172803"/>
                </a:lnTo>
                <a:close/>
                <a:moveTo>
                  <a:pt x="5522984" y="5457129"/>
                </a:moveTo>
                <a:lnTo>
                  <a:pt x="5186614" y="5457129"/>
                </a:lnTo>
                <a:lnTo>
                  <a:pt x="5186614" y="5807676"/>
                </a:lnTo>
                <a:lnTo>
                  <a:pt x="5522984" y="5807676"/>
                </a:lnTo>
                <a:close/>
                <a:moveTo>
                  <a:pt x="5522984" y="5092001"/>
                </a:moveTo>
                <a:lnTo>
                  <a:pt x="5186614" y="5092001"/>
                </a:lnTo>
                <a:lnTo>
                  <a:pt x="5186614" y="5442548"/>
                </a:lnTo>
                <a:lnTo>
                  <a:pt x="5522984" y="5442548"/>
                </a:lnTo>
                <a:close/>
                <a:moveTo>
                  <a:pt x="5522984" y="4726874"/>
                </a:moveTo>
                <a:lnTo>
                  <a:pt x="5186614" y="4726874"/>
                </a:lnTo>
                <a:lnTo>
                  <a:pt x="5186614" y="5077421"/>
                </a:lnTo>
                <a:lnTo>
                  <a:pt x="5522984" y="5077421"/>
                </a:lnTo>
                <a:close/>
                <a:moveTo>
                  <a:pt x="5522984" y="4361746"/>
                </a:moveTo>
                <a:lnTo>
                  <a:pt x="5186614" y="4361746"/>
                </a:lnTo>
                <a:lnTo>
                  <a:pt x="5186614" y="4712293"/>
                </a:lnTo>
                <a:lnTo>
                  <a:pt x="5522984" y="4712293"/>
                </a:lnTo>
                <a:close/>
                <a:moveTo>
                  <a:pt x="5522984" y="3996618"/>
                </a:moveTo>
                <a:lnTo>
                  <a:pt x="5186614" y="3996618"/>
                </a:lnTo>
                <a:lnTo>
                  <a:pt x="5186614" y="4347165"/>
                </a:lnTo>
                <a:lnTo>
                  <a:pt x="5522984" y="4347165"/>
                </a:lnTo>
                <a:close/>
                <a:moveTo>
                  <a:pt x="5522984" y="3631491"/>
                </a:moveTo>
                <a:lnTo>
                  <a:pt x="5186614" y="3631491"/>
                </a:lnTo>
                <a:lnTo>
                  <a:pt x="5186614" y="3982038"/>
                </a:lnTo>
                <a:lnTo>
                  <a:pt x="5522984" y="3982038"/>
                </a:lnTo>
                <a:close/>
                <a:moveTo>
                  <a:pt x="5522984" y="3266363"/>
                </a:moveTo>
                <a:lnTo>
                  <a:pt x="5186614" y="3266363"/>
                </a:lnTo>
                <a:lnTo>
                  <a:pt x="5186614" y="3616911"/>
                </a:lnTo>
                <a:lnTo>
                  <a:pt x="5522984" y="3616911"/>
                </a:lnTo>
                <a:close/>
                <a:moveTo>
                  <a:pt x="5522984" y="2901235"/>
                </a:moveTo>
                <a:lnTo>
                  <a:pt x="5186614" y="2901235"/>
                </a:lnTo>
                <a:lnTo>
                  <a:pt x="5186614" y="3251783"/>
                </a:lnTo>
                <a:lnTo>
                  <a:pt x="5522984" y="3251783"/>
                </a:lnTo>
                <a:close/>
                <a:moveTo>
                  <a:pt x="5522984" y="2536108"/>
                </a:moveTo>
                <a:lnTo>
                  <a:pt x="5186614" y="2536108"/>
                </a:lnTo>
                <a:lnTo>
                  <a:pt x="5186614" y="2886655"/>
                </a:lnTo>
                <a:lnTo>
                  <a:pt x="5522984" y="2886655"/>
                </a:lnTo>
                <a:close/>
                <a:moveTo>
                  <a:pt x="5522984" y="2170981"/>
                </a:moveTo>
                <a:lnTo>
                  <a:pt x="5186614" y="2170981"/>
                </a:lnTo>
                <a:lnTo>
                  <a:pt x="5186614" y="2521528"/>
                </a:lnTo>
                <a:lnTo>
                  <a:pt x="5522984" y="2521528"/>
                </a:lnTo>
                <a:close/>
                <a:moveTo>
                  <a:pt x="5522984" y="1805854"/>
                </a:moveTo>
                <a:lnTo>
                  <a:pt x="5186614" y="1805854"/>
                </a:lnTo>
                <a:lnTo>
                  <a:pt x="5186614" y="2156401"/>
                </a:lnTo>
                <a:lnTo>
                  <a:pt x="5522984" y="2156401"/>
                </a:lnTo>
                <a:close/>
                <a:moveTo>
                  <a:pt x="5522984" y="1440727"/>
                </a:moveTo>
                <a:lnTo>
                  <a:pt x="5186614" y="1440727"/>
                </a:lnTo>
                <a:lnTo>
                  <a:pt x="5186614" y="1791274"/>
                </a:lnTo>
                <a:lnTo>
                  <a:pt x="5522984" y="1791274"/>
                </a:lnTo>
                <a:close/>
                <a:moveTo>
                  <a:pt x="5522984" y="1075598"/>
                </a:moveTo>
                <a:lnTo>
                  <a:pt x="5186614" y="1075598"/>
                </a:lnTo>
                <a:lnTo>
                  <a:pt x="5186614" y="1426147"/>
                </a:lnTo>
                <a:lnTo>
                  <a:pt x="5522984" y="1426147"/>
                </a:lnTo>
                <a:close/>
                <a:moveTo>
                  <a:pt x="5522984" y="710474"/>
                </a:moveTo>
                <a:lnTo>
                  <a:pt x="5186614" y="710474"/>
                </a:lnTo>
                <a:lnTo>
                  <a:pt x="5186614" y="1061017"/>
                </a:lnTo>
                <a:lnTo>
                  <a:pt x="5522984" y="1061017"/>
                </a:lnTo>
                <a:close/>
                <a:moveTo>
                  <a:pt x="5522984" y="345347"/>
                </a:moveTo>
                <a:lnTo>
                  <a:pt x="5186614" y="345347"/>
                </a:lnTo>
                <a:lnTo>
                  <a:pt x="5186614" y="695893"/>
                </a:lnTo>
                <a:lnTo>
                  <a:pt x="5522984" y="695893"/>
                </a:lnTo>
                <a:close/>
                <a:moveTo>
                  <a:pt x="5874573" y="12004284"/>
                </a:moveTo>
                <a:lnTo>
                  <a:pt x="5538203" y="12004284"/>
                </a:lnTo>
                <a:lnTo>
                  <a:pt x="5538203" y="12354830"/>
                </a:lnTo>
                <a:lnTo>
                  <a:pt x="5874573" y="12354830"/>
                </a:lnTo>
                <a:close/>
                <a:moveTo>
                  <a:pt x="5874573" y="11639156"/>
                </a:moveTo>
                <a:lnTo>
                  <a:pt x="5538203" y="11639156"/>
                </a:lnTo>
                <a:lnTo>
                  <a:pt x="5538203" y="11989703"/>
                </a:lnTo>
                <a:lnTo>
                  <a:pt x="5874573" y="11989703"/>
                </a:lnTo>
                <a:close/>
                <a:moveTo>
                  <a:pt x="5874573" y="11274028"/>
                </a:moveTo>
                <a:lnTo>
                  <a:pt x="5538203" y="11274028"/>
                </a:lnTo>
                <a:lnTo>
                  <a:pt x="5538203" y="11624575"/>
                </a:lnTo>
                <a:lnTo>
                  <a:pt x="5874573" y="11624575"/>
                </a:lnTo>
                <a:close/>
                <a:moveTo>
                  <a:pt x="5874573" y="10908901"/>
                </a:moveTo>
                <a:lnTo>
                  <a:pt x="5538203" y="10908901"/>
                </a:lnTo>
                <a:lnTo>
                  <a:pt x="5538203" y="11259448"/>
                </a:lnTo>
                <a:lnTo>
                  <a:pt x="5874573" y="11259448"/>
                </a:lnTo>
                <a:close/>
                <a:moveTo>
                  <a:pt x="5874573" y="10543773"/>
                </a:moveTo>
                <a:lnTo>
                  <a:pt x="5538203" y="10543773"/>
                </a:lnTo>
                <a:lnTo>
                  <a:pt x="5538203" y="10894320"/>
                </a:lnTo>
                <a:lnTo>
                  <a:pt x="5874573" y="10894320"/>
                </a:lnTo>
                <a:close/>
                <a:moveTo>
                  <a:pt x="5874573" y="10178645"/>
                </a:moveTo>
                <a:lnTo>
                  <a:pt x="5538203" y="10178645"/>
                </a:lnTo>
                <a:lnTo>
                  <a:pt x="5538203" y="10529192"/>
                </a:lnTo>
                <a:lnTo>
                  <a:pt x="5874573" y="10529192"/>
                </a:lnTo>
                <a:close/>
                <a:moveTo>
                  <a:pt x="5874573" y="9813518"/>
                </a:moveTo>
                <a:lnTo>
                  <a:pt x="5538203" y="9813518"/>
                </a:lnTo>
                <a:lnTo>
                  <a:pt x="5538203" y="10164065"/>
                </a:lnTo>
                <a:lnTo>
                  <a:pt x="5874573" y="10164065"/>
                </a:lnTo>
                <a:close/>
                <a:moveTo>
                  <a:pt x="5874573" y="9448390"/>
                </a:moveTo>
                <a:lnTo>
                  <a:pt x="5538203" y="9448390"/>
                </a:lnTo>
                <a:lnTo>
                  <a:pt x="5538203" y="9798938"/>
                </a:lnTo>
                <a:lnTo>
                  <a:pt x="5874573" y="9798938"/>
                </a:lnTo>
                <a:close/>
                <a:moveTo>
                  <a:pt x="5874573" y="9083262"/>
                </a:moveTo>
                <a:lnTo>
                  <a:pt x="5538203" y="9083262"/>
                </a:lnTo>
                <a:lnTo>
                  <a:pt x="5538203" y="9433810"/>
                </a:lnTo>
                <a:lnTo>
                  <a:pt x="5874573" y="9433810"/>
                </a:lnTo>
                <a:close/>
                <a:moveTo>
                  <a:pt x="5874573" y="8718135"/>
                </a:moveTo>
                <a:lnTo>
                  <a:pt x="5538203" y="8718135"/>
                </a:lnTo>
                <a:lnTo>
                  <a:pt x="5538203" y="9068682"/>
                </a:lnTo>
                <a:lnTo>
                  <a:pt x="5874573" y="9068682"/>
                </a:lnTo>
                <a:close/>
                <a:moveTo>
                  <a:pt x="5874573" y="8353008"/>
                </a:moveTo>
                <a:lnTo>
                  <a:pt x="5538203" y="8353008"/>
                </a:lnTo>
                <a:lnTo>
                  <a:pt x="5538203" y="8703555"/>
                </a:lnTo>
                <a:lnTo>
                  <a:pt x="5874573" y="8703555"/>
                </a:lnTo>
                <a:close/>
                <a:moveTo>
                  <a:pt x="5874573" y="7987881"/>
                </a:moveTo>
                <a:lnTo>
                  <a:pt x="5538203" y="7987881"/>
                </a:lnTo>
                <a:lnTo>
                  <a:pt x="5538203" y="8338428"/>
                </a:lnTo>
                <a:lnTo>
                  <a:pt x="5874573" y="8338428"/>
                </a:lnTo>
                <a:close/>
                <a:moveTo>
                  <a:pt x="5874573" y="7622754"/>
                </a:moveTo>
                <a:lnTo>
                  <a:pt x="5538203" y="7622754"/>
                </a:lnTo>
                <a:lnTo>
                  <a:pt x="5538203" y="7973301"/>
                </a:lnTo>
                <a:lnTo>
                  <a:pt x="5874573" y="7973301"/>
                </a:lnTo>
                <a:close/>
                <a:moveTo>
                  <a:pt x="5874573" y="7257625"/>
                </a:moveTo>
                <a:lnTo>
                  <a:pt x="5538203" y="7257625"/>
                </a:lnTo>
                <a:lnTo>
                  <a:pt x="5538203" y="7608174"/>
                </a:lnTo>
                <a:lnTo>
                  <a:pt x="5874573" y="7608174"/>
                </a:lnTo>
                <a:close/>
                <a:moveTo>
                  <a:pt x="5874573" y="6892501"/>
                </a:moveTo>
                <a:lnTo>
                  <a:pt x="5538203" y="6892501"/>
                </a:lnTo>
                <a:lnTo>
                  <a:pt x="5538203" y="7243044"/>
                </a:lnTo>
                <a:lnTo>
                  <a:pt x="5874573" y="7243044"/>
                </a:lnTo>
                <a:close/>
                <a:moveTo>
                  <a:pt x="5874573" y="6527374"/>
                </a:moveTo>
                <a:lnTo>
                  <a:pt x="5538203" y="6527374"/>
                </a:lnTo>
                <a:lnTo>
                  <a:pt x="5538203" y="6877920"/>
                </a:lnTo>
                <a:lnTo>
                  <a:pt x="5874573" y="6877920"/>
                </a:lnTo>
                <a:close/>
                <a:moveTo>
                  <a:pt x="5874573" y="6187385"/>
                </a:moveTo>
                <a:lnTo>
                  <a:pt x="5538204" y="6187385"/>
                </a:lnTo>
                <a:lnTo>
                  <a:pt x="5538204" y="6357302"/>
                </a:lnTo>
                <a:lnTo>
                  <a:pt x="5538203" y="6357302"/>
                </a:lnTo>
                <a:lnTo>
                  <a:pt x="5538203" y="6512794"/>
                </a:lnTo>
                <a:lnTo>
                  <a:pt x="5874573" y="6512794"/>
                </a:lnTo>
                <a:close/>
                <a:moveTo>
                  <a:pt x="5874574" y="5822257"/>
                </a:moveTo>
                <a:lnTo>
                  <a:pt x="5538204" y="5822257"/>
                </a:lnTo>
                <a:lnTo>
                  <a:pt x="5538204" y="6172803"/>
                </a:lnTo>
                <a:lnTo>
                  <a:pt x="5874574" y="6172803"/>
                </a:lnTo>
                <a:close/>
                <a:moveTo>
                  <a:pt x="5874574" y="5457129"/>
                </a:moveTo>
                <a:lnTo>
                  <a:pt x="5538204" y="5457129"/>
                </a:lnTo>
                <a:lnTo>
                  <a:pt x="5538204" y="5807676"/>
                </a:lnTo>
                <a:lnTo>
                  <a:pt x="5874574" y="5807676"/>
                </a:lnTo>
                <a:close/>
                <a:moveTo>
                  <a:pt x="5874574" y="5092001"/>
                </a:moveTo>
                <a:lnTo>
                  <a:pt x="5538204" y="5092001"/>
                </a:lnTo>
                <a:lnTo>
                  <a:pt x="5538204" y="5442548"/>
                </a:lnTo>
                <a:lnTo>
                  <a:pt x="5874574" y="5442548"/>
                </a:lnTo>
                <a:close/>
                <a:moveTo>
                  <a:pt x="5874574" y="4726874"/>
                </a:moveTo>
                <a:lnTo>
                  <a:pt x="5538204" y="4726874"/>
                </a:lnTo>
                <a:lnTo>
                  <a:pt x="5538204" y="5077421"/>
                </a:lnTo>
                <a:lnTo>
                  <a:pt x="5874574" y="5077421"/>
                </a:lnTo>
                <a:close/>
                <a:moveTo>
                  <a:pt x="5874574" y="4361746"/>
                </a:moveTo>
                <a:lnTo>
                  <a:pt x="5538204" y="4361746"/>
                </a:lnTo>
                <a:lnTo>
                  <a:pt x="5538204" y="4712293"/>
                </a:lnTo>
                <a:lnTo>
                  <a:pt x="5874574" y="4712293"/>
                </a:lnTo>
                <a:close/>
                <a:moveTo>
                  <a:pt x="5874574" y="3996618"/>
                </a:moveTo>
                <a:lnTo>
                  <a:pt x="5538204" y="3996618"/>
                </a:lnTo>
                <a:lnTo>
                  <a:pt x="5538204" y="4347165"/>
                </a:lnTo>
                <a:lnTo>
                  <a:pt x="5874574" y="4347165"/>
                </a:lnTo>
                <a:close/>
                <a:moveTo>
                  <a:pt x="5874574" y="3631491"/>
                </a:moveTo>
                <a:lnTo>
                  <a:pt x="5538204" y="3631491"/>
                </a:lnTo>
                <a:lnTo>
                  <a:pt x="5538204" y="3982038"/>
                </a:lnTo>
                <a:lnTo>
                  <a:pt x="5874574" y="3982038"/>
                </a:lnTo>
                <a:close/>
                <a:moveTo>
                  <a:pt x="5874574" y="3266363"/>
                </a:moveTo>
                <a:lnTo>
                  <a:pt x="5538204" y="3266363"/>
                </a:lnTo>
                <a:lnTo>
                  <a:pt x="5538204" y="3616911"/>
                </a:lnTo>
                <a:lnTo>
                  <a:pt x="5874574" y="3616911"/>
                </a:lnTo>
                <a:close/>
                <a:moveTo>
                  <a:pt x="5874574" y="2901235"/>
                </a:moveTo>
                <a:lnTo>
                  <a:pt x="5538204" y="2901235"/>
                </a:lnTo>
                <a:lnTo>
                  <a:pt x="5538204" y="3251783"/>
                </a:lnTo>
                <a:lnTo>
                  <a:pt x="5874574" y="3251783"/>
                </a:lnTo>
                <a:close/>
                <a:moveTo>
                  <a:pt x="5874574" y="2536108"/>
                </a:moveTo>
                <a:lnTo>
                  <a:pt x="5538204" y="2536108"/>
                </a:lnTo>
                <a:lnTo>
                  <a:pt x="5538204" y="2886655"/>
                </a:lnTo>
                <a:lnTo>
                  <a:pt x="5874574" y="2886655"/>
                </a:lnTo>
                <a:close/>
                <a:moveTo>
                  <a:pt x="5874574" y="2170981"/>
                </a:moveTo>
                <a:lnTo>
                  <a:pt x="5538204" y="2170981"/>
                </a:lnTo>
                <a:lnTo>
                  <a:pt x="5538204" y="2521528"/>
                </a:lnTo>
                <a:lnTo>
                  <a:pt x="5874574" y="2521528"/>
                </a:lnTo>
                <a:close/>
                <a:moveTo>
                  <a:pt x="5874574" y="1805854"/>
                </a:moveTo>
                <a:lnTo>
                  <a:pt x="5538204" y="1805854"/>
                </a:lnTo>
                <a:lnTo>
                  <a:pt x="5538204" y="2156401"/>
                </a:lnTo>
                <a:lnTo>
                  <a:pt x="5874574" y="2156401"/>
                </a:lnTo>
                <a:close/>
                <a:moveTo>
                  <a:pt x="5874574" y="1440727"/>
                </a:moveTo>
                <a:lnTo>
                  <a:pt x="5538204" y="1440727"/>
                </a:lnTo>
                <a:lnTo>
                  <a:pt x="5538204" y="1791274"/>
                </a:lnTo>
                <a:lnTo>
                  <a:pt x="5874574" y="1791274"/>
                </a:lnTo>
                <a:close/>
                <a:moveTo>
                  <a:pt x="5874574" y="1075598"/>
                </a:moveTo>
                <a:lnTo>
                  <a:pt x="5538204" y="1075598"/>
                </a:lnTo>
                <a:lnTo>
                  <a:pt x="5538204" y="1426147"/>
                </a:lnTo>
                <a:lnTo>
                  <a:pt x="5874574" y="1426147"/>
                </a:lnTo>
                <a:close/>
                <a:moveTo>
                  <a:pt x="5874574" y="710474"/>
                </a:moveTo>
                <a:lnTo>
                  <a:pt x="5538204" y="710474"/>
                </a:lnTo>
                <a:lnTo>
                  <a:pt x="5538204" y="1061017"/>
                </a:lnTo>
                <a:lnTo>
                  <a:pt x="5874574" y="1061017"/>
                </a:lnTo>
                <a:close/>
                <a:moveTo>
                  <a:pt x="5874574" y="345347"/>
                </a:moveTo>
                <a:lnTo>
                  <a:pt x="5538204" y="345347"/>
                </a:lnTo>
                <a:lnTo>
                  <a:pt x="5538204" y="695893"/>
                </a:lnTo>
                <a:lnTo>
                  <a:pt x="5874574" y="695893"/>
                </a:lnTo>
                <a:close/>
                <a:moveTo>
                  <a:pt x="6226162" y="12004284"/>
                </a:moveTo>
                <a:lnTo>
                  <a:pt x="5889793" y="12004284"/>
                </a:lnTo>
                <a:lnTo>
                  <a:pt x="5889793" y="12354830"/>
                </a:lnTo>
                <a:lnTo>
                  <a:pt x="6226162" y="12354830"/>
                </a:lnTo>
                <a:close/>
                <a:moveTo>
                  <a:pt x="6226162" y="11639156"/>
                </a:moveTo>
                <a:lnTo>
                  <a:pt x="5889793" y="11639156"/>
                </a:lnTo>
                <a:lnTo>
                  <a:pt x="5889793" y="11989703"/>
                </a:lnTo>
                <a:lnTo>
                  <a:pt x="6226162" y="11989703"/>
                </a:lnTo>
                <a:close/>
                <a:moveTo>
                  <a:pt x="6226162" y="11274028"/>
                </a:moveTo>
                <a:lnTo>
                  <a:pt x="5889793" y="11274028"/>
                </a:lnTo>
                <a:lnTo>
                  <a:pt x="5889793" y="11624575"/>
                </a:lnTo>
                <a:lnTo>
                  <a:pt x="6226162" y="11624575"/>
                </a:lnTo>
                <a:close/>
                <a:moveTo>
                  <a:pt x="6226162" y="10908900"/>
                </a:moveTo>
                <a:lnTo>
                  <a:pt x="5889793" y="10908901"/>
                </a:lnTo>
                <a:lnTo>
                  <a:pt x="5889793" y="11259448"/>
                </a:lnTo>
                <a:lnTo>
                  <a:pt x="6226162" y="11259448"/>
                </a:lnTo>
                <a:close/>
                <a:moveTo>
                  <a:pt x="6226162" y="10543773"/>
                </a:moveTo>
                <a:lnTo>
                  <a:pt x="5889793" y="10543773"/>
                </a:lnTo>
                <a:lnTo>
                  <a:pt x="5889793" y="10894320"/>
                </a:lnTo>
                <a:lnTo>
                  <a:pt x="6226162" y="10894320"/>
                </a:lnTo>
                <a:close/>
                <a:moveTo>
                  <a:pt x="6226162" y="10178645"/>
                </a:moveTo>
                <a:lnTo>
                  <a:pt x="5889793" y="10178645"/>
                </a:lnTo>
                <a:lnTo>
                  <a:pt x="5889793" y="10529192"/>
                </a:lnTo>
                <a:lnTo>
                  <a:pt x="6226162" y="10529192"/>
                </a:lnTo>
                <a:close/>
                <a:moveTo>
                  <a:pt x="6226162" y="9813518"/>
                </a:moveTo>
                <a:lnTo>
                  <a:pt x="5889793" y="9813518"/>
                </a:lnTo>
                <a:lnTo>
                  <a:pt x="5889793" y="10164065"/>
                </a:lnTo>
                <a:lnTo>
                  <a:pt x="6226162" y="10164065"/>
                </a:lnTo>
                <a:close/>
                <a:moveTo>
                  <a:pt x="6226162" y="9448390"/>
                </a:moveTo>
                <a:lnTo>
                  <a:pt x="5889793" y="9448390"/>
                </a:lnTo>
                <a:lnTo>
                  <a:pt x="5889793" y="9798938"/>
                </a:lnTo>
                <a:lnTo>
                  <a:pt x="6226162" y="9798938"/>
                </a:lnTo>
                <a:close/>
                <a:moveTo>
                  <a:pt x="6226162" y="9083262"/>
                </a:moveTo>
                <a:lnTo>
                  <a:pt x="5889793" y="9083262"/>
                </a:lnTo>
                <a:lnTo>
                  <a:pt x="5889793" y="9433810"/>
                </a:lnTo>
                <a:lnTo>
                  <a:pt x="6226162" y="9433810"/>
                </a:lnTo>
                <a:close/>
                <a:moveTo>
                  <a:pt x="6226162" y="8718135"/>
                </a:moveTo>
                <a:lnTo>
                  <a:pt x="5889793" y="8718135"/>
                </a:lnTo>
                <a:lnTo>
                  <a:pt x="5889793" y="9068682"/>
                </a:lnTo>
                <a:lnTo>
                  <a:pt x="6226162" y="9068682"/>
                </a:lnTo>
                <a:close/>
                <a:moveTo>
                  <a:pt x="6226162" y="8353008"/>
                </a:moveTo>
                <a:lnTo>
                  <a:pt x="5889793" y="8353008"/>
                </a:lnTo>
                <a:lnTo>
                  <a:pt x="5889793" y="8703555"/>
                </a:lnTo>
                <a:lnTo>
                  <a:pt x="6226162" y="8703555"/>
                </a:lnTo>
                <a:close/>
                <a:moveTo>
                  <a:pt x="6226162" y="7987881"/>
                </a:moveTo>
                <a:lnTo>
                  <a:pt x="5889793" y="7987881"/>
                </a:lnTo>
                <a:lnTo>
                  <a:pt x="5889793" y="8338428"/>
                </a:lnTo>
                <a:lnTo>
                  <a:pt x="6226162" y="8338428"/>
                </a:lnTo>
                <a:close/>
                <a:moveTo>
                  <a:pt x="6226162" y="7622754"/>
                </a:moveTo>
                <a:lnTo>
                  <a:pt x="5889793" y="7622754"/>
                </a:lnTo>
                <a:lnTo>
                  <a:pt x="5889793" y="7973301"/>
                </a:lnTo>
                <a:lnTo>
                  <a:pt x="6226162" y="7973301"/>
                </a:lnTo>
                <a:close/>
                <a:moveTo>
                  <a:pt x="6226162" y="7257625"/>
                </a:moveTo>
                <a:lnTo>
                  <a:pt x="5889793" y="7257625"/>
                </a:lnTo>
                <a:lnTo>
                  <a:pt x="5889793" y="7608174"/>
                </a:lnTo>
                <a:lnTo>
                  <a:pt x="6226162" y="7608174"/>
                </a:lnTo>
                <a:close/>
                <a:moveTo>
                  <a:pt x="6226162" y="6892501"/>
                </a:moveTo>
                <a:lnTo>
                  <a:pt x="5889793" y="6892501"/>
                </a:lnTo>
                <a:lnTo>
                  <a:pt x="5889793" y="7243044"/>
                </a:lnTo>
                <a:lnTo>
                  <a:pt x="6226162" y="7243044"/>
                </a:lnTo>
                <a:close/>
                <a:moveTo>
                  <a:pt x="6226163" y="6527374"/>
                </a:moveTo>
                <a:lnTo>
                  <a:pt x="5889793" y="6527374"/>
                </a:lnTo>
                <a:lnTo>
                  <a:pt x="5889793" y="6877920"/>
                </a:lnTo>
                <a:lnTo>
                  <a:pt x="6226162" y="6877921"/>
                </a:lnTo>
                <a:close/>
                <a:moveTo>
                  <a:pt x="6226163" y="6187384"/>
                </a:moveTo>
                <a:lnTo>
                  <a:pt x="5889794" y="6187385"/>
                </a:lnTo>
                <a:lnTo>
                  <a:pt x="5889794" y="6357302"/>
                </a:lnTo>
                <a:lnTo>
                  <a:pt x="5889793" y="6357302"/>
                </a:lnTo>
                <a:lnTo>
                  <a:pt x="5889793" y="6512794"/>
                </a:lnTo>
                <a:lnTo>
                  <a:pt x="6226163" y="6512794"/>
                </a:lnTo>
                <a:lnTo>
                  <a:pt x="6226163" y="6357302"/>
                </a:lnTo>
                <a:close/>
                <a:moveTo>
                  <a:pt x="6226163" y="5822257"/>
                </a:moveTo>
                <a:lnTo>
                  <a:pt x="5889794" y="5822257"/>
                </a:lnTo>
                <a:lnTo>
                  <a:pt x="5889794" y="6172803"/>
                </a:lnTo>
                <a:lnTo>
                  <a:pt x="6226163" y="6172803"/>
                </a:lnTo>
                <a:close/>
                <a:moveTo>
                  <a:pt x="6226163" y="5457129"/>
                </a:moveTo>
                <a:lnTo>
                  <a:pt x="5889794" y="5457129"/>
                </a:lnTo>
                <a:lnTo>
                  <a:pt x="5889794" y="5807676"/>
                </a:lnTo>
                <a:lnTo>
                  <a:pt x="6226163" y="5807676"/>
                </a:lnTo>
                <a:close/>
                <a:moveTo>
                  <a:pt x="6226163" y="5092001"/>
                </a:moveTo>
                <a:lnTo>
                  <a:pt x="5889794" y="5092001"/>
                </a:lnTo>
                <a:lnTo>
                  <a:pt x="5889794" y="5442548"/>
                </a:lnTo>
                <a:lnTo>
                  <a:pt x="6226163" y="5442548"/>
                </a:lnTo>
                <a:close/>
                <a:moveTo>
                  <a:pt x="6226163" y="4726873"/>
                </a:moveTo>
                <a:lnTo>
                  <a:pt x="5889794" y="4726874"/>
                </a:lnTo>
                <a:lnTo>
                  <a:pt x="5889794" y="5077421"/>
                </a:lnTo>
                <a:lnTo>
                  <a:pt x="6226163" y="5077421"/>
                </a:lnTo>
                <a:close/>
                <a:moveTo>
                  <a:pt x="6226163" y="4361746"/>
                </a:moveTo>
                <a:lnTo>
                  <a:pt x="5889794" y="4361746"/>
                </a:lnTo>
                <a:lnTo>
                  <a:pt x="5889794" y="4712293"/>
                </a:lnTo>
                <a:lnTo>
                  <a:pt x="6226163" y="4712293"/>
                </a:lnTo>
                <a:close/>
                <a:moveTo>
                  <a:pt x="6226163" y="3996618"/>
                </a:moveTo>
                <a:lnTo>
                  <a:pt x="5889794" y="3996618"/>
                </a:lnTo>
                <a:lnTo>
                  <a:pt x="5889794" y="4347165"/>
                </a:lnTo>
                <a:lnTo>
                  <a:pt x="6226163" y="4347165"/>
                </a:lnTo>
                <a:close/>
                <a:moveTo>
                  <a:pt x="6226163" y="3631491"/>
                </a:moveTo>
                <a:lnTo>
                  <a:pt x="5889794" y="3631491"/>
                </a:lnTo>
                <a:lnTo>
                  <a:pt x="5889794" y="3982038"/>
                </a:lnTo>
                <a:lnTo>
                  <a:pt x="6226163" y="3982038"/>
                </a:lnTo>
                <a:close/>
                <a:moveTo>
                  <a:pt x="6226163" y="3266363"/>
                </a:moveTo>
                <a:lnTo>
                  <a:pt x="5889794" y="3266363"/>
                </a:lnTo>
                <a:lnTo>
                  <a:pt x="5889794" y="3616911"/>
                </a:lnTo>
                <a:lnTo>
                  <a:pt x="6226163" y="3616911"/>
                </a:lnTo>
                <a:close/>
                <a:moveTo>
                  <a:pt x="6226163" y="2901235"/>
                </a:moveTo>
                <a:lnTo>
                  <a:pt x="5889794" y="2901235"/>
                </a:lnTo>
                <a:lnTo>
                  <a:pt x="5889794" y="3251783"/>
                </a:lnTo>
                <a:lnTo>
                  <a:pt x="6226163" y="3251783"/>
                </a:lnTo>
                <a:close/>
                <a:moveTo>
                  <a:pt x="6226163" y="2536108"/>
                </a:moveTo>
                <a:lnTo>
                  <a:pt x="5889794" y="2536108"/>
                </a:lnTo>
                <a:lnTo>
                  <a:pt x="5889794" y="2886655"/>
                </a:lnTo>
                <a:lnTo>
                  <a:pt x="6226163" y="2886655"/>
                </a:lnTo>
                <a:close/>
                <a:moveTo>
                  <a:pt x="6226163" y="2170981"/>
                </a:moveTo>
                <a:lnTo>
                  <a:pt x="5889794" y="2170981"/>
                </a:lnTo>
                <a:lnTo>
                  <a:pt x="5889794" y="2521528"/>
                </a:lnTo>
                <a:lnTo>
                  <a:pt x="6226163" y="2521528"/>
                </a:lnTo>
                <a:close/>
                <a:moveTo>
                  <a:pt x="6226163" y="1805854"/>
                </a:moveTo>
                <a:lnTo>
                  <a:pt x="5889794" y="1805854"/>
                </a:lnTo>
                <a:lnTo>
                  <a:pt x="5889794" y="2156401"/>
                </a:lnTo>
                <a:lnTo>
                  <a:pt x="6226163" y="2156401"/>
                </a:lnTo>
                <a:close/>
                <a:moveTo>
                  <a:pt x="6226163" y="1440727"/>
                </a:moveTo>
                <a:lnTo>
                  <a:pt x="5889794" y="1440727"/>
                </a:lnTo>
                <a:lnTo>
                  <a:pt x="5889794" y="1791274"/>
                </a:lnTo>
                <a:lnTo>
                  <a:pt x="6226163" y="1791274"/>
                </a:lnTo>
                <a:close/>
                <a:moveTo>
                  <a:pt x="6226163" y="1075598"/>
                </a:moveTo>
                <a:lnTo>
                  <a:pt x="5889794" y="1075598"/>
                </a:lnTo>
                <a:lnTo>
                  <a:pt x="5889794" y="1426147"/>
                </a:lnTo>
                <a:lnTo>
                  <a:pt x="6226163" y="1426147"/>
                </a:lnTo>
                <a:close/>
                <a:moveTo>
                  <a:pt x="6226163" y="710474"/>
                </a:moveTo>
                <a:lnTo>
                  <a:pt x="5889794" y="710474"/>
                </a:lnTo>
                <a:lnTo>
                  <a:pt x="5889794" y="1061017"/>
                </a:lnTo>
                <a:lnTo>
                  <a:pt x="6226163" y="1061017"/>
                </a:lnTo>
                <a:close/>
                <a:moveTo>
                  <a:pt x="6226164" y="345347"/>
                </a:moveTo>
                <a:lnTo>
                  <a:pt x="5889794" y="345347"/>
                </a:lnTo>
                <a:lnTo>
                  <a:pt x="5889794" y="695893"/>
                </a:lnTo>
                <a:lnTo>
                  <a:pt x="6226163" y="695894"/>
                </a:lnTo>
                <a:close/>
                <a:moveTo>
                  <a:pt x="6577751" y="12004284"/>
                </a:moveTo>
                <a:lnTo>
                  <a:pt x="6241382" y="12004284"/>
                </a:lnTo>
                <a:lnTo>
                  <a:pt x="6241382" y="12354830"/>
                </a:lnTo>
                <a:lnTo>
                  <a:pt x="6577751" y="12354830"/>
                </a:lnTo>
                <a:close/>
                <a:moveTo>
                  <a:pt x="6577751" y="11639156"/>
                </a:moveTo>
                <a:lnTo>
                  <a:pt x="6241382" y="11639156"/>
                </a:lnTo>
                <a:lnTo>
                  <a:pt x="6241382" y="11989703"/>
                </a:lnTo>
                <a:lnTo>
                  <a:pt x="6577751" y="11989703"/>
                </a:lnTo>
                <a:close/>
                <a:moveTo>
                  <a:pt x="6577751" y="11274028"/>
                </a:moveTo>
                <a:lnTo>
                  <a:pt x="6241382" y="11274028"/>
                </a:lnTo>
                <a:lnTo>
                  <a:pt x="6241382" y="11624575"/>
                </a:lnTo>
                <a:lnTo>
                  <a:pt x="6577751" y="11624575"/>
                </a:lnTo>
                <a:close/>
                <a:moveTo>
                  <a:pt x="6577751" y="10908900"/>
                </a:moveTo>
                <a:lnTo>
                  <a:pt x="6241382" y="10908900"/>
                </a:lnTo>
                <a:lnTo>
                  <a:pt x="6241382" y="11259448"/>
                </a:lnTo>
                <a:lnTo>
                  <a:pt x="6577751" y="11259448"/>
                </a:lnTo>
                <a:close/>
                <a:moveTo>
                  <a:pt x="6577751" y="10543773"/>
                </a:moveTo>
                <a:lnTo>
                  <a:pt x="6241382" y="10543773"/>
                </a:lnTo>
                <a:lnTo>
                  <a:pt x="6241382" y="10894320"/>
                </a:lnTo>
                <a:lnTo>
                  <a:pt x="6577751" y="10894320"/>
                </a:lnTo>
                <a:close/>
                <a:moveTo>
                  <a:pt x="6577751" y="10178645"/>
                </a:moveTo>
                <a:lnTo>
                  <a:pt x="6241382" y="10178645"/>
                </a:lnTo>
                <a:lnTo>
                  <a:pt x="6241382" y="10529192"/>
                </a:lnTo>
                <a:lnTo>
                  <a:pt x="6577751" y="10529192"/>
                </a:lnTo>
                <a:close/>
                <a:moveTo>
                  <a:pt x="6577751" y="9813518"/>
                </a:moveTo>
                <a:lnTo>
                  <a:pt x="6241382" y="9813518"/>
                </a:lnTo>
                <a:lnTo>
                  <a:pt x="6241382" y="10164065"/>
                </a:lnTo>
                <a:lnTo>
                  <a:pt x="6577751" y="10164065"/>
                </a:lnTo>
                <a:close/>
                <a:moveTo>
                  <a:pt x="6577751" y="9448390"/>
                </a:moveTo>
                <a:lnTo>
                  <a:pt x="6241382" y="9448390"/>
                </a:lnTo>
                <a:lnTo>
                  <a:pt x="6241382" y="9798938"/>
                </a:lnTo>
                <a:lnTo>
                  <a:pt x="6577751" y="9798938"/>
                </a:lnTo>
                <a:close/>
                <a:moveTo>
                  <a:pt x="6577751" y="9083262"/>
                </a:moveTo>
                <a:lnTo>
                  <a:pt x="6241382" y="9083262"/>
                </a:lnTo>
                <a:lnTo>
                  <a:pt x="6241382" y="9433810"/>
                </a:lnTo>
                <a:lnTo>
                  <a:pt x="6577751" y="9433810"/>
                </a:lnTo>
                <a:close/>
                <a:moveTo>
                  <a:pt x="6577751" y="8718135"/>
                </a:moveTo>
                <a:lnTo>
                  <a:pt x="6241382" y="8718135"/>
                </a:lnTo>
                <a:lnTo>
                  <a:pt x="6241382" y="9068682"/>
                </a:lnTo>
                <a:lnTo>
                  <a:pt x="6577751" y="9068682"/>
                </a:lnTo>
                <a:close/>
                <a:moveTo>
                  <a:pt x="6577751" y="8353008"/>
                </a:moveTo>
                <a:lnTo>
                  <a:pt x="6241382" y="8353008"/>
                </a:lnTo>
                <a:lnTo>
                  <a:pt x="6241382" y="8703555"/>
                </a:lnTo>
                <a:lnTo>
                  <a:pt x="6577751" y="8703555"/>
                </a:lnTo>
                <a:close/>
                <a:moveTo>
                  <a:pt x="6577751" y="7987881"/>
                </a:moveTo>
                <a:lnTo>
                  <a:pt x="6241382" y="7987881"/>
                </a:lnTo>
                <a:lnTo>
                  <a:pt x="6241382" y="8338428"/>
                </a:lnTo>
                <a:lnTo>
                  <a:pt x="6577751" y="8338428"/>
                </a:lnTo>
                <a:close/>
                <a:moveTo>
                  <a:pt x="6577751" y="7622754"/>
                </a:moveTo>
                <a:lnTo>
                  <a:pt x="6241382" y="7622754"/>
                </a:lnTo>
                <a:lnTo>
                  <a:pt x="6241382" y="7973301"/>
                </a:lnTo>
                <a:lnTo>
                  <a:pt x="6577751" y="7973301"/>
                </a:lnTo>
                <a:close/>
                <a:moveTo>
                  <a:pt x="6577751" y="7257625"/>
                </a:moveTo>
                <a:lnTo>
                  <a:pt x="6241382" y="7257625"/>
                </a:lnTo>
                <a:lnTo>
                  <a:pt x="6241382" y="7608174"/>
                </a:lnTo>
                <a:lnTo>
                  <a:pt x="6577751" y="7608174"/>
                </a:lnTo>
                <a:close/>
                <a:moveTo>
                  <a:pt x="6577751" y="6892501"/>
                </a:moveTo>
                <a:lnTo>
                  <a:pt x="6241382" y="6892501"/>
                </a:lnTo>
                <a:lnTo>
                  <a:pt x="6241382" y="7243044"/>
                </a:lnTo>
                <a:lnTo>
                  <a:pt x="6577751" y="7243044"/>
                </a:lnTo>
                <a:close/>
                <a:moveTo>
                  <a:pt x="6577752" y="6527374"/>
                </a:moveTo>
                <a:lnTo>
                  <a:pt x="6241383" y="6527374"/>
                </a:lnTo>
                <a:lnTo>
                  <a:pt x="6241382" y="6877921"/>
                </a:lnTo>
                <a:lnTo>
                  <a:pt x="6577751" y="6877921"/>
                </a:lnTo>
                <a:close/>
                <a:moveTo>
                  <a:pt x="6577752" y="6187384"/>
                </a:moveTo>
                <a:lnTo>
                  <a:pt x="6241383" y="6187384"/>
                </a:lnTo>
                <a:lnTo>
                  <a:pt x="6241383" y="6357302"/>
                </a:lnTo>
                <a:lnTo>
                  <a:pt x="6241383" y="6512794"/>
                </a:lnTo>
                <a:lnTo>
                  <a:pt x="6577752" y="6512794"/>
                </a:lnTo>
                <a:lnTo>
                  <a:pt x="6577752" y="6357302"/>
                </a:lnTo>
                <a:close/>
                <a:moveTo>
                  <a:pt x="6577752" y="5822257"/>
                </a:moveTo>
                <a:lnTo>
                  <a:pt x="6241383" y="5822257"/>
                </a:lnTo>
                <a:lnTo>
                  <a:pt x="6241383" y="6172803"/>
                </a:lnTo>
                <a:lnTo>
                  <a:pt x="6577752" y="6172803"/>
                </a:lnTo>
                <a:close/>
                <a:moveTo>
                  <a:pt x="6577752" y="5457129"/>
                </a:moveTo>
                <a:lnTo>
                  <a:pt x="6241383" y="5457129"/>
                </a:lnTo>
                <a:lnTo>
                  <a:pt x="6241383" y="5807676"/>
                </a:lnTo>
                <a:lnTo>
                  <a:pt x="6577752" y="5807676"/>
                </a:lnTo>
                <a:close/>
                <a:moveTo>
                  <a:pt x="6577752" y="5092001"/>
                </a:moveTo>
                <a:lnTo>
                  <a:pt x="6241383" y="5092001"/>
                </a:lnTo>
                <a:lnTo>
                  <a:pt x="6241383" y="5442548"/>
                </a:lnTo>
                <a:lnTo>
                  <a:pt x="6577752" y="5442548"/>
                </a:lnTo>
                <a:close/>
                <a:moveTo>
                  <a:pt x="6577752" y="4726873"/>
                </a:moveTo>
                <a:lnTo>
                  <a:pt x="6241383" y="4726873"/>
                </a:lnTo>
                <a:lnTo>
                  <a:pt x="6241383" y="5077421"/>
                </a:lnTo>
                <a:lnTo>
                  <a:pt x="6577752" y="5077421"/>
                </a:lnTo>
                <a:close/>
                <a:moveTo>
                  <a:pt x="6577752" y="4361746"/>
                </a:moveTo>
                <a:lnTo>
                  <a:pt x="6241383" y="4361746"/>
                </a:lnTo>
                <a:lnTo>
                  <a:pt x="6241383" y="4712293"/>
                </a:lnTo>
                <a:lnTo>
                  <a:pt x="6577752" y="4712293"/>
                </a:lnTo>
                <a:close/>
                <a:moveTo>
                  <a:pt x="6577752" y="3996618"/>
                </a:moveTo>
                <a:lnTo>
                  <a:pt x="6241383" y="3996618"/>
                </a:lnTo>
                <a:lnTo>
                  <a:pt x="6241383" y="4347165"/>
                </a:lnTo>
                <a:lnTo>
                  <a:pt x="6577752" y="4347165"/>
                </a:lnTo>
                <a:close/>
                <a:moveTo>
                  <a:pt x="6577752" y="3631491"/>
                </a:moveTo>
                <a:lnTo>
                  <a:pt x="6241383" y="3631491"/>
                </a:lnTo>
                <a:lnTo>
                  <a:pt x="6241383" y="3982038"/>
                </a:lnTo>
                <a:lnTo>
                  <a:pt x="6577752" y="3982038"/>
                </a:lnTo>
                <a:close/>
                <a:moveTo>
                  <a:pt x="6577752" y="3266363"/>
                </a:moveTo>
                <a:lnTo>
                  <a:pt x="6241383" y="3266363"/>
                </a:lnTo>
                <a:lnTo>
                  <a:pt x="6241383" y="3616911"/>
                </a:lnTo>
                <a:lnTo>
                  <a:pt x="6577752" y="3616911"/>
                </a:lnTo>
                <a:close/>
                <a:moveTo>
                  <a:pt x="6577752" y="2901235"/>
                </a:moveTo>
                <a:lnTo>
                  <a:pt x="6241383" y="2901235"/>
                </a:lnTo>
                <a:lnTo>
                  <a:pt x="6241383" y="3251783"/>
                </a:lnTo>
                <a:lnTo>
                  <a:pt x="6577752" y="3251783"/>
                </a:lnTo>
                <a:close/>
                <a:moveTo>
                  <a:pt x="6577752" y="2536108"/>
                </a:moveTo>
                <a:lnTo>
                  <a:pt x="6241383" y="2536108"/>
                </a:lnTo>
                <a:lnTo>
                  <a:pt x="6241383" y="2886655"/>
                </a:lnTo>
                <a:lnTo>
                  <a:pt x="6577752" y="2886655"/>
                </a:lnTo>
                <a:close/>
                <a:moveTo>
                  <a:pt x="6577752" y="2170981"/>
                </a:moveTo>
                <a:lnTo>
                  <a:pt x="6241383" y="2170981"/>
                </a:lnTo>
                <a:lnTo>
                  <a:pt x="6241383" y="2521528"/>
                </a:lnTo>
                <a:lnTo>
                  <a:pt x="6577752" y="2521528"/>
                </a:lnTo>
                <a:close/>
                <a:moveTo>
                  <a:pt x="6577752" y="1805854"/>
                </a:moveTo>
                <a:lnTo>
                  <a:pt x="6241383" y="1805854"/>
                </a:lnTo>
                <a:lnTo>
                  <a:pt x="6241383" y="2156401"/>
                </a:lnTo>
                <a:lnTo>
                  <a:pt x="6577752" y="2156401"/>
                </a:lnTo>
                <a:close/>
                <a:moveTo>
                  <a:pt x="6577752" y="1440727"/>
                </a:moveTo>
                <a:lnTo>
                  <a:pt x="6241383" y="1440727"/>
                </a:lnTo>
                <a:lnTo>
                  <a:pt x="6241383" y="1791274"/>
                </a:lnTo>
                <a:lnTo>
                  <a:pt x="6577752" y="1791274"/>
                </a:lnTo>
                <a:close/>
                <a:moveTo>
                  <a:pt x="6577752" y="1075598"/>
                </a:moveTo>
                <a:lnTo>
                  <a:pt x="6241383" y="1075598"/>
                </a:lnTo>
                <a:lnTo>
                  <a:pt x="6241383" y="1426147"/>
                </a:lnTo>
                <a:lnTo>
                  <a:pt x="6577752" y="1426147"/>
                </a:lnTo>
                <a:close/>
                <a:moveTo>
                  <a:pt x="6577752" y="710474"/>
                </a:moveTo>
                <a:lnTo>
                  <a:pt x="6241383" y="710474"/>
                </a:lnTo>
                <a:lnTo>
                  <a:pt x="6241383" y="1061017"/>
                </a:lnTo>
                <a:lnTo>
                  <a:pt x="6577752" y="1061017"/>
                </a:lnTo>
                <a:close/>
                <a:moveTo>
                  <a:pt x="6577753" y="345347"/>
                </a:moveTo>
                <a:lnTo>
                  <a:pt x="6241384" y="345347"/>
                </a:lnTo>
                <a:lnTo>
                  <a:pt x="6241383" y="695894"/>
                </a:lnTo>
                <a:lnTo>
                  <a:pt x="6577752" y="695894"/>
                </a:lnTo>
                <a:close/>
                <a:moveTo>
                  <a:pt x="6929342" y="12004284"/>
                </a:moveTo>
                <a:lnTo>
                  <a:pt x="6592971" y="12004284"/>
                </a:lnTo>
                <a:lnTo>
                  <a:pt x="6592971" y="12354830"/>
                </a:lnTo>
                <a:lnTo>
                  <a:pt x="6929342" y="12354830"/>
                </a:lnTo>
                <a:close/>
                <a:moveTo>
                  <a:pt x="6929342" y="11639156"/>
                </a:moveTo>
                <a:lnTo>
                  <a:pt x="6592971" y="11639156"/>
                </a:lnTo>
                <a:lnTo>
                  <a:pt x="6592971" y="11989703"/>
                </a:lnTo>
                <a:lnTo>
                  <a:pt x="6929342" y="11989703"/>
                </a:lnTo>
                <a:close/>
                <a:moveTo>
                  <a:pt x="6929342" y="11274028"/>
                </a:moveTo>
                <a:lnTo>
                  <a:pt x="6592971" y="11274028"/>
                </a:lnTo>
                <a:lnTo>
                  <a:pt x="6592971" y="11624575"/>
                </a:lnTo>
                <a:lnTo>
                  <a:pt x="6929342" y="11624575"/>
                </a:lnTo>
                <a:close/>
                <a:moveTo>
                  <a:pt x="6929342" y="10908900"/>
                </a:moveTo>
                <a:lnTo>
                  <a:pt x="6592971" y="10908900"/>
                </a:lnTo>
                <a:lnTo>
                  <a:pt x="6592971" y="11259448"/>
                </a:lnTo>
                <a:lnTo>
                  <a:pt x="6929342" y="11259448"/>
                </a:lnTo>
                <a:close/>
                <a:moveTo>
                  <a:pt x="6929342" y="10543773"/>
                </a:moveTo>
                <a:lnTo>
                  <a:pt x="6592971" y="10543773"/>
                </a:lnTo>
                <a:lnTo>
                  <a:pt x="6592971" y="10894320"/>
                </a:lnTo>
                <a:lnTo>
                  <a:pt x="6929342" y="10894320"/>
                </a:lnTo>
                <a:close/>
                <a:moveTo>
                  <a:pt x="6929342" y="10178645"/>
                </a:moveTo>
                <a:lnTo>
                  <a:pt x="6592971" y="10178645"/>
                </a:lnTo>
                <a:lnTo>
                  <a:pt x="6592971" y="10529192"/>
                </a:lnTo>
                <a:lnTo>
                  <a:pt x="6929342" y="10529192"/>
                </a:lnTo>
                <a:close/>
                <a:moveTo>
                  <a:pt x="6929342" y="9813518"/>
                </a:moveTo>
                <a:lnTo>
                  <a:pt x="6592971" y="9813518"/>
                </a:lnTo>
                <a:lnTo>
                  <a:pt x="6592971" y="10164065"/>
                </a:lnTo>
                <a:lnTo>
                  <a:pt x="6929342" y="10164065"/>
                </a:lnTo>
                <a:close/>
                <a:moveTo>
                  <a:pt x="6929342" y="9448390"/>
                </a:moveTo>
                <a:lnTo>
                  <a:pt x="6592971" y="9448390"/>
                </a:lnTo>
                <a:lnTo>
                  <a:pt x="6592971" y="9798938"/>
                </a:lnTo>
                <a:lnTo>
                  <a:pt x="6929342" y="9798938"/>
                </a:lnTo>
                <a:close/>
                <a:moveTo>
                  <a:pt x="6929342" y="9083262"/>
                </a:moveTo>
                <a:lnTo>
                  <a:pt x="6592971" y="9083262"/>
                </a:lnTo>
                <a:lnTo>
                  <a:pt x="6592971" y="9433810"/>
                </a:lnTo>
                <a:lnTo>
                  <a:pt x="6929342" y="9433810"/>
                </a:lnTo>
                <a:close/>
                <a:moveTo>
                  <a:pt x="6929342" y="8718135"/>
                </a:moveTo>
                <a:lnTo>
                  <a:pt x="6592971" y="8718135"/>
                </a:lnTo>
                <a:lnTo>
                  <a:pt x="6592971" y="9068682"/>
                </a:lnTo>
                <a:lnTo>
                  <a:pt x="6929342" y="9068682"/>
                </a:lnTo>
                <a:close/>
                <a:moveTo>
                  <a:pt x="6929342" y="8353008"/>
                </a:moveTo>
                <a:lnTo>
                  <a:pt x="6592971" y="8353008"/>
                </a:lnTo>
                <a:lnTo>
                  <a:pt x="6592971" y="8703555"/>
                </a:lnTo>
                <a:lnTo>
                  <a:pt x="6929342" y="8703555"/>
                </a:lnTo>
                <a:close/>
                <a:moveTo>
                  <a:pt x="6929342" y="7987881"/>
                </a:moveTo>
                <a:lnTo>
                  <a:pt x="6592971" y="7987881"/>
                </a:lnTo>
                <a:lnTo>
                  <a:pt x="6592971" y="8338428"/>
                </a:lnTo>
                <a:lnTo>
                  <a:pt x="6929342" y="8338428"/>
                </a:lnTo>
                <a:close/>
                <a:moveTo>
                  <a:pt x="6929342" y="7622754"/>
                </a:moveTo>
                <a:lnTo>
                  <a:pt x="6592971" y="7622754"/>
                </a:lnTo>
                <a:lnTo>
                  <a:pt x="6592971" y="7973301"/>
                </a:lnTo>
                <a:lnTo>
                  <a:pt x="6929342" y="7973301"/>
                </a:lnTo>
                <a:close/>
                <a:moveTo>
                  <a:pt x="6929342" y="7257625"/>
                </a:moveTo>
                <a:lnTo>
                  <a:pt x="6592971" y="7257625"/>
                </a:lnTo>
                <a:lnTo>
                  <a:pt x="6592971" y="7608174"/>
                </a:lnTo>
                <a:lnTo>
                  <a:pt x="6929342" y="7608174"/>
                </a:lnTo>
                <a:close/>
                <a:moveTo>
                  <a:pt x="6929342" y="6892501"/>
                </a:moveTo>
                <a:lnTo>
                  <a:pt x="6592971" y="6892501"/>
                </a:lnTo>
                <a:lnTo>
                  <a:pt x="6592971" y="7243044"/>
                </a:lnTo>
                <a:lnTo>
                  <a:pt x="6929342" y="7243044"/>
                </a:lnTo>
                <a:close/>
                <a:moveTo>
                  <a:pt x="6929342" y="6527374"/>
                </a:moveTo>
                <a:lnTo>
                  <a:pt x="6592973" y="6527374"/>
                </a:lnTo>
                <a:lnTo>
                  <a:pt x="6592971" y="6877921"/>
                </a:lnTo>
                <a:lnTo>
                  <a:pt x="6929342" y="6877921"/>
                </a:lnTo>
                <a:close/>
                <a:moveTo>
                  <a:pt x="6929342" y="6187384"/>
                </a:moveTo>
                <a:lnTo>
                  <a:pt x="6592973" y="6187384"/>
                </a:lnTo>
                <a:lnTo>
                  <a:pt x="6592973" y="6512794"/>
                </a:lnTo>
                <a:lnTo>
                  <a:pt x="6929342" y="6512794"/>
                </a:lnTo>
                <a:close/>
                <a:moveTo>
                  <a:pt x="6929343" y="5822257"/>
                </a:moveTo>
                <a:lnTo>
                  <a:pt x="6592972" y="5822257"/>
                </a:lnTo>
                <a:lnTo>
                  <a:pt x="6592972" y="6172803"/>
                </a:lnTo>
                <a:lnTo>
                  <a:pt x="6929343" y="6172803"/>
                </a:lnTo>
                <a:close/>
                <a:moveTo>
                  <a:pt x="6929343" y="5457129"/>
                </a:moveTo>
                <a:lnTo>
                  <a:pt x="6592972" y="5457129"/>
                </a:lnTo>
                <a:lnTo>
                  <a:pt x="6592972" y="5807676"/>
                </a:lnTo>
                <a:lnTo>
                  <a:pt x="6929343" y="5807676"/>
                </a:lnTo>
                <a:close/>
                <a:moveTo>
                  <a:pt x="6929343" y="5092001"/>
                </a:moveTo>
                <a:lnTo>
                  <a:pt x="6592972" y="5092001"/>
                </a:lnTo>
                <a:lnTo>
                  <a:pt x="6592972" y="5442548"/>
                </a:lnTo>
                <a:lnTo>
                  <a:pt x="6929343" y="5442548"/>
                </a:lnTo>
                <a:close/>
                <a:moveTo>
                  <a:pt x="6929343" y="4726873"/>
                </a:moveTo>
                <a:lnTo>
                  <a:pt x="6592972" y="4726873"/>
                </a:lnTo>
                <a:lnTo>
                  <a:pt x="6592972" y="5077421"/>
                </a:lnTo>
                <a:lnTo>
                  <a:pt x="6929343" y="5077421"/>
                </a:lnTo>
                <a:close/>
                <a:moveTo>
                  <a:pt x="6929343" y="4361746"/>
                </a:moveTo>
                <a:lnTo>
                  <a:pt x="6592972" y="4361746"/>
                </a:lnTo>
                <a:lnTo>
                  <a:pt x="6592972" y="4712293"/>
                </a:lnTo>
                <a:lnTo>
                  <a:pt x="6929343" y="4712293"/>
                </a:lnTo>
                <a:close/>
                <a:moveTo>
                  <a:pt x="6929343" y="3996618"/>
                </a:moveTo>
                <a:lnTo>
                  <a:pt x="6592972" y="3996618"/>
                </a:lnTo>
                <a:lnTo>
                  <a:pt x="6592972" y="4347165"/>
                </a:lnTo>
                <a:lnTo>
                  <a:pt x="6929343" y="4347165"/>
                </a:lnTo>
                <a:close/>
                <a:moveTo>
                  <a:pt x="6929343" y="3631491"/>
                </a:moveTo>
                <a:lnTo>
                  <a:pt x="6592972" y="3631491"/>
                </a:lnTo>
                <a:lnTo>
                  <a:pt x="6592972" y="3982038"/>
                </a:lnTo>
                <a:lnTo>
                  <a:pt x="6929343" y="3982038"/>
                </a:lnTo>
                <a:close/>
                <a:moveTo>
                  <a:pt x="6929343" y="3266363"/>
                </a:moveTo>
                <a:lnTo>
                  <a:pt x="6592972" y="3266363"/>
                </a:lnTo>
                <a:lnTo>
                  <a:pt x="6592972" y="3616911"/>
                </a:lnTo>
                <a:lnTo>
                  <a:pt x="6929343" y="3616911"/>
                </a:lnTo>
                <a:close/>
                <a:moveTo>
                  <a:pt x="6929343" y="2901235"/>
                </a:moveTo>
                <a:lnTo>
                  <a:pt x="6592972" y="2901235"/>
                </a:lnTo>
                <a:lnTo>
                  <a:pt x="6592972" y="3251783"/>
                </a:lnTo>
                <a:lnTo>
                  <a:pt x="6929343" y="3251783"/>
                </a:lnTo>
                <a:close/>
                <a:moveTo>
                  <a:pt x="6929343" y="2536108"/>
                </a:moveTo>
                <a:lnTo>
                  <a:pt x="6592972" y="2536108"/>
                </a:lnTo>
                <a:lnTo>
                  <a:pt x="6592972" y="2886655"/>
                </a:lnTo>
                <a:lnTo>
                  <a:pt x="6929343" y="2886655"/>
                </a:lnTo>
                <a:close/>
                <a:moveTo>
                  <a:pt x="6929343" y="2170981"/>
                </a:moveTo>
                <a:lnTo>
                  <a:pt x="6592972" y="2170981"/>
                </a:lnTo>
                <a:lnTo>
                  <a:pt x="6592972" y="2521528"/>
                </a:lnTo>
                <a:lnTo>
                  <a:pt x="6929343" y="2521528"/>
                </a:lnTo>
                <a:close/>
                <a:moveTo>
                  <a:pt x="6929343" y="1805854"/>
                </a:moveTo>
                <a:lnTo>
                  <a:pt x="6592972" y="1805854"/>
                </a:lnTo>
                <a:lnTo>
                  <a:pt x="6592972" y="2156401"/>
                </a:lnTo>
                <a:lnTo>
                  <a:pt x="6929343" y="2156401"/>
                </a:lnTo>
                <a:close/>
                <a:moveTo>
                  <a:pt x="6929343" y="1440727"/>
                </a:moveTo>
                <a:lnTo>
                  <a:pt x="6592972" y="1440727"/>
                </a:lnTo>
                <a:lnTo>
                  <a:pt x="6592972" y="1791274"/>
                </a:lnTo>
                <a:lnTo>
                  <a:pt x="6929343" y="1791274"/>
                </a:lnTo>
                <a:close/>
                <a:moveTo>
                  <a:pt x="6929343" y="1075598"/>
                </a:moveTo>
                <a:lnTo>
                  <a:pt x="6592972" y="1075598"/>
                </a:lnTo>
                <a:lnTo>
                  <a:pt x="6592972" y="1426147"/>
                </a:lnTo>
                <a:lnTo>
                  <a:pt x="6929343" y="1426147"/>
                </a:lnTo>
                <a:close/>
                <a:moveTo>
                  <a:pt x="6929343" y="710474"/>
                </a:moveTo>
                <a:lnTo>
                  <a:pt x="6592972" y="710474"/>
                </a:lnTo>
                <a:lnTo>
                  <a:pt x="6592972" y="1061017"/>
                </a:lnTo>
                <a:lnTo>
                  <a:pt x="6929343" y="1061017"/>
                </a:lnTo>
                <a:close/>
                <a:moveTo>
                  <a:pt x="6929343" y="345347"/>
                </a:moveTo>
                <a:lnTo>
                  <a:pt x="6592974" y="345347"/>
                </a:lnTo>
                <a:lnTo>
                  <a:pt x="6592972" y="695894"/>
                </a:lnTo>
                <a:lnTo>
                  <a:pt x="6929343" y="695894"/>
                </a:lnTo>
                <a:close/>
                <a:moveTo>
                  <a:pt x="7119717" y="330767"/>
                </a:moveTo>
                <a:lnTo>
                  <a:pt x="7119717" y="345347"/>
                </a:lnTo>
                <a:lnTo>
                  <a:pt x="6944563" y="345347"/>
                </a:lnTo>
                <a:lnTo>
                  <a:pt x="6944563" y="695894"/>
                </a:lnTo>
                <a:lnTo>
                  <a:pt x="7119717" y="695894"/>
                </a:lnTo>
                <a:lnTo>
                  <a:pt x="7119717" y="710474"/>
                </a:lnTo>
                <a:lnTo>
                  <a:pt x="6944563" y="710474"/>
                </a:lnTo>
                <a:lnTo>
                  <a:pt x="6944563" y="1061017"/>
                </a:lnTo>
                <a:lnTo>
                  <a:pt x="7119717" y="1061017"/>
                </a:lnTo>
                <a:lnTo>
                  <a:pt x="7119717" y="1075598"/>
                </a:lnTo>
                <a:lnTo>
                  <a:pt x="6944563" y="1075598"/>
                </a:lnTo>
                <a:lnTo>
                  <a:pt x="6944563" y="1426147"/>
                </a:lnTo>
                <a:lnTo>
                  <a:pt x="7119717" y="1426147"/>
                </a:lnTo>
                <a:lnTo>
                  <a:pt x="7119717" y="1440727"/>
                </a:lnTo>
                <a:lnTo>
                  <a:pt x="6944563" y="1440727"/>
                </a:lnTo>
                <a:lnTo>
                  <a:pt x="6944563" y="1791274"/>
                </a:lnTo>
                <a:lnTo>
                  <a:pt x="7119717" y="1791274"/>
                </a:lnTo>
                <a:lnTo>
                  <a:pt x="7119717" y="1805854"/>
                </a:lnTo>
                <a:lnTo>
                  <a:pt x="6944563" y="1805854"/>
                </a:lnTo>
                <a:lnTo>
                  <a:pt x="6944563" y="2156401"/>
                </a:lnTo>
                <a:lnTo>
                  <a:pt x="7119717" y="2156401"/>
                </a:lnTo>
                <a:lnTo>
                  <a:pt x="7119717" y="2170981"/>
                </a:lnTo>
                <a:lnTo>
                  <a:pt x="6944563" y="2170981"/>
                </a:lnTo>
                <a:lnTo>
                  <a:pt x="6944563" y="2521528"/>
                </a:lnTo>
                <a:lnTo>
                  <a:pt x="7119717" y="2521528"/>
                </a:lnTo>
                <a:lnTo>
                  <a:pt x="7119717" y="2536108"/>
                </a:lnTo>
                <a:lnTo>
                  <a:pt x="6944563" y="2536108"/>
                </a:lnTo>
                <a:lnTo>
                  <a:pt x="6944563" y="2886655"/>
                </a:lnTo>
                <a:lnTo>
                  <a:pt x="7119717" y="2886655"/>
                </a:lnTo>
                <a:lnTo>
                  <a:pt x="7119717" y="2901235"/>
                </a:lnTo>
                <a:lnTo>
                  <a:pt x="6944563" y="2901235"/>
                </a:lnTo>
                <a:lnTo>
                  <a:pt x="6944563" y="3251783"/>
                </a:lnTo>
                <a:lnTo>
                  <a:pt x="7119717" y="3251783"/>
                </a:lnTo>
                <a:lnTo>
                  <a:pt x="7119717" y="3266363"/>
                </a:lnTo>
                <a:lnTo>
                  <a:pt x="6944563" y="3266363"/>
                </a:lnTo>
                <a:lnTo>
                  <a:pt x="6944563" y="3616911"/>
                </a:lnTo>
                <a:lnTo>
                  <a:pt x="7119717" y="3616911"/>
                </a:lnTo>
                <a:lnTo>
                  <a:pt x="7119717" y="3631491"/>
                </a:lnTo>
                <a:lnTo>
                  <a:pt x="6944563" y="3631491"/>
                </a:lnTo>
                <a:lnTo>
                  <a:pt x="6944563" y="3982038"/>
                </a:lnTo>
                <a:lnTo>
                  <a:pt x="7119717" y="3982038"/>
                </a:lnTo>
                <a:lnTo>
                  <a:pt x="7119717" y="3996618"/>
                </a:lnTo>
                <a:lnTo>
                  <a:pt x="6944563" y="3996618"/>
                </a:lnTo>
                <a:lnTo>
                  <a:pt x="6944563" y="4347165"/>
                </a:lnTo>
                <a:lnTo>
                  <a:pt x="7119717" y="4347165"/>
                </a:lnTo>
                <a:lnTo>
                  <a:pt x="7119717" y="4361746"/>
                </a:lnTo>
                <a:lnTo>
                  <a:pt x="6944563" y="4361746"/>
                </a:lnTo>
                <a:lnTo>
                  <a:pt x="6944563" y="4712293"/>
                </a:lnTo>
                <a:lnTo>
                  <a:pt x="7119717" y="4712293"/>
                </a:lnTo>
                <a:lnTo>
                  <a:pt x="7119717" y="4726873"/>
                </a:lnTo>
                <a:lnTo>
                  <a:pt x="6944563" y="4726873"/>
                </a:lnTo>
                <a:lnTo>
                  <a:pt x="6944563" y="5077421"/>
                </a:lnTo>
                <a:lnTo>
                  <a:pt x="7119717" y="5077421"/>
                </a:lnTo>
                <a:lnTo>
                  <a:pt x="7119717" y="5092001"/>
                </a:lnTo>
                <a:lnTo>
                  <a:pt x="6944563" y="5092001"/>
                </a:lnTo>
                <a:lnTo>
                  <a:pt x="6944563" y="5442548"/>
                </a:lnTo>
                <a:lnTo>
                  <a:pt x="7119717" y="5442548"/>
                </a:lnTo>
                <a:lnTo>
                  <a:pt x="7119717" y="5457129"/>
                </a:lnTo>
                <a:lnTo>
                  <a:pt x="6944563" y="5457129"/>
                </a:lnTo>
                <a:lnTo>
                  <a:pt x="6944563" y="5807676"/>
                </a:lnTo>
                <a:lnTo>
                  <a:pt x="7119717" y="5807676"/>
                </a:lnTo>
                <a:lnTo>
                  <a:pt x="7119717" y="5822257"/>
                </a:lnTo>
                <a:lnTo>
                  <a:pt x="6944563" y="5822257"/>
                </a:lnTo>
                <a:lnTo>
                  <a:pt x="6944563" y="6172803"/>
                </a:lnTo>
                <a:lnTo>
                  <a:pt x="7119717" y="6172803"/>
                </a:lnTo>
                <a:lnTo>
                  <a:pt x="7119717" y="6187384"/>
                </a:lnTo>
                <a:lnTo>
                  <a:pt x="6944563" y="6187384"/>
                </a:lnTo>
                <a:lnTo>
                  <a:pt x="6944563" y="6357302"/>
                </a:lnTo>
                <a:lnTo>
                  <a:pt x="6944562" y="6357302"/>
                </a:lnTo>
                <a:lnTo>
                  <a:pt x="6944562" y="6512794"/>
                </a:lnTo>
                <a:lnTo>
                  <a:pt x="7119716" y="6512794"/>
                </a:lnTo>
                <a:lnTo>
                  <a:pt x="7119716" y="6527374"/>
                </a:lnTo>
                <a:lnTo>
                  <a:pt x="6944562" y="6527374"/>
                </a:lnTo>
                <a:lnTo>
                  <a:pt x="6944562" y="6877921"/>
                </a:lnTo>
                <a:lnTo>
                  <a:pt x="7119716" y="6877921"/>
                </a:lnTo>
                <a:lnTo>
                  <a:pt x="7119716" y="6892501"/>
                </a:lnTo>
                <a:lnTo>
                  <a:pt x="6944562" y="6892501"/>
                </a:lnTo>
                <a:lnTo>
                  <a:pt x="6944562" y="7243044"/>
                </a:lnTo>
                <a:lnTo>
                  <a:pt x="7119716" y="7243044"/>
                </a:lnTo>
                <a:lnTo>
                  <a:pt x="7119716" y="7257625"/>
                </a:lnTo>
                <a:lnTo>
                  <a:pt x="6944562" y="7257625"/>
                </a:lnTo>
                <a:lnTo>
                  <a:pt x="6944562" y="7608174"/>
                </a:lnTo>
                <a:lnTo>
                  <a:pt x="7119716" y="7608174"/>
                </a:lnTo>
                <a:lnTo>
                  <a:pt x="7119716" y="7622754"/>
                </a:lnTo>
                <a:lnTo>
                  <a:pt x="6944562" y="7622754"/>
                </a:lnTo>
                <a:lnTo>
                  <a:pt x="6944562" y="7973301"/>
                </a:lnTo>
                <a:lnTo>
                  <a:pt x="7119716" y="7973301"/>
                </a:lnTo>
                <a:lnTo>
                  <a:pt x="7119716" y="7987881"/>
                </a:lnTo>
                <a:lnTo>
                  <a:pt x="6944562" y="7987881"/>
                </a:lnTo>
                <a:lnTo>
                  <a:pt x="6944562" y="8338428"/>
                </a:lnTo>
                <a:lnTo>
                  <a:pt x="7119716" y="8338428"/>
                </a:lnTo>
                <a:lnTo>
                  <a:pt x="7119716" y="8353008"/>
                </a:lnTo>
                <a:lnTo>
                  <a:pt x="6944562" y="8353008"/>
                </a:lnTo>
                <a:lnTo>
                  <a:pt x="6944562" y="8703555"/>
                </a:lnTo>
                <a:lnTo>
                  <a:pt x="7119716" y="8703555"/>
                </a:lnTo>
                <a:lnTo>
                  <a:pt x="7119716" y="8718135"/>
                </a:lnTo>
                <a:lnTo>
                  <a:pt x="6944562" y="8718135"/>
                </a:lnTo>
                <a:lnTo>
                  <a:pt x="6944562" y="9068682"/>
                </a:lnTo>
                <a:lnTo>
                  <a:pt x="7119716" y="9068682"/>
                </a:lnTo>
                <a:lnTo>
                  <a:pt x="7119716" y="9083262"/>
                </a:lnTo>
                <a:lnTo>
                  <a:pt x="6944562" y="9083262"/>
                </a:lnTo>
                <a:lnTo>
                  <a:pt x="6944562" y="9433810"/>
                </a:lnTo>
                <a:lnTo>
                  <a:pt x="7119716" y="9433810"/>
                </a:lnTo>
                <a:lnTo>
                  <a:pt x="7119716" y="9448390"/>
                </a:lnTo>
                <a:lnTo>
                  <a:pt x="6944562" y="9448390"/>
                </a:lnTo>
                <a:lnTo>
                  <a:pt x="6944562" y="9798938"/>
                </a:lnTo>
                <a:lnTo>
                  <a:pt x="7119716" y="9798938"/>
                </a:lnTo>
                <a:lnTo>
                  <a:pt x="7119716" y="9813518"/>
                </a:lnTo>
                <a:lnTo>
                  <a:pt x="6944562" y="9813518"/>
                </a:lnTo>
                <a:lnTo>
                  <a:pt x="6944562" y="10164065"/>
                </a:lnTo>
                <a:lnTo>
                  <a:pt x="7119716" y="10164065"/>
                </a:lnTo>
                <a:lnTo>
                  <a:pt x="7119716" y="10178645"/>
                </a:lnTo>
                <a:lnTo>
                  <a:pt x="6944562" y="10178645"/>
                </a:lnTo>
                <a:lnTo>
                  <a:pt x="6944562" y="10529192"/>
                </a:lnTo>
                <a:lnTo>
                  <a:pt x="7119716" y="10529192"/>
                </a:lnTo>
                <a:lnTo>
                  <a:pt x="7119716" y="10543773"/>
                </a:lnTo>
                <a:lnTo>
                  <a:pt x="6944562" y="10543773"/>
                </a:lnTo>
                <a:lnTo>
                  <a:pt x="6944562" y="10894320"/>
                </a:lnTo>
                <a:lnTo>
                  <a:pt x="7119716" y="10894320"/>
                </a:lnTo>
                <a:lnTo>
                  <a:pt x="7119716" y="10908900"/>
                </a:lnTo>
                <a:lnTo>
                  <a:pt x="6944562" y="10908900"/>
                </a:lnTo>
                <a:lnTo>
                  <a:pt x="6944562" y="11259448"/>
                </a:lnTo>
                <a:lnTo>
                  <a:pt x="7119716" y="11259448"/>
                </a:lnTo>
                <a:lnTo>
                  <a:pt x="7119716" y="11274028"/>
                </a:lnTo>
                <a:lnTo>
                  <a:pt x="6944562" y="11274028"/>
                </a:lnTo>
                <a:lnTo>
                  <a:pt x="6944562" y="11624575"/>
                </a:lnTo>
                <a:lnTo>
                  <a:pt x="7119716" y="11624575"/>
                </a:lnTo>
                <a:lnTo>
                  <a:pt x="7119716" y="11639156"/>
                </a:lnTo>
                <a:lnTo>
                  <a:pt x="6944562" y="11639156"/>
                </a:lnTo>
                <a:lnTo>
                  <a:pt x="6944562" y="11989703"/>
                </a:lnTo>
                <a:lnTo>
                  <a:pt x="7119716" y="11989703"/>
                </a:lnTo>
                <a:lnTo>
                  <a:pt x="7119716" y="12004284"/>
                </a:lnTo>
                <a:lnTo>
                  <a:pt x="6944562" y="12004284"/>
                </a:lnTo>
                <a:lnTo>
                  <a:pt x="6944562" y="12354830"/>
                </a:lnTo>
                <a:lnTo>
                  <a:pt x="7119716" y="12354830"/>
                </a:lnTo>
                <a:lnTo>
                  <a:pt x="7119716" y="12369411"/>
                </a:lnTo>
                <a:lnTo>
                  <a:pt x="6944562" y="12369411"/>
                </a:lnTo>
                <a:lnTo>
                  <a:pt x="6944562" y="12539329"/>
                </a:lnTo>
                <a:lnTo>
                  <a:pt x="6929342" y="12539329"/>
                </a:lnTo>
                <a:lnTo>
                  <a:pt x="6929342" y="12369411"/>
                </a:lnTo>
                <a:lnTo>
                  <a:pt x="6592971" y="12369411"/>
                </a:lnTo>
                <a:lnTo>
                  <a:pt x="6592971" y="12539329"/>
                </a:lnTo>
                <a:lnTo>
                  <a:pt x="6577751" y="12539329"/>
                </a:lnTo>
                <a:lnTo>
                  <a:pt x="6577751" y="12369411"/>
                </a:lnTo>
                <a:lnTo>
                  <a:pt x="6241382" y="12369411"/>
                </a:lnTo>
                <a:lnTo>
                  <a:pt x="6241382" y="12539329"/>
                </a:lnTo>
                <a:lnTo>
                  <a:pt x="6226162" y="12539329"/>
                </a:lnTo>
                <a:lnTo>
                  <a:pt x="6226162" y="12369411"/>
                </a:lnTo>
                <a:lnTo>
                  <a:pt x="5889793" y="12369412"/>
                </a:lnTo>
                <a:lnTo>
                  <a:pt x="5889793" y="12539329"/>
                </a:lnTo>
                <a:lnTo>
                  <a:pt x="5874573" y="12539329"/>
                </a:lnTo>
                <a:lnTo>
                  <a:pt x="5874573" y="12369412"/>
                </a:lnTo>
                <a:lnTo>
                  <a:pt x="5538203" y="12369412"/>
                </a:lnTo>
                <a:lnTo>
                  <a:pt x="5538203" y="12539329"/>
                </a:lnTo>
                <a:lnTo>
                  <a:pt x="5522983" y="12539329"/>
                </a:lnTo>
                <a:lnTo>
                  <a:pt x="5522983" y="12369412"/>
                </a:lnTo>
                <a:lnTo>
                  <a:pt x="5186613" y="12369412"/>
                </a:lnTo>
                <a:lnTo>
                  <a:pt x="5186613" y="12539329"/>
                </a:lnTo>
                <a:lnTo>
                  <a:pt x="5171393" y="12539329"/>
                </a:lnTo>
                <a:lnTo>
                  <a:pt x="5171393" y="12369412"/>
                </a:lnTo>
                <a:lnTo>
                  <a:pt x="4835023" y="12369410"/>
                </a:lnTo>
                <a:lnTo>
                  <a:pt x="4835023" y="12539329"/>
                </a:lnTo>
                <a:lnTo>
                  <a:pt x="4819803" y="12539329"/>
                </a:lnTo>
                <a:lnTo>
                  <a:pt x="4819803" y="12369410"/>
                </a:lnTo>
                <a:lnTo>
                  <a:pt x="4483433" y="12369410"/>
                </a:lnTo>
                <a:lnTo>
                  <a:pt x="4483433" y="12539329"/>
                </a:lnTo>
                <a:lnTo>
                  <a:pt x="4468213" y="12539329"/>
                </a:lnTo>
                <a:lnTo>
                  <a:pt x="4468213" y="12369410"/>
                </a:lnTo>
                <a:lnTo>
                  <a:pt x="4131843" y="12369410"/>
                </a:lnTo>
                <a:lnTo>
                  <a:pt x="4131843" y="12539329"/>
                </a:lnTo>
                <a:lnTo>
                  <a:pt x="4116623" y="12539329"/>
                </a:lnTo>
                <a:lnTo>
                  <a:pt x="4116623" y="12369410"/>
                </a:lnTo>
                <a:lnTo>
                  <a:pt x="3780250" y="12369410"/>
                </a:lnTo>
                <a:lnTo>
                  <a:pt x="3780250" y="12539329"/>
                </a:lnTo>
                <a:lnTo>
                  <a:pt x="3765030" y="12539329"/>
                </a:lnTo>
                <a:lnTo>
                  <a:pt x="3765030" y="12369410"/>
                </a:lnTo>
                <a:lnTo>
                  <a:pt x="3586162" y="12369410"/>
                </a:lnTo>
                <a:lnTo>
                  <a:pt x="3586162" y="12369411"/>
                </a:lnTo>
                <a:lnTo>
                  <a:pt x="3411008" y="12369411"/>
                </a:lnTo>
                <a:lnTo>
                  <a:pt x="3411008" y="12539329"/>
                </a:lnTo>
                <a:lnTo>
                  <a:pt x="3395788" y="12539329"/>
                </a:lnTo>
                <a:lnTo>
                  <a:pt x="3395788" y="12369411"/>
                </a:lnTo>
                <a:lnTo>
                  <a:pt x="3059418" y="12369411"/>
                </a:lnTo>
                <a:lnTo>
                  <a:pt x="3059418" y="12539329"/>
                </a:lnTo>
                <a:lnTo>
                  <a:pt x="3044198" y="12539329"/>
                </a:lnTo>
                <a:lnTo>
                  <a:pt x="3044198" y="12369411"/>
                </a:lnTo>
                <a:lnTo>
                  <a:pt x="2707828" y="12369411"/>
                </a:lnTo>
                <a:lnTo>
                  <a:pt x="2707828" y="12539329"/>
                </a:lnTo>
                <a:lnTo>
                  <a:pt x="2692608" y="12539329"/>
                </a:lnTo>
                <a:lnTo>
                  <a:pt x="2692608" y="12369411"/>
                </a:lnTo>
                <a:lnTo>
                  <a:pt x="2356239" y="12369412"/>
                </a:lnTo>
                <a:lnTo>
                  <a:pt x="2356239" y="12539329"/>
                </a:lnTo>
                <a:lnTo>
                  <a:pt x="2341019" y="12539329"/>
                </a:lnTo>
                <a:lnTo>
                  <a:pt x="2341019" y="12369412"/>
                </a:lnTo>
                <a:lnTo>
                  <a:pt x="2004649" y="12369412"/>
                </a:lnTo>
                <a:lnTo>
                  <a:pt x="2004649" y="12539329"/>
                </a:lnTo>
                <a:lnTo>
                  <a:pt x="1989429" y="12539329"/>
                </a:lnTo>
                <a:lnTo>
                  <a:pt x="1989429" y="12369412"/>
                </a:lnTo>
                <a:lnTo>
                  <a:pt x="1653059" y="12369412"/>
                </a:lnTo>
                <a:lnTo>
                  <a:pt x="1653059" y="12539329"/>
                </a:lnTo>
                <a:lnTo>
                  <a:pt x="1637839" y="12539329"/>
                </a:lnTo>
                <a:lnTo>
                  <a:pt x="1637839" y="12369412"/>
                </a:lnTo>
                <a:lnTo>
                  <a:pt x="1301469" y="12369410"/>
                </a:lnTo>
                <a:lnTo>
                  <a:pt x="1301469" y="12539329"/>
                </a:lnTo>
                <a:lnTo>
                  <a:pt x="1286249" y="12539329"/>
                </a:lnTo>
                <a:lnTo>
                  <a:pt x="1286249" y="12369410"/>
                </a:lnTo>
                <a:lnTo>
                  <a:pt x="949879" y="12369410"/>
                </a:lnTo>
                <a:lnTo>
                  <a:pt x="949879" y="12539329"/>
                </a:lnTo>
                <a:lnTo>
                  <a:pt x="934659" y="12539329"/>
                </a:lnTo>
                <a:lnTo>
                  <a:pt x="934659" y="12369410"/>
                </a:lnTo>
                <a:lnTo>
                  <a:pt x="598290" y="12369410"/>
                </a:lnTo>
                <a:lnTo>
                  <a:pt x="598290" y="12539329"/>
                </a:lnTo>
                <a:lnTo>
                  <a:pt x="583070" y="12539329"/>
                </a:lnTo>
                <a:lnTo>
                  <a:pt x="583070" y="12369410"/>
                </a:lnTo>
                <a:lnTo>
                  <a:pt x="246697" y="12369410"/>
                </a:lnTo>
                <a:lnTo>
                  <a:pt x="246697" y="12539329"/>
                </a:lnTo>
                <a:lnTo>
                  <a:pt x="231477" y="12539329"/>
                </a:lnTo>
                <a:lnTo>
                  <a:pt x="231477" y="12369410"/>
                </a:lnTo>
                <a:lnTo>
                  <a:pt x="0" y="12369410"/>
                </a:lnTo>
                <a:lnTo>
                  <a:pt x="0" y="12354830"/>
                </a:lnTo>
                <a:lnTo>
                  <a:pt x="231477" y="12354830"/>
                </a:lnTo>
                <a:lnTo>
                  <a:pt x="231477" y="12004282"/>
                </a:lnTo>
                <a:lnTo>
                  <a:pt x="0" y="12004282"/>
                </a:lnTo>
                <a:lnTo>
                  <a:pt x="0" y="11989703"/>
                </a:lnTo>
                <a:lnTo>
                  <a:pt x="231477" y="11989703"/>
                </a:lnTo>
                <a:lnTo>
                  <a:pt x="231477" y="11639155"/>
                </a:lnTo>
                <a:lnTo>
                  <a:pt x="0" y="11639155"/>
                </a:lnTo>
                <a:lnTo>
                  <a:pt x="0" y="11624575"/>
                </a:lnTo>
                <a:lnTo>
                  <a:pt x="231477" y="11624575"/>
                </a:lnTo>
                <a:lnTo>
                  <a:pt x="231477" y="11274028"/>
                </a:lnTo>
                <a:lnTo>
                  <a:pt x="0" y="11274028"/>
                </a:lnTo>
                <a:lnTo>
                  <a:pt x="0" y="11259448"/>
                </a:lnTo>
                <a:lnTo>
                  <a:pt x="231477" y="11259448"/>
                </a:lnTo>
                <a:lnTo>
                  <a:pt x="231477" y="10908900"/>
                </a:lnTo>
                <a:lnTo>
                  <a:pt x="0" y="10908900"/>
                </a:lnTo>
                <a:lnTo>
                  <a:pt x="0" y="10894320"/>
                </a:lnTo>
                <a:lnTo>
                  <a:pt x="231477" y="10894320"/>
                </a:lnTo>
                <a:lnTo>
                  <a:pt x="231477" y="10543772"/>
                </a:lnTo>
                <a:lnTo>
                  <a:pt x="0" y="10543772"/>
                </a:lnTo>
                <a:lnTo>
                  <a:pt x="0" y="10529192"/>
                </a:lnTo>
                <a:lnTo>
                  <a:pt x="231477" y="10529192"/>
                </a:lnTo>
                <a:lnTo>
                  <a:pt x="231477" y="10178645"/>
                </a:lnTo>
                <a:lnTo>
                  <a:pt x="0" y="10178645"/>
                </a:lnTo>
                <a:lnTo>
                  <a:pt x="0" y="10164065"/>
                </a:lnTo>
                <a:lnTo>
                  <a:pt x="231477" y="10164065"/>
                </a:lnTo>
                <a:lnTo>
                  <a:pt x="231477" y="9813518"/>
                </a:lnTo>
                <a:lnTo>
                  <a:pt x="0" y="9813518"/>
                </a:lnTo>
                <a:lnTo>
                  <a:pt x="0" y="9798938"/>
                </a:lnTo>
                <a:lnTo>
                  <a:pt x="231477" y="9798938"/>
                </a:lnTo>
                <a:lnTo>
                  <a:pt x="231477" y="9448390"/>
                </a:lnTo>
                <a:lnTo>
                  <a:pt x="0" y="9448390"/>
                </a:lnTo>
                <a:lnTo>
                  <a:pt x="0" y="9433810"/>
                </a:lnTo>
                <a:lnTo>
                  <a:pt x="231477" y="9433810"/>
                </a:lnTo>
                <a:lnTo>
                  <a:pt x="231477" y="9083262"/>
                </a:lnTo>
                <a:lnTo>
                  <a:pt x="0" y="9083262"/>
                </a:lnTo>
                <a:lnTo>
                  <a:pt x="0" y="9068682"/>
                </a:lnTo>
                <a:lnTo>
                  <a:pt x="231477" y="9068682"/>
                </a:lnTo>
                <a:lnTo>
                  <a:pt x="231477" y="8718135"/>
                </a:lnTo>
                <a:lnTo>
                  <a:pt x="0" y="8718135"/>
                </a:lnTo>
                <a:lnTo>
                  <a:pt x="0" y="8703555"/>
                </a:lnTo>
                <a:lnTo>
                  <a:pt x="231477" y="8703555"/>
                </a:lnTo>
                <a:lnTo>
                  <a:pt x="231477" y="8353008"/>
                </a:lnTo>
                <a:lnTo>
                  <a:pt x="0" y="8353008"/>
                </a:lnTo>
                <a:lnTo>
                  <a:pt x="0" y="8338428"/>
                </a:lnTo>
                <a:lnTo>
                  <a:pt x="231477" y="8338428"/>
                </a:lnTo>
                <a:lnTo>
                  <a:pt x="231477" y="7987881"/>
                </a:lnTo>
                <a:lnTo>
                  <a:pt x="0" y="7987881"/>
                </a:lnTo>
                <a:lnTo>
                  <a:pt x="0" y="7973301"/>
                </a:lnTo>
                <a:lnTo>
                  <a:pt x="231477" y="7973301"/>
                </a:lnTo>
                <a:lnTo>
                  <a:pt x="231477" y="7622754"/>
                </a:lnTo>
                <a:lnTo>
                  <a:pt x="0" y="7622754"/>
                </a:lnTo>
                <a:lnTo>
                  <a:pt x="0" y="7608174"/>
                </a:lnTo>
                <a:lnTo>
                  <a:pt x="231477" y="7608174"/>
                </a:lnTo>
                <a:lnTo>
                  <a:pt x="231477" y="7257625"/>
                </a:lnTo>
                <a:lnTo>
                  <a:pt x="0" y="7257625"/>
                </a:lnTo>
                <a:lnTo>
                  <a:pt x="0" y="7243044"/>
                </a:lnTo>
                <a:lnTo>
                  <a:pt x="231477" y="7243044"/>
                </a:lnTo>
                <a:lnTo>
                  <a:pt x="231477" y="6892501"/>
                </a:lnTo>
                <a:lnTo>
                  <a:pt x="0" y="6892501"/>
                </a:lnTo>
                <a:lnTo>
                  <a:pt x="0" y="6877920"/>
                </a:lnTo>
                <a:lnTo>
                  <a:pt x="231477" y="6877920"/>
                </a:lnTo>
                <a:lnTo>
                  <a:pt x="231477" y="6527374"/>
                </a:lnTo>
                <a:lnTo>
                  <a:pt x="0" y="6527374"/>
                </a:lnTo>
                <a:lnTo>
                  <a:pt x="0" y="6512794"/>
                </a:lnTo>
                <a:lnTo>
                  <a:pt x="231477" y="6512794"/>
                </a:lnTo>
                <a:lnTo>
                  <a:pt x="231477" y="6187383"/>
                </a:lnTo>
                <a:lnTo>
                  <a:pt x="1" y="6187383"/>
                </a:lnTo>
                <a:lnTo>
                  <a:pt x="1" y="6172803"/>
                </a:lnTo>
                <a:lnTo>
                  <a:pt x="231478" y="6172803"/>
                </a:lnTo>
                <a:lnTo>
                  <a:pt x="231478" y="5822255"/>
                </a:lnTo>
                <a:lnTo>
                  <a:pt x="1" y="5822255"/>
                </a:lnTo>
                <a:lnTo>
                  <a:pt x="1" y="5807676"/>
                </a:lnTo>
                <a:lnTo>
                  <a:pt x="231478" y="5807676"/>
                </a:lnTo>
                <a:lnTo>
                  <a:pt x="231478" y="5457129"/>
                </a:lnTo>
                <a:lnTo>
                  <a:pt x="1" y="5457129"/>
                </a:lnTo>
                <a:lnTo>
                  <a:pt x="1" y="5442548"/>
                </a:lnTo>
                <a:lnTo>
                  <a:pt x="231478" y="5442548"/>
                </a:lnTo>
                <a:lnTo>
                  <a:pt x="231478" y="5092001"/>
                </a:lnTo>
                <a:lnTo>
                  <a:pt x="1" y="5092001"/>
                </a:lnTo>
                <a:lnTo>
                  <a:pt x="1" y="5077421"/>
                </a:lnTo>
                <a:lnTo>
                  <a:pt x="231478" y="5077421"/>
                </a:lnTo>
                <a:lnTo>
                  <a:pt x="231478" y="4726873"/>
                </a:lnTo>
                <a:lnTo>
                  <a:pt x="1" y="4726873"/>
                </a:lnTo>
                <a:lnTo>
                  <a:pt x="1" y="4712293"/>
                </a:lnTo>
                <a:lnTo>
                  <a:pt x="231478" y="4712293"/>
                </a:lnTo>
                <a:lnTo>
                  <a:pt x="231478" y="4361745"/>
                </a:lnTo>
                <a:lnTo>
                  <a:pt x="1" y="4361745"/>
                </a:lnTo>
                <a:lnTo>
                  <a:pt x="1" y="4347165"/>
                </a:lnTo>
                <a:lnTo>
                  <a:pt x="231478" y="4347165"/>
                </a:lnTo>
                <a:lnTo>
                  <a:pt x="231478" y="3996618"/>
                </a:lnTo>
                <a:lnTo>
                  <a:pt x="1" y="3996618"/>
                </a:lnTo>
                <a:lnTo>
                  <a:pt x="1" y="3982038"/>
                </a:lnTo>
                <a:lnTo>
                  <a:pt x="231478" y="3982038"/>
                </a:lnTo>
                <a:lnTo>
                  <a:pt x="231478" y="3631491"/>
                </a:lnTo>
                <a:lnTo>
                  <a:pt x="1" y="3631491"/>
                </a:lnTo>
                <a:lnTo>
                  <a:pt x="1" y="3616911"/>
                </a:lnTo>
                <a:lnTo>
                  <a:pt x="231478" y="3616911"/>
                </a:lnTo>
                <a:lnTo>
                  <a:pt x="231478" y="3266363"/>
                </a:lnTo>
                <a:lnTo>
                  <a:pt x="1" y="3266363"/>
                </a:lnTo>
                <a:lnTo>
                  <a:pt x="1" y="3251783"/>
                </a:lnTo>
                <a:lnTo>
                  <a:pt x="231478" y="3251783"/>
                </a:lnTo>
                <a:lnTo>
                  <a:pt x="231478" y="2901235"/>
                </a:lnTo>
                <a:lnTo>
                  <a:pt x="1" y="2901235"/>
                </a:lnTo>
                <a:lnTo>
                  <a:pt x="1" y="2886655"/>
                </a:lnTo>
                <a:lnTo>
                  <a:pt x="231478" y="2886655"/>
                </a:lnTo>
                <a:lnTo>
                  <a:pt x="231478" y="2536108"/>
                </a:lnTo>
                <a:lnTo>
                  <a:pt x="1" y="2536108"/>
                </a:lnTo>
                <a:lnTo>
                  <a:pt x="1" y="2521528"/>
                </a:lnTo>
                <a:lnTo>
                  <a:pt x="231478" y="2521528"/>
                </a:lnTo>
                <a:lnTo>
                  <a:pt x="231478" y="2170981"/>
                </a:lnTo>
                <a:lnTo>
                  <a:pt x="1" y="2170981"/>
                </a:lnTo>
                <a:lnTo>
                  <a:pt x="1" y="2156401"/>
                </a:lnTo>
                <a:lnTo>
                  <a:pt x="231478" y="2156401"/>
                </a:lnTo>
                <a:lnTo>
                  <a:pt x="231478" y="1805854"/>
                </a:lnTo>
                <a:lnTo>
                  <a:pt x="1" y="1805854"/>
                </a:lnTo>
                <a:lnTo>
                  <a:pt x="1" y="1791274"/>
                </a:lnTo>
                <a:lnTo>
                  <a:pt x="231478" y="1791274"/>
                </a:lnTo>
                <a:lnTo>
                  <a:pt x="231478" y="1440727"/>
                </a:lnTo>
                <a:lnTo>
                  <a:pt x="1" y="1440727"/>
                </a:lnTo>
                <a:lnTo>
                  <a:pt x="1" y="1426147"/>
                </a:lnTo>
                <a:lnTo>
                  <a:pt x="231478" y="1426147"/>
                </a:lnTo>
                <a:lnTo>
                  <a:pt x="231478" y="1075598"/>
                </a:lnTo>
                <a:lnTo>
                  <a:pt x="1" y="1075598"/>
                </a:lnTo>
                <a:lnTo>
                  <a:pt x="1" y="1061017"/>
                </a:lnTo>
                <a:lnTo>
                  <a:pt x="231478" y="1061017"/>
                </a:lnTo>
                <a:lnTo>
                  <a:pt x="231478" y="710474"/>
                </a:lnTo>
                <a:lnTo>
                  <a:pt x="1" y="710474"/>
                </a:lnTo>
                <a:lnTo>
                  <a:pt x="1" y="695893"/>
                </a:lnTo>
                <a:lnTo>
                  <a:pt x="231478" y="695893"/>
                </a:lnTo>
                <a:lnTo>
                  <a:pt x="231478" y="345347"/>
                </a:lnTo>
                <a:lnTo>
                  <a:pt x="1" y="345347"/>
                </a:lnTo>
                <a:lnTo>
                  <a:pt x="1" y="330767"/>
                </a:lnTo>
                <a:lnTo>
                  <a:pt x="231478" y="330767"/>
                </a:lnTo>
                <a:lnTo>
                  <a:pt x="231478" y="0"/>
                </a:lnTo>
                <a:lnTo>
                  <a:pt x="246698" y="0"/>
                </a:lnTo>
                <a:lnTo>
                  <a:pt x="246698" y="330767"/>
                </a:lnTo>
                <a:lnTo>
                  <a:pt x="583071" y="330767"/>
                </a:lnTo>
                <a:lnTo>
                  <a:pt x="583071" y="0"/>
                </a:lnTo>
                <a:lnTo>
                  <a:pt x="598291" y="0"/>
                </a:lnTo>
                <a:lnTo>
                  <a:pt x="598291" y="330767"/>
                </a:lnTo>
                <a:lnTo>
                  <a:pt x="934660" y="330767"/>
                </a:lnTo>
                <a:lnTo>
                  <a:pt x="934660" y="0"/>
                </a:lnTo>
                <a:lnTo>
                  <a:pt x="949880" y="0"/>
                </a:lnTo>
                <a:lnTo>
                  <a:pt x="949880" y="330767"/>
                </a:lnTo>
                <a:lnTo>
                  <a:pt x="1286250" y="330767"/>
                </a:lnTo>
                <a:lnTo>
                  <a:pt x="1286250" y="0"/>
                </a:lnTo>
                <a:lnTo>
                  <a:pt x="1301470" y="0"/>
                </a:lnTo>
                <a:lnTo>
                  <a:pt x="1301470" y="330767"/>
                </a:lnTo>
                <a:lnTo>
                  <a:pt x="1637840" y="330767"/>
                </a:lnTo>
                <a:lnTo>
                  <a:pt x="1637840" y="0"/>
                </a:lnTo>
                <a:lnTo>
                  <a:pt x="1653060" y="0"/>
                </a:lnTo>
                <a:lnTo>
                  <a:pt x="1653060" y="330767"/>
                </a:lnTo>
                <a:lnTo>
                  <a:pt x="1989430" y="330767"/>
                </a:lnTo>
                <a:lnTo>
                  <a:pt x="1989430" y="0"/>
                </a:lnTo>
                <a:lnTo>
                  <a:pt x="2004650" y="0"/>
                </a:lnTo>
                <a:lnTo>
                  <a:pt x="2004650" y="330767"/>
                </a:lnTo>
                <a:lnTo>
                  <a:pt x="2341021" y="330767"/>
                </a:lnTo>
                <a:lnTo>
                  <a:pt x="2341021" y="0"/>
                </a:lnTo>
                <a:lnTo>
                  <a:pt x="2356240" y="0"/>
                </a:lnTo>
                <a:lnTo>
                  <a:pt x="2356240" y="330767"/>
                </a:lnTo>
                <a:lnTo>
                  <a:pt x="2692610" y="330767"/>
                </a:lnTo>
                <a:lnTo>
                  <a:pt x="2692610" y="0"/>
                </a:lnTo>
                <a:lnTo>
                  <a:pt x="2707830" y="0"/>
                </a:lnTo>
                <a:lnTo>
                  <a:pt x="2707830" y="330767"/>
                </a:lnTo>
                <a:lnTo>
                  <a:pt x="3044200" y="330767"/>
                </a:lnTo>
                <a:lnTo>
                  <a:pt x="3044200" y="0"/>
                </a:lnTo>
                <a:lnTo>
                  <a:pt x="3059420" y="0"/>
                </a:lnTo>
                <a:lnTo>
                  <a:pt x="3059420" y="330767"/>
                </a:lnTo>
                <a:lnTo>
                  <a:pt x="3395790" y="330767"/>
                </a:lnTo>
                <a:lnTo>
                  <a:pt x="3395790" y="0"/>
                </a:lnTo>
                <a:lnTo>
                  <a:pt x="3411010" y="0"/>
                </a:lnTo>
                <a:lnTo>
                  <a:pt x="3411010" y="330767"/>
                </a:lnTo>
                <a:lnTo>
                  <a:pt x="3586163" y="330767"/>
                </a:lnTo>
                <a:lnTo>
                  <a:pt x="3765031" y="330767"/>
                </a:lnTo>
                <a:lnTo>
                  <a:pt x="3765031" y="0"/>
                </a:lnTo>
                <a:lnTo>
                  <a:pt x="3780252" y="0"/>
                </a:lnTo>
                <a:lnTo>
                  <a:pt x="3780252" y="330767"/>
                </a:lnTo>
                <a:lnTo>
                  <a:pt x="4116624" y="330767"/>
                </a:lnTo>
                <a:lnTo>
                  <a:pt x="4116624" y="0"/>
                </a:lnTo>
                <a:lnTo>
                  <a:pt x="4131845" y="0"/>
                </a:lnTo>
                <a:lnTo>
                  <a:pt x="4131845" y="330767"/>
                </a:lnTo>
                <a:lnTo>
                  <a:pt x="4468214" y="330767"/>
                </a:lnTo>
                <a:lnTo>
                  <a:pt x="4468214" y="0"/>
                </a:lnTo>
                <a:lnTo>
                  <a:pt x="4483434" y="0"/>
                </a:lnTo>
                <a:lnTo>
                  <a:pt x="4483434" y="330767"/>
                </a:lnTo>
                <a:lnTo>
                  <a:pt x="4819804" y="330767"/>
                </a:lnTo>
                <a:lnTo>
                  <a:pt x="4819804" y="0"/>
                </a:lnTo>
                <a:lnTo>
                  <a:pt x="4835024" y="0"/>
                </a:lnTo>
                <a:lnTo>
                  <a:pt x="4835024" y="330767"/>
                </a:lnTo>
                <a:lnTo>
                  <a:pt x="5171394" y="330767"/>
                </a:lnTo>
                <a:lnTo>
                  <a:pt x="5171394" y="0"/>
                </a:lnTo>
                <a:lnTo>
                  <a:pt x="5186614" y="0"/>
                </a:lnTo>
                <a:lnTo>
                  <a:pt x="5186614" y="330767"/>
                </a:lnTo>
                <a:lnTo>
                  <a:pt x="5522984" y="330767"/>
                </a:lnTo>
                <a:lnTo>
                  <a:pt x="5522984" y="0"/>
                </a:lnTo>
                <a:lnTo>
                  <a:pt x="5538204" y="0"/>
                </a:lnTo>
                <a:lnTo>
                  <a:pt x="5538204" y="330767"/>
                </a:lnTo>
                <a:lnTo>
                  <a:pt x="5874574" y="330767"/>
                </a:lnTo>
                <a:lnTo>
                  <a:pt x="5874574" y="0"/>
                </a:lnTo>
                <a:lnTo>
                  <a:pt x="5889794" y="0"/>
                </a:lnTo>
                <a:lnTo>
                  <a:pt x="5889794" y="330767"/>
                </a:lnTo>
                <a:lnTo>
                  <a:pt x="6226164" y="330767"/>
                </a:lnTo>
                <a:lnTo>
                  <a:pt x="6226164" y="0"/>
                </a:lnTo>
                <a:lnTo>
                  <a:pt x="6241384" y="0"/>
                </a:lnTo>
                <a:lnTo>
                  <a:pt x="6241384" y="330767"/>
                </a:lnTo>
                <a:lnTo>
                  <a:pt x="6577753" y="330767"/>
                </a:lnTo>
                <a:lnTo>
                  <a:pt x="6577753" y="0"/>
                </a:lnTo>
                <a:lnTo>
                  <a:pt x="6592974" y="0"/>
                </a:lnTo>
                <a:lnTo>
                  <a:pt x="6592974" y="330767"/>
                </a:lnTo>
                <a:lnTo>
                  <a:pt x="6929343" y="330767"/>
                </a:lnTo>
                <a:lnTo>
                  <a:pt x="6929343" y="0"/>
                </a:lnTo>
                <a:lnTo>
                  <a:pt x="6944563" y="0"/>
                </a:lnTo>
                <a:lnTo>
                  <a:pt x="6944563" y="330767"/>
                </a:lnTo>
                <a:close/>
              </a:path>
            </a:pathLst>
          </a:custGeom>
          <a:solidFill>
            <a:srgbClr val="FFFFFF">
              <a:alpha val="32700"/>
            </a:srgbClr>
          </a:solidFill>
          <a:ln>
            <a:noFill/>
          </a:ln>
        </p:spPr>
        <p:txBody>
          <a:bodyPr spcFirstLastPara="1" wrap="square" lIns="137150" tIns="68550" rIns="137150" bIns="685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Belanosima"/>
              <a:buNone/>
              <a:defRPr sz="4000">
                <a:solidFill>
                  <a:schemeClr val="dk1"/>
                </a:solidFill>
                <a:latin typeface="Belanosima"/>
                <a:ea typeface="Belanosima"/>
                <a:cs typeface="Belanosima"/>
                <a:sym typeface="Belanosim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●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○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■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●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○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■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●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Lexend Light"/>
              <a:buChar char="○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Lexend Light"/>
              <a:buChar char="■"/>
              <a:defRPr sz="1900">
                <a:solidFill>
                  <a:schemeClr val="dk2"/>
                </a:solidFill>
                <a:latin typeface="Lexend Light"/>
                <a:ea typeface="Lexend Light"/>
                <a:cs typeface="Lexend Light"/>
                <a:sym typeface="Lexend Light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/>
          <p:nvPr/>
        </p:nvSpPr>
        <p:spPr>
          <a:xfrm rot="5400000">
            <a:off x="-462658" y="61193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rgbClr val="000000">
              <a:alpha val="2353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4" r:id="rId4"/>
    <p:sldLayoutId id="214748366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1"/>
          <p:cNvSpPr txBox="1">
            <a:spLocks noGrp="1"/>
          </p:cNvSpPr>
          <p:nvPr>
            <p:ph type="subTitle" idx="1"/>
          </p:nvPr>
        </p:nvSpPr>
        <p:spPr>
          <a:xfrm>
            <a:off x="2052650" y="5225200"/>
            <a:ext cx="9163200" cy="586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Oleh: ILHAM SAIFUDIN, S.Pd., M.Si.</a:t>
            </a:r>
            <a:endParaRPr dirty="0"/>
          </a:p>
        </p:txBody>
      </p:sp>
      <p:sp>
        <p:nvSpPr>
          <p:cNvPr id="403" name="Google Shape;403;p21"/>
          <p:cNvSpPr txBox="1">
            <a:spLocks noGrp="1"/>
          </p:cNvSpPr>
          <p:nvPr>
            <p:ph type="title"/>
          </p:nvPr>
        </p:nvSpPr>
        <p:spPr>
          <a:xfrm>
            <a:off x="2052650" y="1626500"/>
            <a:ext cx="9163200" cy="3600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/>
              <a:t>BAB 3 PENYELESAIAN PERSAMAAN NON LINEAR</a:t>
            </a:r>
            <a:endParaRPr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23"/>
          <p:cNvGrpSpPr/>
          <p:nvPr/>
        </p:nvGrpSpPr>
        <p:grpSpPr>
          <a:xfrm>
            <a:off x="8125143" y="1818631"/>
            <a:ext cx="792208" cy="710851"/>
            <a:chOff x="304016" y="596485"/>
            <a:chExt cx="1168621" cy="1048607"/>
          </a:xfrm>
        </p:grpSpPr>
        <p:sp>
          <p:nvSpPr>
            <p:cNvPr id="421" name="Google Shape;421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2" name="Google Shape;422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3" name="Google Shape;423;p23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3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425" name="Google Shape;425;p23"/>
          <p:cNvGrpSpPr/>
          <p:nvPr/>
        </p:nvGrpSpPr>
        <p:grpSpPr>
          <a:xfrm>
            <a:off x="4194843" y="3733848"/>
            <a:ext cx="792208" cy="710851"/>
            <a:chOff x="304016" y="596485"/>
            <a:chExt cx="1168621" cy="1048607"/>
          </a:xfrm>
        </p:grpSpPr>
        <p:sp>
          <p:nvSpPr>
            <p:cNvPr id="426" name="Google Shape;426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7" name="Google Shape;427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28" name="Google Shape;428;p23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3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430" name="Google Shape;430;p23"/>
          <p:cNvGrpSpPr/>
          <p:nvPr/>
        </p:nvGrpSpPr>
        <p:grpSpPr>
          <a:xfrm>
            <a:off x="4194843" y="1818614"/>
            <a:ext cx="792208" cy="710851"/>
            <a:chOff x="304016" y="596485"/>
            <a:chExt cx="1168621" cy="1048607"/>
          </a:xfrm>
        </p:grpSpPr>
        <p:sp>
          <p:nvSpPr>
            <p:cNvPr id="431" name="Google Shape;431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32" name="Google Shape;432;p23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33" name="Google Shape;433;p23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3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35" name="Google Shape;435;p23"/>
          <p:cNvSpPr txBox="1">
            <a:spLocks noGrp="1"/>
          </p:cNvSpPr>
          <p:nvPr>
            <p:ph type="title"/>
          </p:nvPr>
        </p:nvSpPr>
        <p:spPr>
          <a:xfrm>
            <a:off x="537575" y="816450"/>
            <a:ext cx="3325800" cy="5561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CONTENTS</a:t>
            </a:r>
            <a:endParaRPr dirty="0"/>
          </a:p>
        </p:txBody>
      </p:sp>
      <p:sp>
        <p:nvSpPr>
          <p:cNvPr id="439" name="Google Shape;439;p23"/>
          <p:cNvSpPr txBox="1">
            <a:spLocks noGrp="1"/>
          </p:cNvSpPr>
          <p:nvPr>
            <p:ph type="title" idx="4"/>
          </p:nvPr>
        </p:nvSpPr>
        <p:spPr>
          <a:xfrm>
            <a:off x="5126875" y="17859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Definisi</a:t>
            </a:r>
            <a:endParaRPr dirty="0"/>
          </a:p>
        </p:txBody>
      </p:sp>
      <p:sp>
        <p:nvSpPr>
          <p:cNvPr id="440" name="Google Shape;440;p23"/>
          <p:cNvSpPr txBox="1">
            <a:spLocks noGrp="1"/>
          </p:cNvSpPr>
          <p:nvPr>
            <p:ph type="title" idx="5"/>
          </p:nvPr>
        </p:nvSpPr>
        <p:spPr>
          <a:xfrm>
            <a:off x="9084850" y="17859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Metode Newton Rapshon</a:t>
            </a:r>
            <a:endParaRPr dirty="0"/>
          </a:p>
        </p:txBody>
      </p:sp>
      <p:sp>
        <p:nvSpPr>
          <p:cNvPr id="443" name="Google Shape;443;p23"/>
          <p:cNvSpPr txBox="1">
            <a:spLocks noGrp="1"/>
          </p:cNvSpPr>
          <p:nvPr>
            <p:ph type="title" idx="8"/>
          </p:nvPr>
        </p:nvSpPr>
        <p:spPr>
          <a:xfrm>
            <a:off x="5126875" y="3741425"/>
            <a:ext cx="2274600" cy="69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Metode Subtitusi</a:t>
            </a:r>
            <a:endParaRPr dirty="0"/>
          </a:p>
        </p:txBody>
      </p:sp>
      <p:sp>
        <p:nvSpPr>
          <p:cNvPr id="444" name="Google Shape;444;p23"/>
          <p:cNvSpPr/>
          <p:nvPr/>
        </p:nvSpPr>
        <p:spPr>
          <a:xfrm>
            <a:off x="4364850" y="2167128"/>
            <a:ext cx="385326" cy="2876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3.</a:t>
            </a:r>
            <a:r>
              <a:rPr b="0" i="0" dirty="0">
                <a:ln>
                  <a:noFill/>
                </a:ln>
                <a:solidFill>
                  <a:schemeClr val="dk1"/>
                </a:solidFill>
                <a:latin typeface="Belanosima"/>
              </a:rPr>
              <a:t>1</a:t>
            </a:r>
          </a:p>
        </p:txBody>
      </p:sp>
      <p:sp>
        <p:nvSpPr>
          <p:cNvPr id="445" name="Google Shape;445;p23"/>
          <p:cNvSpPr/>
          <p:nvPr/>
        </p:nvSpPr>
        <p:spPr>
          <a:xfrm>
            <a:off x="8252387" y="2167128"/>
            <a:ext cx="499605" cy="2876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3.</a:t>
            </a:r>
            <a:r>
              <a:rPr b="0" i="0" dirty="0">
                <a:ln>
                  <a:noFill/>
                </a:ln>
                <a:solidFill>
                  <a:schemeClr val="dk1"/>
                </a:solidFill>
                <a:latin typeface="Belanosima"/>
              </a:rPr>
              <a:t>2</a:t>
            </a:r>
          </a:p>
        </p:txBody>
      </p:sp>
      <p:sp>
        <p:nvSpPr>
          <p:cNvPr id="446" name="Google Shape;446;p23"/>
          <p:cNvSpPr/>
          <p:nvPr/>
        </p:nvSpPr>
        <p:spPr>
          <a:xfrm>
            <a:off x="4364850" y="4096512"/>
            <a:ext cx="488372" cy="29106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3.</a:t>
            </a:r>
            <a:r>
              <a:rPr b="0" i="0" dirty="0">
                <a:ln>
                  <a:noFill/>
                </a:ln>
                <a:solidFill>
                  <a:schemeClr val="dk1"/>
                </a:solidFill>
                <a:latin typeface="Belanosima"/>
              </a:rPr>
              <a:t>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28453" y="3912875"/>
                <a:ext cx="8851005" cy="7635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342900" indent="-342900" algn="just"/>
                <a:r>
                  <a:rPr lang="en-ID" sz="2400" dirty="0"/>
                  <a:t>Memiliki </a:t>
                </a:r>
                <a:r>
                  <a:rPr lang="en-ID" sz="2400" dirty="0" err="1"/>
                  <a:t>pangkat</a:t>
                </a:r>
                <a:r>
                  <a:rPr lang="en-ID" sz="2400" dirty="0"/>
                  <a:t> </a:t>
                </a:r>
                <a:r>
                  <a:rPr lang="en-ID" sz="2400" dirty="0" err="1"/>
                  <a:t>selain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satu</a:t>
                </a:r>
                <a:r>
                  <a:rPr lang="en-ID" sz="2400" dirty="0"/>
                  <a:t>, </a:t>
                </a:r>
                <a:r>
                  <a:rPr lang="en-ID" sz="2400" dirty="0" err="1"/>
                  <a:t>contoh</a:t>
                </a:r>
                <a:r>
                  <a:rPr lang="en-ID" sz="2400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ID" sz="2400" dirty="0"/>
              </a:p>
              <a:p>
                <a:pPr marL="342900" indent="-342900" algn="just"/>
                <a:r>
                  <a:rPr lang="en-ID" sz="2400" dirty="0" err="1"/>
                  <a:t>Memiliki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suku</a:t>
                </a:r>
                <a:r>
                  <a:rPr lang="en-ID" sz="2400" dirty="0"/>
                  <a:t> </a:t>
                </a:r>
                <a:r>
                  <a:rPr lang="en-ID" sz="2400" dirty="0" err="1"/>
                  <a:t>hasil</a:t>
                </a:r>
                <a:r>
                  <a:rPr lang="en-ID" sz="2400" dirty="0"/>
                  <a:t> kali </a:t>
                </a:r>
                <a:r>
                  <a:rPr lang="en-ID" sz="2400" dirty="0" err="1"/>
                  <a:t>dari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variabel-variabelnya</a:t>
                </a:r>
                <a:r>
                  <a:rPr lang="en-ID" sz="2400" dirty="0"/>
                  <a:t>, </a:t>
                </a:r>
                <a:r>
                  <a:rPr lang="en-ID" sz="2400" dirty="0" err="1"/>
                  <a:t>contoh</a:t>
                </a:r>
                <a:r>
                  <a:rPr lang="en-ID" sz="2400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sz="2400" dirty="0"/>
              </a:p>
            </p:txBody>
          </p:sp>
        </mc:Choice>
        <mc:Fallback xmlns=""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28453" y="3912875"/>
                <a:ext cx="8851005" cy="763500"/>
              </a:xfrm>
              <a:prstGeom prst="rect">
                <a:avLst/>
              </a:prstGeom>
              <a:blipFill>
                <a:blip r:embed="rId3"/>
                <a:stretch>
                  <a:fillRect l="-207" r="-758" b="-912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57016" y="1923128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Definisi Persamaan Non Linear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3.</a:t>
            </a:r>
            <a:r>
              <a:rPr b="0" i="0" dirty="0">
                <a:ln>
                  <a:noFill/>
                </a:ln>
                <a:solidFill>
                  <a:schemeClr val="dk1"/>
                </a:solidFill>
                <a:latin typeface="Belanosima"/>
              </a:rPr>
              <a:t>1</a:t>
            </a: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p:sp>
        <p:nvSpPr>
          <p:cNvPr id="488" name="Google Shape;488;p25"/>
          <p:cNvSpPr txBox="1">
            <a:spLocks noGrp="1"/>
          </p:cNvSpPr>
          <p:nvPr>
            <p:ph type="body" idx="1"/>
          </p:nvPr>
        </p:nvSpPr>
        <p:spPr>
          <a:xfrm>
            <a:off x="1728453" y="3912875"/>
            <a:ext cx="8851005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42900" indent="-342900" algn="just"/>
            <a:r>
              <a:rPr lang="en-ID" sz="2400" dirty="0" err="1"/>
              <a:t>Metode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paling </a:t>
            </a:r>
            <a:r>
              <a:rPr lang="en-ID" sz="2400" dirty="0" err="1"/>
              <a:t>banyak</a:t>
            </a:r>
            <a:r>
              <a:rPr lang="en-ID" sz="2400" dirty="0"/>
              <a:t> </a:t>
            </a:r>
            <a:r>
              <a:rPr lang="en-ID" sz="2400" dirty="0" err="1"/>
              <a:t>digunakan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mencari</a:t>
            </a:r>
            <a:r>
              <a:rPr lang="en-ID" sz="2400" dirty="0"/>
              <a:t> </a:t>
            </a:r>
            <a:r>
              <a:rPr lang="en-ID" sz="2400" dirty="0" err="1"/>
              <a:t>akar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persamaan</a:t>
            </a:r>
            <a:endParaRPr lang="en-ID" sz="2400" dirty="0"/>
          </a:p>
        </p:txBody>
      </p:sp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57016" y="1923128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Metode Newton Rapshon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3.2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0196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609450" y="2486027"/>
                <a:ext cx="8851005" cy="2889989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342900" indent="-342900" algn="just"/>
                <a:r>
                  <a:rPr lang="en-ID" sz="2400" dirty="0"/>
                  <a:t>Langkah </a:t>
                </a:r>
                <a:r>
                  <a:rPr lang="en-ID" sz="2400" dirty="0" err="1"/>
                  <a:t>pertama</a:t>
                </a:r>
                <a:r>
                  <a:rPr lang="en-ID" sz="2400" dirty="0"/>
                  <a:t> </a:t>
                </a:r>
                <a:r>
                  <a:rPr lang="en-ID" sz="2400" dirty="0" err="1"/>
                  <a:t>yaitu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mencari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turunan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fungsi</a:t>
                </a:r>
                <a:r>
                  <a:rPr lang="en-ID" sz="2400" dirty="0"/>
                  <a:t>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−0</m:t>
                        </m:r>
                      </m:num>
                      <m:den>
                        <m:sSub>
                          <m:sSub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D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ID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den>
                    </m:f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ID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sz="2400" dirty="0"/>
                  <a:t>   atau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D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ID" sz="2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ID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D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ID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ID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D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ID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endParaRPr lang="en-ID"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609450" y="2486027"/>
                <a:ext cx="8851005" cy="2889989"/>
              </a:xfrm>
              <a:prstGeom prst="rect">
                <a:avLst/>
              </a:prstGeom>
              <a:blipFill>
                <a:blip r:embed="rId3"/>
                <a:stretch>
                  <a:fillRect l="-20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580165" y="1256399"/>
            <a:ext cx="7389300" cy="122962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Metode Newton Rapshon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3.2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344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6"/>
          <p:cNvSpPr txBox="1">
            <a:spLocks noGrp="1"/>
          </p:cNvSpPr>
          <p:nvPr>
            <p:ph type="title"/>
          </p:nvPr>
        </p:nvSpPr>
        <p:spPr>
          <a:xfrm>
            <a:off x="1231650" y="1626775"/>
            <a:ext cx="9728700" cy="763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Tugas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6" name="Google Shape;516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231650" y="2446575"/>
                <a:ext cx="9728700" cy="30852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dirty="0"/>
                  <a:t>Selesaikan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 </a:t>
                </a:r>
                <a:r>
                  <a:rPr lang="en-ID" dirty="0" err="1"/>
                  <a:t>menggunakan</a:t>
                </a:r>
                <a:r>
                  <a:rPr lang="en-ID" dirty="0"/>
                  <a:t> </a:t>
                </a:r>
                <a:r>
                  <a:rPr lang="en-ID" dirty="0" err="1"/>
                  <a:t>metode</a:t>
                </a:r>
                <a:r>
                  <a:rPr lang="en-ID" dirty="0"/>
                  <a:t> Newton </a:t>
                </a:r>
                <a:r>
                  <a:rPr lang="en-ID" dirty="0" err="1"/>
                  <a:t>Rapshon</a:t>
                </a:r>
                <a:endParaRPr lang="en-ID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dirty="0"/>
              </a:p>
            </p:txBody>
          </p:sp>
        </mc:Choice>
        <mc:Fallback>
          <p:sp>
            <p:nvSpPr>
              <p:cNvPr id="516" name="Google Shape;516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31650" y="2446575"/>
                <a:ext cx="9728700" cy="3085200"/>
              </a:xfrm>
              <a:prstGeom prst="rect">
                <a:avLst/>
              </a:prstGeom>
              <a:blipFill>
                <a:blip r:embed="rId3"/>
                <a:stretch>
                  <a:fillRect l="-25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5"/>
          <p:cNvSpPr/>
          <p:nvPr/>
        </p:nvSpPr>
        <p:spPr>
          <a:xfrm>
            <a:off x="1494150" y="1256400"/>
            <a:ext cx="9203700" cy="336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9" name="Google Shape;479;p25"/>
          <p:cNvGrpSpPr/>
          <p:nvPr/>
        </p:nvGrpSpPr>
        <p:grpSpPr>
          <a:xfrm flipH="1">
            <a:off x="9846316" y="1312975"/>
            <a:ext cx="792253" cy="230688"/>
            <a:chOff x="745813" y="1290313"/>
            <a:chExt cx="1236350" cy="360000"/>
          </a:xfrm>
        </p:grpSpPr>
        <p:sp>
          <p:nvSpPr>
            <p:cNvPr id="480" name="Google Shape;480;p25"/>
            <p:cNvSpPr/>
            <p:nvPr/>
          </p:nvSpPr>
          <p:spPr>
            <a:xfrm>
              <a:off x="74581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b="1"/>
            </a:p>
          </p:txBody>
        </p:sp>
        <p:sp>
          <p:nvSpPr>
            <p:cNvPr id="481" name="Google Shape;481;p25"/>
            <p:cNvSpPr/>
            <p:nvPr/>
          </p:nvSpPr>
          <p:spPr>
            <a:xfrm>
              <a:off x="1183988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5"/>
            <p:cNvSpPr/>
            <p:nvPr/>
          </p:nvSpPr>
          <p:spPr>
            <a:xfrm>
              <a:off x="1622163" y="1290313"/>
              <a:ext cx="360000" cy="360000"/>
            </a:xfrm>
            <a:prstGeom prst="rect">
              <a:avLst/>
            </a:pr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5"/>
            <p:cNvSpPr/>
            <p:nvPr/>
          </p:nvSpPr>
          <p:spPr>
            <a:xfrm>
              <a:off x="1255988" y="1362313"/>
              <a:ext cx="216000" cy="216000"/>
            </a:xfrm>
            <a:prstGeom prst="frame">
              <a:avLst>
                <a:gd name="adj1" fmla="val 6646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5"/>
            <p:cNvSpPr/>
            <p:nvPr/>
          </p:nvSpPr>
          <p:spPr>
            <a:xfrm>
              <a:off x="1677763" y="1554059"/>
              <a:ext cx="248400" cy="14400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100"/>
            </a:p>
          </p:txBody>
        </p:sp>
        <p:grpSp>
          <p:nvGrpSpPr>
            <p:cNvPr id="485" name="Google Shape;485;p25"/>
            <p:cNvGrpSpPr/>
            <p:nvPr/>
          </p:nvGrpSpPr>
          <p:grpSpPr>
            <a:xfrm>
              <a:off x="832821" y="1377491"/>
              <a:ext cx="190941" cy="186000"/>
              <a:chOff x="2210355" y="-492159"/>
              <a:chExt cx="190941" cy="186000"/>
            </a:xfrm>
          </p:grpSpPr>
          <p:sp>
            <p:nvSpPr>
              <p:cNvPr id="486" name="Google Shape;486;p25"/>
              <p:cNvSpPr/>
              <p:nvPr/>
            </p:nvSpPr>
            <p:spPr>
              <a:xfrm rot="2702936">
                <a:off x="2184243" y="-406372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  <p:sp>
            <p:nvSpPr>
              <p:cNvPr id="487" name="Google Shape;487;p25"/>
              <p:cNvSpPr/>
              <p:nvPr/>
            </p:nvSpPr>
            <p:spPr>
              <a:xfrm rot="8102936">
                <a:off x="2179151" y="-406374"/>
                <a:ext cx="248407" cy="14425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37150" tIns="137150" rIns="137150" bIns="13715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100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88" name="Google Shape;488;p2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787564" y="2852922"/>
                <a:ext cx="8851005" cy="1688725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342900" indent="-342900" algn="just"/>
                <a:r>
                  <a:rPr lang="en-ID" sz="2400" dirty="0"/>
                  <a:t>Prinsip </a:t>
                </a:r>
                <a:r>
                  <a:rPr lang="en-ID" sz="2400" dirty="0" err="1"/>
                  <a:t>metode</a:t>
                </a:r>
                <a:r>
                  <a:rPr lang="en-ID" sz="2400" dirty="0"/>
                  <a:t> </a:t>
                </a:r>
                <a:r>
                  <a:rPr lang="en-ID" sz="2400" dirty="0" err="1"/>
                  <a:t>ini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adalah</a:t>
                </a:r>
                <a:r>
                  <a:rPr lang="en-ID" sz="2400" dirty="0"/>
                  <a:t> </a:t>
                </a:r>
                <a:r>
                  <a:rPr lang="en-ID" sz="2400" dirty="0" err="1"/>
                  <a:t>dengan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iterasi</a:t>
                </a:r>
                <a:endParaRPr lang="en-ID" sz="2400" dirty="0"/>
              </a:p>
              <a:p>
                <a:pPr marL="342900" indent="-342900" algn="just"/>
                <a14:m>
                  <m:oMath xmlns:m="http://schemas.openxmlformats.org/officeDocument/2006/math">
                    <m:r>
                      <a:rPr lang="en-ID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p>
                      <m:sSupPr>
                        <m:ctrlPr>
                          <a:rPr lang="en-ID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ID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𝑖𝑡</m:t>
                            </m:r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num>
                      <m:den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𝑖𝑡</m:t>
                            </m:r>
                            <m:r>
                              <a:rPr lang="en-ID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−1)</m:t>
                            </m:r>
                          </m:sup>
                        </m:sSup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ID" sz="2400" dirty="0"/>
              </a:p>
              <a:p>
                <a:pPr marL="342900" indent="-342900" algn="just"/>
                <a:r>
                  <a:rPr lang="en-ID" sz="2400" dirty="0"/>
                  <a:t>Proses </a:t>
                </a:r>
                <a:r>
                  <a:rPr lang="en-ID" sz="2400" dirty="0" err="1"/>
                  <a:t>tersebut</a:t>
                </a:r>
                <a:r>
                  <a:rPr lang="en-ID" sz="2400" dirty="0"/>
                  <a:t> </a:t>
                </a:r>
                <a:r>
                  <a:rPr lang="en-ID" sz="2400" dirty="0" err="1"/>
                  <a:t>diulangi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dengan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menggunakan</a:t>
                </a:r>
                <a:r>
                  <a:rPr lang="en-ID" sz="2400" dirty="0"/>
                  <a:t> </a:t>
                </a:r>
                <a:r>
                  <a:rPr lang="en-ID" sz="2400" dirty="0" err="1"/>
                  <a:t>nilai</a:t>
                </a:r>
                <a:r>
                  <a:rPr lang="en-ID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ID" sz="2400" dirty="0"/>
                  <a:t> </a:t>
                </a:r>
                <a:r>
                  <a:rPr lang="en-ID" sz="2400" dirty="0" err="1"/>
                  <a:t>untuk</a:t>
                </a:r>
                <a:r>
                  <a:rPr lang="en-ID" sz="2400" dirty="0"/>
                  <a:t> </a:t>
                </a:r>
                <a:r>
                  <a:rPr lang="en-ID" sz="2400" dirty="0" err="1"/>
                  <a:t>menghitung</a:t>
                </a:r>
                <a:r>
                  <a:rPr lang="en-ID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D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D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ID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  <m:r>
                          <a:rPr lang="en-ID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  <m:r>
                          <a:rPr lang="en-ID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ID" sz="2400" dirty="0"/>
                  <a:t> </a:t>
                </a:r>
                <a:r>
                  <a:rPr lang="en-ID" sz="2400" dirty="0" err="1"/>
                  <a:t>sampai</a:t>
                </a:r>
                <a:r>
                  <a:rPr lang="en-ID" sz="2400" dirty="0"/>
                  <a:t> </a:t>
                </a:r>
                <a:r>
                  <a:rPr lang="en-ID" sz="2400" dirty="0" err="1"/>
                  <a:t>konvergen</a:t>
                </a:r>
                <a:r>
                  <a:rPr lang="en-ID" sz="2400" dirty="0"/>
                  <a:t> </a:t>
                </a:r>
                <a:endParaRPr sz="2400" dirty="0"/>
              </a:p>
            </p:txBody>
          </p:sp>
        </mc:Choice>
        <mc:Fallback>
          <p:sp>
            <p:nvSpPr>
              <p:cNvPr id="488" name="Google Shape;488;p2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87564" y="2852922"/>
                <a:ext cx="8851005" cy="1688725"/>
              </a:xfrm>
              <a:prstGeom prst="rect">
                <a:avLst/>
              </a:prstGeom>
              <a:blipFill>
                <a:blip r:embed="rId3"/>
                <a:stretch>
                  <a:fillRect l="-207" b="-3610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9" name="Google Shape;489;p25"/>
          <p:cNvSpPr txBox="1">
            <a:spLocks noGrp="1"/>
          </p:cNvSpPr>
          <p:nvPr>
            <p:ph type="title"/>
          </p:nvPr>
        </p:nvSpPr>
        <p:spPr>
          <a:xfrm>
            <a:off x="2457016" y="879026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Metode Subtitusi</a:t>
            </a:r>
            <a:endParaRPr sz="4800" dirty="0"/>
          </a:p>
        </p:txBody>
      </p:sp>
      <p:grpSp>
        <p:nvGrpSpPr>
          <p:cNvPr id="490" name="Google Shape;490;p25"/>
          <p:cNvGrpSpPr/>
          <p:nvPr/>
        </p:nvGrpSpPr>
        <p:grpSpPr>
          <a:xfrm>
            <a:off x="318003" y="207728"/>
            <a:ext cx="2199812" cy="1973898"/>
            <a:chOff x="304016" y="596485"/>
            <a:chExt cx="1168621" cy="1048607"/>
          </a:xfrm>
        </p:grpSpPr>
        <p:sp>
          <p:nvSpPr>
            <p:cNvPr id="491" name="Google Shape;491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2" name="Google Shape;49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3" name="Google Shape;493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sp>
        <p:nvSpPr>
          <p:cNvPr id="495" name="Google Shape;495;p25"/>
          <p:cNvSpPr/>
          <p:nvPr/>
        </p:nvSpPr>
        <p:spPr>
          <a:xfrm>
            <a:off x="790099" y="1175514"/>
            <a:ext cx="1069996" cy="79876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ID" dirty="0">
                <a:solidFill>
                  <a:schemeClr val="dk1"/>
                </a:solidFill>
                <a:latin typeface="Belanosima"/>
              </a:rPr>
              <a:t>3.3</a:t>
            </a:r>
            <a:endParaRPr b="0" i="0" dirty="0">
              <a:ln>
                <a:noFill/>
              </a:ln>
              <a:solidFill>
                <a:schemeClr val="dk1"/>
              </a:solidFill>
              <a:latin typeface="Belanosima"/>
            </a:endParaRPr>
          </a:p>
        </p:txBody>
      </p:sp>
      <p:grpSp>
        <p:nvGrpSpPr>
          <p:cNvPr id="496" name="Google Shape;496;p25"/>
          <p:cNvGrpSpPr/>
          <p:nvPr/>
        </p:nvGrpSpPr>
        <p:grpSpPr>
          <a:xfrm>
            <a:off x="11034793" y="5688164"/>
            <a:ext cx="792208" cy="710851"/>
            <a:chOff x="304016" y="596485"/>
            <a:chExt cx="1168621" cy="1048607"/>
          </a:xfrm>
        </p:grpSpPr>
        <p:sp>
          <p:nvSpPr>
            <p:cNvPr id="497" name="Google Shape;49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8" name="Google Shape;49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499" name="Google Shape;49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1" name="Google Shape;501;p25"/>
          <p:cNvGrpSpPr/>
          <p:nvPr/>
        </p:nvGrpSpPr>
        <p:grpSpPr>
          <a:xfrm>
            <a:off x="11034793" y="4816156"/>
            <a:ext cx="792208" cy="710851"/>
            <a:chOff x="304016" y="596485"/>
            <a:chExt cx="1168621" cy="1048607"/>
          </a:xfrm>
        </p:grpSpPr>
        <p:sp>
          <p:nvSpPr>
            <p:cNvPr id="502" name="Google Shape;502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3" name="Google Shape;503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4" name="Google Shape;504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506" name="Google Shape;506;p25"/>
          <p:cNvGrpSpPr/>
          <p:nvPr/>
        </p:nvGrpSpPr>
        <p:grpSpPr>
          <a:xfrm>
            <a:off x="11034793" y="3944148"/>
            <a:ext cx="792208" cy="710851"/>
            <a:chOff x="304016" y="596485"/>
            <a:chExt cx="1168621" cy="1048607"/>
          </a:xfrm>
        </p:grpSpPr>
        <p:sp>
          <p:nvSpPr>
            <p:cNvPr id="507" name="Google Shape;507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8" name="Google Shape;508;p25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509" name="Google Shape;509;p25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5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61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6"/>
          <p:cNvSpPr txBox="1">
            <a:spLocks noGrp="1"/>
          </p:cNvSpPr>
          <p:nvPr>
            <p:ph type="title"/>
          </p:nvPr>
        </p:nvSpPr>
        <p:spPr>
          <a:xfrm>
            <a:off x="1231650" y="1626775"/>
            <a:ext cx="9728700" cy="763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Tugas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6" name="Google Shape;516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1231650" y="2446575"/>
                <a:ext cx="9728700" cy="3085200"/>
              </a:xfrm>
              <a:prstGeom prst="rect">
                <a:avLst/>
              </a:prstGeom>
            </p:spPr>
            <p:txBody>
              <a:bodyPr spcFirstLastPara="1" wrap="square" lIns="121900" tIns="121900" rIns="121900" bIns="1219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ID" dirty="0"/>
                  <a:t>Gunakan </a:t>
                </a:r>
                <a:r>
                  <a:rPr lang="en-ID" dirty="0" err="1"/>
                  <a:t>Metode</a:t>
                </a:r>
                <a:r>
                  <a:rPr lang="en-ID" dirty="0"/>
                  <a:t> </a:t>
                </a:r>
                <a:r>
                  <a:rPr lang="en-ID" dirty="0" err="1"/>
                  <a:t>Sbtitusi</a:t>
                </a:r>
                <a:r>
                  <a:rPr lang="en-ID" dirty="0"/>
                  <a:t>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:r>
                  <a:rPr lang="en-ID" dirty="0" err="1"/>
                  <a:t>menyelesaikan</a:t>
                </a:r>
                <a:r>
                  <a:rPr lang="en-ID" dirty="0"/>
                  <a:t> </a:t>
                </a:r>
                <a:r>
                  <a:rPr lang="en-ID" dirty="0" err="1"/>
                  <a:t>persamaan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: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−10</m:t>
                      </m:r>
                      <m:sSub>
                        <m:sSub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ID" b="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−10</m:t>
                      </m:r>
                      <m:sSub>
                        <m:sSubPr>
                          <m:ctrlPr>
                            <a:rPr lang="en-ID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ID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ID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dirty="0"/>
              </a:p>
            </p:txBody>
          </p:sp>
        </mc:Choice>
        <mc:Fallback>
          <p:sp>
            <p:nvSpPr>
              <p:cNvPr id="516" name="Google Shape;516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31650" y="2446575"/>
                <a:ext cx="9728700" cy="3085200"/>
              </a:xfrm>
              <a:prstGeom prst="rect">
                <a:avLst/>
              </a:prstGeom>
              <a:blipFill>
                <a:blip r:embed="rId3"/>
                <a:stretch>
                  <a:fillRect l="-25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95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p39"/>
          <p:cNvSpPr txBox="1">
            <a:spLocks noGrp="1"/>
          </p:cNvSpPr>
          <p:nvPr>
            <p:ph type="title"/>
          </p:nvPr>
        </p:nvSpPr>
        <p:spPr>
          <a:xfrm>
            <a:off x="3305200" y="1907588"/>
            <a:ext cx="5581500" cy="896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 YOU!</a:t>
            </a:r>
            <a:endParaRPr sz="6000"/>
          </a:p>
        </p:txBody>
      </p:sp>
      <p:sp>
        <p:nvSpPr>
          <p:cNvPr id="864" name="Google Shape;864;p39"/>
          <p:cNvSpPr txBox="1">
            <a:spLocks noGrp="1"/>
          </p:cNvSpPr>
          <p:nvPr>
            <p:ph type="body" idx="1"/>
          </p:nvPr>
        </p:nvSpPr>
        <p:spPr>
          <a:xfrm>
            <a:off x="3305300" y="2965613"/>
            <a:ext cx="5581500" cy="198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Do you have any questions?</a:t>
            </a:r>
            <a:endParaRPr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65" name="Google Shape;865;p39"/>
          <p:cNvGrpSpPr/>
          <p:nvPr/>
        </p:nvGrpSpPr>
        <p:grpSpPr>
          <a:xfrm>
            <a:off x="10272793" y="4951202"/>
            <a:ext cx="792208" cy="710851"/>
            <a:chOff x="304016" y="596485"/>
            <a:chExt cx="1168621" cy="1048607"/>
          </a:xfrm>
        </p:grpSpPr>
        <p:sp>
          <p:nvSpPr>
            <p:cNvPr id="866" name="Google Shape;866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67" name="Google Shape;867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68" name="Google Shape;868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1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870" name="Google Shape;870;p39"/>
          <p:cNvGrpSpPr/>
          <p:nvPr/>
        </p:nvGrpSpPr>
        <p:grpSpPr>
          <a:xfrm>
            <a:off x="10272793" y="4079194"/>
            <a:ext cx="792208" cy="710851"/>
            <a:chOff x="304016" y="596485"/>
            <a:chExt cx="1168621" cy="1048607"/>
          </a:xfrm>
        </p:grpSpPr>
        <p:sp>
          <p:nvSpPr>
            <p:cNvPr id="871" name="Google Shape;871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2" name="Google Shape;872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3" name="Google Shape;873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2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875" name="Google Shape;875;p39"/>
          <p:cNvGrpSpPr/>
          <p:nvPr/>
        </p:nvGrpSpPr>
        <p:grpSpPr>
          <a:xfrm>
            <a:off x="10272793" y="3207185"/>
            <a:ext cx="792208" cy="710851"/>
            <a:chOff x="304016" y="596485"/>
            <a:chExt cx="1168621" cy="1048607"/>
          </a:xfrm>
        </p:grpSpPr>
        <p:sp>
          <p:nvSpPr>
            <p:cNvPr id="876" name="Google Shape;876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7" name="Google Shape;877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78" name="Google Shape;878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3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  <p:grpSp>
        <p:nvGrpSpPr>
          <p:cNvPr id="880" name="Google Shape;880;p39"/>
          <p:cNvGrpSpPr/>
          <p:nvPr/>
        </p:nvGrpSpPr>
        <p:grpSpPr>
          <a:xfrm>
            <a:off x="10272793" y="2335177"/>
            <a:ext cx="792208" cy="710851"/>
            <a:chOff x="304016" y="596485"/>
            <a:chExt cx="1168621" cy="1048607"/>
          </a:xfrm>
        </p:grpSpPr>
        <p:sp>
          <p:nvSpPr>
            <p:cNvPr id="881" name="Google Shape;881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468226" y="596485"/>
              <a:ext cx="1004410" cy="1048606"/>
            </a:xfrm>
            <a:custGeom>
              <a:avLst/>
              <a:gdLst/>
              <a:ahLst/>
              <a:cxnLst/>
              <a:rect l="l" t="t" r="r" b="b"/>
              <a:pathLst>
                <a:path w="1004410" h="1048606" extrusionOk="0">
                  <a:moveTo>
                    <a:pt x="1006556" y="169569"/>
                  </a:moveTo>
                  <a:lnTo>
                    <a:pt x="1006556" y="1050441"/>
                  </a:lnTo>
                  <a:lnTo>
                    <a:pt x="2146" y="1050441"/>
                  </a:lnTo>
                  <a:lnTo>
                    <a:pt x="2146" y="45935"/>
                  </a:lnTo>
                  <a:cubicBezTo>
                    <a:pt x="2146" y="21550"/>
                    <a:pt x="21863" y="1834"/>
                    <a:pt x="46245" y="1834"/>
                  </a:cubicBezTo>
                  <a:cubicBezTo>
                    <a:pt x="46245" y="1834"/>
                    <a:pt x="46341" y="1834"/>
                    <a:pt x="46341" y="1834"/>
                  </a:cubicBezTo>
                  <a:lnTo>
                    <a:pt x="395812" y="1834"/>
                  </a:lnTo>
                  <a:cubicBezTo>
                    <a:pt x="420197" y="1834"/>
                    <a:pt x="439914" y="21550"/>
                    <a:pt x="439914" y="45935"/>
                  </a:cubicBezTo>
                  <a:lnTo>
                    <a:pt x="439914" y="81272"/>
                  </a:lnTo>
                  <a:cubicBezTo>
                    <a:pt x="439914" y="105657"/>
                    <a:pt x="459727" y="125468"/>
                    <a:pt x="484109" y="125468"/>
                  </a:cubicBezTo>
                  <a:lnTo>
                    <a:pt x="962456" y="125468"/>
                  </a:lnTo>
                  <a:cubicBezTo>
                    <a:pt x="986840" y="125468"/>
                    <a:pt x="1006556" y="145186"/>
                    <a:pt x="1006556" y="169569"/>
                  </a:cubicBezTo>
                  <a:close/>
                </a:path>
              </a:pathLst>
            </a:custGeom>
            <a:solidFill>
              <a:srgbClr val="000000">
                <a:alpha val="2353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  <p:sp>
          <p:nvSpPr>
            <p:cNvPr id="883" name="Google Shape;883;p39"/>
            <p:cNvSpPr/>
            <p:nvPr/>
          </p:nvSpPr>
          <p:spPr>
            <a:xfrm flipH="1">
              <a:off x="357475" y="829775"/>
              <a:ext cx="1061700" cy="745500"/>
            </a:xfrm>
            <a:prstGeom prst="parallelogram">
              <a:avLst>
                <a:gd name="adj" fmla="val 28709"/>
              </a:avLst>
            </a:prstGeom>
            <a:solidFill>
              <a:srgbClr val="F3F3F3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9"/>
            <p:cNvSpPr/>
            <p:nvPr/>
          </p:nvSpPr>
          <p:spPr>
            <a:xfrm>
              <a:off x="304016" y="991868"/>
              <a:ext cx="1168621" cy="653224"/>
            </a:xfrm>
            <a:custGeom>
              <a:avLst/>
              <a:gdLst/>
              <a:ahLst/>
              <a:cxnLst/>
              <a:rect l="l" t="t" r="r" b="b"/>
              <a:pathLst>
                <a:path w="1168621" h="653224" extrusionOk="0">
                  <a:moveTo>
                    <a:pt x="1170767" y="655058"/>
                  </a:moveTo>
                  <a:lnTo>
                    <a:pt x="164547" y="655058"/>
                  </a:lnTo>
                  <a:lnTo>
                    <a:pt x="2146" y="64508"/>
                  </a:lnTo>
                  <a:cubicBezTo>
                    <a:pt x="2146" y="29932"/>
                    <a:pt x="30244" y="1834"/>
                    <a:pt x="64819" y="1834"/>
                  </a:cubicBezTo>
                  <a:lnTo>
                    <a:pt x="945692" y="1834"/>
                  </a:lnTo>
                  <a:cubicBezTo>
                    <a:pt x="980267" y="1929"/>
                    <a:pt x="1008270" y="29932"/>
                    <a:pt x="1008366" y="64508"/>
                  </a:cubicBezTo>
                  <a:close/>
                </a:path>
              </a:pathLst>
            </a:custGeom>
            <a:solidFill>
              <a:schemeClr val="accent4"/>
            </a:solidFill>
            <a:ln w="9525" cap="rnd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Roboto Slab"/>
                <a:ea typeface="Roboto Slab"/>
                <a:cs typeface="Roboto Slab"/>
                <a:sym typeface="Roboto Slab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000000"/>
      </a:dk1>
      <a:lt1>
        <a:srgbClr val="F3E6DE"/>
      </a:lt1>
      <a:dk2>
        <a:srgbClr val="434343"/>
      </a:dk2>
      <a:lt2>
        <a:srgbClr val="EEEEEE"/>
      </a:lt2>
      <a:accent1>
        <a:srgbClr val="F07E66"/>
      </a:accent1>
      <a:accent2>
        <a:srgbClr val="F4AE69"/>
      </a:accent2>
      <a:accent3>
        <a:srgbClr val="A3CEC5"/>
      </a:accent3>
      <a:accent4>
        <a:srgbClr val="F0B2B7"/>
      </a:accent4>
      <a:accent5>
        <a:srgbClr val="000000"/>
      </a:accent5>
      <a:accent6>
        <a:srgbClr val="E59D8E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175</Words>
  <Application>Microsoft Office PowerPoint</Application>
  <PresentationFormat>Widescreen</PresentationFormat>
  <Paragraphs>34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Cambria Math</vt:lpstr>
      <vt:lpstr>Abril Fatface</vt:lpstr>
      <vt:lpstr>Roboto Slab</vt:lpstr>
      <vt:lpstr>Aldrich</vt:lpstr>
      <vt:lpstr>Arial</vt:lpstr>
      <vt:lpstr>Calibri</vt:lpstr>
      <vt:lpstr>Belanosima</vt:lpstr>
      <vt:lpstr>Lexend Light</vt:lpstr>
      <vt:lpstr>SlidesMania</vt:lpstr>
      <vt:lpstr>BAB 3 PENYELESAIAN PERSAMAAN NON LINEAR</vt:lpstr>
      <vt:lpstr>CONTENTS</vt:lpstr>
      <vt:lpstr>Definisi Persamaan Non Linear</vt:lpstr>
      <vt:lpstr>Metode Newton Rapshon</vt:lpstr>
      <vt:lpstr>Metode Newton Rapshon</vt:lpstr>
      <vt:lpstr>Tugas</vt:lpstr>
      <vt:lpstr>Metode Subtitusi</vt:lpstr>
      <vt:lpstr>Tugas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ilham</dc:creator>
  <cp:lastModifiedBy>Ilham Saifudin</cp:lastModifiedBy>
  <cp:revision>13</cp:revision>
  <dcterms:modified xsi:type="dcterms:W3CDTF">2024-08-07T05:52:56Z</dcterms:modified>
</cp:coreProperties>
</file>