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2"/>
  </p:notesMasterIdLst>
  <p:handoutMasterIdLst>
    <p:handoutMasterId r:id="rId13"/>
  </p:handoutMasterIdLst>
  <p:sldIdLst>
    <p:sldId id="312" r:id="rId5"/>
    <p:sldId id="281" r:id="rId6"/>
    <p:sldId id="304" r:id="rId7"/>
    <p:sldId id="282" r:id="rId8"/>
    <p:sldId id="315" r:id="rId9"/>
    <p:sldId id="317" r:id="rId10"/>
    <p:sldId id="297" r:id="rId11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9" autoAdjust="0"/>
    <p:restoredTop sz="95388" autoAdjust="0"/>
  </p:normalViewPr>
  <p:slideViewPr>
    <p:cSldViewPr snapToGrid="0" snapToObjects="1">
      <p:cViewPr varScale="1">
        <p:scale>
          <a:sx n="56" d="100"/>
          <a:sy n="56" d="100"/>
        </p:scale>
        <p:origin x="84" y="1098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5" d="100"/>
          <a:sy n="25" d="100"/>
        </p:scale>
        <p:origin x="34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0FB6-164E-0840-A35B-09E9F3D45F76}" type="datetimeyyyy">
              <a:rPr lang="en-US" smtClean="0"/>
              <a:t>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54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53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6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97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42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4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0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00188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94429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99790" y="810227"/>
            <a:ext cx="6392421" cy="3831221"/>
          </a:xfrm>
        </p:spPr>
        <p:txBody>
          <a:bodyPr tIns="0" bIns="0" anchor="ctr" anchorCtr="0">
            <a:no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D014917C-8694-B4A4-A211-0F31F00E2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1550562" cy="2545382"/>
          </a:xfrm>
          <a:custGeom>
            <a:avLst/>
            <a:gdLst>
              <a:gd name="connsiteX0" fmla="*/ 683117 w 1550562"/>
              <a:gd name="connsiteY0" fmla="*/ 0 h 2545382"/>
              <a:gd name="connsiteX1" fmla="*/ 1550562 w 1550562"/>
              <a:gd name="connsiteY1" fmla="*/ 0 h 2545382"/>
              <a:gd name="connsiteX2" fmla="*/ 1550562 w 1550562"/>
              <a:gd name="connsiteY2" fmla="*/ 7240 h 2545382"/>
              <a:gd name="connsiteX3" fmla="*/ 221868 w 1550562"/>
              <a:gd name="connsiteY3" fmla="*/ 2418735 h 2545382"/>
              <a:gd name="connsiteX4" fmla="*/ 0 w 1550562"/>
              <a:gd name="connsiteY4" fmla="*/ 2545382 h 2545382"/>
              <a:gd name="connsiteX5" fmla="*/ 0 w 1550562"/>
              <a:gd name="connsiteY5" fmla="*/ 1500516 h 2545382"/>
              <a:gd name="connsiteX6" fmla="*/ 102557 w 1550562"/>
              <a:gd name="connsiteY6" fmla="*/ 1405503 h 2545382"/>
              <a:gd name="connsiteX7" fmla="*/ 673022 w 1550562"/>
              <a:gd name="connsiteY7" fmla="*/ 200390 h 254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50562" h="2545382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7DB6972-BB75-254A-BA88-C0C3E6E93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682740" cy="1500050"/>
          </a:xfrm>
          <a:custGeom>
            <a:avLst/>
            <a:gdLst>
              <a:gd name="connsiteX0" fmla="*/ 0 w 682740"/>
              <a:gd name="connsiteY0" fmla="*/ 0 h 1500050"/>
              <a:gd name="connsiteX1" fmla="*/ 682740 w 682740"/>
              <a:gd name="connsiteY1" fmla="*/ 0 h 1500050"/>
              <a:gd name="connsiteX2" fmla="*/ 672647 w 682740"/>
              <a:gd name="connsiteY2" fmla="*/ 200357 h 1500050"/>
              <a:gd name="connsiteX3" fmla="*/ 102290 w 682740"/>
              <a:gd name="connsiteY3" fmla="*/ 1405281 h 1500050"/>
              <a:gd name="connsiteX4" fmla="*/ 0 w 682740"/>
              <a:gd name="connsiteY4" fmla="*/ 1500050 h 15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740" h="150005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445" y="314191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975BF2-D657-C309-269D-B8D0062631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0563" y="1089213"/>
            <a:ext cx="9879437" cy="980844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54">
            <a:extLst>
              <a:ext uri="{FF2B5EF4-FFF2-40B4-BE49-F238E27FC236}">
                <a16:creationId xmlns:a16="http://schemas.microsoft.com/office/drawing/2014/main" id="{A0AEB4DF-13C8-8171-2BDB-FD1AD542E7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50564" y="2331958"/>
            <a:ext cx="2975217" cy="3704266"/>
          </a:xfrm>
        </p:spPr>
        <p:txBody>
          <a:bodyPr lIns="91440" tIns="0" rIns="9144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134EBA-AF32-9F8A-370F-0D3E842F039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87154" y="2331791"/>
            <a:ext cx="6345893" cy="3721817"/>
          </a:xfrm>
        </p:spPr>
        <p:txBody>
          <a:bodyPr lIns="91440" rIns="9144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AE99A73D-155B-A133-9671-506F54A05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5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>
            <a:extLst>
              <a:ext uri="{FF2B5EF4-FFF2-40B4-BE49-F238E27FC236}">
                <a16:creationId xmlns:a16="http://schemas.microsoft.com/office/drawing/2014/main" id="{D5595DD5-43B0-252F-8BC6-6B74340C5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0564" y="1057274"/>
            <a:ext cx="9875463" cy="999746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BC3A3767-6C5E-8188-0A49-955BBACE3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-3" y="4420134"/>
            <a:ext cx="1293237" cy="2437866"/>
          </a:xfrm>
          <a:custGeom>
            <a:avLst/>
            <a:gdLst>
              <a:gd name="connsiteX0" fmla="*/ 1293237 w 1293237"/>
              <a:gd name="connsiteY0" fmla="*/ 2437866 h 2437866"/>
              <a:gd name="connsiteX1" fmla="*/ 1292465 w 1293237"/>
              <a:gd name="connsiteY1" fmla="*/ 2437373 h 2437866"/>
              <a:gd name="connsiteX2" fmla="*/ 0 w 1293237"/>
              <a:gd name="connsiteY2" fmla="*/ 0 h 2437866"/>
              <a:gd name="connsiteX3" fmla="*/ 1293237 w 1293237"/>
              <a:gd name="connsiteY3" fmla="*/ 0 h 243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237" h="2437866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E4BD7F71-D12B-4F27-1505-FF681CF55F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50564" y="2303028"/>
            <a:ext cx="5829147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87C65D-4EF3-18C8-18A8-477F87A37E51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7940842" y="2303028"/>
            <a:ext cx="3485184" cy="3961593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AEFFA34C-885D-E995-D8F9-B4ACFBF31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C6639AD7-128F-B39D-B45F-0F22A2C6D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>
              <a:gd name="connsiteX0" fmla="*/ 0 w 1734410"/>
              <a:gd name="connsiteY0" fmla="*/ 0 h 4795637"/>
              <a:gd name="connsiteX1" fmla="*/ 1734410 w 1734410"/>
              <a:gd name="connsiteY1" fmla="*/ 0 h 4795637"/>
              <a:gd name="connsiteX2" fmla="*/ 1734410 w 1734410"/>
              <a:gd name="connsiteY2" fmla="*/ 4795637 h 4795637"/>
              <a:gd name="connsiteX3" fmla="*/ 0 w 1734410"/>
              <a:gd name="connsiteY3" fmla="*/ 4795637 h 479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4410" h="4795637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48479A23-C29C-C711-510C-05B69B882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1443" r="10857"/>
          <a:stretch/>
        </p:blipFill>
        <p:spPr>
          <a:xfrm rot="16200000">
            <a:off x="-6447" y="6444"/>
            <a:ext cx="1961253" cy="1948364"/>
          </a:xfrm>
          <a:custGeom>
            <a:avLst/>
            <a:gdLst>
              <a:gd name="connsiteX0" fmla="*/ 1961253 w 1961253"/>
              <a:gd name="connsiteY0" fmla="*/ 0 h 1948364"/>
              <a:gd name="connsiteX1" fmla="*/ 1961253 w 1961253"/>
              <a:gd name="connsiteY1" fmla="*/ 1948364 h 1948364"/>
              <a:gd name="connsiteX2" fmla="*/ 0 w 1961253"/>
              <a:gd name="connsiteY2" fmla="*/ 1948364 h 1948364"/>
              <a:gd name="connsiteX3" fmla="*/ 0 w 1961253"/>
              <a:gd name="connsiteY3" fmla="*/ 0 h 194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1253" h="1948364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7" name="Image 2">
            <a:extLst>
              <a:ext uri="{FF2B5EF4-FFF2-40B4-BE49-F238E27FC236}">
                <a16:creationId xmlns:a16="http://schemas.microsoft.com/office/drawing/2014/main" id="{F3DC42FA-4B8F-2EFC-CAB4-1CCAB93BE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6626" y="4929577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5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10511627" cy="1012785"/>
          </a:xfrm>
        </p:spPr>
        <p:txBody>
          <a:bodyPr tIns="0" bIns="0"/>
          <a:lstStyle>
            <a:lvl1pPr algn="ctr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D6DED8E-165F-59D7-F01C-4EF0446E5FC0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914400" y="2316067"/>
            <a:ext cx="10511627" cy="3948557"/>
          </a:xfrm>
        </p:spPr>
        <p:txBody>
          <a:bodyPr lIns="91440" tIns="91440" rIns="91440" bIns="9144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2933FDAB-13EE-5F9F-5DFC-A5A60BC636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50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27501" y="0"/>
            <a:ext cx="4671276" cy="6857999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1" y="849782"/>
            <a:ext cx="5715000" cy="2727709"/>
          </a:xfrm>
        </p:spPr>
        <p:txBody>
          <a:bodyPr tIns="0" bIns="0" anchor="b" anchorCtr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6F10CB4-CF79-A942-DA9C-04CBB7C89D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1" y="3813606"/>
            <a:ext cx="5715000" cy="2234642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952" y="758952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58952" y="2286000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2"/>
            <a:ext cx="3931920" cy="1527048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39319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57274"/>
            <a:ext cx="6583680" cy="153135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" y="2834640"/>
            <a:ext cx="6583680" cy="3207344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114D1E-7749-DD58-8782-318E4F679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37D12D-0FCA-3396-988D-452D3D526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710CE8-8A83-C0D3-623E-AFCC6C6A2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A66C80-37C3-6D28-7564-733A30B2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12" name="Freeform: Shape 28">
              <a:extLst>
                <a:ext uri="{FF2B5EF4-FFF2-40B4-BE49-F238E27FC236}">
                  <a16:creationId xmlns:a16="http://schemas.microsoft.com/office/drawing/2014/main" id="{D9DB7C23-E0CF-A75F-BFFD-4E7679AF4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62A0CC-A0CE-403A-A167-27225B2C6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1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Image 2">
              <a:extLst>
                <a:ext uri="{FF2B5EF4-FFF2-40B4-BE49-F238E27FC236}">
                  <a16:creationId xmlns:a16="http://schemas.microsoft.com/office/drawing/2014/main" id="{F8AD83DA-A293-6D56-F606-7C98C403A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458332" y="590133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702441" y="1061623"/>
            <a:ext cx="5723586" cy="4739104"/>
          </a:xfrm>
        </p:spPr>
        <p:txBody>
          <a:bodyPr tIns="0" bIns="0" anchor="ctr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979AC40-7C15-9431-5B1A-415655A7FC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3345" y="0"/>
            <a:ext cx="4344695" cy="63595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318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6F8B46B-EF6E-BC12-09E2-0F3B77919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7B4F11-E150-473B-98F5-6E6AC9646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A8E2FA61-C047-21BB-AA50-F84AD768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60023" y="3764463"/>
            <a:ext cx="2812357" cy="3394143"/>
          </a:xfrm>
          <a:custGeom>
            <a:avLst/>
            <a:gdLst>
              <a:gd name="connsiteX0" fmla="*/ 0 w 2812357"/>
              <a:gd name="connsiteY0" fmla="*/ 0 h 3394143"/>
              <a:gd name="connsiteX1" fmla="*/ 2812357 w 2812357"/>
              <a:gd name="connsiteY1" fmla="*/ 3394143 h 3394143"/>
              <a:gd name="connsiteX2" fmla="*/ 0 w 2812357"/>
              <a:gd name="connsiteY2" fmla="*/ 3394143 h 3394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2357" h="3394143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1A2791BA-760E-9FA5-8743-D0B699FC9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3854"/>
            <a:ext cx="435241" cy="3394146"/>
          </a:xfrm>
          <a:custGeom>
            <a:avLst/>
            <a:gdLst>
              <a:gd name="connsiteX0" fmla="*/ 435241 w 435241"/>
              <a:gd name="connsiteY0" fmla="*/ 0 h 3394146"/>
              <a:gd name="connsiteX1" fmla="*/ 435241 w 435241"/>
              <a:gd name="connsiteY1" fmla="*/ 3394146 h 3394146"/>
              <a:gd name="connsiteX2" fmla="*/ 0 w 435241"/>
              <a:gd name="connsiteY2" fmla="*/ 3394146 h 3394146"/>
              <a:gd name="connsiteX3" fmla="*/ 0 w 435241"/>
              <a:gd name="connsiteY3" fmla="*/ 523525 h 3394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241" h="3394146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6A03F2-8C7B-D33B-0E8F-24D4800D5C0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400" y="1057275"/>
            <a:ext cx="5259554" cy="2495028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1465C6-2CDE-B5BF-F22E-CBDD44E86CFC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14400" y="3808750"/>
            <a:ext cx="5259554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55126063-BDEE-A1AB-FDAE-DD9B98CACDA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14194" y="410780"/>
            <a:ext cx="4344695" cy="6447220"/>
          </a:xfrm>
          <a:solidFill>
            <a:schemeClr val="accent3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rot="16200000" flipH="1">
            <a:off x="-9389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50000"/>
            </a:schemeClr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0565" y="1057274"/>
            <a:ext cx="7965461" cy="994164"/>
          </a:xfrm>
        </p:spPr>
        <p:txBody>
          <a:bodyPr lIns="91440" tIns="0" rIns="91440" bIns="0" anchor="b" anchorCtr="0">
            <a:noAutofit/>
          </a:bodyPr>
          <a:lstStyle>
            <a:lvl1pPr algn="l">
              <a:lnSpc>
                <a:spcPct val="100000"/>
              </a:lnSpc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20F5EA7-881C-8FB7-EAC9-89C8F2E586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60565" y="2303029"/>
            <a:ext cx="7965460" cy="3497698"/>
          </a:xfrm>
        </p:spPr>
        <p:txBody>
          <a:bodyPr lIns="91440" tIns="0" rIns="91440" bIns="0">
            <a:normAutofit/>
          </a:bodyPr>
          <a:lstStyle>
            <a:lvl1pPr>
              <a:spcBef>
                <a:spcPts val="1000"/>
              </a:spcBef>
              <a:defRPr sz="1800"/>
            </a:lvl1pPr>
            <a:lvl2pPr>
              <a:spcBef>
                <a:spcPts val="1000"/>
              </a:spcBef>
              <a:defRPr sz="1800"/>
            </a:lvl2pPr>
            <a:lvl3pPr>
              <a:spcBef>
                <a:spcPts val="1000"/>
              </a:spcBef>
              <a:defRPr sz="1800"/>
            </a:lvl3pPr>
            <a:lvl4pPr>
              <a:spcBef>
                <a:spcPts val="1000"/>
              </a:spcBef>
              <a:defRPr sz="18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ED7A50D8-0839-EC58-FFBE-315A209957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4809" y="1057274"/>
            <a:ext cx="7043617" cy="2520217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B00F713C-1CC6-5879-0410-95F179D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E40D3F2-4A7A-F909-AC98-0B402B26776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64808" y="3808750"/>
            <a:ext cx="7043618" cy="2233233"/>
          </a:xfrm>
        </p:spPr>
        <p:txBody>
          <a:bodyPr lIns="91440" tIns="0" rIns="9144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629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3C7B0BB3-A5CA-7C72-DC39-AD00EC90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427336"/>
            <a:ext cx="3202546" cy="3430665"/>
          </a:xfrm>
          <a:custGeom>
            <a:avLst/>
            <a:gdLst>
              <a:gd name="connsiteX0" fmla="*/ 0 w 3202546"/>
              <a:gd name="connsiteY0" fmla="*/ 0 h 3430665"/>
              <a:gd name="connsiteX1" fmla="*/ 3202546 w 3202546"/>
              <a:gd name="connsiteY1" fmla="*/ 0 h 3430665"/>
              <a:gd name="connsiteX2" fmla="*/ 3202546 w 3202546"/>
              <a:gd name="connsiteY2" fmla="*/ 3430665 h 3430665"/>
              <a:gd name="connsiteX3" fmla="*/ 0 w 3202546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0665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7871527-68A5-0A5C-F5A6-A80523BAC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3654149"/>
            <a:ext cx="3202546" cy="3203852"/>
          </a:xfrm>
          <a:custGeom>
            <a:avLst/>
            <a:gdLst>
              <a:gd name="connsiteX0" fmla="*/ 3202546 w 3202546"/>
              <a:gd name="connsiteY0" fmla="*/ 0 h 3203852"/>
              <a:gd name="connsiteX1" fmla="*/ 3202546 w 3202546"/>
              <a:gd name="connsiteY1" fmla="*/ 3203852 h 3203852"/>
              <a:gd name="connsiteX2" fmla="*/ 0 w 3202546"/>
              <a:gd name="connsiteY2" fmla="*/ 3203852 h 3203852"/>
              <a:gd name="connsiteX3" fmla="*/ 0 w 3202546"/>
              <a:gd name="connsiteY3" fmla="*/ 3190718 h 3203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203852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EB118B3-9B06-AD11-738A-7A0651F98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5" y="1"/>
            <a:ext cx="3202545" cy="3437345"/>
          </a:xfrm>
          <a:custGeom>
            <a:avLst/>
            <a:gdLst>
              <a:gd name="connsiteX0" fmla="*/ 0 w 3202545"/>
              <a:gd name="connsiteY0" fmla="*/ 0 h 3437345"/>
              <a:gd name="connsiteX1" fmla="*/ 3202545 w 3202545"/>
              <a:gd name="connsiteY1" fmla="*/ 0 h 3437345"/>
              <a:gd name="connsiteX2" fmla="*/ 3202545 w 3202545"/>
              <a:gd name="connsiteY2" fmla="*/ 3437345 h 3437345"/>
              <a:gd name="connsiteX3" fmla="*/ 0 w 320254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5" h="3437345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EA94262-504E-06F2-F383-E832C37B1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9454" y="6681"/>
            <a:ext cx="3202546" cy="3436477"/>
          </a:xfrm>
          <a:custGeom>
            <a:avLst/>
            <a:gdLst>
              <a:gd name="connsiteX0" fmla="*/ 0 w 3202546"/>
              <a:gd name="connsiteY0" fmla="*/ 0 h 3436477"/>
              <a:gd name="connsiteX1" fmla="*/ 3202546 w 3202546"/>
              <a:gd name="connsiteY1" fmla="*/ 3214418 h 3436477"/>
              <a:gd name="connsiteX2" fmla="*/ 3202546 w 3202546"/>
              <a:gd name="connsiteY2" fmla="*/ 3436477 h 3436477"/>
              <a:gd name="connsiteX3" fmla="*/ 0 w 3202546"/>
              <a:gd name="connsiteY3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36477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14399" y="834635"/>
            <a:ext cx="7796464" cy="1222385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BFBCB81C-7599-87A1-8037-5FB8C374503A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FF02D51-6992-3FED-2A19-92E5AC564CF4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914400" y="2303028"/>
            <a:ext cx="3283119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C2762372-3C12-61F8-F131-E4C08A2B1735}"/>
              </a:ext>
            </a:extLst>
          </p:cNvPr>
          <p:cNvSpPr>
            <a:spLocks noGrp="1"/>
          </p:cNvSpPr>
          <p:nvPr userDrawn="1">
            <p:ph sz="quarter" idx="4" hasCustomPrompt="1"/>
          </p:nvPr>
        </p:nvSpPr>
        <p:spPr>
          <a:xfrm>
            <a:off x="4782159" y="2303028"/>
            <a:ext cx="3284951" cy="3720337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283464" indent="-283464">
              <a:spcBef>
                <a:spcPts val="1000"/>
              </a:spcBef>
              <a:defRPr sz="1800"/>
            </a:lvl3pPr>
            <a:lvl4pPr marL="283464" indent="-283464">
              <a:spcBef>
                <a:spcPts val="1000"/>
              </a:spcBef>
              <a:defRPr sz="1800"/>
            </a:lvl4pPr>
            <a:lvl5pPr marL="283464"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73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76CF4B8-1811-BD21-43A7-560AC4724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B7B4F0-D3BC-63DF-6429-F771BE5A3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65393"/>
            <a:ext cx="7631709" cy="1091627"/>
          </a:xfrm>
        </p:spPr>
        <p:txBody>
          <a:bodyPr tIns="0" bIns="0"/>
          <a:lstStyle>
            <a:lvl1pPr algn="l">
              <a:lnSpc>
                <a:spcPct val="10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ADE444-940A-5A34-8C49-4F15BC33EEC7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14400" y="2303028"/>
            <a:ext cx="3283119" cy="4144192"/>
          </a:xfrm>
        </p:spPr>
        <p:txBody>
          <a:bodyPr lIns="91440" tIns="0" rIns="91440" bIns="0">
            <a:normAutofit/>
          </a:bodyPr>
          <a:lstStyle>
            <a:lvl1pPr marL="457200" indent="-457200">
              <a:spcBef>
                <a:spcPts val="1000"/>
              </a:spcBef>
              <a:buFont typeface="+mj-lt"/>
              <a:buAutoNum type="arabicPeriod"/>
              <a:defRPr sz="1800"/>
            </a:lvl1pPr>
            <a:lvl2pPr marL="745236" indent="-342900">
              <a:spcBef>
                <a:spcPts val="1000"/>
              </a:spcBef>
              <a:buFont typeface="+mj-lt"/>
              <a:buAutoNum type="alphaLcPeriod"/>
              <a:defRPr sz="1800"/>
            </a:lvl2pPr>
            <a:lvl3pPr marL="1202436" indent="-342900">
              <a:spcBef>
                <a:spcPts val="1000"/>
              </a:spcBef>
              <a:buFont typeface="+mj-lt"/>
              <a:buAutoNum type="arabicParenR"/>
              <a:defRPr sz="1800"/>
            </a:lvl3pPr>
            <a:lvl4pPr marL="1659636" indent="-342900">
              <a:spcBef>
                <a:spcPts val="1000"/>
              </a:spcBef>
              <a:buFont typeface="+mj-lt"/>
              <a:buAutoNum type="alphaLcParenR"/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79FCB-9A9F-6B60-A95C-FCF020598D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82159" y="2303028"/>
            <a:ext cx="3763950" cy="4144192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indent="-283464">
              <a:spcBef>
                <a:spcPts val="1000"/>
              </a:spcBef>
              <a:defRPr sz="1800"/>
            </a:lvl2pPr>
            <a:lvl3pPr indent="-283464">
              <a:spcBef>
                <a:spcPts val="1000"/>
              </a:spcBef>
              <a:defRPr sz="1800"/>
            </a:lvl3pPr>
            <a:lvl4pPr indent="-283464">
              <a:spcBef>
                <a:spcPts val="1000"/>
              </a:spcBef>
              <a:defRPr sz="1800"/>
            </a:lvl4pPr>
            <a:lvl5pPr indent="-283464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2912B88E-830A-AD4C-378F-46EF5F7795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89454" y="965393"/>
            <a:ext cx="3202545" cy="5892607"/>
          </a:xfrm>
          <a:custGeom>
            <a:avLst/>
            <a:gdLst>
              <a:gd name="connsiteX0" fmla="*/ 0 w 3202545"/>
              <a:gd name="connsiteY0" fmla="*/ 0 h 6023366"/>
              <a:gd name="connsiteX1" fmla="*/ 3202545 w 3202545"/>
              <a:gd name="connsiteY1" fmla="*/ 0 h 6023366"/>
              <a:gd name="connsiteX2" fmla="*/ 3202545 w 3202545"/>
              <a:gd name="connsiteY2" fmla="*/ 3165406 h 6023366"/>
              <a:gd name="connsiteX3" fmla="*/ 2923656 w 3202545"/>
              <a:gd name="connsiteY3" fmla="*/ 3179481 h 6023366"/>
              <a:gd name="connsiteX4" fmla="*/ 364096 w 3202545"/>
              <a:gd name="connsiteY4" fmla="*/ 6016124 h 6023366"/>
              <a:gd name="connsiteX5" fmla="*/ 364096 w 3202545"/>
              <a:gd name="connsiteY5" fmla="*/ 6023364 h 6023366"/>
              <a:gd name="connsiteX6" fmla="*/ 1231541 w 3202545"/>
              <a:gd name="connsiteY6" fmla="*/ 6023364 h 6023366"/>
              <a:gd name="connsiteX7" fmla="*/ 1241636 w 3202545"/>
              <a:gd name="connsiteY7" fmla="*/ 5822974 h 6023366"/>
              <a:gd name="connsiteX8" fmla="*/ 3012253 w 3202545"/>
              <a:gd name="connsiteY8" fmla="*/ 4042481 h 6023366"/>
              <a:gd name="connsiteX9" fmla="*/ 3202545 w 3202545"/>
              <a:gd name="connsiteY9" fmla="*/ 4032784 h 6023366"/>
              <a:gd name="connsiteX10" fmla="*/ 3202545 w 3202545"/>
              <a:gd name="connsiteY10" fmla="*/ 4033098 h 6023366"/>
              <a:gd name="connsiteX11" fmla="*/ 3012291 w 3202545"/>
              <a:gd name="connsiteY11" fmla="*/ 4042794 h 6023366"/>
              <a:gd name="connsiteX12" fmla="*/ 1242011 w 3202545"/>
              <a:gd name="connsiteY12" fmla="*/ 5823008 h 6023366"/>
              <a:gd name="connsiteX13" fmla="*/ 1231918 w 3202545"/>
              <a:gd name="connsiteY13" fmla="*/ 6023365 h 6023366"/>
              <a:gd name="connsiteX14" fmla="*/ 3202545 w 3202545"/>
              <a:gd name="connsiteY14" fmla="*/ 6023365 h 6023366"/>
              <a:gd name="connsiteX15" fmla="*/ 3202545 w 3202545"/>
              <a:gd name="connsiteY15" fmla="*/ 6023366 h 6023366"/>
              <a:gd name="connsiteX16" fmla="*/ 0 w 3202545"/>
              <a:gd name="connsiteY16" fmla="*/ 6023366 h 6023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02545" h="6023366">
                <a:moveTo>
                  <a:pt x="0" y="0"/>
                </a:moveTo>
                <a:lnTo>
                  <a:pt x="3202545" y="0"/>
                </a:lnTo>
                <a:lnTo>
                  <a:pt x="3202545" y="3165406"/>
                </a:lnTo>
                <a:lnTo>
                  <a:pt x="2923656" y="3179481"/>
                </a:lnTo>
                <a:cubicBezTo>
                  <a:pt x="1485615" y="3325450"/>
                  <a:pt x="364096" y="4539349"/>
                  <a:pt x="364096" y="6016124"/>
                </a:cubicBezTo>
                <a:lnTo>
                  <a:pt x="364096" y="6023364"/>
                </a:lnTo>
                <a:lnTo>
                  <a:pt x="1231541" y="6023364"/>
                </a:lnTo>
                <a:lnTo>
                  <a:pt x="1241636" y="5822974"/>
                </a:lnTo>
                <a:cubicBezTo>
                  <a:pt x="1336361" y="4887576"/>
                  <a:pt x="2077946" y="4138236"/>
                  <a:pt x="3012253" y="4042481"/>
                </a:cubicBezTo>
                <a:lnTo>
                  <a:pt x="3202545" y="4032784"/>
                </a:lnTo>
                <a:lnTo>
                  <a:pt x="3202545" y="4033098"/>
                </a:lnTo>
                <a:lnTo>
                  <a:pt x="3012291" y="4042794"/>
                </a:lnTo>
                <a:cubicBezTo>
                  <a:pt x="2078162" y="4138534"/>
                  <a:pt x="1336718" y="4887757"/>
                  <a:pt x="1242011" y="5823008"/>
                </a:cubicBezTo>
                <a:lnTo>
                  <a:pt x="1231918" y="6023365"/>
                </a:lnTo>
                <a:lnTo>
                  <a:pt x="3202545" y="6023365"/>
                </a:lnTo>
                <a:lnTo>
                  <a:pt x="3202545" y="6023366"/>
                </a:lnTo>
                <a:lnTo>
                  <a:pt x="0" y="602336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add picture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152F76-E42E-3D76-6BDB-2FA0D692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ED0348C7-D83F-0AD7-2539-41219A795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2797096" y="4000041"/>
              <a:ext cx="2838450" cy="2857958"/>
            </a:xfrm>
            <a:custGeom>
              <a:avLst/>
              <a:gdLst>
                <a:gd name="connsiteX0" fmla="*/ 1971005 w 2838450"/>
                <a:gd name="connsiteY0" fmla="*/ 0 h 2857958"/>
                <a:gd name="connsiteX1" fmla="*/ 2838450 w 2838450"/>
                <a:gd name="connsiteY1" fmla="*/ 0 h 2857958"/>
                <a:gd name="connsiteX2" fmla="*/ 2838450 w 2838450"/>
                <a:gd name="connsiteY2" fmla="*/ 7240 h 2857958"/>
                <a:gd name="connsiteX3" fmla="*/ 278890 w 2838450"/>
                <a:gd name="connsiteY3" fmla="*/ 2843883 h 2857958"/>
                <a:gd name="connsiteX4" fmla="*/ 0 w 2838450"/>
                <a:gd name="connsiteY4" fmla="*/ 2857958 h 2857958"/>
                <a:gd name="connsiteX5" fmla="*/ 0 w 2838450"/>
                <a:gd name="connsiteY5" fmla="*/ 1990580 h 2857958"/>
                <a:gd name="connsiteX6" fmla="*/ 190293 w 2838450"/>
                <a:gd name="connsiteY6" fmla="*/ 1980883 h 2857958"/>
                <a:gd name="connsiteX7" fmla="*/ 1960910 w 2838450"/>
                <a:gd name="connsiteY7" fmla="*/ 200390 h 285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38450" h="2857958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21" name="Freeform: Shape 25">
              <a:extLst>
                <a:ext uri="{FF2B5EF4-FFF2-40B4-BE49-F238E27FC236}">
                  <a16:creationId xmlns:a16="http://schemas.microsoft.com/office/drawing/2014/main" id="{E911AA2D-BE77-278D-CD2E-2EB3E180F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664918" y="4867733"/>
              <a:ext cx="1970627" cy="1990267"/>
            </a:xfrm>
            <a:custGeom>
              <a:avLst/>
              <a:gdLst>
                <a:gd name="connsiteX0" fmla="*/ 0 w 1970627"/>
                <a:gd name="connsiteY0" fmla="*/ 0 h 1990267"/>
                <a:gd name="connsiteX1" fmla="*/ 1970627 w 1970627"/>
                <a:gd name="connsiteY1" fmla="*/ 0 h 1990267"/>
                <a:gd name="connsiteX2" fmla="*/ 1960534 w 1970627"/>
                <a:gd name="connsiteY2" fmla="*/ 200357 h 1990267"/>
                <a:gd name="connsiteX3" fmla="*/ 190254 w 1970627"/>
                <a:gd name="connsiteY3" fmla="*/ 1980571 h 1990267"/>
                <a:gd name="connsiteX4" fmla="*/ 0 w 1970627"/>
                <a:gd name="connsiteY4" fmla="*/ 1990267 h 1990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0627" h="1990267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B6CE0BA6-C0FD-AC39-6C31-8477E0CAFD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4632096" y="5844983"/>
              <a:ext cx="1003449" cy="1013015"/>
            </a:xfrm>
            <a:custGeom>
              <a:avLst/>
              <a:gdLst>
                <a:gd name="connsiteX0" fmla="*/ 0 w 1003449"/>
                <a:gd name="connsiteY0" fmla="*/ 0 h 1013015"/>
                <a:gd name="connsiteX1" fmla="*/ 1003449 w 1003449"/>
                <a:gd name="connsiteY1" fmla="*/ 0 h 1013015"/>
                <a:gd name="connsiteX2" fmla="*/ 998306 w 1003449"/>
                <a:gd name="connsiteY2" fmla="*/ 100639 h 1013015"/>
                <a:gd name="connsiteX3" fmla="*/ 90663 w 1003449"/>
                <a:gd name="connsiteY3" fmla="*/ 1008380 h 1013015"/>
                <a:gd name="connsiteX4" fmla="*/ 0 w 1003449"/>
                <a:gd name="connsiteY4" fmla="*/ 1013015 h 10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449" h="1013015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Image 2">
              <a:extLst>
                <a:ext uri="{FF2B5EF4-FFF2-40B4-BE49-F238E27FC236}">
                  <a16:creationId xmlns:a16="http://schemas.microsoft.com/office/drawing/2014/main" id="{666AD1A4-36DE-12F3-BB78-BA678A595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3402193" y="5492845"/>
              <a:ext cx="775021" cy="775021"/>
            </a:xfrm>
            <a:custGeom>
              <a:avLst/>
              <a:gdLst>
                <a:gd name="connsiteX0" fmla="*/ 387511 w 775021"/>
                <a:gd name="connsiteY0" fmla="*/ 775021 h 775021"/>
                <a:gd name="connsiteX1" fmla="*/ 775021 w 775021"/>
                <a:gd name="connsiteY1" fmla="*/ 387511 h 775021"/>
                <a:gd name="connsiteX2" fmla="*/ 387511 w 775021"/>
                <a:gd name="connsiteY2" fmla="*/ 0 h 775021"/>
                <a:gd name="connsiteX3" fmla="*/ 0 w 775021"/>
                <a:gd name="connsiteY3" fmla="*/ 387511 h 775021"/>
                <a:gd name="connsiteX4" fmla="*/ 387511 w 775021"/>
                <a:gd name="connsiteY4" fmla="*/ 775021 h 77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5021" h="775021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 w="38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9071EEC-EAD1-8B22-009A-68E74589A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28259CF0-6BC5-3693-6F49-C4489C07C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9454" y="-2546"/>
            <a:ext cx="3202546" cy="3441072"/>
          </a:xfrm>
          <a:custGeom>
            <a:avLst/>
            <a:gdLst>
              <a:gd name="connsiteX0" fmla="*/ 3202546 w 3202546"/>
              <a:gd name="connsiteY0" fmla="*/ 0 h 3441072"/>
              <a:gd name="connsiteX1" fmla="*/ 3202546 w 3202546"/>
              <a:gd name="connsiteY1" fmla="*/ 3441072 h 3441072"/>
              <a:gd name="connsiteX2" fmla="*/ 0 w 3202546"/>
              <a:gd name="connsiteY2" fmla="*/ 3441072 h 3441072"/>
              <a:gd name="connsiteX3" fmla="*/ 3082686 w 3202546"/>
              <a:gd name="connsiteY3" fmla="*/ 6086 h 344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2546" h="3441072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665DA82-D253-8EC5-5DFB-F0266ED9F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5331514"/>
            <a:ext cx="2148416" cy="1526486"/>
          </a:xfrm>
          <a:custGeom>
            <a:avLst/>
            <a:gdLst>
              <a:gd name="connsiteX0" fmla="*/ 0 w 2148416"/>
              <a:gd name="connsiteY0" fmla="*/ 1526486 h 1526486"/>
              <a:gd name="connsiteX1" fmla="*/ 2098930 w 2148416"/>
              <a:gd name="connsiteY1" fmla="*/ 135201 h 1526486"/>
              <a:gd name="connsiteX2" fmla="*/ 2148416 w 2148416"/>
              <a:gd name="connsiteY2" fmla="*/ 0 h 1526486"/>
              <a:gd name="connsiteX3" fmla="*/ 0 w 2148416"/>
              <a:gd name="connsiteY3" fmla="*/ 0 h 152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8416" h="1526486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 w="50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E76518D4-6149-BA03-3BE5-6A13A792C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0428" y="6470488"/>
            <a:ext cx="775021" cy="387513"/>
          </a:xfrm>
          <a:custGeom>
            <a:avLst/>
            <a:gdLst>
              <a:gd name="connsiteX0" fmla="*/ 387511 w 775021"/>
              <a:gd name="connsiteY0" fmla="*/ 0 h 387513"/>
              <a:gd name="connsiteX1" fmla="*/ 775021 w 775021"/>
              <a:gd name="connsiteY1" fmla="*/ 387511 h 387513"/>
              <a:gd name="connsiteX2" fmla="*/ 775021 w 775021"/>
              <a:gd name="connsiteY2" fmla="*/ 387513 h 387513"/>
              <a:gd name="connsiteX3" fmla="*/ 1 w 775021"/>
              <a:gd name="connsiteY3" fmla="*/ 387513 h 387513"/>
              <a:gd name="connsiteX4" fmla="*/ 0 w 775021"/>
              <a:gd name="connsiteY4" fmla="*/ 387511 h 387513"/>
              <a:gd name="connsiteX5" fmla="*/ 387511 w 775021"/>
              <a:gd name="connsiteY5" fmla="*/ 0 h 38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21" h="387513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</p:spPr>
        <p:txBody>
          <a:bodyPr tIns="0" bIns="0">
            <a:noAutofit/>
          </a:bodyPr>
          <a:lstStyle>
            <a:lvl1pPr algn="l">
              <a:lnSpc>
                <a:spcPct val="100000"/>
              </a:lnSpc>
              <a:defRPr sz="3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8F56A7F-403C-059D-4B58-A8D59888A15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4400" y="2331791"/>
            <a:ext cx="6903076" cy="3721817"/>
          </a:xfrm>
        </p:spPr>
        <p:txBody>
          <a:bodyPr t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00000"/>
              </a:lnSpc>
              <a:spcBef>
                <a:spcPts val="0"/>
              </a:spcBef>
              <a:defRPr sz="2400"/>
            </a:lvl2pPr>
            <a:lvl3pPr marL="685800">
              <a:lnSpc>
                <a:spcPct val="100000"/>
              </a:lnSpc>
              <a:spcBef>
                <a:spcPts val="0"/>
              </a:spcBef>
              <a:defRPr sz="24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723BF40-731C-2A5B-FC2F-B59DEF431C6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89454" y="3405189"/>
            <a:ext cx="3202546" cy="3452811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2">
            <a:extLst>
              <a:ext uri="{FF2B5EF4-FFF2-40B4-BE49-F238E27FC236}">
                <a16:creationId xmlns:a16="http://schemas.microsoft.com/office/drawing/2014/main" id="{3ACD3A33-D8A4-7058-9798-30967E3EF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>
            <a:lvl1pPr>
              <a:defRPr sz="1600"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1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80" r:id="rId3"/>
    <p:sldLayoutId id="2147483653" r:id="rId4"/>
    <p:sldLayoutId id="2147483668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1" r:id="rId11"/>
    <p:sldLayoutId id="2147483692" r:id="rId12"/>
    <p:sldLayoutId id="2147483676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38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FF65-A536-F639-8591-ED024C2233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9790" y="810227"/>
            <a:ext cx="6392421" cy="3831221"/>
          </a:xfrm>
        </p:spPr>
        <p:txBody>
          <a:bodyPr anchor="ctr"/>
          <a:lstStyle/>
          <a:p>
            <a:r>
              <a:rPr lang="en-US" dirty="0"/>
              <a:t>BAB 6 PENYELESAIAN KURVA INTERPOLASI</a:t>
            </a:r>
            <a:br>
              <a:rPr lang="en-US" dirty="0"/>
            </a:br>
            <a:br>
              <a:rPr lang="en-US" dirty="0"/>
            </a:br>
            <a:r>
              <a:rPr lang="en-US" sz="1600" b="0" dirty="0"/>
              <a:t>Oleh: ILHAM SAIFUDIN, </a:t>
            </a:r>
            <a:r>
              <a:rPr lang="en-US" sz="1600" b="0" dirty="0" err="1"/>
              <a:t>S.Pd</a:t>
            </a:r>
            <a:r>
              <a:rPr lang="en-US" sz="1600" b="0" dirty="0"/>
              <a:t>., m.si.</a:t>
            </a:r>
          </a:p>
        </p:txBody>
      </p:sp>
    </p:spTree>
    <p:extLst>
      <p:ext uri="{BB962C8B-B14F-4D97-AF65-F5344CB8AC3E}">
        <p14:creationId xmlns:p14="http://schemas.microsoft.com/office/powerpoint/2010/main" val="220243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079" y="379561"/>
            <a:ext cx="11093570" cy="1309435"/>
          </a:xfrm>
        </p:spPr>
        <p:txBody>
          <a:bodyPr/>
          <a:lstStyle/>
          <a:p>
            <a:r>
              <a:rPr lang="en-US" dirty="0"/>
              <a:t>APA ITU </a:t>
            </a:r>
            <a:r>
              <a:rPr lang="en-US" dirty="0" err="1"/>
              <a:t>Interpolasi</a:t>
            </a:r>
            <a:r>
              <a:rPr lang="en-US" dirty="0"/>
              <a:t>??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78" y="2100720"/>
            <a:ext cx="11231593" cy="4213816"/>
          </a:xfrm>
        </p:spPr>
        <p:txBody>
          <a:bodyPr/>
          <a:lstStyle/>
          <a:p>
            <a:r>
              <a:rPr lang="en-US" dirty="0" err="1"/>
              <a:t>Interpolasi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variable yang </a:t>
            </a:r>
            <a:r>
              <a:rPr lang="en-US" dirty="0" err="1"/>
              <a:t>hilang</a:t>
            </a:r>
            <a:r>
              <a:rPr lang="en-US" dirty="0"/>
              <a:t> di </a:t>
            </a:r>
            <a:r>
              <a:rPr lang="en-US" dirty="0" err="1"/>
              <a:t>antara</a:t>
            </a:r>
            <a:r>
              <a:rPr lang="en-US" dirty="0"/>
              <a:t> dua data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nilainya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21072-4A77-DB4D-DF41-58EADB7D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57274"/>
            <a:ext cx="6583680" cy="1531357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22962-3C7F-E480-5C35-7F4860A09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34640"/>
            <a:ext cx="6583680" cy="320734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Interpolasi</a:t>
            </a:r>
            <a:r>
              <a:rPr lang="en-US" dirty="0"/>
              <a:t> Linear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Interpolasi</a:t>
            </a:r>
            <a:r>
              <a:rPr lang="en-US" dirty="0"/>
              <a:t> </a:t>
            </a:r>
            <a:r>
              <a:rPr lang="en-US" dirty="0" err="1"/>
              <a:t>Kuadrat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Interpolasi</a:t>
            </a:r>
            <a:r>
              <a:rPr lang="en-US" dirty="0"/>
              <a:t> </a:t>
            </a:r>
            <a:r>
              <a:rPr lang="en-US" dirty="0" err="1"/>
              <a:t>Polinomial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5CFA2-4E67-F157-5FFD-A246307D4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1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935" y="63109"/>
            <a:ext cx="7965461" cy="994164"/>
          </a:xfrm>
        </p:spPr>
        <p:txBody>
          <a:bodyPr/>
          <a:lstStyle/>
          <a:p>
            <a:r>
              <a:rPr lang="en-US" dirty="0" err="1"/>
              <a:t>Interpolasi</a:t>
            </a:r>
            <a:r>
              <a:rPr lang="en-US" dirty="0"/>
              <a:t> linear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111C33-898C-4414-4665-5136EB6FC12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2666936" y="1382939"/>
                <a:ext cx="7965460" cy="3497698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err="1"/>
                  <a:t>Interpolasi</a:t>
                </a:r>
                <a:r>
                  <a:rPr lang="en-US" sz="2800" dirty="0"/>
                  <a:t> linear </a:t>
                </a:r>
                <a:r>
                  <a:rPr lang="en-US" sz="2800" dirty="0" err="1"/>
                  <a:t>merupakan</a:t>
                </a:r>
                <a:r>
                  <a:rPr lang="en-US" sz="2800" dirty="0"/>
                  <a:t> polynomial </a:t>
                </a:r>
                <a:r>
                  <a:rPr lang="en-US" sz="2800" dirty="0" err="1"/>
                  <a:t>tingkat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pertama</a:t>
                </a:r>
                <a:r>
                  <a:rPr lang="en-US" sz="2800" dirty="0"/>
                  <a:t> dan </a:t>
                </a:r>
                <a:r>
                  <a:rPr lang="en-US" sz="2800" dirty="0" err="1"/>
                  <a:t>melalui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suatu</a:t>
                </a:r>
                <a:r>
                  <a:rPr lang="en-US" sz="2800" dirty="0"/>
                  <a:t> garis </a:t>
                </a:r>
                <a:r>
                  <a:rPr lang="en-US" sz="2800" dirty="0" err="1"/>
                  <a:t>lurus</a:t>
                </a:r>
                <a:r>
                  <a:rPr lang="en-US" sz="2800" dirty="0"/>
                  <a:t> pada </a:t>
                </a:r>
                <a:r>
                  <a:rPr lang="en-US" sz="2800" dirty="0" err="1"/>
                  <a:t>setiap</a:t>
                </a:r>
                <a:r>
                  <a:rPr lang="en-US" sz="2800" dirty="0"/>
                  <a:t> dua </a:t>
                </a:r>
                <a:r>
                  <a:rPr lang="en-US" sz="2800" dirty="0" err="1"/>
                  <a:t>titik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berurutan</a:t>
                </a:r>
                <a:endParaRPr lang="en-US" sz="2800" dirty="0"/>
              </a:p>
              <a:p>
                <a:r>
                  <a:rPr lang="en-US" sz="2800" dirty="0" err="1"/>
                  <a:t>Rumus</a:t>
                </a:r>
                <a:r>
                  <a:rPr lang="en-US" sz="2800" dirty="0"/>
                  <a:t> </a:t>
                </a:r>
                <a:r>
                  <a:rPr lang="en-US" sz="2800" dirty="0" err="1"/>
                  <a:t>interpolasi</a:t>
                </a:r>
                <a:r>
                  <a:rPr lang="en-US" sz="2800" dirty="0"/>
                  <a:t> linear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ID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D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D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ID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D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D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D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ID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8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ID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D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D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ID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ID" sz="28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ID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D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D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D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ID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ID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D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ID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D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D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111C33-898C-4414-4665-5136EB6FC1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666936" y="1382939"/>
                <a:ext cx="7965460" cy="3497698"/>
              </a:xfrm>
              <a:blipFill>
                <a:blip r:embed="rId3"/>
                <a:stretch>
                  <a:fillRect l="-1377" t="-3136" r="-53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A34A6-22BC-27A4-2C79-EE98A4943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7" y="457199"/>
            <a:ext cx="7796464" cy="1222385"/>
          </a:xfrm>
        </p:spPr>
        <p:txBody>
          <a:bodyPr/>
          <a:lstStyle/>
          <a:p>
            <a:r>
              <a:rPr lang="en-US" dirty="0" err="1"/>
              <a:t>Interpolasi</a:t>
            </a:r>
            <a:r>
              <a:rPr lang="en-US" dirty="0"/>
              <a:t> </a:t>
            </a:r>
            <a:r>
              <a:rPr lang="en-US" dirty="0" err="1"/>
              <a:t>kuadrat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67C004-8B72-C872-98FB-00A2A584D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8475" y="457199"/>
            <a:ext cx="987552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Content Placeholder 4">
                <a:extLst>
                  <a:ext uri="{FF2B5EF4-FFF2-40B4-BE49-F238E27FC236}">
                    <a16:creationId xmlns:a16="http://schemas.microsoft.com/office/drawing/2014/main" id="{AEF9954A-E263-8A7E-58B1-4D03F7D1BD9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914400" y="1975224"/>
                <a:ext cx="7765991" cy="3720337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Interpolasi </a:t>
                </a:r>
                <a:r>
                  <a:rPr lang="en-US" sz="2800" dirty="0" err="1"/>
                  <a:t>jenis</a:t>
                </a:r>
                <a:r>
                  <a:rPr lang="en-US" sz="2800" dirty="0"/>
                  <a:t> </a:t>
                </a:r>
                <a:r>
                  <a:rPr lang="en-US" sz="2800" dirty="0" err="1"/>
                  <a:t>ini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menggunakan</a:t>
                </a:r>
                <a:r>
                  <a:rPr lang="en-US" sz="2800" dirty="0"/>
                  <a:t> polynomial </a:t>
                </a:r>
                <a:r>
                  <a:rPr lang="en-US" sz="2800" dirty="0" err="1"/>
                  <a:t>derajat</a:t>
                </a:r>
                <a:r>
                  <a:rPr lang="en-US" sz="2800" dirty="0"/>
                  <a:t> dua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 err="1"/>
                  <a:t>Rumus</a:t>
                </a:r>
                <a:r>
                  <a:rPr lang="en-US" sz="2800" dirty="0"/>
                  <a:t> </a:t>
                </a:r>
                <a:r>
                  <a:rPr lang="en-US" sz="2800" dirty="0" err="1"/>
                  <a:t>intepolasi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kuadrat</a:t>
                </a:r>
                <a:endParaRPr lang="en-US" sz="28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ID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ID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D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D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ID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D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D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ID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ID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D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D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D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ID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ID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D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ID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D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D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D" sz="28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D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D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D" sz="28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D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D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D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D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D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D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6" name="Content Placeholder 4">
                <a:extLst>
                  <a:ext uri="{FF2B5EF4-FFF2-40B4-BE49-F238E27FC236}">
                    <a16:creationId xmlns:a16="http://schemas.microsoft.com/office/drawing/2014/main" id="{AEF9954A-E263-8A7E-58B1-4D03F7D1BD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914400" y="1975224"/>
                <a:ext cx="7765991" cy="3720337"/>
              </a:xfrm>
              <a:blipFill>
                <a:blip r:embed="rId3"/>
                <a:stretch>
                  <a:fillRect l="-1413" t="-2951" r="-15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595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55F2D4-C20E-BEBC-1CCF-4449B045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65393"/>
            <a:ext cx="10511626" cy="1091627"/>
          </a:xfrm>
        </p:spPr>
        <p:txBody>
          <a:bodyPr/>
          <a:lstStyle/>
          <a:p>
            <a:r>
              <a:rPr lang="en-US" dirty="0" err="1"/>
              <a:t>Interpolasi</a:t>
            </a:r>
            <a:r>
              <a:rPr lang="en-US" dirty="0"/>
              <a:t> </a:t>
            </a:r>
            <a:r>
              <a:rPr lang="en-US" dirty="0" err="1"/>
              <a:t>polinomial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7">
                <a:extLst>
                  <a:ext uri="{FF2B5EF4-FFF2-40B4-BE49-F238E27FC236}">
                    <a16:creationId xmlns:a16="http://schemas.microsoft.com/office/drawing/2014/main" id="{749C7CD1-A9AA-49E3-6734-AD9546F2DF5B}"/>
                  </a:ext>
                </a:extLst>
              </p:cNvPr>
              <p:cNvSpPr>
                <a:spLocks noGrp="1"/>
              </p:cNvSpPr>
              <p:nvPr>
                <p:ph sz="half" idx="15"/>
              </p:nvPr>
            </p:nvSpPr>
            <p:spPr>
              <a:xfrm>
                <a:off x="914399" y="2303463"/>
                <a:ext cx="8419381" cy="4143375"/>
              </a:xfrm>
            </p:spPr>
            <p:txBody>
              <a:bodyPr>
                <a:norm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err="1"/>
                  <a:t>Interpolasi</a:t>
                </a:r>
                <a:r>
                  <a:rPr lang="en-US" sz="2800" dirty="0"/>
                  <a:t> polynomial </a:t>
                </a:r>
                <a:r>
                  <a:rPr lang="en-US" sz="2800" dirty="0" err="1"/>
                  <a:t>merupakan</a:t>
                </a:r>
                <a:r>
                  <a:rPr lang="en-US" sz="2800" dirty="0"/>
                  <a:t> Teknik </a:t>
                </a:r>
                <a:r>
                  <a:rPr lang="en-US" sz="2800" dirty="0" err="1"/>
                  <a:t>interpolasi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dengan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mengasumsikan</a:t>
                </a:r>
                <a:r>
                  <a:rPr lang="en-US" sz="2800" dirty="0"/>
                  <a:t> data yang </a:t>
                </a:r>
                <a:r>
                  <a:rPr lang="en-US" sz="2800" dirty="0" err="1"/>
                  <a:t>dimiliki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mengikuti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pola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berderajat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satu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maupun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derajat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tinggi</a:t>
                </a:r>
                <a:endParaRPr lang="en-US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 err="1"/>
                  <a:t>Rumus</a:t>
                </a:r>
                <a:r>
                  <a:rPr lang="en-US" sz="2800" dirty="0"/>
                  <a:t> </a:t>
                </a:r>
                <a:r>
                  <a:rPr lang="en-US" sz="2800" dirty="0" err="1"/>
                  <a:t>interpolasi</a:t>
                </a:r>
                <a:r>
                  <a:rPr lang="en-US" sz="2800" dirty="0"/>
                  <a:t> polynomial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D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D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D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D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ID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D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D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D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D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D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D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ID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D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D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D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D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D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ID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D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D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ID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D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D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" name="Content Placeholder 7">
                <a:extLst>
                  <a:ext uri="{FF2B5EF4-FFF2-40B4-BE49-F238E27FC236}">
                    <a16:creationId xmlns:a16="http://schemas.microsoft.com/office/drawing/2014/main" id="{749C7CD1-A9AA-49E3-6734-AD9546F2DF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5"/>
              </p:nvPr>
            </p:nvSpPr>
            <p:spPr>
              <a:xfrm>
                <a:off x="914399" y="2303463"/>
                <a:ext cx="8419381" cy="4143375"/>
              </a:xfrm>
              <a:blipFill>
                <a:blip r:embed="rId3"/>
                <a:stretch>
                  <a:fillRect l="-1303" t="-264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CE1B8-1C92-D6D2-444B-652DB90E86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358437" y="457199"/>
            <a:ext cx="1067589" cy="471489"/>
          </a:xfrm>
        </p:spPr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19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D22C5-0C9E-B582-A8FE-B45E70A0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1" y="849782"/>
            <a:ext cx="5715000" cy="2727709"/>
          </a:xfrm>
        </p:spPr>
        <p:txBody>
          <a:bodyPr/>
          <a:lstStyle/>
          <a:p>
            <a:r>
              <a:rPr lang="en-US" dirty="0"/>
              <a:t>Thank </a:t>
            </a:r>
            <a:br>
              <a:rPr lang="en-US" dirty="0"/>
            </a:br>
            <a:r>
              <a:rPr lang="en-US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97317304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SL_v14" id="{59749740-91A0-46B8-82A8-B436C7A8A142}" vid="{B3F8D047-377B-4FC8-B21C-47530C6DE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719FA4-954C-4FA8-82CB-206659C3B8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16DBB56F-4362-4386-A1A1-3DF8988966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48363-B267-4BAC-8655-100FBEC28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{64C1F768-AA46-4B0D-8161-5222B3F81CF6}tf78438558_win32</Template>
  <TotalTime>53</TotalTime>
  <Words>156</Words>
  <Application>Microsoft Office PowerPoint</Application>
  <PresentationFormat>Widescreen</PresentationFormat>
  <Paragraphs>24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Cambria Math</vt:lpstr>
      <vt:lpstr>Sabon Next LT</vt:lpstr>
      <vt:lpstr>Custom</vt:lpstr>
      <vt:lpstr>BAB 6 PENYELESAIAN KURVA INTERPOLASI  Oleh: ILHAM SAIFUDIN, S.Pd., m.si.</vt:lpstr>
      <vt:lpstr>APA ITU Interpolasi??</vt:lpstr>
      <vt:lpstr>CONTENTS</vt:lpstr>
      <vt:lpstr>Interpolasi linear</vt:lpstr>
      <vt:lpstr>Interpolasi kuadrat</vt:lpstr>
      <vt:lpstr>Interpolasi polinomial</vt:lpstr>
      <vt:lpstr>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Ilham Saifudin</dc:creator>
  <cp:lastModifiedBy>Ilham Saifudin</cp:lastModifiedBy>
  <cp:revision>10</cp:revision>
  <dcterms:created xsi:type="dcterms:W3CDTF">2024-08-06T07:16:15Z</dcterms:created>
  <dcterms:modified xsi:type="dcterms:W3CDTF">2024-08-06T08:09:49Z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