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90" r:id="rId3"/>
    <p:sldMasterId id="2147483673" r:id="rId4"/>
  </p:sldMasterIdLst>
  <p:notesMasterIdLst>
    <p:notesMasterId r:id="rId14"/>
  </p:notesMasterIdLst>
  <p:sldIdLst>
    <p:sldId id="355" r:id="rId5"/>
    <p:sldId id="347" r:id="rId6"/>
    <p:sldId id="365" r:id="rId7"/>
    <p:sldId id="370" r:id="rId8"/>
    <p:sldId id="364" r:id="rId9"/>
    <p:sldId id="371" r:id="rId10"/>
    <p:sldId id="366" r:id="rId11"/>
    <p:sldId id="367" r:id="rId12"/>
    <p:sldId id="34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0BA"/>
    <a:srgbClr val="277BBF"/>
    <a:srgbClr val="134070"/>
    <a:srgbClr val="FEC012"/>
    <a:srgbClr val="B96D00"/>
    <a:srgbClr val="FDB7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3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2634E82-9DE3-4223-A15F-5A164AD987FB}"/>
              </a:ext>
            </a:extLst>
          </p:cNvPr>
          <p:cNvSpPr/>
          <p:nvPr userDrawn="1"/>
        </p:nvSpPr>
        <p:spPr>
          <a:xfrm>
            <a:off x="502468" y="884977"/>
            <a:ext cx="11187065" cy="50880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9FAEA46E-E59A-4542-8B95-8481B55D17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1108" y="1155269"/>
            <a:ext cx="3188298" cy="45474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E7E1C366-622C-4258-9753-26AABF54CF12}"/>
              </a:ext>
            </a:extLst>
          </p:cNvPr>
          <p:cNvSpPr/>
          <p:nvPr userDrawn="1"/>
        </p:nvSpPr>
        <p:spPr>
          <a:xfrm>
            <a:off x="6842775" y="1777038"/>
            <a:ext cx="4572000" cy="3200400"/>
          </a:xfrm>
          <a:prstGeom prst="frame">
            <a:avLst>
              <a:gd name="adj1" fmla="val 2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xmlns="" id="{E37D4E8D-7F93-45C0-8383-A68159D02D5D}"/>
              </a:ext>
            </a:extLst>
          </p:cNvPr>
          <p:cNvSpPr/>
          <p:nvPr userDrawn="1"/>
        </p:nvSpPr>
        <p:spPr>
          <a:xfrm>
            <a:off x="777225" y="1757238"/>
            <a:ext cx="4572000" cy="3200400"/>
          </a:xfrm>
          <a:prstGeom prst="frame">
            <a:avLst>
              <a:gd name="adj1" fmla="val 2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그림 개체 틀 6">
            <a:extLst>
              <a:ext uri="{FF2B5EF4-FFF2-40B4-BE49-F238E27FC236}">
                <a16:creationId xmlns:a16="http://schemas.microsoft.com/office/drawing/2014/main" xmlns="" id="{07AAD900-5C8A-46EE-8F3F-276E7A823B5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95958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5" name="그림 개체 틀 6">
            <a:extLst>
              <a:ext uri="{FF2B5EF4-FFF2-40B4-BE49-F238E27FC236}">
                <a16:creationId xmlns:a16="http://schemas.microsoft.com/office/drawing/2014/main" xmlns="" id="{3D697A47-3CD1-4E96-9516-FDE670F563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24043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0E0CAB57-9982-4553-B1D9-4D6CC85D7E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436E6B0-0030-4C24-AF1C-09B7BB3C4770}"/>
              </a:ext>
            </a:extLst>
          </p:cNvPr>
          <p:cNvSpPr/>
          <p:nvPr userDrawn="1"/>
        </p:nvSpPr>
        <p:spPr>
          <a:xfrm>
            <a:off x="0" y="474066"/>
            <a:ext cx="11704301" cy="59098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xmlns="" id="{418006F3-E488-44A0-A59A-E1D3B860060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23314" cy="6858000"/>
          </a:xfrm>
          <a:custGeom>
            <a:avLst/>
            <a:gdLst>
              <a:gd name="connsiteX0" fmla="*/ 0 w 6923314"/>
              <a:gd name="connsiteY0" fmla="*/ 0 h 6858000"/>
              <a:gd name="connsiteX1" fmla="*/ 5208814 w 6923314"/>
              <a:gd name="connsiteY1" fmla="*/ 0 h 6858000"/>
              <a:gd name="connsiteX2" fmla="*/ 6923314 w 6923314"/>
              <a:gd name="connsiteY2" fmla="*/ 6858000 h 6858000"/>
              <a:gd name="connsiteX3" fmla="*/ 1305197 w 6923314"/>
              <a:gd name="connsiteY3" fmla="*/ 6858000 h 6858000"/>
              <a:gd name="connsiteX4" fmla="*/ 0 w 6923314"/>
              <a:gd name="connsiteY4" fmla="*/ 16372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0" y="0"/>
                </a:moveTo>
                <a:lnTo>
                  <a:pt x="5208814" y="0"/>
                </a:lnTo>
                <a:lnTo>
                  <a:pt x="6923314" y="6858000"/>
                </a:lnTo>
                <a:lnTo>
                  <a:pt x="1305197" y="6858000"/>
                </a:lnTo>
                <a:lnTo>
                  <a:pt x="0" y="16372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4388469D-CBAC-4278-96C5-9EBCCAF5DD50}"/>
              </a:ext>
            </a:extLst>
          </p:cNvPr>
          <p:cNvSpPr/>
          <p:nvPr userDrawn="1"/>
        </p:nvSpPr>
        <p:spPr>
          <a:xfrm>
            <a:off x="6096000" y="837246"/>
            <a:ext cx="6096000" cy="25917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4DE17AA3-92FD-4003-9A41-EC77EF819880}"/>
              </a:ext>
            </a:extLst>
          </p:cNvPr>
          <p:cNvGrpSpPr/>
          <p:nvPr userDrawn="1"/>
        </p:nvGrpSpPr>
        <p:grpSpPr>
          <a:xfrm>
            <a:off x="1058291" y="3689597"/>
            <a:ext cx="2892793" cy="3168403"/>
            <a:chOff x="1058291" y="3689597"/>
            <a:chExt cx="2892793" cy="3168403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5AC033FD-1852-40D6-99E3-EAE0920A5C2F}"/>
                </a:ext>
              </a:extLst>
            </p:cNvPr>
            <p:cNvSpPr/>
            <p:nvPr userDrawn="1"/>
          </p:nvSpPr>
          <p:spPr>
            <a:xfrm>
              <a:off x="1062769" y="3689597"/>
              <a:ext cx="2885112" cy="3168403"/>
            </a:xfrm>
            <a:custGeom>
              <a:avLst/>
              <a:gdLst>
                <a:gd name="connsiteX0" fmla="*/ 380827 w 2885112"/>
                <a:gd name="connsiteY0" fmla="*/ 0 h 3168403"/>
                <a:gd name="connsiteX1" fmla="*/ 2504286 w 2885112"/>
                <a:gd name="connsiteY1" fmla="*/ 0 h 3168403"/>
                <a:gd name="connsiteX2" fmla="*/ 2885112 w 2885112"/>
                <a:gd name="connsiteY2" fmla="*/ 376422 h 3168403"/>
                <a:gd name="connsiteX3" fmla="*/ 2885112 w 2885112"/>
                <a:gd name="connsiteY3" fmla="*/ 3168403 h 3168403"/>
                <a:gd name="connsiteX4" fmla="*/ 0 w 2885112"/>
                <a:gd name="connsiteY4" fmla="*/ 3168403 h 3168403"/>
                <a:gd name="connsiteX5" fmla="*/ 0 w 2885112"/>
                <a:gd name="connsiteY5" fmla="*/ 376422 h 3168403"/>
                <a:gd name="connsiteX6" fmla="*/ 380827 w 2885112"/>
                <a:gd name="connsiteY6" fmla="*/ 0 h 3168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5112" h="3168403">
                  <a:moveTo>
                    <a:pt x="380827" y="0"/>
                  </a:moveTo>
                  <a:lnTo>
                    <a:pt x="2504286" y="0"/>
                  </a:lnTo>
                  <a:cubicBezTo>
                    <a:pt x="2714606" y="0"/>
                    <a:pt x="2885112" y="168534"/>
                    <a:pt x="2885112" y="376422"/>
                  </a:cubicBezTo>
                  <a:lnTo>
                    <a:pt x="2885112" y="3168403"/>
                  </a:lnTo>
                  <a:lnTo>
                    <a:pt x="0" y="3168403"/>
                  </a:lnTo>
                  <a:lnTo>
                    <a:pt x="0" y="376422"/>
                  </a:lnTo>
                  <a:cubicBezTo>
                    <a:pt x="57" y="168534"/>
                    <a:pt x="170506" y="0"/>
                    <a:pt x="380827" y="0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60E7AE36-51DF-4A4D-95F3-D16AA8913353}"/>
                </a:ext>
              </a:extLst>
            </p:cNvPr>
            <p:cNvSpPr/>
            <p:nvPr userDrawn="1"/>
          </p:nvSpPr>
          <p:spPr>
            <a:xfrm>
              <a:off x="1101424" y="3719878"/>
              <a:ext cx="2807801" cy="3138121"/>
            </a:xfrm>
            <a:custGeom>
              <a:avLst/>
              <a:gdLst>
                <a:gd name="connsiteX0" fmla="*/ 379798 w 2807801"/>
                <a:gd name="connsiteY0" fmla="*/ 0 h 3138121"/>
                <a:gd name="connsiteX1" fmla="*/ 2428003 w 2807801"/>
                <a:gd name="connsiteY1" fmla="*/ 0 h 3138121"/>
                <a:gd name="connsiteX2" fmla="*/ 2807801 w 2807801"/>
                <a:gd name="connsiteY2" fmla="*/ 376422 h 3138121"/>
                <a:gd name="connsiteX3" fmla="*/ 2807801 w 2807801"/>
                <a:gd name="connsiteY3" fmla="*/ 3138121 h 3138121"/>
                <a:gd name="connsiteX4" fmla="*/ 0 w 2807801"/>
                <a:gd name="connsiteY4" fmla="*/ 3138121 h 3138121"/>
                <a:gd name="connsiteX5" fmla="*/ 0 w 2807801"/>
                <a:gd name="connsiteY5" fmla="*/ 376422 h 3138121"/>
                <a:gd name="connsiteX6" fmla="*/ 379798 w 2807801"/>
                <a:gd name="connsiteY6" fmla="*/ 0 h 31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7801" h="3138121">
                  <a:moveTo>
                    <a:pt x="379798" y="0"/>
                  </a:moveTo>
                  <a:lnTo>
                    <a:pt x="2428003" y="0"/>
                  </a:lnTo>
                  <a:cubicBezTo>
                    <a:pt x="2637756" y="0"/>
                    <a:pt x="2807801" y="168533"/>
                    <a:pt x="2807801" y="376422"/>
                  </a:cubicBezTo>
                  <a:lnTo>
                    <a:pt x="2807801" y="3138121"/>
                  </a:lnTo>
                  <a:lnTo>
                    <a:pt x="0" y="3138121"/>
                  </a:lnTo>
                  <a:lnTo>
                    <a:pt x="0" y="376422"/>
                  </a:lnTo>
                  <a:cubicBezTo>
                    <a:pt x="0" y="168533"/>
                    <a:pt x="170045" y="0"/>
                    <a:pt x="379798" y="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:a16="http://schemas.microsoft.com/office/drawing/2014/main" xmlns="" id="{063AE936-DFE4-4DD0-A62C-1EAE232B97BD}"/>
                </a:ext>
              </a:extLst>
            </p:cNvPr>
            <p:cNvSpPr/>
            <p:nvPr/>
          </p:nvSpPr>
          <p:spPr>
            <a:xfrm>
              <a:off x="1058801" y="4510882"/>
              <a:ext cx="20187" cy="196716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">
              <a:extLst>
                <a:ext uri="{FF2B5EF4-FFF2-40B4-BE49-F238E27FC236}">
                  <a16:creationId xmlns:a16="http://schemas.microsoft.com/office/drawing/2014/main" xmlns="" id="{88C0DAA8-A60D-4797-A50D-3B59489A8922}"/>
                </a:ext>
              </a:extLst>
            </p:cNvPr>
            <p:cNvSpPr/>
            <p:nvPr/>
          </p:nvSpPr>
          <p:spPr>
            <a:xfrm>
              <a:off x="1058801" y="4932953"/>
              <a:ext cx="28182" cy="39235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2">
              <a:extLst>
                <a:ext uri="{FF2B5EF4-FFF2-40B4-BE49-F238E27FC236}">
                  <a16:creationId xmlns:a16="http://schemas.microsoft.com/office/drawing/2014/main" xmlns="" id="{9E936F18-65C6-44D9-8BE4-E13C62005A59}"/>
                </a:ext>
              </a:extLst>
            </p:cNvPr>
            <p:cNvSpPr/>
            <p:nvPr/>
          </p:nvSpPr>
          <p:spPr>
            <a:xfrm>
              <a:off x="1058858" y="4961137"/>
              <a:ext cx="15935" cy="32856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2">
              <a:extLst>
                <a:ext uri="{FF2B5EF4-FFF2-40B4-BE49-F238E27FC236}">
                  <a16:creationId xmlns:a16="http://schemas.microsoft.com/office/drawing/2014/main" xmlns="" id="{CDE1CBFD-B36F-4476-AD66-FE5689C99FEA}"/>
                </a:ext>
              </a:extLst>
            </p:cNvPr>
            <p:cNvSpPr/>
            <p:nvPr/>
          </p:nvSpPr>
          <p:spPr>
            <a:xfrm>
              <a:off x="1058291" y="5456869"/>
              <a:ext cx="28182" cy="39235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xmlns="" id="{54A97323-642E-4873-8ECB-8C82C47BBCE7}"/>
                </a:ext>
              </a:extLst>
            </p:cNvPr>
            <p:cNvSpPr/>
            <p:nvPr/>
          </p:nvSpPr>
          <p:spPr>
            <a:xfrm>
              <a:off x="1058291" y="5485053"/>
              <a:ext cx="15935" cy="32856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">
              <a:extLst>
                <a:ext uri="{FF2B5EF4-FFF2-40B4-BE49-F238E27FC236}">
                  <a16:creationId xmlns:a16="http://schemas.microsoft.com/office/drawing/2014/main" xmlns="" id="{E6FC4392-B579-420D-977D-05F6BAF6A444}"/>
                </a:ext>
              </a:extLst>
            </p:cNvPr>
            <p:cNvSpPr/>
            <p:nvPr/>
          </p:nvSpPr>
          <p:spPr>
            <a:xfrm>
              <a:off x="3922902" y="5064570"/>
              <a:ext cx="28182" cy="63500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0" name="Graphic 2">
              <a:extLst>
                <a:ext uri="{FF2B5EF4-FFF2-40B4-BE49-F238E27FC236}">
                  <a16:creationId xmlns:a16="http://schemas.microsoft.com/office/drawing/2014/main" xmlns="" id="{213C0B4A-1837-4C1B-8D1B-BC1615210485}"/>
                </a:ext>
              </a:extLst>
            </p:cNvPr>
            <p:cNvSpPr/>
            <p:nvPr/>
          </p:nvSpPr>
          <p:spPr>
            <a:xfrm>
              <a:off x="3935149" y="5110218"/>
              <a:ext cx="15935" cy="531742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1" name="Graphic 2">
              <a:extLst>
                <a:ext uri="{FF2B5EF4-FFF2-40B4-BE49-F238E27FC236}">
                  <a16:creationId xmlns:a16="http://schemas.microsoft.com/office/drawing/2014/main" xmlns="" id="{DFD69AD1-88C6-4D8A-BB4E-CE2C94AF1EBC}"/>
                </a:ext>
              </a:extLst>
            </p:cNvPr>
            <p:cNvSpPr/>
            <p:nvPr/>
          </p:nvSpPr>
          <p:spPr>
            <a:xfrm>
              <a:off x="3928288" y="6392988"/>
              <a:ext cx="22796" cy="43517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2">
              <a:extLst>
                <a:ext uri="{FF2B5EF4-FFF2-40B4-BE49-F238E27FC236}">
                  <a16:creationId xmlns:a16="http://schemas.microsoft.com/office/drawing/2014/main" xmlns="" id="{4747B958-0380-4C5F-8DEC-8D7F6B25907D}"/>
                </a:ext>
              </a:extLst>
            </p:cNvPr>
            <p:cNvSpPr/>
            <p:nvPr/>
          </p:nvSpPr>
          <p:spPr>
            <a:xfrm>
              <a:off x="3938156" y="6424233"/>
              <a:ext cx="12928" cy="36439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69006DBA-4DAA-453A-A2AC-FF4A9322F5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78879" y="3808481"/>
              <a:ext cx="134198" cy="13419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23506713-2F55-452F-ABB6-47225E2D89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7267" y="3816868"/>
              <a:ext cx="117423" cy="117423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5175F06E-27A9-46A4-B02C-A49E59D17DC3}"/>
                </a:ext>
              </a:extLst>
            </p:cNvPr>
            <p:cNvSpPr/>
            <p:nvPr/>
          </p:nvSpPr>
          <p:spPr>
            <a:xfrm>
              <a:off x="3016958" y="3846560"/>
              <a:ext cx="58040" cy="5804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E28FA69B-57D7-4705-A140-F90E5220C72E}"/>
                </a:ext>
              </a:extLst>
            </p:cNvPr>
            <p:cNvSpPr/>
            <p:nvPr/>
          </p:nvSpPr>
          <p:spPr>
            <a:xfrm>
              <a:off x="3030585" y="3860187"/>
              <a:ext cx="30788" cy="30788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Graphic 2">
              <a:extLst>
                <a:ext uri="{FF2B5EF4-FFF2-40B4-BE49-F238E27FC236}">
                  <a16:creationId xmlns:a16="http://schemas.microsoft.com/office/drawing/2014/main" xmlns="" id="{80E59088-2E8C-41FA-BAB8-F9EEF100122A}"/>
                </a:ext>
              </a:extLst>
            </p:cNvPr>
            <p:cNvSpPr/>
            <p:nvPr userDrawn="1"/>
          </p:nvSpPr>
          <p:spPr>
            <a:xfrm flipH="1">
              <a:off x="1060804" y="4534334"/>
              <a:ext cx="10717" cy="149811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5066A938-5524-4BC2-9E71-604DA7247A54}"/>
              </a:ext>
            </a:extLst>
          </p:cNvPr>
          <p:cNvGrpSpPr/>
          <p:nvPr userDrawn="1"/>
        </p:nvGrpSpPr>
        <p:grpSpPr>
          <a:xfrm>
            <a:off x="8332411" y="0"/>
            <a:ext cx="2885112" cy="2622090"/>
            <a:chOff x="833153" y="6858000"/>
            <a:chExt cx="2885112" cy="2622090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5974D21A-C01F-4B09-AA57-1A00734860AA}"/>
                </a:ext>
              </a:extLst>
            </p:cNvPr>
            <p:cNvSpPr/>
            <p:nvPr/>
          </p:nvSpPr>
          <p:spPr>
            <a:xfrm>
              <a:off x="833153" y="6858000"/>
              <a:ext cx="2885112" cy="2622090"/>
            </a:xfrm>
            <a:custGeom>
              <a:avLst/>
              <a:gdLst>
                <a:gd name="connsiteX0" fmla="*/ 0 w 2885112"/>
                <a:gd name="connsiteY0" fmla="*/ 0 h 2622090"/>
                <a:gd name="connsiteX1" fmla="*/ 2885112 w 2885112"/>
                <a:gd name="connsiteY1" fmla="*/ 0 h 2622090"/>
                <a:gd name="connsiteX2" fmla="*/ 2885112 w 2885112"/>
                <a:gd name="connsiteY2" fmla="*/ 2245726 h 2622090"/>
                <a:gd name="connsiteX3" fmla="*/ 2504286 w 2885112"/>
                <a:gd name="connsiteY3" fmla="*/ 2622090 h 2622090"/>
                <a:gd name="connsiteX4" fmla="*/ 380827 w 2885112"/>
                <a:gd name="connsiteY4" fmla="*/ 2622090 h 2622090"/>
                <a:gd name="connsiteX5" fmla="*/ 0 w 2885112"/>
                <a:gd name="connsiteY5" fmla="*/ 2245668 h 262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5112" h="2622090">
                  <a:moveTo>
                    <a:pt x="0" y="0"/>
                  </a:moveTo>
                  <a:lnTo>
                    <a:pt x="2885112" y="0"/>
                  </a:lnTo>
                  <a:lnTo>
                    <a:pt x="2885112" y="2245726"/>
                  </a:lnTo>
                  <a:cubicBezTo>
                    <a:pt x="2885055" y="2453556"/>
                    <a:pt x="2714549" y="2622090"/>
                    <a:pt x="2504286" y="2622090"/>
                  </a:cubicBezTo>
                  <a:lnTo>
                    <a:pt x="380827" y="2622090"/>
                  </a:lnTo>
                  <a:cubicBezTo>
                    <a:pt x="170506" y="2622090"/>
                    <a:pt x="0" y="2453556"/>
                    <a:pt x="0" y="2245668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1E48AAE3-B835-49A5-9A47-DE6EBCD7733E}"/>
                </a:ext>
              </a:extLst>
            </p:cNvPr>
            <p:cNvSpPr/>
            <p:nvPr/>
          </p:nvSpPr>
          <p:spPr>
            <a:xfrm>
              <a:off x="871808" y="6858000"/>
              <a:ext cx="2807801" cy="2591752"/>
            </a:xfrm>
            <a:custGeom>
              <a:avLst/>
              <a:gdLst>
                <a:gd name="connsiteX0" fmla="*/ 0 w 2807801"/>
                <a:gd name="connsiteY0" fmla="*/ 0 h 2591752"/>
                <a:gd name="connsiteX1" fmla="*/ 2807801 w 2807801"/>
                <a:gd name="connsiteY1" fmla="*/ 0 h 2591752"/>
                <a:gd name="connsiteX2" fmla="*/ 2807801 w 2807801"/>
                <a:gd name="connsiteY2" fmla="*/ 2215388 h 2591752"/>
                <a:gd name="connsiteX3" fmla="*/ 2428061 w 2807801"/>
                <a:gd name="connsiteY3" fmla="*/ 2591752 h 2591752"/>
                <a:gd name="connsiteX4" fmla="*/ 379798 w 2807801"/>
                <a:gd name="connsiteY4" fmla="*/ 2591752 h 2591752"/>
                <a:gd name="connsiteX5" fmla="*/ 0 w 2807801"/>
                <a:gd name="connsiteY5" fmla="*/ 2215332 h 259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7801" h="2591752">
                  <a:moveTo>
                    <a:pt x="0" y="0"/>
                  </a:moveTo>
                  <a:lnTo>
                    <a:pt x="2807801" y="0"/>
                  </a:lnTo>
                  <a:lnTo>
                    <a:pt x="2807801" y="2215388"/>
                  </a:lnTo>
                  <a:cubicBezTo>
                    <a:pt x="2807801" y="2423218"/>
                    <a:pt x="2637756" y="2591752"/>
                    <a:pt x="2428061" y="2591752"/>
                  </a:cubicBezTo>
                  <a:lnTo>
                    <a:pt x="379798" y="2591752"/>
                  </a:lnTo>
                  <a:cubicBezTo>
                    <a:pt x="170045" y="2591752"/>
                    <a:pt x="0" y="2423218"/>
                    <a:pt x="0" y="2215332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67" name="Picture Placeholder 66">
            <a:extLst>
              <a:ext uri="{FF2B5EF4-FFF2-40B4-BE49-F238E27FC236}">
                <a16:creationId xmlns:a16="http://schemas.microsoft.com/office/drawing/2014/main" xmlns="" id="{28246CD8-4F7B-49F9-A0E7-A3D2C7826A5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438563" y="1"/>
            <a:ext cx="2672808" cy="2493421"/>
          </a:xfrm>
          <a:custGeom>
            <a:avLst/>
            <a:gdLst>
              <a:gd name="connsiteX0" fmla="*/ 0 w 2672808"/>
              <a:gd name="connsiteY0" fmla="*/ 0 h 2493421"/>
              <a:gd name="connsiteX1" fmla="*/ 2672808 w 2672808"/>
              <a:gd name="connsiteY1" fmla="*/ 0 h 2493421"/>
              <a:gd name="connsiteX2" fmla="*/ 2672808 w 2672808"/>
              <a:gd name="connsiteY2" fmla="*/ 2221227 h 2493421"/>
              <a:gd name="connsiteX3" fmla="*/ 2385313 w 2672808"/>
              <a:gd name="connsiteY3" fmla="*/ 2493421 h 2493421"/>
              <a:gd name="connsiteX4" fmla="*/ 287495 w 2672808"/>
              <a:gd name="connsiteY4" fmla="*/ 2493421 h 2493421"/>
              <a:gd name="connsiteX5" fmla="*/ 0 w 2672808"/>
              <a:gd name="connsiteY5" fmla="*/ 2221227 h 249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2808" h="2493421">
                <a:moveTo>
                  <a:pt x="0" y="0"/>
                </a:moveTo>
                <a:lnTo>
                  <a:pt x="2672808" y="0"/>
                </a:lnTo>
                <a:lnTo>
                  <a:pt x="2672808" y="2221227"/>
                </a:lnTo>
                <a:cubicBezTo>
                  <a:pt x="2672808" y="2371557"/>
                  <a:pt x="2544095" y="2493421"/>
                  <a:pt x="2385313" y="2493421"/>
                </a:cubicBezTo>
                <a:lnTo>
                  <a:pt x="287495" y="2493421"/>
                </a:lnTo>
                <a:cubicBezTo>
                  <a:pt x="128714" y="2493421"/>
                  <a:pt x="0" y="2371557"/>
                  <a:pt x="0" y="222122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8" name="Picture Placeholder 67">
            <a:extLst>
              <a:ext uri="{FF2B5EF4-FFF2-40B4-BE49-F238E27FC236}">
                <a16:creationId xmlns:a16="http://schemas.microsoft.com/office/drawing/2014/main" xmlns="" id="{A2ECC6F6-A4A0-4672-8659-27C1C16408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68921" y="3818265"/>
            <a:ext cx="2672808" cy="3039735"/>
          </a:xfrm>
          <a:custGeom>
            <a:avLst/>
            <a:gdLst>
              <a:gd name="connsiteX0" fmla="*/ 287495 w 2672808"/>
              <a:gd name="connsiteY0" fmla="*/ 0 h 3039735"/>
              <a:gd name="connsiteX1" fmla="*/ 542049 w 2672808"/>
              <a:gd name="connsiteY1" fmla="*/ 0 h 3039735"/>
              <a:gd name="connsiteX2" fmla="*/ 566725 w 2672808"/>
              <a:gd name="connsiteY2" fmla="*/ 23363 h 3039735"/>
              <a:gd name="connsiteX3" fmla="*/ 757670 w 2672808"/>
              <a:gd name="connsiteY3" fmla="*/ 204146 h 3039735"/>
              <a:gd name="connsiteX4" fmla="*/ 1903160 w 2672808"/>
              <a:gd name="connsiteY4" fmla="*/ 204146 h 3039735"/>
              <a:gd name="connsiteX5" fmla="*/ 2094105 w 2672808"/>
              <a:gd name="connsiteY5" fmla="*/ 23363 h 3039735"/>
              <a:gd name="connsiteX6" fmla="*/ 2118781 w 2672808"/>
              <a:gd name="connsiteY6" fmla="*/ 0 h 3039735"/>
              <a:gd name="connsiteX7" fmla="*/ 2385313 w 2672808"/>
              <a:gd name="connsiteY7" fmla="*/ 0 h 3039735"/>
              <a:gd name="connsiteX8" fmla="*/ 2672808 w 2672808"/>
              <a:gd name="connsiteY8" fmla="*/ 272193 h 3039735"/>
              <a:gd name="connsiteX9" fmla="*/ 2672808 w 2672808"/>
              <a:gd name="connsiteY9" fmla="*/ 3039735 h 3039735"/>
              <a:gd name="connsiteX10" fmla="*/ 0 w 2672808"/>
              <a:gd name="connsiteY10" fmla="*/ 3039735 h 3039735"/>
              <a:gd name="connsiteX11" fmla="*/ 0 w 2672808"/>
              <a:gd name="connsiteY11" fmla="*/ 272193 h 3039735"/>
              <a:gd name="connsiteX12" fmla="*/ 287495 w 2672808"/>
              <a:gd name="connsiteY12" fmla="*/ 0 h 303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72808" h="3039735">
                <a:moveTo>
                  <a:pt x="287495" y="0"/>
                </a:moveTo>
                <a:lnTo>
                  <a:pt x="542049" y="0"/>
                </a:lnTo>
                <a:cubicBezTo>
                  <a:pt x="555645" y="0"/>
                  <a:pt x="566725" y="10435"/>
                  <a:pt x="566725" y="23363"/>
                </a:cubicBezTo>
                <a:cubicBezTo>
                  <a:pt x="566725" y="123224"/>
                  <a:pt x="652255" y="204146"/>
                  <a:pt x="757670" y="204146"/>
                </a:cubicBezTo>
                <a:lnTo>
                  <a:pt x="1903160" y="204146"/>
                </a:lnTo>
                <a:cubicBezTo>
                  <a:pt x="2008635" y="204146"/>
                  <a:pt x="2094105" y="123168"/>
                  <a:pt x="2094105" y="23363"/>
                </a:cubicBezTo>
                <a:cubicBezTo>
                  <a:pt x="2094105" y="10491"/>
                  <a:pt x="2105125" y="0"/>
                  <a:pt x="2118781" y="0"/>
                </a:cubicBezTo>
                <a:lnTo>
                  <a:pt x="2385313" y="0"/>
                </a:lnTo>
                <a:cubicBezTo>
                  <a:pt x="2544095" y="0"/>
                  <a:pt x="2672808" y="121864"/>
                  <a:pt x="2672808" y="272193"/>
                </a:cubicBezTo>
                <a:lnTo>
                  <a:pt x="2672808" y="3039735"/>
                </a:lnTo>
                <a:lnTo>
                  <a:pt x="0" y="3039735"/>
                </a:lnTo>
                <a:lnTo>
                  <a:pt x="0" y="272193"/>
                </a:lnTo>
                <a:cubicBezTo>
                  <a:pt x="0" y="121864"/>
                  <a:pt x="128714" y="0"/>
                  <a:pt x="28749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DAE6C28-A080-4420-92C4-3AC673E4DAE1}"/>
              </a:ext>
            </a:extLst>
          </p:cNvPr>
          <p:cNvSpPr/>
          <p:nvPr userDrawn="1"/>
        </p:nvSpPr>
        <p:spPr>
          <a:xfrm>
            <a:off x="0" y="2253343"/>
            <a:ext cx="12192000" cy="2351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xmlns="" id="{DA6378AF-10CF-415A-9A2B-A4DF0CDD2A8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8571" y="1580606"/>
            <a:ext cx="9945150" cy="3696788"/>
          </a:xfrm>
          <a:custGeom>
            <a:avLst/>
            <a:gdLst>
              <a:gd name="connsiteX0" fmla="*/ 8797786 w 9945150"/>
              <a:gd name="connsiteY0" fmla="*/ 343988 h 3696788"/>
              <a:gd name="connsiteX1" fmla="*/ 9945150 w 9945150"/>
              <a:gd name="connsiteY1" fmla="*/ 343988 h 3696788"/>
              <a:gd name="connsiteX2" fmla="*/ 8854411 w 9945150"/>
              <a:gd name="connsiteY2" fmla="*/ 3696788 h 3696788"/>
              <a:gd name="connsiteX3" fmla="*/ 7707047 w 9945150"/>
              <a:gd name="connsiteY3" fmla="*/ 3696788 h 3696788"/>
              <a:gd name="connsiteX4" fmla="*/ 6228770 w 9945150"/>
              <a:gd name="connsiteY4" fmla="*/ 343988 h 3696788"/>
              <a:gd name="connsiteX5" fmla="*/ 7376134 w 9945150"/>
              <a:gd name="connsiteY5" fmla="*/ 343988 h 3696788"/>
              <a:gd name="connsiteX6" fmla="*/ 6285395 w 9945150"/>
              <a:gd name="connsiteY6" fmla="*/ 3696788 h 3696788"/>
              <a:gd name="connsiteX7" fmla="*/ 5138031 w 9945150"/>
              <a:gd name="connsiteY7" fmla="*/ 3696788 h 3696788"/>
              <a:gd name="connsiteX8" fmla="*/ 3659754 w 9945150"/>
              <a:gd name="connsiteY8" fmla="*/ 343988 h 3696788"/>
              <a:gd name="connsiteX9" fmla="*/ 4807118 w 9945150"/>
              <a:gd name="connsiteY9" fmla="*/ 343988 h 3696788"/>
              <a:gd name="connsiteX10" fmla="*/ 3716379 w 9945150"/>
              <a:gd name="connsiteY10" fmla="*/ 3696788 h 3696788"/>
              <a:gd name="connsiteX11" fmla="*/ 2569016 w 9945150"/>
              <a:gd name="connsiteY11" fmla="*/ 3696788 h 3696788"/>
              <a:gd name="connsiteX12" fmla="*/ 1090739 w 9945150"/>
              <a:gd name="connsiteY12" fmla="*/ 343988 h 3696788"/>
              <a:gd name="connsiteX13" fmla="*/ 2238103 w 9945150"/>
              <a:gd name="connsiteY13" fmla="*/ 343988 h 3696788"/>
              <a:gd name="connsiteX14" fmla="*/ 1147364 w 9945150"/>
              <a:gd name="connsiteY14" fmla="*/ 3696788 h 3696788"/>
              <a:gd name="connsiteX15" fmla="*/ 0 w 9945150"/>
              <a:gd name="connsiteY15" fmla="*/ 3696788 h 3696788"/>
              <a:gd name="connsiteX16" fmla="*/ 7635204 w 9945150"/>
              <a:gd name="connsiteY16" fmla="*/ 0 h 3696788"/>
              <a:gd name="connsiteX17" fmla="*/ 8782568 w 9945150"/>
              <a:gd name="connsiteY17" fmla="*/ 0 h 3696788"/>
              <a:gd name="connsiteX18" fmla="*/ 7691829 w 9945150"/>
              <a:gd name="connsiteY18" fmla="*/ 3352800 h 3696788"/>
              <a:gd name="connsiteX19" fmla="*/ 6544465 w 9945150"/>
              <a:gd name="connsiteY19" fmla="*/ 3352800 h 3696788"/>
              <a:gd name="connsiteX20" fmla="*/ 5066188 w 9945150"/>
              <a:gd name="connsiteY20" fmla="*/ 0 h 3696788"/>
              <a:gd name="connsiteX21" fmla="*/ 6213552 w 9945150"/>
              <a:gd name="connsiteY21" fmla="*/ 0 h 3696788"/>
              <a:gd name="connsiteX22" fmla="*/ 5122813 w 9945150"/>
              <a:gd name="connsiteY22" fmla="*/ 3352800 h 3696788"/>
              <a:gd name="connsiteX23" fmla="*/ 3975449 w 9945150"/>
              <a:gd name="connsiteY23" fmla="*/ 3352800 h 3696788"/>
              <a:gd name="connsiteX24" fmla="*/ 2497173 w 9945150"/>
              <a:gd name="connsiteY24" fmla="*/ 0 h 3696788"/>
              <a:gd name="connsiteX25" fmla="*/ 3644536 w 9945150"/>
              <a:gd name="connsiteY25" fmla="*/ 0 h 3696788"/>
              <a:gd name="connsiteX26" fmla="*/ 2553798 w 9945150"/>
              <a:gd name="connsiteY26" fmla="*/ 3352800 h 3696788"/>
              <a:gd name="connsiteX27" fmla="*/ 1406434 w 9945150"/>
              <a:gd name="connsiteY27" fmla="*/ 3352800 h 369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945150" h="3696788">
                <a:moveTo>
                  <a:pt x="8797786" y="343988"/>
                </a:moveTo>
                <a:lnTo>
                  <a:pt x="9945150" y="343988"/>
                </a:lnTo>
                <a:lnTo>
                  <a:pt x="8854411" y="3696788"/>
                </a:lnTo>
                <a:lnTo>
                  <a:pt x="7707047" y="3696788"/>
                </a:lnTo>
                <a:close/>
                <a:moveTo>
                  <a:pt x="6228770" y="343988"/>
                </a:moveTo>
                <a:lnTo>
                  <a:pt x="7376134" y="343988"/>
                </a:lnTo>
                <a:lnTo>
                  <a:pt x="6285395" y="3696788"/>
                </a:lnTo>
                <a:lnTo>
                  <a:pt x="5138031" y="3696788"/>
                </a:lnTo>
                <a:close/>
                <a:moveTo>
                  <a:pt x="3659754" y="343988"/>
                </a:moveTo>
                <a:lnTo>
                  <a:pt x="4807118" y="343988"/>
                </a:lnTo>
                <a:lnTo>
                  <a:pt x="3716379" y="3696788"/>
                </a:lnTo>
                <a:lnTo>
                  <a:pt x="2569016" y="3696788"/>
                </a:lnTo>
                <a:close/>
                <a:moveTo>
                  <a:pt x="1090739" y="343988"/>
                </a:moveTo>
                <a:lnTo>
                  <a:pt x="2238103" y="343988"/>
                </a:lnTo>
                <a:lnTo>
                  <a:pt x="1147364" y="3696788"/>
                </a:lnTo>
                <a:lnTo>
                  <a:pt x="0" y="3696788"/>
                </a:lnTo>
                <a:close/>
                <a:moveTo>
                  <a:pt x="7635204" y="0"/>
                </a:moveTo>
                <a:lnTo>
                  <a:pt x="8782568" y="0"/>
                </a:lnTo>
                <a:lnTo>
                  <a:pt x="7691829" y="3352800"/>
                </a:lnTo>
                <a:lnTo>
                  <a:pt x="6544465" y="3352800"/>
                </a:lnTo>
                <a:close/>
                <a:moveTo>
                  <a:pt x="5066188" y="0"/>
                </a:moveTo>
                <a:lnTo>
                  <a:pt x="6213552" y="0"/>
                </a:lnTo>
                <a:lnTo>
                  <a:pt x="5122813" y="3352800"/>
                </a:lnTo>
                <a:lnTo>
                  <a:pt x="3975449" y="3352800"/>
                </a:lnTo>
                <a:close/>
                <a:moveTo>
                  <a:pt x="2497173" y="0"/>
                </a:moveTo>
                <a:lnTo>
                  <a:pt x="3644536" y="0"/>
                </a:lnTo>
                <a:lnTo>
                  <a:pt x="2553798" y="3352800"/>
                </a:lnTo>
                <a:lnTo>
                  <a:pt x="1406434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E7591A-CAF2-8102-711A-CB60A2393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1794"/>
            <a:ext cx="10515600" cy="590550"/>
          </a:xfrm>
        </p:spPr>
        <p:txBody>
          <a:bodyPr>
            <a:normAutofit/>
          </a:bodyPr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89816D-72BA-1110-EA6D-FB8642ADC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2000"/>
            <a:ext cx="10515600" cy="4144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90DBCC-B6D7-C004-0F70-2EB167E3C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7229" y="6356350"/>
            <a:ext cx="517797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E1D4C7-1A29-9151-79D8-8D344B1EE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75829" y="6356350"/>
            <a:ext cx="5177971" cy="365125"/>
          </a:xfrm>
        </p:spPr>
        <p:txBody>
          <a:bodyPr/>
          <a:lstStyle/>
          <a:p>
            <a:fld id="{6957B9D0-FA9F-46EC-9B20-E2C37C8D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75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F844D0-313B-54BD-A5FD-7C2301D8B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1143"/>
            <a:ext cx="10515600" cy="747259"/>
          </a:xfrm>
        </p:spPr>
        <p:txBody>
          <a:bodyPr>
            <a:normAutofit/>
          </a:bodyPr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9BD561-0D62-CDED-0B6F-959F99E8D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62629"/>
            <a:ext cx="5181600" cy="401433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0163676-2BE5-EF6E-9FFE-EB9857A47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62629"/>
            <a:ext cx="5181600" cy="401433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D786320-8579-2344-39B3-09425ED04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53340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62BAFE-0725-F194-6D14-20C371B34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28229" y="6356350"/>
            <a:ext cx="5025571" cy="365125"/>
          </a:xfrm>
        </p:spPr>
        <p:txBody>
          <a:bodyPr/>
          <a:lstStyle/>
          <a:p>
            <a:fld id="{6957B9D0-FA9F-46EC-9B20-E2C37C8D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874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0E5251-F484-C637-1365-D64D24DCB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11276"/>
            <a:ext cx="10515600" cy="823913"/>
          </a:xfrm>
        </p:spPr>
        <p:txBody>
          <a:bodyPr>
            <a:normAutofit/>
          </a:bodyPr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3639CD-8EB8-F774-E967-7CF32C794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287362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CB2BA95-9CB9-2891-5AF1-C1D1075E5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263448"/>
            <a:ext cx="5157787" cy="292621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F8DF228-C072-DE2C-2C15-170583A2CF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287362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5ABADD0-B86D-3DCC-0ACB-7098DF4519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263448"/>
            <a:ext cx="5183188" cy="292621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6DF4BD9-8B97-7ABB-D57F-78ED4F1D3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4A3FA90-39D3-3B82-9C42-E8DC14248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B9D0-FA9F-46EC-9B20-E2C37C8D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04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8AD0570-3A88-03AC-00CF-6A3DD3A23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5812609-CE71-1754-E73A-431C24A16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B9D0-FA9F-46EC-9B20-E2C37C8D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217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0497F4-1613-B159-F3D3-8020D37BD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16025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D7832D-375C-873D-38AE-603A40010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05139"/>
            <a:ext cx="617220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CD80E9A-AFE1-B9E1-64D2-2A5DA1109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89942"/>
            <a:ext cx="3932237" cy="3096759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A5E6C26-0801-C9A8-E71A-1201BF76AE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EFB269-2194-8AB4-D4A1-9CE624D2B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6005F35-D949-08ED-86E8-1E867887B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B9D0-FA9F-46EC-9B20-E2C37C8D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413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9249578" y="63233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  <p:sp>
        <p:nvSpPr>
          <p:cNvPr id="17" name="Google Shape;17;p1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79477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412611C-8F42-4A88-BF2C-3F14A15A3A2D}"/>
              </a:ext>
            </a:extLst>
          </p:cNvPr>
          <p:cNvSpPr/>
          <p:nvPr userDrawn="1"/>
        </p:nvSpPr>
        <p:spPr>
          <a:xfrm>
            <a:off x="4200072" y="1086699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96E1EE68-F749-4414-A326-ABFB18D5E9AF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5002832" y="352527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3346C86-7BD4-4931-8982-4954A955A0D2}"/>
              </a:ext>
            </a:extLst>
          </p:cNvPr>
          <p:cNvSpPr/>
          <p:nvPr userDrawn="1"/>
        </p:nvSpPr>
        <p:spPr>
          <a:xfrm>
            <a:off x="7997604" y="1086699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4938B100-7DB2-4283-A72B-BFBB92152E89}"/>
              </a:ext>
            </a:extLst>
          </p:cNvPr>
          <p:cNvSpPr>
            <a:spLocks noGrp="1"/>
          </p:cNvSpPr>
          <p:nvPr>
            <p:ph type="pic" idx="24" hasCustomPrompt="1"/>
          </p:nvPr>
        </p:nvSpPr>
        <p:spPr>
          <a:xfrm>
            <a:off x="8800364" y="352527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2A0F9E1-604E-4D14-8F49-BC5799DEC58C}"/>
              </a:ext>
            </a:extLst>
          </p:cNvPr>
          <p:cNvSpPr/>
          <p:nvPr userDrawn="1"/>
        </p:nvSpPr>
        <p:spPr>
          <a:xfrm>
            <a:off x="4200072" y="4248150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F14D57A3-AC8C-481C-AFAC-A9FCFB199B2D}"/>
              </a:ext>
            </a:extLst>
          </p:cNvPr>
          <p:cNvSpPr>
            <a:spLocks noGrp="1"/>
          </p:cNvSpPr>
          <p:nvPr>
            <p:ph type="pic" idx="25" hasCustomPrompt="1"/>
          </p:nvPr>
        </p:nvSpPr>
        <p:spPr>
          <a:xfrm>
            <a:off x="5002832" y="3513978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ECC6AC5-F655-4421-A219-B2F76C6CA2FD}"/>
              </a:ext>
            </a:extLst>
          </p:cNvPr>
          <p:cNvSpPr/>
          <p:nvPr userDrawn="1"/>
        </p:nvSpPr>
        <p:spPr>
          <a:xfrm>
            <a:off x="7997604" y="4248150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BA2332AA-B2D0-4A28-A218-73EE3FE44954}"/>
              </a:ext>
            </a:extLst>
          </p:cNvPr>
          <p:cNvSpPr>
            <a:spLocks noGrp="1"/>
          </p:cNvSpPr>
          <p:nvPr>
            <p:ph type="pic" idx="26" hasCustomPrompt="1"/>
          </p:nvPr>
        </p:nvSpPr>
        <p:spPr>
          <a:xfrm>
            <a:off x="8800364" y="3513978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icture Placeholder 162">
            <a:extLst>
              <a:ext uri="{FF2B5EF4-FFF2-40B4-BE49-F238E27FC236}">
                <a16:creationId xmlns:a16="http://schemas.microsoft.com/office/drawing/2014/main" xmlns="" id="{8824B83C-4516-440E-B27E-09F0426F6C97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1" y="2"/>
            <a:ext cx="12191999" cy="6877477"/>
          </a:xfrm>
          <a:custGeom>
            <a:avLst/>
            <a:gdLst>
              <a:gd name="connsiteX0" fmla="*/ 11053396 w 12191999"/>
              <a:gd name="connsiteY0" fmla="*/ 5847975 h 6877477"/>
              <a:gd name="connsiteX1" fmla="*/ 12034143 w 12191999"/>
              <a:gd name="connsiteY1" fmla="*/ 6828722 h 6877477"/>
              <a:gd name="connsiteX2" fmla="*/ 11985388 w 12191999"/>
              <a:gd name="connsiteY2" fmla="*/ 6877477 h 6877477"/>
              <a:gd name="connsiteX3" fmla="*/ 10121403 w 12191999"/>
              <a:gd name="connsiteY3" fmla="*/ 6877477 h 6877477"/>
              <a:gd name="connsiteX4" fmla="*/ 10072648 w 12191999"/>
              <a:gd name="connsiteY4" fmla="*/ 6828722 h 6877477"/>
              <a:gd name="connsiteX5" fmla="*/ 12182376 w 12191999"/>
              <a:gd name="connsiteY5" fmla="*/ 4716808 h 6877477"/>
              <a:gd name="connsiteX6" fmla="*/ 12191999 w 12191999"/>
              <a:gd name="connsiteY6" fmla="*/ 4726431 h 6877477"/>
              <a:gd name="connsiteX7" fmla="*/ 12191999 w 12191999"/>
              <a:gd name="connsiteY7" fmla="*/ 6668679 h 6877477"/>
              <a:gd name="connsiteX8" fmla="*/ 12182376 w 12191999"/>
              <a:gd name="connsiteY8" fmla="*/ 6678302 h 6877477"/>
              <a:gd name="connsiteX9" fmla="*/ 11201628 w 12191999"/>
              <a:gd name="connsiteY9" fmla="*/ 5697555 h 6877477"/>
              <a:gd name="connsiteX10" fmla="*/ 9949130 w 12191999"/>
              <a:gd name="connsiteY10" fmla="*/ 4716808 h 6877477"/>
              <a:gd name="connsiteX11" fmla="*/ 10929877 w 12191999"/>
              <a:gd name="connsiteY11" fmla="*/ 5697555 h 6877477"/>
              <a:gd name="connsiteX12" fmla="*/ 9949130 w 12191999"/>
              <a:gd name="connsiteY12" fmla="*/ 6678302 h 6877477"/>
              <a:gd name="connsiteX13" fmla="*/ 8968382 w 12191999"/>
              <a:gd name="connsiteY13" fmla="*/ 5697555 h 6877477"/>
              <a:gd name="connsiteX14" fmla="*/ 11053396 w 12191999"/>
              <a:gd name="connsiteY14" fmla="*/ 3580491 h 6877477"/>
              <a:gd name="connsiteX15" fmla="*/ 12034143 w 12191999"/>
              <a:gd name="connsiteY15" fmla="*/ 4561237 h 6877477"/>
              <a:gd name="connsiteX16" fmla="*/ 11053396 w 12191999"/>
              <a:gd name="connsiteY16" fmla="*/ 5541984 h 6877477"/>
              <a:gd name="connsiteX17" fmla="*/ 10072648 w 12191999"/>
              <a:gd name="connsiteY17" fmla="*/ 4561237 h 6877477"/>
              <a:gd name="connsiteX18" fmla="*/ 8844864 w 12191999"/>
              <a:gd name="connsiteY18" fmla="*/ 3580491 h 6877477"/>
              <a:gd name="connsiteX19" fmla="*/ 9825611 w 12191999"/>
              <a:gd name="connsiteY19" fmla="*/ 4561237 h 6877477"/>
              <a:gd name="connsiteX20" fmla="*/ 8844864 w 12191999"/>
              <a:gd name="connsiteY20" fmla="*/ 5541984 h 6877477"/>
              <a:gd name="connsiteX21" fmla="*/ 7864116 w 12191999"/>
              <a:gd name="connsiteY21" fmla="*/ 4561237 h 6877477"/>
              <a:gd name="connsiteX22" fmla="*/ 10739 w 12191999"/>
              <a:gd name="connsiteY22" fmla="*/ 3580491 h 6877477"/>
              <a:gd name="connsiteX23" fmla="*/ 991485 w 12191999"/>
              <a:gd name="connsiteY23" fmla="*/ 4561237 h 6877477"/>
              <a:gd name="connsiteX24" fmla="*/ 10739 w 12191999"/>
              <a:gd name="connsiteY24" fmla="*/ 5541984 h 6877477"/>
              <a:gd name="connsiteX25" fmla="*/ 0 w 12191999"/>
              <a:gd name="connsiteY25" fmla="*/ 5531245 h 6877477"/>
              <a:gd name="connsiteX26" fmla="*/ 0 w 12191999"/>
              <a:gd name="connsiteY26" fmla="*/ 3591230 h 6877477"/>
              <a:gd name="connsiteX27" fmla="*/ 1115005 w 12191999"/>
              <a:gd name="connsiteY27" fmla="*/ 2448297 h 6877477"/>
              <a:gd name="connsiteX28" fmla="*/ 2095752 w 12191999"/>
              <a:gd name="connsiteY28" fmla="*/ 3429042 h 6877477"/>
              <a:gd name="connsiteX29" fmla="*/ 1115005 w 12191999"/>
              <a:gd name="connsiteY29" fmla="*/ 4409788 h 6877477"/>
              <a:gd name="connsiteX30" fmla="*/ 134258 w 12191999"/>
              <a:gd name="connsiteY30" fmla="*/ 3429042 h 6877477"/>
              <a:gd name="connsiteX31" fmla="*/ 12182376 w 12191999"/>
              <a:gd name="connsiteY31" fmla="*/ 2448295 h 6877477"/>
              <a:gd name="connsiteX32" fmla="*/ 12191999 w 12191999"/>
              <a:gd name="connsiteY32" fmla="*/ 2457918 h 6877477"/>
              <a:gd name="connsiteX33" fmla="*/ 12191999 w 12191999"/>
              <a:gd name="connsiteY33" fmla="*/ 4400165 h 6877477"/>
              <a:gd name="connsiteX34" fmla="*/ 12182376 w 12191999"/>
              <a:gd name="connsiteY34" fmla="*/ 4409788 h 6877477"/>
              <a:gd name="connsiteX35" fmla="*/ 11201628 w 12191999"/>
              <a:gd name="connsiteY35" fmla="*/ 3429042 h 6877477"/>
              <a:gd name="connsiteX36" fmla="*/ 9949130 w 12191999"/>
              <a:gd name="connsiteY36" fmla="*/ 2448295 h 6877477"/>
              <a:gd name="connsiteX37" fmla="*/ 10929877 w 12191999"/>
              <a:gd name="connsiteY37" fmla="*/ 3429042 h 6877477"/>
              <a:gd name="connsiteX38" fmla="*/ 9949130 w 12191999"/>
              <a:gd name="connsiteY38" fmla="*/ 4409788 h 6877477"/>
              <a:gd name="connsiteX39" fmla="*/ 8968382 w 12191999"/>
              <a:gd name="connsiteY39" fmla="*/ 3429042 h 6877477"/>
              <a:gd name="connsiteX40" fmla="*/ 7740598 w 12191999"/>
              <a:gd name="connsiteY40" fmla="*/ 2448295 h 6877477"/>
              <a:gd name="connsiteX41" fmla="*/ 8721345 w 12191999"/>
              <a:gd name="connsiteY41" fmla="*/ 3429042 h 6877477"/>
              <a:gd name="connsiteX42" fmla="*/ 7740598 w 12191999"/>
              <a:gd name="connsiteY42" fmla="*/ 4409788 h 6877477"/>
              <a:gd name="connsiteX43" fmla="*/ 6759852 w 12191999"/>
              <a:gd name="connsiteY43" fmla="*/ 3429042 h 6877477"/>
              <a:gd name="connsiteX44" fmla="*/ 11053396 w 12191999"/>
              <a:gd name="connsiteY44" fmla="*/ 1313009 h 6877477"/>
              <a:gd name="connsiteX45" fmla="*/ 12034143 w 12191999"/>
              <a:gd name="connsiteY45" fmla="*/ 2293756 h 6877477"/>
              <a:gd name="connsiteX46" fmla="*/ 11053396 w 12191999"/>
              <a:gd name="connsiteY46" fmla="*/ 3274502 h 6877477"/>
              <a:gd name="connsiteX47" fmla="*/ 10072648 w 12191999"/>
              <a:gd name="connsiteY47" fmla="*/ 2293756 h 6877477"/>
              <a:gd name="connsiteX48" fmla="*/ 8844864 w 12191999"/>
              <a:gd name="connsiteY48" fmla="*/ 1313009 h 6877477"/>
              <a:gd name="connsiteX49" fmla="*/ 9825611 w 12191999"/>
              <a:gd name="connsiteY49" fmla="*/ 2293756 h 6877477"/>
              <a:gd name="connsiteX50" fmla="*/ 8844864 w 12191999"/>
              <a:gd name="connsiteY50" fmla="*/ 3274503 h 6877477"/>
              <a:gd name="connsiteX51" fmla="*/ 7864116 w 12191999"/>
              <a:gd name="connsiteY51" fmla="*/ 2293756 h 6877477"/>
              <a:gd name="connsiteX52" fmla="*/ 6636337 w 12191999"/>
              <a:gd name="connsiteY52" fmla="*/ 1313009 h 6877477"/>
              <a:gd name="connsiteX53" fmla="*/ 7617079 w 12191999"/>
              <a:gd name="connsiteY53" fmla="*/ 2293756 h 6877477"/>
              <a:gd name="connsiteX54" fmla="*/ 6636337 w 12191999"/>
              <a:gd name="connsiteY54" fmla="*/ 3274503 h 6877477"/>
              <a:gd name="connsiteX55" fmla="*/ 5655588 w 12191999"/>
              <a:gd name="connsiteY55" fmla="*/ 2293756 h 6877477"/>
              <a:gd name="connsiteX56" fmla="*/ 2219273 w 12191999"/>
              <a:gd name="connsiteY56" fmla="*/ 1313009 h 6877477"/>
              <a:gd name="connsiteX57" fmla="*/ 3200020 w 12191999"/>
              <a:gd name="connsiteY57" fmla="*/ 2293756 h 6877477"/>
              <a:gd name="connsiteX58" fmla="*/ 2219273 w 12191999"/>
              <a:gd name="connsiteY58" fmla="*/ 3274503 h 6877477"/>
              <a:gd name="connsiteX59" fmla="*/ 1238524 w 12191999"/>
              <a:gd name="connsiteY59" fmla="*/ 2293756 h 6877477"/>
              <a:gd name="connsiteX60" fmla="*/ 10741 w 12191999"/>
              <a:gd name="connsiteY60" fmla="*/ 1313009 h 6877477"/>
              <a:gd name="connsiteX61" fmla="*/ 991488 w 12191999"/>
              <a:gd name="connsiteY61" fmla="*/ 2293756 h 6877477"/>
              <a:gd name="connsiteX62" fmla="*/ 10741 w 12191999"/>
              <a:gd name="connsiteY62" fmla="*/ 3274503 h 6877477"/>
              <a:gd name="connsiteX63" fmla="*/ 0 w 12191999"/>
              <a:gd name="connsiteY63" fmla="*/ 3263761 h 6877477"/>
              <a:gd name="connsiteX64" fmla="*/ 0 w 12191999"/>
              <a:gd name="connsiteY64" fmla="*/ 1323750 h 6877477"/>
              <a:gd name="connsiteX65" fmla="*/ 7740598 w 12191999"/>
              <a:gd name="connsiteY65" fmla="*/ 179783 h 6877477"/>
              <a:gd name="connsiteX66" fmla="*/ 8721345 w 12191999"/>
              <a:gd name="connsiteY66" fmla="*/ 1160530 h 6877477"/>
              <a:gd name="connsiteX67" fmla="*/ 7740598 w 12191999"/>
              <a:gd name="connsiteY67" fmla="*/ 2141277 h 6877477"/>
              <a:gd name="connsiteX68" fmla="*/ 6759852 w 12191999"/>
              <a:gd name="connsiteY68" fmla="*/ 1160530 h 6877477"/>
              <a:gd name="connsiteX69" fmla="*/ 5532073 w 12191999"/>
              <a:gd name="connsiteY69" fmla="*/ 179783 h 6877477"/>
              <a:gd name="connsiteX70" fmla="*/ 6512819 w 12191999"/>
              <a:gd name="connsiteY70" fmla="*/ 1160530 h 6877477"/>
              <a:gd name="connsiteX71" fmla="*/ 5532073 w 12191999"/>
              <a:gd name="connsiteY71" fmla="*/ 2141277 h 6877477"/>
              <a:gd name="connsiteX72" fmla="*/ 4551324 w 12191999"/>
              <a:gd name="connsiteY72" fmla="*/ 1160530 h 6877477"/>
              <a:gd name="connsiteX73" fmla="*/ 3323540 w 12191999"/>
              <a:gd name="connsiteY73" fmla="*/ 179783 h 6877477"/>
              <a:gd name="connsiteX74" fmla="*/ 4304287 w 12191999"/>
              <a:gd name="connsiteY74" fmla="*/ 1160530 h 6877477"/>
              <a:gd name="connsiteX75" fmla="*/ 3323540 w 12191999"/>
              <a:gd name="connsiteY75" fmla="*/ 2141277 h 6877477"/>
              <a:gd name="connsiteX76" fmla="*/ 2342792 w 12191999"/>
              <a:gd name="connsiteY76" fmla="*/ 1160530 h 6877477"/>
              <a:gd name="connsiteX77" fmla="*/ 1115008 w 12191999"/>
              <a:gd name="connsiteY77" fmla="*/ 179783 h 6877477"/>
              <a:gd name="connsiteX78" fmla="*/ 2095755 w 12191999"/>
              <a:gd name="connsiteY78" fmla="*/ 1160530 h 6877477"/>
              <a:gd name="connsiteX79" fmla="*/ 1115008 w 12191999"/>
              <a:gd name="connsiteY79" fmla="*/ 2141277 h 6877477"/>
              <a:gd name="connsiteX80" fmla="*/ 134260 w 12191999"/>
              <a:gd name="connsiteY80" fmla="*/ 1160530 h 6877477"/>
              <a:gd name="connsiteX81" fmla="*/ 12182376 w 12191999"/>
              <a:gd name="connsiteY81" fmla="*/ 179782 h 6877477"/>
              <a:gd name="connsiteX82" fmla="*/ 12191999 w 12191999"/>
              <a:gd name="connsiteY82" fmla="*/ 189405 h 6877477"/>
              <a:gd name="connsiteX83" fmla="*/ 12191999 w 12191999"/>
              <a:gd name="connsiteY83" fmla="*/ 2131652 h 6877477"/>
              <a:gd name="connsiteX84" fmla="*/ 12182376 w 12191999"/>
              <a:gd name="connsiteY84" fmla="*/ 2141275 h 6877477"/>
              <a:gd name="connsiteX85" fmla="*/ 11201628 w 12191999"/>
              <a:gd name="connsiteY85" fmla="*/ 1160529 h 6877477"/>
              <a:gd name="connsiteX86" fmla="*/ 9949130 w 12191999"/>
              <a:gd name="connsiteY86" fmla="*/ 179782 h 6877477"/>
              <a:gd name="connsiteX87" fmla="*/ 10929877 w 12191999"/>
              <a:gd name="connsiteY87" fmla="*/ 1160530 h 6877477"/>
              <a:gd name="connsiteX88" fmla="*/ 9949130 w 12191999"/>
              <a:gd name="connsiteY88" fmla="*/ 2141275 h 6877477"/>
              <a:gd name="connsiteX89" fmla="*/ 8968382 w 12191999"/>
              <a:gd name="connsiteY89" fmla="*/ 1160530 h 6877477"/>
              <a:gd name="connsiteX90" fmla="*/ 10098921 w 12191999"/>
              <a:gd name="connsiteY90" fmla="*/ 0 h 6877477"/>
              <a:gd name="connsiteX91" fmla="*/ 12007870 w 12191999"/>
              <a:gd name="connsiteY91" fmla="*/ 0 h 6877477"/>
              <a:gd name="connsiteX92" fmla="*/ 12034143 w 12191999"/>
              <a:gd name="connsiteY92" fmla="*/ 26273 h 6877477"/>
              <a:gd name="connsiteX93" fmla="*/ 11053396 w 12191999"/>
              <a:gd name="connsiteY93" fmla="*/ 1007020 h 6877477"/>
              <a:gd name="connsiteX94" fmla="*/ 10072648 w 12191999"/>
              <a:gd name="connsiteY94" fmla="*/ 26273 h 6877477"/>
              <a:gd name="connsiteX95" fmla="*/ 7890389 w 12191999"/>
              <a:gd name="connsiteY95" fmla="*/ 0 h 6877477"/>
              <a:gd name="connsiteX96" fmla="*/ 9799338 w 12191999"/>
              <a:gd name="connsiteY96" fmla="*/ 0 h 6877477"/>
              <a:gd name="connsiteX97" fmla="*/ 9825611 w 12191999"/>
              <a:gd name="connsiteY97" fmla="*/ 26273 h 6877477"/>
              <a:gd name="connsiteX98" fmla="*/ 8844864 w 12191999"/>
              <a:gd name="connsiteY98" fmla="*/ 1007020 h 6877477"/>
              <a:gd name="connsiteX99" fmla="*/ 7864116 w 12191999"/>
              <a:gd name="connsiteY99" fmla="*/ 26273 h 6877477"/>
              <a:gd name="connsiteX100" fmla="*/ 5681864 w 12191999"/>
              <a:gd name="connsiteY100" fmla="*/ 0 h 6877477"/>
              <a:gd name="connsiteX101" fmla="*/ 7590806 w 12191999"/>
              <a:gd name="connsiteY101" fmla="*/ 0 h 6877477"/>
              <a:gd name="connsiteX102" fmla="*/ 7617079 w 12191999"/>
              <a:gd name="connsiteY102" fmla="*/ 26273 h 6877477"/>
              <a:gd name="connsiteX103" fmla="*/ 6636339 w 12191999"/>
              <a:gd name="connsiteY103" fmla="*/ 1007020 h 6877477"/>
              <a:gd name="connsiteX104" fmla="*/ 5655591 w 12191999"/>
              <a:gd name="connsiteY104" fmla="*/ 26273 h 6877477"/>
              <a:gd name="connsiteX105" fmla="*/ 3473334 w 12191999"/>
              <a:gd name="connsiteY105" fmla="*/ 0 h 6877477"/>
              <a:gd name="connsiteX106" fmla="*/ 5382281 w 12191999"/>
              <a:gd name="connsiteY106" fmla="*/ 0 h 6877477"/>
              <a:gd name="connsiteX107" fmla="*/ 5408554 w 12191999"/>
              <a:gd name="connsiteY107" fmla="*/ 26274 h 6877477"/>
              <a:gd name="connsiteX108" fmla="*/ 4427806 w 12191999"/>
              <a:gd name="connsiteY108" fmla="*/ 1007020 h 6877477"/>
              <a:gd name="connsiteX109" fmla="*/ 3447060 w 12191999"/>
              <a:gd name="connsiteY109" fmla="*/ 26274 h 6877477"/>
              <a:gd name="connsiteX110" fmla="*/ 1264801 w 12191999"/>
              <a:gd name="connsiteY110" fmla="*/ 0 h 6877477"/>
              <a:gd name="connsiteX111" fmla="*/ 3173749 w 12191999"/>
              <a:gd name="connsiteY111" fmla="*/ 0 h 6877477"/>
              <a:gd name="connsiteX112" fmla="*/ 3200023 w 12191999"/>
              <a:gd name="connsiteY112" fmla="*/ 26274 h 6877477"/>
              <a:gd name="connsiteX113" fmla="*/ 2219276 w 12191999"/>
              <a:gd name="connsiteY113" fmla="*/ 1007020 h 6877477"/>
              <a:gd name="connsiteX114" fmla="*/ 1238527 w 12191999"/>
              <a:gd name="connsiteY114" fmla="*/ 26274 h 6877477"/>
              <a:gd name="connsiteX115" fmla="*/ 0 w 12191999"/>
              <a:gd name="connsiteY115" fmla="*/ 0 h 6877477"/>
              <a:gd name="connsiteX116" fmla="*/ 965216 w 12191999"/>
              <a:gd name="connsiteY116" fmla="*/ 0 h 6877477"/>
              <a:gd name="connsiteX117" fmla="*/ 991490 w 12191999"/>
              <a:gd name="connsiteY117" fmla="*/ 26274 h 6877477"/>
              <a:gd name="connsiteX118" fmla="*/ 10744 w 12191999"/>
              <a:gd name="connsiteY118" fmla="*/ 1007021 h 6877477"/>
              <a:gd name="connsiteX119" fmla="*/ 0 w 12191999"/>
              <a:gd name="connsiteY119" fmla="*/ 996277 h 687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2191999" h="6877477">
                <a:moveTo>
                  <a:pt x="11053396" y="5847975"/>
                </a:moveTo>
                <a:lnTo>
                  <a:pt x="12034143" y="6828722"/>
                </a:lnTo>
                <a:lnTo>
                  <a:pt x="11985388" y="6877477"/>
                </a:lnTo>
                <a:lnTo>
                  <a:pt x="10121403" y="6877477"/>
                </a:lnTo>
                <a:lnTo>
                  <a:pt x="10072648" y="6828722"/>
                </a:lnTo>
                <a:close/>
                <a:moveTo>
                  <a:pt x="12182376" y="4716808"/>
                </a:moveTo>
                <a:lnTo>
                  <a:pt x="12191999" y="4726431"/>
                </a:lnTo>
                <a:lnTo>
                  <a:pt x="12191999" y="6668679"/>
                </a:lnTo>
                <a:lnTo>
                  <a:pt x="12182376" y="6678302"/>
                </a:lnTo>
                <a:lnTo>
                  <a:pt x="11201628" y="5697555"/>
                </a:lnTo>
                <a:close/>
                <a:moveTo>
                  <a:pt x="9949130" y="4716808"/>
                </a:moveTo>
                <a:lnTo>
                  <a:pt x="10929877" y="5697555"/>
                </a:lnTo>
                <a:lnTo>
                  <a:pt x="9949130" y="6678302"/>
                </a:lnTo>
                <a:lnTo>
                  <a:pt x="8968382" y="5697555"/>
                </a:lnTo>
                <a:close/>
                <a:moveTo>
                  <a:pt x="11053396" y="3580491"/>
                </a:moveTo>
                <a:lnTo>
                  <a:pt x="12034143" y="4561237"/>
                </a:lnTo>
                <a:lnTo>
                  <a:pt x="11053396" y="5541984"/>
                </a:lnTo>
                <a:lnTo>
                  <a:pt x="10072648" y="4561237"/>
                </a:lnTo>
                <a:close/>
                <a:moveTo>
                  <a:pt x="8844864" y="3580491"/>
                </a:moveTo>
                <a:lnTo>
                  <a:pt x="9825611" y="4561237"/>
                </a:lnTo>
                <a:lnTo>
                  <a:pt x="8844864" y="5541984"/>
                </a:lnTo>
                <a:lnTo>
                  <a:pt x="7864116" y="4561237"/>
                </a:lnTo>
                <a:close/>
                <a:moveTo>
                  <a:pt x="10739" y="3580491"/>
                </a:moveTo>
                <a:lnTo>
                  <a:pt x="991485" y="4561237"/>
                </a:lnTo>
                <a:lnTo>
                  <a:pt x="10739" y="5541984"/>
                </a:lnTo>
                <a:lnTo>
                  <a:pt x="0" y="5531245"/>
                </a:lnTo>
                <a:lnTo>
                  <a:pt x="0" y="3591230"/>
                </a:lnTo>
                <a:close/>
                <a:moveTo>
                  <a:pt x="1115005" y="2448297"/>
                </a:moveTo>
                <a:lnTo>
                  <a:pt x="2095752" y="3429042"/>
                </a:lnTo>
                <a:lnTo>
                  <a:pt x="1115005" y="4409788"/>
                </a:lnTo>
                <a:lnTo>
                  <a:pt x="134258" y="3429042"/>
                </a:lnTo>
                <a:close/>
                <a:moveTo>
                  <a:pt x="12182376" y="2448295"/>
                </a:moveTo>
                <a:lnTo>
                  <a:pt x="12191999" y="2457918"/>
                </a:lnTo>
                <a:lnTo>
                  <a:pt x="12191999" y="4400165"/>
                </a:lnTo>
                <a:lnTo>
                  <a:pt x="12182376" y="4409788"/>
                </a:lnTo>
                <a:lnTo>
                  <a:pt x="11201628" y="3429042"/>
                </a:lnTo>
                <a:close/>
                <a:moveTo>
                  <a:pt x="9949130" y="2448295"/>
                </a:moveTo>
                <a:lnTo>
                  <a:pt x="10929877" y="3429042"/>
                </a:lnTo>
                <a:lnTo>
                  <a:pt x="9949130" y="4409788"/>
                </a:lnTo>
                <a:lnTo>
                  <a:pt x="8968382" y="3429042"/>
                </a:lnTo>
                <a:close/>
                <a:moveTo>
                  <a:pt x="7740598" y="2448295"/>
                </a:moveTo>
                <a:lnTo>
                  <a:pt x="8721345" y="3429042"/>
                </a:lnTo>
                <a:lnTo>
                  <a:pt x="7740598" y="4409788"/>
                </a:lnTo>
                <a:lnTo>
                  <a:pt x="6759852" y="3429042"/>
                </a:lnTo>
                <a:close/>
                <a:moveTo>
                  <a:pt x="11053396" y="1313009"/>
                </a:moveTo>
                <a:lnTo>
                  <a:pt x="12034143" y="2293756"/>
                </a:lnTo>
                <a:lnTo>
                  <a:pt x="11053396" y="3274502"/>
                </a:lnTo>
                <a:lnTo>
                  <a:pt x="10072648" y="2293756"/>
                </a:lnTo>
                <a:close/>
                <a:moveTo>
                  <a:pt x="8844864" y="1313009"/>
                </a:moveTo>
                <a:lnTo>
                  <a:pt x="9825611" y="2293756"/>
                </a:lnTo>
                <a:lnTo>
                  <a:pt x="8844864" y="3274503"/>
                </a:lnTo>
                <a:lnTo>
                  <a:pt x="7864116" y="2293756"/>
                </a:lnTo>
                <a:close/>
                <a:moveTo>
                  <a:pt x="6636337" y="1313009"/>
                </a:moveTo>
                <a:lnTo>
                  <a:pt x="7617079" y="2293756"/>
                </a:lnTo>
                <a:lnTo>
                  <a:pt x="6636337" y="3274503"/>
                </a:lnTo>
                <a:lnTo>
                  <a:pt x="5655588" y="2293756"/>
                </a:lnTo>
                <a:close/>
                <a:moveTo>
                  <a:pt x="2219273" y="1313009"/>
                </a:moveTo>
                <a:lnTo>
                  <a:pt x="3200020" y="2293756"/>
                </a:lnTo>
                <a:lnTo>
                  <a:pt x="2219273" y="3274503"/>
                </a:lnTo>
                <a:lnTo>
                  <a:pt x="1238524" y="2293756"/>
                </a:lnTo>
                <a:close/>
                <a:moveTo>
                  <a:pt x="10741" y="1313009"/>
                </a:moveTo>
                <a:lnTo>
                  <a:pt x="991488" y="2293756"/>
                </a:lnTo>
                <a:lnTo>
                  <a:pt x="10741" y="3274503"/>
                </a:lnTo>
                <a:lnTo>
                  <a:pt x="0" y="3263761"/>
                </a:lnTo>
                <a:lnTo>
                  <a:pt x="0" y="1323750"/>
                </a:lnTo>
                <a:close/>
                <a:moveTo>
                  <a:pt x="7740598" y="179783"/>
                </a:moveTo>
                <a:lnTo>
                  <a:pt x="8721345" y="1160530"/>
                </a:lnTo>
                <a:lnTo>
                  <a:pt x="7740598" y="2141277"/>
                </a:lnTo>
                <a:lnTo>
                  <a:pt x="6759852" y="1160530"/>
                </a:lnTo>
                <a:close/>
                <a:moveTo>
                  <a:pt x="5532073" y="179783"/>
                </a:moveTo>
                <a:lnTo>
                  <a:pt x="6512819" y="1160530"/>
                </a:lnTo>
                <a:lnTo>
                  <a:pt x="5532073" y="2141277"/>
                </a:lnTo>
                <a:lnTo>
                  <a:pt x="4551324" y="1160530"/>
                </a:lnTo>
                <a:close/>
                <a:moveTo>
                  <a:pt x="3323540" y="179783"/>
                </a:moveTo>
                <a:lnTo>
                  <a:pt x="4304287" y="1160530"/>
                </a:lnTo>
                <a:lnTo>
                  <a:pt x="3323540" y="2141277"/>
                </a:lnTo>
                <a:lnTo>
                  <a:pt x="2342792" y="1160530"/>
                </a:lnTo>
                <a:close/>
                <a:moveTo>
                  <a:pt x="1115008" y="179783"/>
                </a:moveTo>
                <a:lnTo>
                  <a:pt x="2095755" y="1160530"/>
                </a:lnTo>
                <a:lnTo>
                  <a:pt x="1115008" y="2141277"/>
                </a:lnTo>
                <a:lnTo>
                  <a:pt x="134260" y="1160530"/>
                </a:lnTo>
                <a:close/>
                <a:moveTo>
                  <a:pt x="12182376" y="179782"/>
                </a:moveTo>
                <a:lnTo>
                  <a:pt x="12191999" y="189405"/>
                </a:lnTo>
                <a:lnTo>
                  <a:pt x="12191999" y="2131652"/>
                </a:lnTo>
                <a:lnTo>
                  <a:pt x="12182376" y="2141275"/>
                </a:lnTo>
                <a:lnTo>
                  <a:pt x="11201628" y="1160529"/>
                </a:lnTo>
                <a:close/>
                <a:moveTo>
                  <a:pt x="9949130" y="179782"/>
                </a:moveTo>
                <a:lnTo>
                  <a:pt x="10929877" y="1160530"/>
                </a:lnTo>
                <a:lnTo>
                  <a:pt x="9949130" y="2141275"/>
                </a:lnTo>
                <a:lnTo>
                  <a:pt x="8968382" y="1160530"/>
                </a:lnTo>
                <a:close/>
                <a:moveTo>
                  <a:pt x="10098921" y="0"/>
                </a:moveTo>
                <a:lnTo>
                  <a:pt x="12007870" y="0"/>
                </a:lnTo>
                <a:lnTo>
                  <a:pt x="12034143" y="26273"/>
                </a:lnTo>
                <a:lnTo>
                  <a:pt x="11053396" y="1007020"/>
                </a:lnTo>
                <a:lnTo>
                  <a:pt x="10072648" y="26273"/>
                </a:lnTo>
                <a:close/>
                <a:moveTo>
                  <a:pt x="7890389" y="0"/>
                </a:moveTo>
                <a:lnTo>
                  <a:pt x="9799338" y="0"/>
                </a:lnTo>
                <a:lnTo>
                  <a:pt x="9825611" y="26273"/>
                </a:lnTo>
                <a:lnTo>
                  <a:pt x="8844864" y="1007020"/>
                </a:lnTo>
                <a:lnTo>
                  <a:pt x="7864116" y="26273"/>
                </a:lnTo>
                <a:close/>
                <a:moveTo>
                  <a:pt x="5681864" y="0"/>
                </a:moveTo>
                <a:lnTo>
                  <a:pt x="7590806" y="0"/>
                </a:lnTo>
                <a:lnTo>
                  <a:pt x="7617079" y="26273"/>
                </a:lnTo>
                <a:lnTo>
                  <a:pt x="6636339" y="1007020"/>
                </a:lnTo>
                <a:lnTo>
                  <a:pt x="5655591" y="26273"/>
                </a:lnTo>
                <a:close/>
                <a:moveTo>
                  <a:pt x="3473334" y="0"/>
                </a:moveTo>
                <a:lnTo>
                  <a:pt x="5382281" y="0"/>
                </a:lnTo>
                <a:lnTo>
                  <a:pt x="5408554" y="26274"/>
                </a:lnTo>
                <a:lnTo>
                  <a:pt x="4427806" y="1007020"/>
                </a:lnTo>
                <a:lnTo>
                  <a:pt x="3447060" y="26274"/>
                </a:lnTo>
                <a:close/>
                <a:moveTo>
                  <a:pt x="1264801" y="0"/>
                </a:moveTo>
                <a:lnTo>
                  <a:pt x="3173749" y="0"/>
                </a:lnTo>
                <a:lnTo>
                  <a:pt x="3200023" y="26274"/>
                </a:lnTo>
                <a:lnTo>
                  <a:pt x="2219276" y="1007020"/>
                </a:lnTo>
                <a:lnTo>
                  <a:pt x="1238527" y="26274"/>
                </a:lnTo>
                <a:close/>
                <a:moveTo>
                  <a:pt x="0" y="0"/>
                </a:moveTo>
                <a:lnTo>
                  <a:pt x="965216" y="0"/>
                </a:lnTo>
                <a:lnTo>
                  <a:pt x="991490" y="26274"/>
                </a:lnTo>
                <a:lnTo>
                  <a:pt x="10744" y="1007021"/>
                </a:lnTo>
                <a:lnTo>
                  <a:pt x="0" y="9962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9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5030F87-A103-5E19-7270-D469C6179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59B02D9-F40C-BC53-263A-E311BC8EB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3C34DB-5C0E-19F0-2E37-660D95198E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CFE0E7-26E5-A259-29D2-E855265A31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957B9D0-FA9F-46EC-9B20-E2C37C8DAB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4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4" r:id="rId2"/>
    <p:sldLayoutId id="2147483695" r:id="rId3"/>
    <p:sldLayoutId id="2147483697" r:id="rId4"/>
    <p:sldLayoutId id="2147483698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02894AB-D42D-4C72-AF38-625276C2FFA8}"/>
              </a:ext>
            </a:extLst>
          </p:cNvPr>
          <p:cNvSpPr/>
          <p:nvPr/>
        </p:nvSpPr>
        <p:spPr>
          <a:xfrm>
            <a:off x="0" y="5167744"/>
            <a:ext cx="12192000" cy="1241223"/>
          </a:xfrm>
          <a:prstGeom prst="rect">
            <a:avLst/>
          </a:prstGeom>
          <a:solidFill>
            <a:srgbClr val="0870BA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DF0DB56-26DE-4005-902B-2E68ACC2F5A6}"/>
              </a:ext>
            </a:extLst>
          </p:cNvPr>
          <p:cNvSpPr txBox="1"/>
          <p:nvPr/>
        </p:nvSpPr>
        <p:spPr>
          <a:xfrm>
            <a:off x="678873" y="5814894"/>
            <a:ext cx="1039090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Pertemuan ke 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: 1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Google Shape;118;p1">
            <a:extLst>
              <a:ext uri="{FF2B5EF4-FFF2-40B4-BE49-F238E27FC236}">
                <a16:creationId xmlns:a16="http://schemas.microsoft.com/office/drawing/2014/main" xmlns="" id="{A304D554-ECE0-DBE9-C274-0886FA747B54}"/>
              </a:ext>
            </a:extLst>
          </p:cNvPr>
          <p:cNvSpPr txBox="1"/>
          <p:nvPr/>
        </p:nvSpPr>
        <p:spPr>
          <a:xfrm flipH="1">
            <a:off x="1063229" y="2634902"/>
            <a:ext cx="10006552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D07"/>
              </a:buClr>
              <a:buSzPts val="3600"/>
              <a:buFont typeface="Montserrat ExtraBold"/>
              <a:buNone/>
            </a:pPr>
            <a:r>
              <a:rPr lang="en-ID" sz="3600" b="1" i="0" u="none" strike="noStrike" cap="none" dirty="0" err="1">
                <a:solidFill>
                  <a:schemeClr val="bg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Pengantar</a:t>
            </a:r>
            <a:r>
              <a:rPr lang="en-ID" sz="3600" b="1" i="0" u="none" strike="noStrike" cap="none" dirty="0">
                <a:solidFill>
                  <a:schemeClr val="bg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-ID" sz="3600" b="1" i="0" u="none" strike="noStrike" cap="none" dirty="0" err="1">
                <a:solidFill>
                  <a:schemeClr val="bg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Mikrokontroler</a:t>
            </a:r>
            <a:endParaRPr lang="en-ID" sz="3600" b="1" i="0" u="none" strike="noStrike" cap="none" dirty="0">
              <a:solidFill>
                <a:schemeClr val="bg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3292127-EA9F-B365-3228-BA9D83EFF075}"/>
              </a:ext>
            </a:extLst>
          </p:cNvPr>
          <p:cNvSpPr txBox="1"/>
          <p:nvPr/>
        </p:nvSpPr>
        <p:spPr>
          <a:xfrm>
            <a:off x="678873" y="5325002"/>
            <a:ext cx="1039090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Mata Kuliah </a:t>
            </a:r>
            <a:r>
              <a:rPr lang="en-US" altLang="ko-KR" sz="2400" dirty="0" smtClean="0">
                <a:solidFill>
                  <a:schemeClr val="bg1"/>
                </a:solidFill>
                <a:cs typeface="Arial" pitchFamily="34" charset="0"/>
              </a:rPr>
              <a:t>: Mikroprosesor dan </a:t>
            </a:r>
            <a:r>
              <a:rPr lang="en-US" altLang="ko-KR" sz="2400" dirty="0" err="1" smtClean="0">
                <a:solidFill>
                  <a:schemeClr val="bg1"/>
                </a:solidFill>
                <a:cs typeface="Arial" pitchFamily="34" charset="0"/>
              </a:rPr>
              <a:t>Mikrokontroler</a:t>
            </a:r>
            <a:endParaRPr lang="en-US" altLang="ko-K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2F1C18A-6A40-610D-0807-8043D64671AC}"/>
              </a:ext>
            </a:extLst>
          </p:cNvPr>
          <p:cNvSpPr/>
          <p:nvPr/>
        </p:nvSpPr>
        <p:spPr>
          <a:xfrm>
            <a:off x="-2" y="5108179"/>
            <a:ext cx="12191998" cy="45719"/>
          </a:xfrm>
          <a:prstGeom prst="rect">
            <a:avLst/>
          </a:prstGeom>
          <a:solidFill>
            <a:srgbClr val="FEC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C4EBF5E-7F7F-964E-DB46-67A250CB10C4}"/>
              </a:ext>
            </a:extLst>
          </p:cNvPr>
          <p:cNvSpPr txBox="1"/>
          <p:nvPr/>
        </p:nvSpPr>
        <p:spPr>
          <a:xfrm>
            <a:off x="5094902" y="4268574"/>
            <a:ext cx="597487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Dosen 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Pengampu	: Syahri Muharom</a:t>
            </a:r>
            <a:b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			</a:t>
            </a:r>
            <a:r>
              <a:rPr lang="en-US" altLang="ko-KR" sz="2000" smtClean="0">
                <a:solidFill>
                  <a:schemeClr val="bg1"/>
                </a:solidFill>
                <a:cs typeface="Arial" pitchFamily="34" charset="0"/>
              </a:rPr>
              <a:t>: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A</a:t>
            </a:r>
            <a:r>
              <a:rPr lang="en-US" altLang="ko-KR" sz="2000" smtClean="0">
                <a:solidFill>
                  <a:schemeClr val="bg1"/>
                </a:solidFill>
                <a:cs typeface="Arial" pitchFamily="34" charset="0"/>
              </a:rPr>
              <a:t>rief </a:t>
            </a:r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</a:rPr>
              <a:t>Wisaksono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05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2DC460A-1302-48A5-8229-DBB2E1EBFCDC}"/>
              </a:ext>
            </a:extLst>
          </p:cNvPr>
          <p:cNvSpPr/>
          <p:nvPr/>
        </p:nvSpPr>
        <p:spPr>
          <a:xfrm>
            <a:off x="3574473" y="0"/>
            <a:ext cx="8617527" cy="6856661"/>
          </a:xfrm>
          <a:custGeom>
            <a:avLst/>
            <a:gdLst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0 w 7259782"/>
              <a:gd name="connsiteY3" fmla="*/ 6856661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309091 w 7259782"/>
              <a:gd name="connsiteY3" fmla="*/ 6838188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318327 w 7259782"/>
              <a:gd name="connsiteY3" fmla="*/ 6856661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586182 w 7259782"/>
              <a:gd name="connsiteY3" fmla="*/ 6828951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807854 w 7259782"/>
              <a:gd name="connsiteY3" fmla="*/ 6819715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807854 w 7259782"/>
              <a:gd name="connsiteY3" fmla="*/ 6847425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798618 w 7259782"/>
              <a:gd name="connsiteY3" fmla="*/ 6856661 h 6856661"/>
              <a:gd name="connsiteX4" fmla="*/ 0 w 7259782"/>
              <a:gd name="connsiteY4" fmla="*/ 0 h 6856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9782" h="6856661">
                <a:moveTo>
                  <a:pt x="0" y="0"/>
                </a:moveTo>
                <a:lnTo>
                  <a:pt x="7259782" y="0"/>
                </a:lnTo>
                <a:lnTo>
                  <a:pt x="7259782" y="6856661"/>
                </a:lnTo>
                <a:lnTo>
                  <a:pt x="2798618" y="68566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A4BDA0-C270-4764-9C18-A593BCE2C965}"/>
              </a:ext>
            </a:extLst>
          </p:cNvPr>
          <p:cNvSpPr txBox="1"/>
          <p:nvPr/>
        </p:nvSpPr>
        <p:spPr>
          <a:xfrm>
            <a:off x="4608945" y="270649"/>
            <a:ext cx="758305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rgbClr val="FEC012"/>
                </a:solidFill>
                <a:cs typeface="Arial" pitchFamily="34" charset="0"/>
              </a:rPr>
              <a:t>Point of View</a:t>
            </a:r>
            <a:endParaRPr lang="ko-KR" altLang="en-US" sz="5400" dirty="0">
              <a:solidFill>
                <a:srgbClr val="FEC012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E42B0B6-5FD8-4991-892A-63FB88A0AED1}"/>
              </a:ext>
            </a:extLst>
          </p:cNvPr>
          <p:cNvGrpSpPr/>
          <p:nvPr/>
        </p:nvGrpSpPr>
        <p:grpSpPr>
          <a:xfrm>
            <a:off x="5098467" y="1463959"/>
            <a:ext cx="4931788" cy="553998"/>
            <a:chOff x="5680459" y="1490186"/>
            <a:chExt cx="4931788" cy="55399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B413086-557E-4D9D-8C44-646AD8EE131E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049B8D0E-F4DB-407F-93E8-B01A240069D5}"/>
                </a:ext>
              </a:extLst>
            </p:cNvPr>
            <p:cNvSpPr txBox="1"/>
            <p:nvPr/>
          </p:nvSpPr>
          <p:spPr>
            <a:xfrm>
              <a:off x="6444083" y="1536352"/>
              <a:ext cx="4168164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 smtClean="0">
                  <a:solidFill>
                    <a:schemeClr val="bg1"/>
                  </a:solidFill>
                  <a:cs typeface="Arial" pitchFamily="34" charset="0"/>
                </a:rPr>
                <a:t>Identitas Mata Kuliah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E42B0B6-5FD8-4991-892A-63FB88A0AED1}"/>
              </a:ext>
            </a:extLst>
          </p:cNvPr>
          <p:cNvGrpSpPr/>
          <p:nvPr/>
        </p:nvGrpSpPr>
        <p:grpSpPr>
          <a:xfrm>
            <a:off x="5417342" y="2287936"/>
            <a:ext cx="4931788" cy="553998"/>
            <a:chOff x="5680459" y="1490186"/>
            <a:chExt cx="4931788" cy="55399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DB413086-557E-4D9D-8C44-646AD8EE131E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049B8D0E-F4DB-407F-93E8-B01A240069D5}"/>
                </a:ext>
              </a:extLst>
            </p:cNvPr>
            <p:cNvSpPr txBox="1"/>
            <p:nvPr/>
          </p:nvSpPr>
          <p:spPr>
            <a:xfrm>
              <a:off x="6444083" y="1536352"/>
              <a:ext cx="4168164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 smtClean="0">
                  <a:solidFill>
                    <a:schemeClr val="bg1"/>
                  </a:solidFill>
                  <a:cs typeface="Arial" pitchFamily="34" charset="0"/>
                </a:rPr>
                <a:t>Identitas </a:t>
              </a:r>
              <a:r>
                <a:rPr lang="en-US" altLang="ko-KR" sz="2400" b="1" dirty="0" smtClean="0">
                  <a:solidFill>
                    <a:schemeClr val="bg1"/>
                  </a:solidFill>
                  <a:cs typeface="Arial" pitchFamily="34" charset="0"/>
                </a:rPr>
                <a:t>Dosen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E42B0B6-5FD8-4991-892A-63FB88A0AED1}"/>
              </a:ext>
            </a:extLst>
          </p:cNvPr>
          <p:cNvGrpSpPr/>
          <p:nvPr/>
        </p:nvGrpSpPr>
        <p:grpSpPr>
          <a:xfrm>
            <a:off x="5862091" y="3036250"/>
            <a:ext cx="4931788" cy="553998"/>
            <a:chOff x="5680459" y="1490186"/>
            <a:chExt cx="4931788" cy="55399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DB413086-557E-4D9D-8C44-646AD8EE131E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049B8D0E-F4DB-407F-93E8-B01A240069D5}"/>
                </a:ext>
              </a:extLst>
            </p:cNvPr>
            <p:cNvSpPr txBox="1"/>
            <p:nvPr/>
          </p:nvSpPr>
          <p:spPr>
            <a:xfrm>
              <a:off x="6444083" y="1536352"/>
              <a:ext cx="4168164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 smtClean="0">
                  <a:solidFill>
                    <a:schemeClr val="bg1"/>
                  </a:solidFill>
                  <a:cs typeface="Arial" pitchFamily="34" charset="0"/>
                </a:rPr>
                <a:t>Deskripsi MK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8E42B0B6-5FD8-4991-892A-63FB88A0AED1}"/>
              </a:ext>
            </a:extLst>
          </p:cNvPr>
          <p:cNvGrpSpPr/>
          <p:nvPr/>
        </p:nvGrpSpPr>
        <p:grpSpPr>
          <a:xfrm>
            <a:off x="6180966" y="3860227"/>
            <a:ext cx="4931788" cy="553998"/>
            <a:chOff x="5680459" y="1490186"/>
            <a:chExt cx="4931788" cy="55399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DB413086-557E-4D9D-8C44-646AD8EE131E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49B8D0E-F4DB-407F-93E8-B01A240069D5}"/>
                </a:ext>
              </a:extLst>
            </p:cNvPr>
            <p:cNvSpPr txBox="1"/>
            <p:nvPr/>
          </p:nvSpPr>
          <p:spPr>
            <a:xfrm>
              <a:off x="6444083" y="1536352"/>
              <a:ext cx="4168164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 smtClean="0">
                  <a:solidFill>
                    <a:schemeClr val="bg1"/>
                  </a:solidFill>
                  <a:cs typeface="Arial" pitchFamily="34" charset="0"/>
                </a:rPr>
                <a:t>Tujuan Pembelajaran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E42B0B6-5FD8-4991-892A-63FB88A0AED1}"/>
              </a:ext>
            </a:extLst>
          </p:cNvPr>
          <p:cNvGrpSpPr/>
          <p:nvPr/>
        </p:nvGrpSpPr>
        <p:grpSpPr>
          <a:xfrm>
            <a:off x="6489724" y="4608541"/>
            <a:ext cx="4931788" cy="553998"/>
            <a:chOff x="5680459" y="1490186"/>
            <a:chExt cx="4931788" cy="55399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DB413086-557E-4D9D-8C44-646AD8EE131E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049B8D0E-F4DB-407F-93E8-B01A240069D5}"/>
                </a:ext>
              </a:extLst>
            </p:cNvPr>
            <p:cNvSpPr txBox="1"/>
            <p:nvPr/>
          </p:nvSpPr>
          <p:spPr>
            <a:xfrm>
              <a:off x="6444083" y="1536352"/>
              <a:ext cx="4168164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 smtClean="0">
                  <a:solidFill>
                    <a:schemeClr val="bg1"/>
                  </a:solidFill>
                  <a:cs typeface="Arial" pitchFamily="34" charset="0"/>
                </a:rPr>
                <a:t>Metode Pembelajaran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8E42B0B6-5FD8-4991-892A-63FB88A0AED1}"/>
              </a:ext>
            </a:extLst>
          </p:cNvPr>
          <p:cNvGrpSpPr/>
          <p:nvPr/>
        </p:nvGrpSpPr>
        <p:grpSpPr>
          <a:xfrm>
            <a:off x="6808599" y="5432518"/>
            <a:ext cx="4931788" cy="553998"/>
            <a:chOff x="5680459" y="1490186"/>
            <a:chExt cx="4931788" cy="55399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DB413086-557E-4D9D-8C44-646AD8EE131E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  <a:cs typeface="Arial" pitchFamily="34" charset="0"/>
                </a:rPr>
                <a:t>06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049B8D0E-F4DB-407F-93E8-B01A240069D5}"/>
                </a:ext>
              </a:extLst>
            </p:cNvPr>
            <p:cNvSpPr txBox="1"/>
            <p:nvPr/>
          </p:nvSpPr>
          <p:spPr>
            <a:xfrm>
              <a:off x="6444083" y="1536352"/>
              <a:ext cx="4168164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 smtClean="0">
                  <a:solidFill>
                    <a:schemeClr val="bg1"/>
                  </a:solidFill>
                  <a:cs typeface="Arial" pitchFamily="34" charset="0"/>
                </a:rPr>
                <a:t>Penilaian dan Evaluasi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161143"/>
            <a:ext cx="10515600" cy="747259"/>
          </a:xfrm>
        </p:spPr>
        <p:txBody>
          <a:bodyPr/>
          <a:lstStyle/>
          <a:p>
            <a:r>
              <a:rPr lang="en-US" dirty="0" smtClean="0"/>
              <a:t>Identitas Mata Kuliah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321884"/>
              </p:ext>
            </p:extLst>
          </p:nvPr>
        </p:nvGraphicFramePr>
        <p:xfrm>
          <a:off x="1426358" y="2097204"/>
          <a:ext cx="9213933" cy="2154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3944"/>
                <a:gridCol w="3449885"/>
                <a:gridCol w="3800104"/>
              </a:tblGrid>
              <a:tr h="376205">
                <a:tc>
                  <a:txBody>
                    <a:bodyPr/>
                    <a:lstStyle/>
                    <a:p>
                      <a:r>
                        <a:rPr lang="en-US" dirty="0" smtClean="0"/>
                        <a:t>Nama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Teknik</a:t>
                      </a:r>
                      <a:r>
                        <a:rPr lang="en-US" baseline="0" dirty="0" smtClean="0"/>
                        <a:t> Elektro ITATS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Teknik Elektro UMSIDA</a:t>
                      </a:r>
                      <a:endParaRPr lang="en-US" dirty="0"/>
                    </a:p>
                  </a:txBody>
                  <a:tcPr/>
                </a:tc>
              </a:tr>
              <a:tr h="649341">
                <a:tc>
                  <a:txBody>
                    <a:bodyPr/>
                    <a:lstStyle/>
                    <a:p>
                      <a:r>
                        <a:rPr lang="en-US" dirty="0" smtClean="0"/>
                        <a:t>Nama MK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Mikroprosesor dan </a:t>
                      </a:r>
                      <a:r>
                        <a:rPr lang="en-US" dirty="0" err="1" smtClean="0"/>
                        <a:t>Mikrokontroler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Teknik Interface dan Peripheral</a:t>
                      </a:r>
                      <a:endParaRPr lang="en-US" dirty="0"/>
                    </a:p>
                  </a:txBody>
                  <a:tcPr/>
                </a:tc>
              </a:tr>
              <a:tr h="376205">
                <a:tc>
                  <a:txBody>
                    <a:bodyPr/>
                    <a:lstStyle/>
                    <a:p>
                      <a:r>
                        <a:rPr lang="en-US" dirty="0" smtClean="0"/>
                        <a:t>Kode</a:t>
                      </a:r>
                      <a:r>
                        <a:rPr lang="en-US" baseline="0" dirty="0" smtClean="0"/>
                        <a:t> MK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21034103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TEL23536</a:t>
                      </a:r>
                      <a:endParaRPr lang="en-US" dirty="0"/>
                    </a:p>
                  </a:txBody>
                  <a:tcPr/>
                </a:tc>
              </a:tr>
              <a:tr h="376205">
                <a:tc>
                  <a:txBody>
                    <a:bodyPr/>
                    <a:lstStyle/>
                    <a:p>
                      <a:r>
                        <a:rPr lang="en-US" dirty="0" smtClean="0"/>
                        <a:t>Semester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6205">
                <a:tc>
                  <a:txBody>
                    <a:bodyPr/>
                    <a:lstStyle/>
                    <a:p>
                      <a:r>
                        <a:rPr lang="en-US" dirty="0" smtClean="0"/>
                        <a:t>Program Studi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Teknik Elektro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Teknik Elektro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560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161143"/>
            <a:ext cx="10515600" cy="747259"/>
          </a:xfrm>
        </p:spPr>
        <p:txBody>
          <a:bodyPr/>
          <a:lstStyle/>
          <a:p>
            <a:r>
              <a:rPr lang="en-US" dirty="0" smtClean="0"/>
              <a:t>Identitas Dosen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169334"/>
              </p:ext>
            </p:extLst>
          </p:nvPr>
        </p:nvGraphicFramePr>
        <p:xfrm>
          <a:off x="1426358" y="2097204"/>
          <a:ext cx="9213933" cy="2154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3944"/>
                <a:gridCol w="3449885"/>
                <a:gridCol w="3800104"/>
              </a:tblGrid>
              <a:tr h="376205">
                <a:tc>
                  <a:txBody>
                    <a:bodyPr/>
                    <a:lstStyle/>
                    <a:p>
                      <a:r>
                        <a:rPr lang="en-US" dirty="0" smtClean="0"/>
                        <a:t>Nama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Teknik</a:t>
                      </a:r>
                      <a:r>
                        <a:rPr lang="en-US" baseline="0" dirty="0" smtClean="0"/>
                        <a:t> Elektro ITATS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Teknik Elektro UMSIDA</a:t>
                      </a:r>
                      <a:endParaRPr lang="en-US" dirty="0"/>
                    </a:p>
                  </a:txBody>
                  <a:tcPr/>
                </a:tc>
              </a:tr>
              <a:tr h="649341">
                <a:tc>
                  <a:txBody>
                    <a:bodyPr/>
                    <a:lstStyle/>
                    <a:p>
                      <a:r>
                        <a:rPr lang="en-US" dirty="0" smtClean="0"/>
                        <a:t>Nama Dosen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Syahri Muharom, S.ST., MT.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Ir. Arief </a:t>
                      </a:r>
                      <a:r>
                        <a:rPr lang="en-US" dirty="0" err="1" smtClean="0"/>
                        <a:t>Wisaksono</a:t>
                      </a:r>
                      <a:r>
                        <a:rPr lang="en-US" dirty="0" smtClean="0"/>
                        <a:t>, MM.</a:t>
                      </a:r>
                      <a:endParaRPr lang="en-US" dirty="0"/>
                    </a:p>
                  </a:txBody>
                  <a:tcPr/>
                </a:tc>
              </a:tr>
              <a:tr h="376205">
                <a:tc>
                  <a:txBody>
                    <a:bodyPr/>
                    <a:lstStyle/>
                    <a:p>
                      <a:r>
                        <a:rPr lang="en-US" dirty="0" smtClean="0"/>
                        <a:t>Departemen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Teknik Elektro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Teknik Elektro</a:t>
                      </a:r>
                      <a:endParaRPr lang="en-US" dirty="0"/>
                    </a:p>
                  </a:txBody>
                  <a:tcPr/>
                </a:tc>
              </a:tr>
              <a:tr h="376205">
                <a:tc>
                  <a:txBody>
                    <a:bodyPr/>
                    <a:lstStyle/>
                    <a:p>
                      <a:r>
                        <a:rPr lang="en-US" dirty="0" smtClean="0"/>
                        <a:t>No </a:t>
                      </a:r>
                      <a:r>
                        <a:rPr lang="en-US" dirty="0" err="1" smtClean="0"/>
                        <a:t>Tlpn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085736365565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085733623995</a:t>
                      </a:r>
                      <a:endParaRPr lang="en-US" dirty="0"/>
                    </a:p>
                  </a:txBody>
                  <a:tcPr/>
                </a:tc>
              </a:tr>
              <a:tr h="376205">
                <a:tc>
                  <a:txBody>
                    <a:bodyPr/>
                    <a:lstStyle/>
                    <a:p>
                      <a:r>
                        <a:rPr lang="en-US" dirty="0" smtClean="0"/>
                        <a:t>Email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syahrimuharom@itats.ac.id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ariefwisaksono@umsida.ac.id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958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83B1F8EA-5692-2660-1613-D16DE71B8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Deskripsi Mata Kuliah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40478" y="2132472"/>
            <a:ext cx="81029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Mata Kuliah ini adalah mata kuliah yang mempelajari tentang  Topik-topikDi kuliah Mikrokontroler dan Teknik Interface, mahasiswa akan belajar tentang teknik untuk mengkoneksikan dan memprogram sistem mikrokomputer dengan peripheral masukan dan keluaran. Teknik ini meliputi interkoneks antar-devais, sinyal elektrik dan logika serta protokol/signallingnya  Dijelaskan pula komponen-komponen terpenting   seperti sensor, actuator, sistem kon komunikasi wireless dari suatu robot. Dan juga akan disampaikan mengenai IoT dari sistem interface beserta aplikasi-aplikasinya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531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xmlns="" id="{83B1F8EA-5692-2660-1613-D16DE71B8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1794"/>
            <a:ext cx="10515600" cy="5905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Tujuan Pembelajaran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40478" y="2132472"/>
            <a:ext cx="810293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n-US" dirty="0" smtClean="0"/>
              <a:t>Memahami </a:t>
            </a:r>
            <a:r>
              <a:rPr lang="en-US" dirty="0"/>
              <a:t>Arsitektur dan Fungsi </a:t>
            </a:r>
            <a:r>
              <a:rPr lang="en-US" dirty="0" err="1"/>
              <a:t>Mikrokontroler</a:t>
            </a:r>
            <a:r>
              <a:rPr lang="en-US" dirty="0"/>
              <a:t> </a:t>
            </a:r>
            <a:r>
              <a:rPr lang="en-US" dirty="0" err="1" smtClean="0"/>
              <a:t>Arduino</a:t>
            </a:r>
            <a:endParaRPr lang="en-US" dirty="0" smtClean="0"/>
          </a:p>
          <a:p>
            <a:pPr marL="342900" indent="-342900" algn="just">
              <a:buAutoNum type="arabicPeriod"/>
            </a:pPr>
            <a:r>
              <a:rPr lang="en-US" dirty="0"/>
              <a:t>Memahami Dasar-Dasar Pemrograman </a:t>
            </a:r>
            <a:r>
              <a:rPr lang="en-US" dirty="0" err="1" smtClean="0"/>
              <a:t>Arduino</a:t>
            </a:r>
            <a:endParaRPr lang="en-US" dirty="0" smtClean="0"/>
          </a:p>
          <a:p>
            <a:pPr marL="342900" indent="-342900" algn="just">
              <a:buAutoNum type="arabicPeriod"/>
            </a:pPr>
            <a:r>
              <a:rPr lang="en-US" dirty="0"/>
              <a:t>Menguasai Teknik Interface dengan Perangkat Luar (External Components</a:t>
            </a:r>
            <a:r>
              <a:rPr lang="en-US" dirty="0" smtClean="0"/>
              <a:t>)</a:t>
            </a:r>
          </a:p>
          <a:p>
            <a:pPr marL="342900" indent="-342900" algn="just">
              <a:buAutoNum type="arabicPeriod"/>
            </a:pPr>
            <a:r>
              <a:rPr lang="en-US" dirty="0"/>
              <a:t>Menguasai Teknik Pengolahan Sinyal Analog dan </a:t>
            </a:r>
            <a:r>
              <a:rPr lang="en-US" dirty="0" smtClean="0"/>
              <a:t>Digital</a:t>
            </a:r>
          </a:p>
          <a:p>
            <a:pPr marL="342900" indent="-342900" algn="just">
              <a:buAutoNum type="arabicPeriod"/>
            </a:pPr>
            <a:r>
              <a:rPr lang="en-US" dirty="0"/>
              <a:t>Mempelajari Peripheral dan </a:t>
            </a:r>
            <a:r>
              <a:rPr lang="en-US" dirty="0" smtClean="0"/>
              <a:t>Komunikasi</a:t>
            </a:r>
          </a:p>
          <a:p>
            <a:pPr marL="342900" indent="-342900" algn="just">
              <a:buAutoNum type="arabicPeriod"/>
            </a:pPr>
            <a:r>
              <a:rPr lang="en-US" dirty="0"/>
              <a:t>Merancang Sistem Terbenam (Embedded Systems) yang </a:t>
            </a:r>
            <a:r>
              <a:rPr lang="en-US" dirty="0" smtClean="0"/>
              <a:t>Efektif</a:t>
            </a:r>
          </a:p>
          <a:p>
            <a:pPr marL="342900" indent="-342900" algn="just">
              <a:buAutoNum type="arabicPeriod"/>
            </a:pPr>
            <a:r>
              <a:rPr lang="en-US" dirty="0"/>
              <a:t>Menguasai Teknik Pengendalian </a:t>
            </a:r>
            <a:r>
              <a:rPr lang="en-US" dirty="0" smtClean="0"/>
              <a:t>Peripheral</a:t>
            </a:r>
          </a:p>
          <a:p>
            <a:pPr marL="342900" indent="-342900" algn="just">
              <a:buAutoNum type="arabicPeriod"/>
            </a:pPr>
            <a:r>
              <a:rPr lang="en-US" dirty="0"/>
              <a:t>Mengenal Penerapan </a:t>
            </a:r>
            <a:r>
              <a:rPr lang="en-US" dirty="0" err="1"/>
              <a:t>Arduino</a:t>
            </a:r>
            <a:r>
              <a:rPr lang="en-US" dirty="0"/>
              <a:t> dalam Proyek-Proyek </a:t>
            </a:r>
            <a:r>
              <a:rPr lang="en-US" dirty="0" smtClean="0"/>
              <a:t>Nyata</a:t>
            </a:r>
          </a:p>
          <a:p>
            <a:pPr marL="342900" indent="-342900" algn="just">
              <a:buAutoNum type="arabicPeriod"/>
            </a:pPr>
            <a:r>
              <a:rPr lang="en-US" dirty="0"/>
              <a:t>Meningkatkan Kemampuan Kolaboratif dalam Proyek </a:t>
            </a:r>
            <a:r>
              <a:rPr lang="en-US" dirty="0" err="1"/>
              <a:t>Mikrokontroler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852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1DA3AB68-79E7-5806-CFA9-B7674359E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Metode Pembelajaran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240478" y="2132472"/>
            <a:ext cx="81029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id-ID" b="1" dirty="0" smtClean="0"/>
              <a:t>Asinkronus</a:t>
            </a:r>
            <a:endParaRPr lang="en-US" b="1" dirty="0" smtClean="0"/>
          </a:p>
          <a:p>
            <a:pPr marL="342900" indent="-342900">
              <a:buAutoNum type="arabicPeriod"/>
            </a:pPr>
            <a:r>
              <a:rPr lang="en-US" b="1" dirty="0" smtClean="0"/>
              <a:t>Ceramah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Diskusi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Experiment</a:t>
            </a:r>
          </a:p>
        </p:txBody>
      </p:sp>
    </p:spTree>
    <p:extLst>
      <p:ext uri="{BB962C8B-B14F-4D97-AF65-F5344CB8AC3E}">
        <p14:creationId xmlns:p14="http://schemas.microsoft.com/office/powerpoint/2010/main" val="1098159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83B1F8EA-5692-2660-1613-D16DE71B8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Penilaian dan Evaluasi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17599" y="1990329"/>
          <a:ext cx="4665683" cy="4362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815"/>
                <a:gridCol w="1841594"/>
                <a:gridCol w="1166811"/>
                <a:gridCol w="1082463"/>
              </a:tblGrid>
              <a:tr h="5355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Materi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Bentuk Penilaian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Bobot Penilaian</a:t>
                      </a:r>
                      <a:endParaRPr lang="en-US" sz="1400" dirty="0"/>
                    </a:p>
                  </a:txBody>
                  <a:tcPr/>
                </a:tc>
              </a:tr>
              <a:tr h="5355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Pengantar Mikrokontroler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Aktifitas Partisipatif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</a:tr>
              <a:tr h="5355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I/O Mikrokontroler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Aktifitas Partisipatif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8326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Kuis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5%</a:t>
                      </a:r>
                      <a:endParaRPr lang="en-US" sz="1400" dirty="0"/>
                    </a:p>
                  </a:txBody>
                  <a:tcPr/>
                </a:tc>
              </a:tr>
              <a:tr h="5355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Push Button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Aktifitas Partisipatif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8326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LCD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Tugas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10%</a:t>
                      </a:r>
                      <a:endParaRPr lang="en-US" sz="1400" dirty="0"/>
                    </a:p>
                  </a:txBody>
                  <a:tcPr/>
                </a:tc>
              </a:tr>
              <a:tr h="5355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Aktifitas Partisipatif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5355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Serial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Aktifitas Partisipatif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8326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20%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03900" y="2000225"/>
          <a:ext cx="4703290" cy="4357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448"/>
                <a:gridCol w="1856438"/>
                <a:gridCol w="1176216"/>
                <a:gridCol w="1091188"/>
              </a:tblGrid>
              <a:tr h="5134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Materi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Bentuk Penilaian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Bobot Penilaian</a:t>
                      </a:r>
                      <a:endParaRPr lang="en-US" sz="1400" dirty="0"/>
                    </a:p>
                  </a:txBody>
                  <a:tcPr/>
                </a:tc>
              </a:tr>
              <a:tr h="5134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Sensor Suhu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Aktifitas Partisipatif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</a:tr>
              <a:tr h="5134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Sensor Kelembaban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Aktifitas Partisipatif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5134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Pengantar Interface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Aktifitas Partisipatif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674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Motor DC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Kuis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5%</a:t>
                      </a:r>
                      <a:endParaRPr lang="en-US" sz="1400" dirty="0"/>
                    </a:p>
                  </a:txBody>
                  <a:tcPr/>
                </a:tc>
              </a:tr>
              <a:tr h="5134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Pendukung Interface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Tugas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10%</a:t>
                      </a:r>
                      <a:endParaRPr lang="en-US" sz="1400" dirty="0"/>
                    </a:p>
                  </a:txBody>
                  <a:tcPr/>
                </a:tc>
              </a:tr>
              <a:tr h="5134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Pengantar </a:t>
                      </a:r>
                      <a:r>
                        <a:rPr lang="en-US" sz="1400" dirty="0" err="1" smtClean="0"/>
                        <a:t>IoT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Aktifitas Partisipatif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5134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Implementasi </a:t>
                      </a:r>
                      <a:r>
                        <a:rPr lang="en-US" sz="1400" dirty="0" err="1" smtClean="0"/>
                        <a:t>IoT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Aktifitas Partisipatif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674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PBL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PBL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50%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156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11209D1-D6D2-4A73-B72D-BA783EBA6C35}"/>
              </a:ext>
            </a:extLst>
          </p:cNvPr>
          <p:cNvSpPr txBox="1"/>
          <p:nvPr/>
        </p:nvSpPr>
        <p:spPr>
          <a:xfrm>
            <a:off x="6789510" y="3946003"/>
            <a:ext cx="451961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4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7E8"/>
      </a:accent1>
      <a:accent2>
        <a:srgbClr val="4185B5"/>
      </a:accent2>
      <a:accent3>
        <a:srgbClr val="285D8D"/>
      </a:accent3>
      <a:accent4>
        <a:srgbClr val="134070"/>
      </a:accent4>
      <a:accent5>
        <a:srgbClr val="091424"/>
      </a:accent5>
      <a:accent6>
        <a:srgbClr val="B4BCEC"/>
      </a:accent6>
      <a:hlink>
        <a:srgbClr val="FFFF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ection Break Slide Master">
  <a:themeElements>
    <a:clrScheme name="ALLPPT-4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7E8"/>
      </a:accent1>
      <a:accent2>
        <a:srgbClr val="4185B5"/>
      </a:accent2>
      <a:accent3>
        <a:srgbClr val="285D8D"/>
      </a:accent3>
      <a:accent4>
        <a:srgbClr val="134070"/>
      </a:accent4>
      <a:accent5>
        <a:srgbClr val="091424"/>
      </a:accent5>
      <a:accent6>
        <a:srgbClr val="B4BCEC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3409</TotalTime>
  <Words>343</Words>
  <Application>Microsoft Office PowerPoint</Application>
  <PresentationFormat>Widescreen</PresentationFormat>
  <Paragraphs>130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 Unicode MS</vt:lpstr>
      <vt:lpstr>맑은 고딕</vt:lpstr>
      <vt:lpstr>Arial</vt:lpstr>
      <vt:lpstr>Calibri</vt:lpstr>
      <vt:lpstr>Calibri Light</vt:lpstr>
      <vt:lpstr>Cambria</vt:lpstr>
      <vt:lpstr>Montserrat ExtraBold</vt:lpstr>
      <vt:lpstr>Times New Roman</vt:lpstr>
      <vt:lpstr>Cover and End Slide Master</vt:lpstr>
      <vt:lpstr>Contents Slide Master</vt:lpstr>
      <vt:lpstr>Custom Design</vt:lpstr>
      <vt:lpstr>Section Break Slide Master</vt:lpstr>
      <vt:lpstr>PowerPoint Presentation</vt:lpstr>
      <vt:lpstr>PowerPoint Presentation</vt:lpstr>
      <vt:lpstr>Identitas Mata Kuliah</vt:lpstr>
      <vt:lpstr>Identitas Dosen</vt:lpstr>
      <vt:lpstr>Deskripsi Mata Kuliah</vt:lpstr>
      <vt:lpstr>Tujuan Pembelajaran</vt:lpstr>
      <vt:lpstr>Metode Pembelajaran</vt:lpstr>
      <vt:lpstr>Penilaian dan Evaluasi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Syahri Muharom</cp:lastModifiedBy>
  <cp:revision>103</cp:revision>
  <dcterms:created xsi:type="dcterms:W3CDTF">2020-01-20T05:08:25Z</dcterms:created>
  <dcterms:modified xsi:type="dcterms:W3CDTF">2024-10-01T03:40:34Z</dcterms:modified>
</cp:coreProperties>
</file>