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64" r:id="rId3"/>
    <p:sldId id="257" r:id="rId4"/>
    <p:sldId id="279" r:id="rId5"/>
    <p:sldId id="262" r:id="rId6"/>
    <p:sldId id="258" r:id="rId7"/>
    <p:sldId id="261" r:id="rId8"/>
    <p:sldId id="267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Cousine" panose="020B0604020202020204" charset="0"/>
      <p:regular r:id="rId12"/>
      <p:bold r:id="rId13"/>
      <p:italic r:id="rId14"/>
      <p:boldItalic r:id="rId15"/>
    </p:embeddedFont>
    <p:embeddedFont>
      <p:font typeface="Zen Dots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449">
          <p15:clr>
            <a:srgbClr val="9AA0A6"/>
          </p15:clr>
        </p15:guide>
        <p15:guide id="4" pos="530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1B88F6-098D-4228-AC21-D16BDCCED2B8}">
  <a:tblStyle styleId="{EC1B88F6-098D-4228-AC21-D16BDCCED2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  <p:guide pos="449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2e478d988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2e478d988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0" name="Google Shape;3360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1" name="Google Shape;3361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ec9722e16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Google Shape;1829;gec9722e16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3" name="Google Shape;2313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97600" y="1138525"/>
            <a:ext cx="6148800" cy="25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05600" y="3639300"/>
            <a:ext cx="5332800" cy="365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650638" y="0"/>
            <a:ext cx="1620772" cy="1856670"/>
            <a:chOff x="7620388" y="0"/>
            <a:chExt cx="1620772" cy="1856670"/>
          </a:xfrm>
        </p:grpSpPr>
        <p:sp>
          <p:nvSpPr>
            <p:cNvPr id="12" name="Google Shape;12;p2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5400000">
            <a:off x="-184613" y="3404775"/>
            <a:ext cx="1620772" cy="1856670"/>
            <a:chOff x="7620388" y="0"/>
            <a:chExt cx="1620772" cy="1856670"/>
          </a:xfrm>
        </p:grpSpPr>
        <p:sp>
          <p:nvSpPr>
            <p:cNvPr id="18" name="Google Shape;18;p2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8612300" y="726288"/>
            <a:ext cx="403800" cy="404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895050" y="4608574"/>
            <a:ext cx="1353900" cy="1355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5115475" y="260475"/>
            <a:ext cx="397975" cy="31976"/>
            <a:chOff x="7690800" y="1808375"/>
            <a:chExt cx="397975" cy="31976"/>
          </a:xfrm>
        </p:grpSpPr>
        <p:sp>
          <p:nvSpPr>
            <p:cNvPr id="26" name="Google Shape;26;p2"/>
            <p:cNvSpPr/>
            <p:nvPr/>
          </p:nvSpPr>
          <p:spPr>
            <a:xfrm>
              <a:off x="7889857" y="1808375"/>
              <a:ext cx="198918" cy="31976"/>
            </a:xfrm>
            <a:custGeom>
              <a:avLst/>
              <a:gdLst/>
              <a:ahLst/>
              <a:cxnLst/>
              <a:rect l="l" t="t" r="r" b="b"/>
              <a:pathLst>
                <a:path w="2930" h="471" extrusionOk="0">
                  <a:moveTo>
                    <a:pt x="1" y="1"/>
                  </a:moveTo>
                  <a:lnTo>
                    <a:pt x="1" y="471"/>
                  </a:lnTo>
                  <a:lnTo>
                    <a:pt x="2929" y="47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52038" y="1808375"/>
              <a:ext cx="99459" cy="31976"/>
            </a:xfrm>
            <a:custGeom>
              <a:avLst/>
              <a:gdLst/>
              <a:ahLst/>
              <a:cxnLst/>
              <a:rect l="l" t="t" r="r" b="b"/>
              <a:pathLst>
                <a:path w="1465" h="471" extrusionOk="0">
                  <a:moveTo>
                    <a:pt x="0" y="1"/>
                  </a:moveTo>
                  <a:lnTo>
                    <a:pt x="0" y="471"/>
                  </a:lnTo>
                  <a:lnTo>
                    <a:pt x="1464" y="47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690800" y="1808375"/>
              <a:ext cx="32044" cy="31976"/>
            </a:xfrm>
            <a:custGeom>
              <a:avLst/>
              <a:gdLst/>
              <a:ahLst/>
              <a:cxnLst/>
              <a:rect l="l" t="t" r="r" b="b"/>
              <a:pathLst>
                <a:path w="472" h="471" extrusionOk="0">
                  <a:moveTo>
                    <a:pt x="1" y="1"/>
                  </a:moveTo>
                  <a:lnTo>
                    <a:pt x="1" y="471"/>
                  </a:lnTo>
                  <a:lnTo>
                    <a:pt x="471" y="47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5400000">
            <a:off x="524108" y="-111343"/>
            <a:ext cx="193215" cy="775640"/>
            <a:chOff x="713233" y="539507"/>
            <a:chExt cx="193215" cy="775640"/>
          </a:xfrm>
        </p:grpSpPr>
        <p:grpSp>
          <p:nvGrpSpPr>
            <p:cNvPr id="30" name="Google Shape;30;p2"/>
            <p:cNvGrpSpPr/>
            <p:nvPr/>
          </p:nvGrpSpPr>
          <p:grpSpPr>
            <a:xfrm>
              <a:off x="713233" y="539507"/>
              <a:ext cx="193215" cy="193215"/>
              <a:chOff x="3175050" y="1197625"/>
              <a:chExt cx="71150" cy="7115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713233" y="830719"/>
              <a:ext cx="193215" cy="193215"/>
              <a:chOff x="3175050" y="1197625"/>
              <a:chExt cx="71150" cy="7115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2"/>
            <p:cNvGrpSpPr/>
            <p:nvPr/>
          </p:nvGrpSpPr>
          <p:grpSpPr>
            <a:xfrm>
              <a:off x="713233" y="1121932"/>
              <a:ext cx="193215" cy="193215"/>
              <a:chOff x="3175050" y="1197625"/>
              <a:chExt cx="71150" cy="71150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" name="Google Shape;39;p2"/>
          <p:cNvGrpSpPr/>
          <p:nvPr/>
        </p:nvGrpSpPr>
        <p:grpSpPr>
          <a:xfrm>
            <a:off x="1984543" y="4599748"/>
            <a:ext cx="640184" cy="317231"/>
            <a:chOff x="1046600" y="3896938"/>
            <a:chExt cx="511574" cy="253501"/>
          </a:xfrm>
        </p:grpSpPr>
        <p:sp>
          <p:nvSpPr>
            <p:cNvPr id="40" name="Google Shape;40;p2"/>
            <p:cNvSpPr/>
            <p:nvPr/>
          </p:nvSpPr>
          <p:spPr>
            <a:xfrm>
              <a:off x="1264535" y="3897208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0"/>
                  </a:moveTo>
                  <a:lnTo>
                    <a:pt x="1" y="117"/>
                  </a:lnTo>
                  <a:lnTo>
                    <a:pt x="740" y="855"/>
                  </a:lnTo>
                  <a:lnTo>
                    <a:pt x="856" y="73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264445" y="3896938"/>
              <a:ext cx="77145" cy="77149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740" y="1"/>
                  </a:moveTo>
                  <a:lnTo>
                    <a:pt x="1" y="740"/>
                  </a:lnTo>
                  <a:lnTo>
                    <a:pt x="118" y="856"/>
                  </a:lnTo>
                  <a:lnTo>
                    <a:pt x="856" y="11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1119" y="3896938"/>
              <a:ext cx="77055" cy="77149"/>
            </a:xfrm>
            <a:custGeom>
              <a:avLst/>
              <a:gdLst/>
              <a:ahLst/>
              <a:cxnLst/>
              <a:rect l="l" t="t" r="r" b="b"/>
              <a:pathLst>
                <a:path w="856" h="857" extrusionOk="0">
                  <a:moveTo>
                    <a:pt x="117" y="1"/>
                  </a:moveTo>
                  <a:lnTo>
                    <a:pt x="0" y="118"/>
                  </a:lnTo>
                  <a:lnTo>
                    <a:pt x="739" y="856"/>
                  </a:lnTo>
                  <a:lnTo>
                    <a:pt x="856" y="74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81119" y="3896938"/>
              <a:ext cx="77055" cy="77149"/>
            </a:xfrm>
            <a:custGeom>
              <a:avLst/>
              <a:gdLst/>
              <a:ahLst/>
              <a:cxnLst/>
              <a:rect l="l" t="t" r="r" b="b"/>
              <a:pathLst>
                <a:path w="856" h="857" extrusionOk="0">
                  <a:moveTo>
                    <a:pt x="739" y="1"/>
                  </a:moveTo>
                  <a:lnTo>
                    <a:pt x="0" y="740"/>
                  </a:lnTo>
                  <a:lnTo>
                    <a:pt x="117" y="856"/>
                  </a:lnTo>
                  <a:lnTo>
                    <a:pt x="856" y="11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46600" y="4073379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1"/>
                  </a:moveTo>
                  <a:lnTo>
                    <a:pt x="0" y="117"/>
                  </a:lnTo>
                  <a:lnTo>
                    <a:pt x="739" y="856"/>
                  </a:lnTo>
                  <a:lnTo>
                    <a:pt x="857" y="739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46600" y="4073379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739" y="1"/>
                  </a:moveTo>
                  <a:lnTo>
                    <a:pt x="0" y="739"/>
                  </a:lnTo>
                  <a:lnTo>
                    <a:pt x="118" y="856"/>
                  </a:lnTo>
                  <a:lnTo>
                    <a:pt x="857" y="11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63094" y="4073199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1"/>
                  </a:moveTo>
                  <a:lnTo>
                    <a:pt x="1" y="117"/>
                  </a:lnTo>
                  <a:lnTo>
                    <a:pt x="739" y="856"/>
                  </a:lnTo>
                  <a:lnTo>
                    <a:pt x="857" y="739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63184" y="4073379"/>
              <a:ext cx="77055" cy="77059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739" y="1"/>
                  </a:moveTo>
                  <a:lnTo>
                    <a:pt x="1" y="739"/>
                  </a:lnTo>
                  <a:lnTo>
                    <a:pt x="118" y="856"/>
                  </a:lnTo>
                  <a:lnTo>
                    <a:pt x="856" y="11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7"/>
          <p:cNvGrpSpPr/>
          <p:nvPr/>
        </p:nvGrpSpPr>
        <p:grpSpPr>
          <a:xfrm flipH="1">
            <a:off x="-302561" y="-12"/>
            <a:ext cx="1620772" cy="1856670"/>
            <a:chOff x="7620388" y="0"/>
            <a:chExt cx="1620772" cy="1856670"/>
          </a:xfrm>
        </p:grpSpPr>
        <p:sp>
          <p:nvSpPr>
            <p:cNvPr id="1023" name="Google Shape;1023;p27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27"/>
          <p:cNvGrpSpPr/>
          <p:nvPr/>
        </p:nvGrpSpPr>
        <p:grpSpPr>
          <a:xfrm rot="5400000" flipH="1">
            <a:off x="8306039" y="2540125"/>
            <a:ext cx="1620772" cy="1856670"/>
            <a:chOff x="7620388" y="0"/>
            <a:chExt cx="1620772" cy="1856670"/>
          </a:xfrm>
        </p:grpSpPr>
        <p:sp>
          <p:nvSpPr>
            <p:cNvPr id="1029" name="Google Shape;1029;p27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4" name="Google Shape;1034;p27"/>
          <p:cNvSpPr/>
          <p:nvPr/>
        </p:nvSpPr>
        <p:spPr>
          <a:xfrm>
            <a:off x="8717588" y="210900"/>
            <a:ext cx="193200" cy="193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27"/>
          <p:cNvGrpSpPr/>
          <p:nvPr/>
        </p:nvGrpSpPr>
        <p:grpSpPr>
          <a:xfrm rot="-5400000">
            <a:off x="179438" y="2555763"/>
            <a:ext cx="397975" cy="31976"/>
            <a:chOff x="7690800" y="1808375"/>
            <a:chExt cx="397975" cy="31976"/>
          </a:xfrm>
        </p:grpSpPr>
        <p:sp>
          <p:nvSpPr>
            <p:cNvPr id="1036" name="Google Shape;1036;p27"/>
            <p:cNvSpPr/>
            <p:nvPr/>
          </p:nvSpPr>
          <p:spPr>
            <a:xfrm>
              <a:off x="7889857" y="1808375"/>
              <a:ext cx="198918" cy="31976"/>
            </a:xfrm>
            <a:custGeom>
              <a:avLst/>
              <a:gdLst/>
              <a:ahLst/>
              <a:cxnLst/>
              <a:rect l="l" t="t" r="r" b="b"/>
              <a:pathLst>
                <a:path w="2930" h="471" extrusionOk="0">
                  <a:moveTo>
                    <a:pt x="1" y="1"/>
                  </a:moveTo>
                  <a:lnTo>
                    <a:pt x="1" y="471"/>
                  </a:lnTo>
                  <a:lnTo>
                    <a:pt x="2929" y="47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7752038" y="1808375"/>
              <a:ext cx="99459" cy="31976"/>
            </a:xfrm>
            <a:custGeom>
              <a:avLst/>
              <a:gdLst/>
              <a:ahLst/>
              <a:cxnLst/>
              <a:rect l="l" t="t" r="r" b="b"/>
              <a:pathLst>
                <a:path w="1465" h="471" extrusionOk="0">
                  <a:moveTo>
                    <a:pt x="0" y="1"/>
                  </a:moveTo>
                  <a:lnTo>
                    <a:pt x="0" y="471"/>
                  </a:lnTo>
                  <a:lnTo>
                    <a:pt x="1464" y="47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7690800" y="1808375"/>
              <a:ext cx="32044" cy="31976"/>
            </a:xfrm>
            <a:custGeom>
              <a:avLst/>
              <a:gdLst/>
              <a:ahLst/>
              <a:cxnLst/>
              <a:rect l="l" t="t" r="r" b="b"/>
              <a:pathLst>
                <a:path w="472" h="471" extrusionOk="0">
                  <a:moveTo>
                    <a:pt x="1" y="1"/>
                  </a:moveTo>
                  <a:lnTo>
                    <a:pt x="1" y="471"/>
                  </a:lnTo>
                  <a:lnTo>
                    <a:pt x="471" y="47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7"/>
          <p:cNvGrpSpPr/>
          <p:nvPr/>
        </p:nvGrpSpPr>
        <p:grpSpPr>
          <a:xfrm>
            <a:off x="8592026" y="4852711"/>
            <a:ext cx="444351" cy="96545"/>
            <a:chOff x="8592026" y="4852711"/>
            <a:chExt cx="444351" cy="96545"/>
          </a:xfrm>
        </p:grpSpPr>
        <p:grpSp>
          <p:nvGrpSpPr>
            <p:cNvPr id="1040" name="Google Shape;1040;p27"/>
            <p:cNvGrpSpPr/>
            <p:nvPr/>
          </p:nvGrpSpPr>
          <p:grpSpPr>
            <a:xfrm>
              <a:off x="8765988" y="4852711"/>
              <a:ext cx="96426" cy="96545"/>
              <a:chOff x="4086476" y="3404648"/>
              <a:chExt cx="96426" cy="96545"/>
            </a:xfrm>
          </p:grpSpPr>
          <p:sp>
            <p:nvSpPr>
              <p:cNvPr id="1041" name="Google Shape;1041;p27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117" y="1"/>
                    </a:moveTo>
                    <a:lnTo>
                      <a:pt x="0" y="118"/>
                    </a:lnTo>
                    <a:lnTo>
                      <a:pt x="739" y="856"/>
                    </a:lnTo>
                    <a:lnTo>
                      <a:pt x="856" y="74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739" y="1"/>
                    </a:moveTo>
                    <a:lnTo>
                      <a:pt x="0" y="740"/>
                    </a:lnTo>
                    <a:lnTo>
                      <a:pt x="117" y="856"/>
                    </a:lnTo>
                    <a:lnTo>
                      <a:pt x="856" y="118"/>
                    </a:lnTo>
                    <a:lnTo>
                      <a:pt x="7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27"/>
            <p:cNvGrpSpPr/>
            <p:nvPr/>
          </p:nvGrpSpPr>
          <p:grpSpPr>
            <a:xfrm>
              <a:off x="8939951" y="4852711"/>
              <a:ext cx="96426" cy="96545"/>
              <a:chOff x="4086476" y="3404648"/>
              <a:chExt cx="96426" cy="96545"/>
            </a:xfrm>
          </p:grpSpPr>
          <p:sp>
            <p:nvSpPr>
              <p:cNvPr id="1044" name="Google Shape;1044;p27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117" y="1"/>
                    </a:moveTo>
                    <a:lnTo>
                      <a:pt x="0" y="118"/>
                    </a:lnTo>
                    <a:lnTo>
                      <a:pt x="739" y="856"/>
                    </a:lnTo>
                    <a:lnTo>
                      <a:pt x="856" y="74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7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739" y="1"/>
                    </a:moveTo>
                    <a:lnTo>
                      <a:pt x="0" y="740"/>
                    </a:lnTo>
                    <a:lnTo>
                      <a:pt x="117" y="856"/>
                    </a:lnTo>
                    <a:lnTo>
                      <a:pt x="856" y="118"/>
                    </a:lnTo>
                    <a:lnTo>
                      <a:pt x="7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6" name="Google Shape;1046;p27"/>
            <p:cNvGrpSpPr/>
            <p:nvPr/>
          </p:nvGrpSpPr>
          <p:grpSpPr>
            <a:xfrm>
              <a:off x="8592026" y="4852711"/>
              <a:ext cx="96426" cy="96545"/>
              <a:chOff x="4086476" y="3404648"/>
              <a:chExt cx="96426" cy="96545"/>
            </a:xfrm>
          </p:grpSpPr>
          <p:sp>
            <p:nvSpPr>
              <p:cNvPr id="1047" name="Google Shape;1047;p27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117" y="1"/>
                    </a:moveTo>
                    <a:lnTo>
                      <a:pt x="0" y="118"/>
                    </a:lnTo>
                    <a:lnTo>
                      <a:pt x="739" y="856"/>
                    </a:lnTo>
                    <a:lnTo>
                      <a:pt x="856" y="74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7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739" y="1"/>
                    </a:moveTo>
                    <a:lnTo>
                      <a:pt x="0" y="740"/>
                    </a:lnTo>
                    <a:lnTo>
                      <a:pt x="117" y="856"/>
                    </a:lnTo>
                    <a:lnTo>
                      <a:pt x="856" y="118"/>
                    </a:lnTo>
                    <a:lnTo>
                      <a:pt x="7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9" name="Google Shape;1049;p27"/>
          <p:cNvGrpSpPr/>
          <p:nvPr/>
        </p:nvGrpSpPr>
        <p:grpSpPr>
          <a:xfrm rot="10800000" flipH="1">
            <a:off x="232896" y="4227594"/>
            <a:ext cx="775640" cy="761965"/>
            <a:chOff x="232896" y="179869"/>
            <a:chExt cx="775640" cy="761965"/>
          </a:xfrm>
        </p:grpSpPr>
        <p:grpSp>
          <p:nvGrpSpPr>
            <p:cNvPr id="1050" name="Google Shape;1050;p27"/>
            <p:cNvGrpSpPr/>
            <p:nvPr/>
          </p:nvGrpSpPr>
          <p:grpSpPr>
            <a:xfrm rot="-5400000">
              <a:off x="232896" y="179869"/>
              <a:ext cx="193215" cy="193215"/>
              <a:chOff x="3175050" y="1197625"/>
              <a:chExt cx="71150" cy="71150"/>
            </a:xfrm>
          </p:grpSpPr>
          <p:sp>
            <p:nvSpPr>
              <p:cNvPr id="1051" name="Google Shape;1051;p27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7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3" name="Google Shape;1053;p27"/>
            <p:cNvGrpSpPr/>
            <p:nvPr/>
          </p:nvGrpSpPr>
          <p:grpSpPr>
            <a:xfrm rot="-5400000">
              <a:off x="524108" y="179869"/>
              <a:ext cx="193215" cy="193215"/>
              <a:chOff x="3175050" y="1197625"/>
              <a:chExt cx="71150" cy="71150"/>
            </a:xfrm>
          </p:grpSpPr>
          <p:sp>
            <p:nvSpPr>
              <p:cNvPr id="1054" name="Google Shape;1054;p27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7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6" name="Google Shape;1056;p27"/>
            <p:cNvGrpSpPr/>
            <p:nvPr/>
          </p:nvGrpSpPr>
          <p:grpSpPr>
            <a:xfrm rot="-5400000">
              <a:off x="815321" y="179869"/>
              <a:ext cx="193215" cy="193215"/>
              <a:chOff x="3175050" y="1197625"/>
              <a:chExt cx="71150" cy="71150"/>
            </a:xfrm>
          </p:grpSpPr>
          <p:sp>
            <p:nvSpPr>
              <p:cNvPr id="1057" name="Google Shape;1057;p27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7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27"/>
            <p:cNvGrpSpPr/>
            <p:nvPr/>
          </p:nvGrpSpPr>
          <p:grpSpPr>
            <a:xfrm rot="-5400000">
              <a:off x="232896" y="464244"/>
              <a:ext cx="193215" cy="193215"/>
              <a:chOff x="3175050" y="1197625"/>
              <a:chExt cx="71150" cy="71150"/>
            </a:xfrm>
          </p:grpSpPr>
          <p:sp>
            <p:nvSpPr>
              <p:cNvPr id="1060" name="Google Shape;1060;p27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7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27"/>
            <p:cNvGrpSpPr/>
            <p:nvPr/>
          </p:nvGrpSpPr>
          <p:grpSpPr>
            <a:xfrm rot="-5400000">
              <a:off x="232896" y="748619"/>
              <a:ext cx="193215" cy="193215"/>
              <a:chOff x="3175050" y="1197625"/>
              <a:chExt cx="71150" cy="71150"/>
            </a:xfrm>
          </p:grpSpPr>
          <p:sp>
            <p:nvSpPr>
              <p:cNvPr id="1063" name="Google Shape;1063;p27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7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5" name="Google Shape;1065;p27"/>
          <p:cNvGrpSpPr/>
          <p:nvPr/>
        </p:nvGrpSpPr>
        <p:grpSpPr>
          <a:xfrm>
            <a:off x="3174513" y="4608574"/>
            <a:ext cx="2794975" cy="1355100"/>
            <a:chOff x="3174513" y="4608574"/>
            <a:chExt cx="2794975" cy="1355100"/>
          </a:xfrm>
        </p:grpSpPr>
        <p:sp>
          <p:nvSpPr>
            <p:cNvPr id="1066" name="Google Shape;1066;p27"/>
            <p:cNvSpPr/>
            <p:nvPr/>
          </p:nvSpPr>
          <p:spPr>
            <a:xfrm>
              <a:off x="3895050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4615588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3174513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7"/>
          <p:cNvGrpSpPr/>
          <p:nvPr/>
        </p:nvGrpSpPr>
        <p:grpSpPr>
          <a:xfrm>
            <a:off x="3174513" y="-812051"/>
            <a:ext cx="2794975" cy="1355100"/>
            <a:chOff x="3174513" y="4608574"/>
            <a:chExt cx="2794975" cy="1355100"/>
          </a:xfrm>
        </p:grpSpPr>
        <p:sp>
          <p:nvSpPr>
            <p:cNvPr id="1070" name="Google Shape;1070;p27"/>
            <p:cNvSpPr/>
            <p:nvPr/>
          </p:nvSpPr>
          <p:spPr>
            <a:xfrm>
              <a:off x="3895050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4615588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3174513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" name="Google Shape;1073;p27"/>
          <p:cNvGrpSpPr/>
          <p:nvPr/>
        </p:nvGrpSpPr>
        <p:grpSpPr>
          <a:xfrm flipH="1">
            <a:off x="7889052" y="667008"/>
            <a:ext cx="828537" cy="1189645"/>
            <a:chOff x="6579788" y="2286150"/>
            <a:chExt cx="535750" cy="769250"/>
          </a:xfrm>
        </p:grpSpPr>
        <p:sp>
          <p:nvSpPr>
            <p:cNvPr id="1074" name="Google Shape;1074;p27"/>
            <p:cNvSpPr/>
            <p:nvPr/>
          </p:nvSpPr>
          <p:spPr>
            <a:xfrm>
              <a:off x="6579800" y="2286150"/>
              <a:ext cx="535725" cy="769250"/>
            </a:xfrm>
            <a:custGeom>
              <a:avLst/>
              <a:gdLst/>
              <a:ahLst/>
              <a:cxnLst/>
              <a:rect l="l" t="t" r="r" b="b"/>
              <a:pathLst>
                <a:path w="21429" h="30770" extrusionOk="0">
                  <a:moveTo>
                    <a:pt x="12045" y="7270"/>
                  </a:moveTo>
                  <a:cubicBezTo>
                    <a:pt x="12525" y="7936"/>
                    <a:pt x="12850" y="8714"/>
                    <a:pt x="12944" y="9616"/>
                  </a:cubicBezTo>
                  <a:cubicBezTo>
                    <a:pt x="13155" y="11669"/>
                    <a:pt x="12386" y="13262"/>
                    <a:pt x="11154" y="14370"/>
                  </a:cubicBezTo>
                  <a:cubicBezTo>
                    <a:pt x="11119" y="14365"/>
                    <a:pt x="11084" y="14361"/>
                    <a:pt x="11048" y="14356"/>
                  </a:cubicBezTo>
                  <a:cubicBezTo>
                    <a:pt x="11032" y="14298"/>
                    <a:pt x="11018" y="14240"/>
                    <a:pt x="11001" y="14184"/>
                  </a:cubicBezTo>
                  <a:cubicBezTo>
                    <a:pt x="10990" y="14152"/>
                    <a:pt x="10979" y="14120"/>
                    <a:pt x="10968" y="14088"/>
                  </a:cubicBezTo>
                  <a:cubicBezTo>
                    <a:pt x="10935" y="13988"/>
                    <a:pt x="10899" y="13890"/>
                    <a:pt x="10860" y="13794"/>
                  </a:cubicBezTo>
                  <a:cubicBezTo>
                    <a:pt x="10842" y="13748"/>
                    <a:pt x="10825" y="13702"/>
                    <a:pt x="10805" y="13657"/>
                  </a:cubicBezTo>
                  <a:cubicBezTo>
                    <a:pt x="10760" y="13554"/>
                    <a:pt x="10711" y="13454"/>
                    <a:pt x="10660" y="13354"/>
                  </a:cubicBezTo>
                  <a:cubicBezTo>
                    <a:pt x="10628" y="13295"/>
                    <a:pt x="10596" y="13237"/>
                    <a:pt x="10564" y="13178"/>
                  </a:cubicBezTo>
                  <a:cubicBezTo>
                    <a:pt x="10531" y="13122"/>
                    <a:pt x="10496" y="13067"/>
                    <a:pt x="10461" y="13010"/>
                  </a:cubicBezTo>
                  <a:cubicBezTo>
                    <a:pt x="10399" y="12911"/>
                    <a:pt x="10333" y="12814"/>
                    <a:pt x="10265" y="12719"/>
                  </a:cubicBezTo>
                  <a:cubicBezTo>
                    <a:pt x="10243" y="12690"/>
                    <a:pt x="10222" y="12660"/>
                    <a:pt x="10199" y="12632"/>
                  </a:cubicBezTo>
                  <a:cubicBezTo>
                    <a:pt x="10098" y="12499"/>
                    <a:pt x="9990" y="12371"/>
                    <a:pt x="9877" y="12249"/>
                  </a:cubicBezTo>
                  <a:cubicBezTo>
                    <a:pt x="9875" y="12247"/>
                    <a:pt x="9873" y="12245"/>
                    <a:pt x="9872" y="12244"/>
                  </a:cubicBezTo>
                  <a:cubicBezTo>
                    <a:pt x="9736" y="12099"/>
                    <a:pt x="9595" y="11961"/>
                    <a:pt x="9445" y="11834"/>
                  </a:cubicBezTo>
                  <a:lnTo>
                    <a:pt x="9783" y="10702"/>
                  </a:lnTo>
                  <a:lnTo>
                    <a:pt x="9956" y="10127"/>
                  </a:lnTo>
                  <a:lnTo>
                    <a:pt x="10082" y="9705"/>
                  </a:lnTo>
                  <a:lnTo>
                    <a:pt x="10255" y="9129"/>
                  </a:lnTo>
                  <a:lnTo>
                    <a:pt x="10489" y="8351"/>
                  </a:lnTo>
                  <a:lnTo>
                    <a:pt x="10560" y="8110"/>
                  </a:lnTo>
                  <a:lnTo>
                    <a:pt x="10736" y="7526"/>
                  </a:lnTo>
                  <a:lnTo>
                    <a:pt x="11995" y="7526"/>
                  </a:lnTo>
                  <a:lnTo>
                    <a:pt x="12045" y="7270"/>
                  </a:lnTo>
                  <a:close/>
                  <a:moveTo>
                    <a:pt x="11333" y="14945"/>
                  </a:moveTo>
                  <a:cubicBezTo>
                    <a:pt x="12369" y="15127"/>
                    <a:pt x="13401" y="15551"/>
                    <a:pt x="14175" y="16416"/>
                  </a:cubicBezTo>
                  <a:cubicBezTo>
                    <a:pt x="15329" y="17703"/>
                    <a:pt x="15334" y="19479"/>
                    <a:pt x="15044" y="20948"/>
                  </a:cubicBezTo>
                  <a:lnTo>
                    <a:pt x="14882" y="21109"/>
                  </a:lnTo>
                  <a:lnTo>
                    <a:pt x="11933" y="17053"/>
                  </a:lnTo>
                  <a:lnTo>
                    <a:pt x="11197" y="16042"/>
                  </a:lnTo>
                  <a:cubicBezTo>
                    <a:pt x="11208" y="15907"/>
                    <a:pt x="11218" y="15773"/>
                    <a:pt x="11218" y="15637"/>
                  </a:cubicBezTo>
                  <a:cubicBezTo>
                    <a:pt x="11218" y="15483"/>
                    <a:pt x="11208" y="15331"/>
                    <a:pt x="11195" y="15180"/>
                  </a:cubicBezTo>
                  <a:cubicBezTo>
                    <a:pt x="11192" y="15152"/>
                    <a:pt x="11190" y="15124"/>
                    <a:pt x="11188" y="15097"/>
                  </a:cubicBezTo>
                  <a:cubicBezTo>
                    <a:pt x="11186" y="15087"/>
                    <a:pt x="11186" y="15077"/>
                    <a:pt x="11185" y="15067"/>
                  </a:cubicBezTo>
                  <a:cubicBezTo>
                    <a:pt x="11235" y="15027"/>
                    <a:pt x="11285" y="14986"/>
                    <a:pt x="11333" y="14945"/>
                  </a:cubicBezTo>
                  <a:close/>
                  <a:moveTo>
                    <a:pt x="3024" y="1"/>
                  </a:moveTo>
                  <a:lnTo>
                    <a:pt x="0" y="4920"/>
                  </a:lnTo>
                  <a:lnTo>
                    <a:pt x="505" y="7526"/>
                  </a:lnTo>
                  <a:lnTo>
                    <a:pt x="1764" y="7526"/>
                  </a:lnTo>
                  <a:lnTo>
                    <a:pt x="1939" y="8110"/>
                  </a:lnTo>
                  <a:lnTo>
                    <a:pt x="2111" y="8687"/>
                  </a:lnTo>
                  <a:lnTo>
                    <a:pt x="2244" y="9129"/>
                  </a:lnTo>
                  <a:lnTo>
                    <a:pt x="2417" y="9705"/>
                  </a:lnTo>
                  <a:lnTo>
                    <a:pt x="2543" y="10127"/>
                  </a:lnTo>
                  <a:lnTo>
                    <a:pt x="2716" y="10702"/>
                  </a:lnTo>
                  <a:lnTo>
                    <a:pt x="3055" y="11834"/>
                  </a:lnTo>
                  <a:cubicBezTo>
                    <a:pt x="1972" y="12745"/>
                    <a:pt x="1282" y="14110"/>
                    <a:pt x="1282" y="15637"/>
                  </a:cubicBezTo>
                  <a:cubicBezTo>
                    <a:pt x="1282" y="17249"/>
                    <a:pt x="2054" y="18678"/>
                    <a:pt x="3243" y="19585"/>
                  </a:cubicBezTo>
                  <a:cubicBezTo>
                    <a:pt x="3272" y="19608"/>
                    <a:pt x="3301" y="19629"/>
                    <a:pt x="3329" y="19650"/>
                  </a:cubicBezTo>
                  <a:cubicBezTo>
                    <a:pt x="3426" y="19721"/>
                    <a:pt x="3525" y="19787"/>
                    <a:pt x="3626" y="19851"/>
                  </a:cubicBezTo>
                  <a:cubicBezTo>
                    <a:pt x="3680" y="19884"/>
                    <a:pt x="3735" y="19918"/>
                    <a:pt x="3790" y="19950"/>
                  </a:cubicBezTo>
                  <a:cubicBezTo>
                    <a:pt x="3848" y="19984"/>
                    <a:pt x="3907" y="20015"/>
                    <a:pt x="3967" y="20046"/>
                  </a:cubicBezTo>
                  <a:cubicBezTo>
                    <a:pt x="4065" y="20098"/>
                    <a:pt x="4167" y="20147"/>
                    <a:pt x="4269" y="20192"/>
                  </a:cubicBezTo>
                  <a:cubicBezTo>
                    <a:pt x="4314" y="20212"/>
                    <a:pt x="4361" y="20229"/>
                    <a:pt x="4406" y="20248"/>
                  </a:cubicBezTo>
                  <a:cubicBezTo>
                    <a:pt x="4503" y="20287"/>
                    <a:pt x="4602" y="20324"/>
                    <a:pt x="4702" y="20356"/>
                  </a:cubicBezTo>
                  <a:cubicBezTo>
                    <a:pt x="4733" y="20367"/>
                    <a:pt x="4763" y="20379"/>
                    <a:pt x="4796" y="20388"/>
                  </a:cubicBezTo>
                  <a:cubicBezTo>
                    <a:pt x="4925" y="20428"/>
                    <a:pt x="5057" y="20461"/>
                    <a:pt x="5190" y="20489"/>
                  </a:cubicBezTo>
                  <a:cubicBezTo>
                    <a:pt x="5224" y="20497"/>
                    <a:pt x="5259" y="20505"/>
                    <a:pt x="5293" y="20511"/>
                  </a:cubicBezTo>
                  <a:cubicBezTo>
                    <a:pt x="5430" y="20538"/>
                    <a:pt x="5569" y="20560"/>
                    <a:pt x="5710" y="20575"/>
                  </a:cubicBezTo>
                  <a:cubicBezTo>
                    <a:pt x="5738" y="20577"/>
                    <a:pt x="5766" y="20579"/>
                    <a:pt x="5793" y="20583"/>
                  </a:cubicBezTo>
                  <a:cubicBezTo>
                    <a:pt x="5944" y="20596"/>
                    <a:pt x="6096" y="20605"/>
                    <a:pt x="6250" y="20605"/>
                  </a:cubicBezTo>
                  <a:cubicBezTo>
                    <a:pt x="6387" y="20605"/>
                    <a:pt x="6521" y="20596"/>
                    <a:pt x="6654" y="20586"/>
                  </a:cubicBezTo>
                  <a:lnTo>
                    <a:pt x="11722" y="24270"/>
                  </a:lnTo>
                  <a:lnTo>
                    <a:pt x="11402" y="24590"/>
                  </a:lnTo>
                  <a:lnTo>
                    <a:pt x="10906" y="25086"/>
                  </a:lnTo>
                  <a:lnTo>
                    <a:pt x="12236" y="26416"/>
                  </a:lnTo>
                  <a:lnTo>
                    <a:pt x="13077" y="25575"/>
                  </a:lnTo>
                  <a:lnTo>
                    <a:pt x="13571" y="26069"/>
                  </a:lnTo>
                  <a:lnTo>
                    <a:pt x="14065" y="26564"/>
                  </a:lnTo>
                  <a:lnTo>
                    <a:pt x="14377" y="26253"/>
                  </a:lnTo>
                  <a:lnTo>
                    <a:pt x="14377" y="26253"/>
                  </a:lnTo>
                  <a:cubicBezTo>
                    <a:pt x="14442" y="26318"/>
                    <a:pt x="14512" y="26375"/>
                    <a:pt x="14584" y="26429"/>
                  </a:cubicBezTo>
                  <a:cubicBezTo>
                    <a:pt x="14598" y="26438"/>
                    <a:pt x="14609" y="26447"/>
                    <a:pt x="14622" y="26455"/>
                  </a:cubicBezTo>
                  <a:cubicBezTo>
                    <a:pt x="14693" y="26504"/>
                    <a:pt x="14767" y="26548"/>
                    <a:pt x="14843" y="26585"/>
                  </a:cubicBezTo>
                  <a:cubicBezTo>
                    <a:pt x="14856" y="26591"/>
                    <a:pt x="14869" y="26598"/>
                    <a:pt x="14881" y="26604"/>
                  </a:cubicBezTo>
                  <a:cubicBezTo>
                    <a:pt x="14933" y="26627"/>
                    <a:pt x="14984" y="26648"/>
                    <a:pt x="15036" y="26666"/>
                  </a:cubicBezTo>
                  <a:lnTo>
                    <a:pt x="14894" y="28563"/>
                  </a:lnTo>
                  <a:lnTo>
                    <a:pt x="14872" y="28851"/>
                  </a:lnTo>
                  <a:lnTo>
                    <a:pt x="15061" y="29013"/>
                  </a:lnTo>
                  <a:lnTo>
                    <a:pt x="16977" y="30673"/>
                  </a:lnTo>
                  <a:cubicBezTo>
                    <a:pt x="17052" y="30738"/>
                    <a:pt x="17144" y="30770"/>
                    <a:pt x="17236" y="30770"/>
                  </a:cubicBezTo>
                  <a:cubicBezTo>
                    <a:pt x="17347" y="30770"/>
                    <a:pt x="17458" y="30723"/>
                    <a:pt x="17537" y="30633"/>
                  </a:cubicBezTo>
                  <a:cubicBezTo>
                    <a:pt x="17561" y="30604"/>
                    <a:pt x="17577" y="30571"/>
                    <a:pt x="17592" y="30538"/>
                  </a:cubicBezTo>
                  <a:cubicBezTo>
                    <a:pt x="17606" y="30508"/>
                    <a:pt x="17615" y="30477"/>
                    <a:pt x="17621" y="30445"/>
                  </a:cubicBezTo>
                  <a:cubicBezTo>
                    <a:pt x="17623" y="30435"/>
                    <a:pt x="17625" y="30426"/>
                    <a:pt x="17626" y="30416"/>
                  </a:cubicBezTo>
                  <a:cubicBezTo>
                    <a:pt x="17629" y="30389"/>
                    <a:pt x="17630" y="30364"/>
                    <a:pt x="17627" y="30336"/>
                  </a:cubicBezTo>
                  <a:cubicBezTo>
                    <a:pt x="17626" y="30317"/>
                    <a:pt x="17621" y="30297"/>
                    <a:pt x="17617" y="30278"/>
                  </a:cubicBezTo>
                  <a:cubicBezTo>
                    <a:pt x="17611" y="30259"/>
                    <a:pt x="17608" y="30241"/>
                    <a:pt x="17601" y="30222"/>
                  </a:cubicBezTo>
                  <a:cubicBezTo>
                    <a:pt x="17586" y="30183"/>
                    <a:pt x="17565" y="30147"/>
                    <a:pt x="17537" y="30113"/>
                  </a:cubicBezTo>
                  <a:lnTo>
                    <a:pt x="16063" y="28411"/>
                  </a:lnTo>
                  <a:lnTo>
                    <a:pt x="16193" y="26671"/>
                  </a:lnTo>
                  <a:cubicBezTo>
                    <a:pt x="16238" y="26656"/>
                    <a:pt x="16282" y="26638"/>
                    <a:pt x="16325" y="26620"/>
                  </a:cubicBezTo>
                  <a:lnTo>
                    <a:pt x="16642" y="26896"/>
                  </a:lnTo>
                  <a:lnTo>
                    <a:pt x="18906" y="28871"/>
                  </a:lnTo>
                  <a:cubicBezTo>
                    <a:pt x="18983" y="28939"/>
                    <a:pt x="19080" y="28973"/>
                    <a:pt x="19178" y="28973"/>
                  </a:cubicBezTo>
                  <a:cubicBezTo>
                    <a:pt x="19274" y="28973"/>
                    <a:pt x="19371" y="28940"/>
                    <a:pt x="19449" y="28871"/>
                  </a:cubicBezTo>
                  <a:cubicBezTo>
                    <a:pt x="19620" y="28722"/>
                    <a:pt x="19638" y="28461"/>
                    <a:pt x="19488" y="28290"/>
                  </a:cubicBezTo>
                  <a:lnTo>
                    <a:pt x="17234" y="25711"/>
                  </a:lnTo>
                  <a:cubicBezTo>
                    <a:pt x="17252" y="25668"/>
                    <a:pt x="17269" y="25624"/>
                    <a:pt x="17284" y="25579"/>
                  </a:cubicBezTo>
                  <a:lnTo>
                    <a:pt x="19025" y="25449"/>
                  </a:lnTo>
                  <a:lnTo>
                    <a:pt x="20104" y="26384"/>
                  </a:lnTo>
                  <a:lnTo>
                    <a:pt x="20726" y="26923"/>
                  </a:lnTo>
                  <a:cubicBezTo>
                    <a:pt x="20800" y="26987"/>
                    <a:pt x="20892" y="27019"/>
                    <a:pt x="20984" y="27020"/>
                  </a:cubicBezTo>
                  <a:cubicBezTo>
                    <a:pt x="21078" y="27020"/>
                    <a:pt x="21171" y="26989"/>
                    <a:pt x="21246" y="26923"/>
                  </a:cubicBezTo>
                  <a:cubicBezTo>
                    <a:pt x="21247" y="26923"/>
                    <a:pt x="21247" y="26922"/>
                    <a:pt x="21247" y="26921"/>
                  </a:cubicBezTo>
                  <a:cubicBezTo>
                    <a:pt x="21411" y="26778"/>
                    <a:pt x="21429" y="26528"/>
                    <a:pt x="21285" y="26363"/>
                  </a:cubicBezTo>
                  <a:lnTo>
                    <a:pt x="19626" y="24448"/>
                  </a:lnTo>
                  <a:lnTo>
                    <a:pt x="19463" y="24260"/>
                  </a:lnTo>
                  <a:lnTo>
                    <a:pt x="19176" y="24281"/>
                  </a:lnTo>
                  <a:lnTo>
                    <a:pt x="17279" y="24423"/>
                  </a:lnTo>
                  <a:cubicBezTo>
                    <a:pt x="17215" y="24242"/>
                    <a:pt x="17122" y="24070"/>
                    <a:pt x="16998" y="23914"/>
                  </a:cubicBezTo>
                  <a:cubicBezTo>
                    <a:pt x="16997" y="23912"/>
                    <a:pt x="16996" y="23910"/>
                    <a:pt x="16995" y="23909"/>
                  </a:cubicBezTo>
                  <a:cubicBezTo>
                    <a:pt x="16954" y="23859"/>
                    <a:pt x="16911" y="23810"/>
                    <a:pt x="16865" y="23763"/>
                  </a:cubicBezTo>
                  <a:lnTo>
                    <a:pt x="17176" y="23452"/>
                  </a:lnTo>
                  <a:lnTo>
                    <a:pt x="16473" y="22749"/>
                  </a:lnTo>
                  <a:lnTo>
                    <a:pt x="16188" y="22464"/>
                  </a:lnTo>
                  <a:lnTo>
                    <a:pt x="17029" y="21623"/>
                  </a:lnTo>
                  <a:lnTo>
                    <a:pt x="16583" y="21177"/>
                  </a:lnTo>
                  <a:lnTo>
                    <a:pt x="15698" y="20293"/>
                  </a:lnTo>
                  <a:lnTo>
                    <a:pt x="15694" y="20298"/>
                  </a:lnTo>
                  <a:cubicBezTo>
                    <a:pt x="15891" y="18555"/>
                    <a:pt x="15510" y="17100"/>
                    <a:pt x="14575" y="16058"/>
                  </a:cubicBezTo>
                  <a:cubicBezTo>
                    <a:pt x="13887" y="15289"/>
                    <a:pt x="12952" y="14762"/>
                    <a:pt x="11818" y="14494"/>
                  </a:cubicBezTo>
                  <a:cubicBezTo>
                    <a:pt x="13056" y="13214"/>
                    <a:pt x="13676" y="11490"/>
                    <a:pt x="13478" y="9561"/>
                  </a:cubicBezTo>
                  <a:cubicBezTo>
                    <a:pt x="13356" y="8375"/>
                    <a:pt x="12876" y="7385"/>
                    <a:pt x="12180" y="6573"/>
                  </a:cubicBezTo>
                  <a:lnTo>
                    <a:pt x="12499" y="4920"/>
                  </a:lnTo>
                  <a:lnTo>
                    <a:pt x="9475" y="1"/>
                  </a:ln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318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5" name="Google Shape;1075;p27"/>
            <p:cNvGrpSpPr/>
            <p:nvPr/>
          </p:nvGrpSpPr>
          <p:grpSpPr>
            <a:xfrm>
              <a:off x="6579788" y="2286163"/>
              <a:ext cx="535750" cy="769225"/>
              <a:chOff x="7210650" y="1370100"/>
              <a:chExt cx="535750" cy="769225"/>
            </a:xfrm>
          </p:grpSpPr>
          <p:sp>
            <p:nvSpPr>
              <p:cNvPr id="1076" name="Google Shape;1076;p27"/>
              <p:cNvSpPr/>
              <p:nvPr/>
            </p:nvSpPr>
            <p:spPr>
              <a:xfrm>
                <a:off x="7603275" y="1999325"/>
                <a:ext cx="9832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3803" extrusionOk="0">
                    <a:moveTo>
                      <a:pt x="751" y="0"/>
                    </a:moveTo>
                    <a:cubicBezTo>
                      <a:pt x="564" y="0"/>
                      <a:pt x="377" y="78"/>
                      <a:pt x="244" y="230"/>
                    </a:cubicBezTo>
                    <a:cubicBezTo>
                      <a:pt x="1" y="510"/>
                      <a:pt x="29" y="935"/>
                      <a:pt x="309" y="1178"/>
                    </a:cubicBezTo>
                    <a:lnTo>
                      <a:pt x="3201" y="3702"/>
                    </a:lnTo>
                    <a:cubicBezTo>
                      <a:pt x="3278" y="3768"/>
                      <a:pt x="3375" y="3803"/>
                      <a:pt x="3472" y="3803"/>
                    </a:cubicBezTo>
                    <a:cubicBezTo>
                      <a:pt x="3569" y="3803"/>
                      <a:pt x="3665" y="3769"/>
                      <a:pt x="3743" y="3701"/>
                    </a:cubicBezTo>
                    <a:cubicBezTo>
                      <a:pt x="3915" y="3551"/>
                      <a:pt x="3932" y="3290"/>
                      <a:pt x="3782" y="3119"/>
                    </a:cubicBezTo>
                    <a:lnTo>
                      <a:pt x="1257" y="230"/>
                    </a:lnTo>
                    <a:cubicBezTo>
                      <a:pt x="1237" y="209"/>
                      <a:pt x="1215" y="185"/>
                      <a:pt x="1192" y="166"/>
                    </a:cubicBezTo>
                    <a:cubicBezTo>
                      <a:pt x="1065" y="55"/>
                      <a:pt x="908" y="0"/>
                      <a:pt x="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7"/>
              <p:cNvSpPr/>
              <p:nvPr/>
            </p:nvSpPr>
            <p:spPr>
              <a:xfrm>
                <a:off x="7603275" y="1999325"/>
                <a:ext cx="46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726" extrusionOk="0">
                    <a:moveTo>
                      <a:pt x="751" y="0"/>
                    </a:moveTo>
                    <a:cubicBezTo>
                      <a:pt x="563" y="0"/>
                      <a:pt x="377" y="78"/>
                      <a:pt x="244" y="230"/>
                    </a:cubicBezTo>
                    <a:cubicBezTo>
                      <a:pt x="1" y="510"/>
                      <a:pt x="29" y="935"/>
                      <a:pt x="309" y="1178"/>
                    </a:cubicBezTo>
                    <a:lnTo>
                      <a:pt x="936" y="1726"/>
                    </a:lnTo>
                    <a:cubicBezTo>
                      <a:pt x="1154" y="1640"/>
                      <a:pt x="1358" y="1510"/>
                      <a:pt x="1534" y="1334"/>
                    </a:cubicBezTo>
                    <a:cubicBezTo>
                      <a:pt x="1663" y="1205"/>
                      <a:pt x="1768" y="1062"/>
                      <a:pt x="1848" y="908"/>
                    </a:cubicBezTo>
                    <a:lnTo>
                      <a:pt x="1257" y="230"/>
                    </a:lnTo>
                    <a:cubicBezTo>
                      <a:pt x="1237" y="209"/>
                      <a:pt x="1215" y="185"/>
                      <a:pt x="1192" y="166"/>
                    </a:cubicBezTo>
                    <a:cubicBezTo>
                      <a:pt x="1065" y="55"/>
                      <a:pt x="907" y="0"/>
                      <a:pt x="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7"/>
              <p:cNvSpPr/>
              <p:nvPr/>
            </p:nvSpPr>
            <p:spPr>
              <a:xfrm>
                <a:off x="7315875" y="1709975"/>
                <a:ext cx="266850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10674" h="10674" extrusionOk="0">
                    <a:moveTo>
                      <a:pt x="5212" y="0"/>
                    </a:moveTo>
                    <a:lnTo>
                      <a:pt x="2606" y="2606"/>
                    </a:lnTo>
                    <a:lnTo>
                      <a:pt x="1" y="5211"/>
                    </a:lnTo>
                    <a:lnTo>
                      <a:pt x="7513" y="10673"/>
                    </a:lnTo>
                    <a:lnTo>
                      <a:pt x="9093" y="9093"/>
                    </a:lnTo>
                    <a:lnTo>
                      <a:pt x="10674" y="7512"/>
                    </a:lnTo>
                    <a:lnTo>
                      <a:pt x="52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7"/>
              <p:cNvSpPr/>
              <p:nvPr/>
            </p:nvSpPr>
            <p:spPr>
              <a:xfrm>
                <a:off x="7315875" y="1709975"/>
                <a:ext cx="205900" cy="266850"/>
              </a:xfrm>
              <a:custGeom>
                <a:avLst/>
                <a:gdLst/>
                <a:ahLst/>
                <a:cxnLst/>
                <a:rect l="l" t="t" r="r" b="b"/>
                <a:pathLst>
                  <a:path w="8236" h="10674" extrusionOk="0">
                    <a:moveTo>
                      <a:pt x="5212" y="0"/>
                    </a:moveTo>
                    <a:lnTo>
                      <a:pt x="2606" y="2606"/>
                    </a:lnTo>
                    <a:lnTo>
                      <a:pt x="1" y="5212"/>
                    </a:lnTo>
                    <a:lnTo>
                      <a:pt x="7513" y="10673"/>
                    </a:lnTo>
                    <a:lnTo>
                      <a:pt x="8235" y="9951"/>
                    </a:lnTo>
                    <a:cubicBezTo>
                      <a:pt x="7965" y="9744"/>
                      <a:pt x="7630" y="9487"/>
                      <a:pt x="7276" y="9215"/>
                    </a:cubicBezTo>
                    <a:cubicBezTo>
                      <a:pt x="6199" y="8389"/>
                      <a:pt x="6022" y="6868"/>
                      <a:pt x="6818" y="5770"/>
                    </a:cubicBezTo>
                    <a:cubicBezTo>
                      <a:pt x="7437" y="4918"/>
                      <a:pt x="7651" y="3985"/>
                      <a:pt x="7724" y="3456"/>
                    </a:cubicBezTo>
                    <a:lnTo>
                      <a:pt x="52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7"/>
              <p:cNvSpPr/>
              <p:nvPr/>
            </p:nvSpPr>
            <p:spPr>
              <a:xfrm>
                <a:off x="7254750" y="1558200"/>
                <a:ext cx="22432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8973" h="5888" extrusionOk="0">
                    <a:moveTo>
                      <a:pt x="0" y="0"/>
                    </a:moveTo>
                    <a:lnTo>
                      <a:pt x="1764" y="5887"/>
                    </a:lnTo>
                    <a:lnTo>
                      <a:pt x="7208" y="588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7"/>
              <p:cNvSpPr/>
              <p:nvPr/>
            </p:nvSpPr>
            <p:spPr>
              <a:xfrm>
                <a:off x="7404125" y="1572825"/>
                <a:ext cx="705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576" extrusionOk="0">
                    <a:moveTo>
                      <a:pt x="0" y="1"/>
                    </a:moveTo>
                    <a:lnTo>
                      <a:pt x="0" y="576"/>
                    </a:lnTo>
                    <a:lnTo>
                      <a:pt x="2650" y="576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7"/>
              <p:cNvSpPr/>
              <p:nvPr/>
            </p:nvSpPr>
            <p:spPr>
              <a:xfrm>
                <a:off x="7404125" y="1598300"/>
                <a:ext cx="629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576" extrusionOk="0">
                    <a:moveTo>
                      <a:pt x="0" y="0"/>
                    </a:moveTo>
                    <a:lnTo>
                      <a:pt x="0" y="575"/>
                    </a:lnTo>
                    <a:lnTo>
                      <a:pt x="2345" y="575"/>
                    </a:lnTo>
                    <a:lnTo>
                      <a:pt x="25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7"/>
              <p:cNvSpPr/>
              <p:nvPr/>
            </p:nvSpPr>
            <p:spPr>
              <a:xfrm>
                <a:off x="7404125" y="1623225"/>
                <a:ext cx="554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576" extrusionOk="0">
                    <a:moveTo>
                      <a:pt x="0" y="0"/>
                    </a:moveTo>
                    <a:lnTo>
                      <a:pt x="0" y="576"/>
                    </a:lnTo>
                    <a:lnTo>
                      <a:pt x="2045" y="576"/>
                    </a:lnTo>
                    <a:lnTo>
                      <a:pt x="22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7"/>
              <p:cNvSpPr/>
              <p:nvPr/>
            </p:nvSpPr>
            <p:spPr>
              <a:xfrm>
                <a:off x="7259125" y="1572825"/>
                <a:ext cx="705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576" extrusionOk="0">
                    <a:moveTo>
                      <a:pt x="0" y="1"/>
                    </a:moveTo>
                    <a:lnTo>
                      <a:pt x="172" y="576"/>
                    </a:lnTo>
                    <a:lnTo>
                      <a:pt x="2823" y="576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7"/>
              <p:cNvSpPr/>
              <p:nvPr/>
            </p:nvSpPr>
            <p:spPr>
              <a:xfrm>
                <a:off x="7266750" y="1598300"/>
                <a:ext cx="629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576" extrusionOk="0">
                    <a:moveTo>
                      <a:pt x="0" y="0"/>
                    </a:moveTo>
                    <a:lnTo>
                      <a:pt x="173" y="575"/>
                    </a:lnTo>
                    <a:lnTo>
                      <a:pt x="2518" y="575"/>
                    </a:lnTo>
                    <a:lnTo>
                      <a:pt x="25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7"/>
              <p:cNvSpPr/>
              <p:nvPr/>
            </p:nvSpPr>
            <p:spPr>
              <a:xfrm>
                <a:off x="7274225" y="1623225"/>
                <a:ext cx="55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576" extrusionOk="0">
                    <a:moveTo>
                      <a:pt x="0" y="0"/>
                    </a:moveTo>
                    <a:lnTo>
                      <a:pt x="173" y="576"/>
                    </a:lnTo>
                    <a:lnTo>
                      <a:pt x="2219" y="576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7"/>
              <p:cNvSpPr/>
              <p:nvPr/>
            </p:nvSpPr>
            <p:spPr>
              <a:xfrm>
                <a:off x="7359725" y="1461850"/>
                <a:ext cx="196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12953" extrusionOk="0">
                    <a:moveTo>
                      <a:pt x="286" y="0"/>
                    </a:moveTo>
                    <a:cubicBezTo>
                      <a:pt x="154" y="0"/>
                      <a:pt x="40" y="97"/>
                      <a:pt x="21" y="230"/>
                    </a:cubicBezTo>
                    <a:cubicBezTo>
                      <a:pt x="0" y="378"/>
                      <a:pt x="103" y="514"/>
                      <a:pt x="249" y="534"/>
                    </a:cubicBezTo>
                    <a:cubicBezTo>
                      <a:pt x="3141" y="949"/>
                      <a:pt x="6639" y="2614"/>
                      <a:pt x="6981" y="5944"/>
                    </a:cubicBezTo>
                    <a:cubicBezTo>
                      <a:pt x="7365" y="9667"/>
                      <a:pt x="4529" y="11880"/>
                      <a:pt x="1549" y="12419"/>
                    </a:cubicBezTo>
                    <a:cubicBezTo>
                      <a:pt x="1404" y="12446"/>
                      <a:pt x="1307" y="12586"/>
                      <a:pt x="1333" y="12731"/>
                    </a:cubicBezTo>
                    <a:cubicBezTo>
                      <a:pt x="1357" y="12861"/>
                      <a:pt x="1469" y="12952"/>
                      <a:pt x="1597" y="12952"/>
                    </a:cubicBezTo>
                    <a:cubicBezTo>
                      <a:pt x="1613" y="12952"/>
                      <a:pt x="1629" y="12951"/>
                      <a:pt x="1645" y="12948"/>
                    </a:cubicBezTo>
                    <a:cubicBezTo>
                      <a:pt x="5519" y="12246"/>
                      <a:pt x="7877" y="9410"/>
                      <a:pt x="7516" y="5889"/>
                    </a:cubicBezTo>
                    <a:cubicBezTo>
                      <a:pt x="7141" y="2251"/>
                      <a:pt x="3408" y="444"/>
                      <a:pt x="326" y="3"/>
                    </a:cubicBezTo>
                    <a:cubicBezTo>
                      <a:pt x="312" y="1"/>
                      <a:pt x="299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7"/>
              <p:cNvSpPr/>
              <p:nvPr/>
            </p:nvSpPr>
            <p:spPr>
              <a:xfrm>
                <a:off x="7378975" y="1727225"/>
                <a:ext cx="244200" cy="243650"/>
              </a:xfrm>
              <a:custGeom>
                <a:avLst/>
                <a:gdLst/>
                <a:ahLst/>
                <a:cxnLst/>
                <a:rect l="l" t="t" r="r" b="b"/>
                <a:pathLst>
                  <a:path w="9768" h="9746" extrusionOk="0">
                    <a:moveTo>
                      <a:pt x="3213" y="1"/>
                    </a:moveTo>
                    <a:cubicBezTo>
                      <a:pt x="3155" y="1"/>
                      <a:pt x="3096" y="1"/>
                      <a:pt x="3037" y="2"/>
                    </a:cubicBezTo>
                    <a:cubicBezTo>
                      <a:pt x="1492" y="27"/>
                      <a:pt x="274" y="393"/>
                      <a:pt x="222" y="410"/>
                    </a:cubicBezTo>
                    <a:cubicBezTo>
                      <a:pt x="80" y="453"/>
                      <a:pt x="0" y="603"/>
                      <a:pt x="43" y="745"/>
                    </a:cubicBezTo>
                    <a:cubicBezTo>
                      <a:pt x="78" y="861"/>
                      <a:pt x="185" y="935"/>
                      <a:pt x="301" y="935"/>
                    </a:cubicBezTo>
                    <a:cubicBezTo>
                      <a:pt x="327" y="935"/>
                      <a:pt x="353" y="932"/>
                      <a:pt x="379" y="924"/>
                    </a:cubicBezTo>
                    <a:cubicBezTo>
                      <a:pt x="403" y="916"/>
                      <a:pt x="1665" y="542"/>
                      <a:pt x="3202" y="542"/>
                    </a:cubicBezTo>
                    <a:cubicBezTo>
                      <a:pt x="4638" y="542"/>
                      <a:pt x="6314" y="869"/>
                      <a:pt x="7443" y="2130"/>
                    </a:cubicBezTo>
                    <a:cubicBezTo>
                      <a:pt x="9768" y="4726"/>
                      <a:pt x="7429" y="9307"/>
                      <a:pt x="7404" y="9353"/>
                    </a:cubicBezTo>
                    <a:cubicBezTo>
                      <a:pt x="7337" y="9484"/>
                      <a:pt x="7388" y="9646"/>
                      <a:pt x="7519" y="9715"/>
                    </a:cubicBezTo>
                    <a:cubicBezTo>
                      <a:pt x="7559" y="9735"/>
                      <a:pt x="7601" y="9746"/>
                      <a:pt x="7643" y="9746"/>
                    </a:cubicBezTo>
                    <a:cubicBezTo>
                      <a:pt x="7740" y="9746"/>
                      <a:pt x="7833" y="9692"/>
                      <a:pt x="7881" y="9600"/>
                    </a:cubicBezTo>
                    <a:cubicBezTo>
                      <a:pt x="7907" y="9551"/>
                      <a:pt x="8522" y="8360"/>
                      <a:pt x="8836" y="6805"/>
                    </a:cubicBezTo>
                    <a:cubicBezTo>
                      <a:pt x="9259" y="4709"/>
                      <a:pt x="8915" y="2968"/>
                      <a:pt x="7844" y="1771"/>
                    </a:cubicBezTo>
                    <a:cubicBezTo>
                      <a:pt x="6806" y="614"/>
                      <a:pt x="5210" y="1"/>
                      <a:pt x="3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7"/>
              <p:cNvSpPr/>
              <p:nvPr/>
            </p:nvSpPr>
            <p:spPr>
              <a:xfrm>
                <a:off x="7210650" y="1370100"/>
                <a:ext cx="312500" cy="188125"/>
              </a:xfrm>
              <a:custGeom>
                <a:avLst/>
                <a:gdLst/>
                <a:ahLst/>
                <a:cxnLst/>
                <a:rect l="l" t="t" r="r" b="b"/>
                <a:pathLst>
                  <a:path w="12500" h="7525" extrusionOk="0">
                    <a:moveTo>
                      <a:pt x="3024" y="0"/>
                    </a:moveTo>
                    <a:lnTo>
                      <a:pt x="1" y="4920"/>
                    </a:lnTo>
                    <a:lnTo>
                      <a:pt x="505" y="7524"/>
                    </a:lnTo>
                    <a:lnTo>
                      <a:pt x="11996" y="7524"/>
                    </a:lnTo>
                    <a:lnTo>
                      <a:pt x="12499" y="4920"/>
                    </a:lnTo>
                    <a:lnTo>
                      <a:pt x="94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7"/>
              <p:cNvSpPr/>
              <p:nvPr/>
            </p:nvSpPr>
            <p:spPr>
              <a:xfrm>
                <a:off x="7220000" y="1370100"/>
                <a:ext cx="303150" cy="188125"/>
              </a:xfrm>
              <a:custGeom>
                <a:avLst/>
                <a:gdLst/>
                <a:ahLst/>
                <a:cxnLst/>
                <a:rect l="l" t="t" r="r" b="b"/>
                <a:pathLst>
                  <a:path w="12126" h="7525" extrusionOk="0">
                    <a:moveTo>
                      <a:pt x="8235" y="0"/>
                    </a:moveTo>
                    <a:lnTo>
                      <a:pt x="10405" y="3530"/>
                    </a:lnTo>
                    <a:cubicBezTo>
                      <a:pt x="10687" y="3990"/>
                      <a:pt x="10788" y="4540"/>
                      <a:pt x="10685" y="5071"/>
                    </a:cubicBezTo>
                    <a:lnTo>
                      <a:pt x="10679" y="5100"/>
                    </a:lnTo>
                    <a:cubicBezTo>
                      <a:pt x="10483" y="6117"/>
                      <a:pt x="9593" y="6851"/>
                      <a:pt x="8558" y="6851"/>
                    </a:cubicBezTo>
                    <a:lnTo>
                      <a:pt x="0" y="6851"/>
                    </a:lnTo>
                    <a:lnTo>
                      <a:pt x="130" y="7524"/>
                    </a:lnTo>
                    <a:lnTo>
                      <a:pt x="11622" y="7524"/>
                    </a:lnTo>
                    <a:lnTo>
                      <a:pt x="12125" y="4920"/>
                    </a:lnTo>
                    <a:lnTo>
                      <a:pt x="91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7"/>
              <p:cNvSpPr/>
              <p:nvPr/>
            </p:nvSpPr>
            <p:spPr>
              <a:xfrm>
                <a:off x="7242650" y="1636800"/>
                <a:ext cx="248425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9937" h="9938" extrusionOk="0">
                    <a:moveTo>
                      <a:pt x="4969" y="1"/>
                    </a:moveTo>
                    <a:cubicBezTo>
                      <a:pt x="3651" y="1"/>
                      <a:pt x="2387" y="524"/>
                      <a:pt x="1456" y="1455"/>
                    </a:cubicBezTo>
                    <a:cubicBezTo>
                      <a:pt x="524" y="2387"/>
                      <a:pt x="0" y="3651"/>
                      <a:pt x="0" y="4969"/>
                    </a:cubicBezTo>
                    <a:cubicBezTo>
                      <a:pt x="0" y="6286"/>
                      <a:pt x="524" y="7550"/>
                      <a:pt x="1456" y="8482"/>
                    </a:cubicBezTo>
                    <a:cubicBezTo>
                      <a:pt x="2387" y="9413"/>
                      <a:pt x="3651" y="9938"/>
                      <a:pt x="4969" y="9938"/>
                    </a:cubicBezTo>
                    <a:cubicBezTo>
                      <a:pt x="6286" y="9938"/>
                      <a:pt x="7550" y="9413"/>
                      <a:pt x="8482" y="8482"/>
                    </a:cubicBezTo>
                    <a:cubicBezTo>
                      <a:pt x="9414" y="7550"/>
                      <a:pt x="9937" y="6286"/>
                      <a:pt x="9937" y="4969"/>
                    </a:cubicBezTo>
                    <a:cubicBezTo>
                      <a:pt x="9937" y="3651"/>
                      <a:pt x="9414" y="2387"/>
                      <a:pt x="8482" y="1455"/>
                    </a:cubicBezTo>
                    <a:cubicBezTo>
                      <a:pt x="7550" y="524"/>
                      <a:pt x="6286" y="1"/>
                      <a:pt x="49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7"/>
              <p:cNvSpPr/>
              <p:nvPr/>
            </p:nvSpPr>
            <p:spPr>
              <a:xfrm>
                <a:off x="7267900" y="1662100"/>
                <a:ext cx="223225" cy="223125"/>
              </a:xfrm>
              <a:custGeom>
                <a:avLst/>
                <a:gdLst/>
                <a:ahLst/>
                <a:cxnLst/>
                <a:rect l="l" t="t" r="r" b="b"/>
                <a:pathLst>
                  <a:path w="8929" h="8925" extrusionOk="0">
                    <a:moveTo>
                      <a:pt x="6957" y="0"/>
                    </a:moveTo>
                    <a:lnTo>
                      <a:pt x="6957" y="0"/>
                    </a:lnTo>
                    <a:cubicBezTo>
                      <a:pt x="7588" y="832"/>
                      <a:pt x="7966" y="1866"/>
                      <a:pt x="7966" y="2991"/>
                    </a:cubicBezTo>
                    <a:cubicBezTo>
                      <a:pt x="7966" y="5736"/>
                      <a:pt x="5741" y="7960"/>
                      <a:pt x="2998" y="7960"/>
                    </a:cubicBezTo>
                    <a:cubicBezTo>
                      <a:pt x="1871" y="7960"/>
                      <a:pt x="835" y="7580"/>
                      <a:pt x="1" y="6948"/>
                    </a:cubicBezTo>
                    <a:lnTo>
                      <a:pt x="1" y="6948"/>
                    </a:lnTo>
                    <a:cubicBezTo>
                      <a:pt x="907" y="8146"/>
                      <a:pt x="2342" y="8924"/>
                      <a:pt x="3960" y="8924"/>
                    </a:cubicBezTo>
                    <a:cubicBezTo>
                      <a:pt x="6704" y="8924"/>
                      <a:pt x="8929" y="6700"/>
                      <a:pt x="8929" y="3956"/>
                    </a:cubicBezTo>
                    <a:cubicBezTo>
                      <a:pt x="8929" y="2339"/>
                      <a:pt x="8153" y="907"/>
                      <a:pt x="69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7"/>
              <p:cNvSpPr/>
              <p:nvPr/>
            </p:nvSpPr>
            <p:spPr>
              <a:xfrm>
                <a:off x="7306500" y="1706000"/>
                <a:ext cx="120750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4401" extrusionOk="0">
                    <a:moveTo>
                      <a:pt x="2414" y="1"/>
                    </a:moveTo>
                    <a:cubicBezTo>
                      <a:pt x="1851" y="1"/>
                      <a:pt x="1288" y="215"/>
                      <a:pt x="859" y="645"/>
                    </a:cubicBezTo>
                    <a:cubicBezTo>
                      <a:pt x="0" y="1505"/>
                      <a:pt x="0" y="2897"/>
                      <a:pt x="859" y="3757"/>
                    </a:cubicBezTo>
                    <a:cubicBezTo>
                      <a:pt x="1288" y="4186"/>
                      <a:pt x="1851" y="4401"/>
                      <a:pt x="2415" y="4401"/>
                    </a:cubicBezTo>
                    <a:cubicBezTo>
                      <a:pt x="2978" y="4401"/>
                      <a:pt x="3541" y="4186"/>
                      <a:pt x="3971" y="3757"/>
                    </a:cubicBezTo>
                    <a:cubicBezTo>
                      <a:pt x="4830" y="2898"/>
                      <a:pt x="4830" y="1505"/>
                      <a:pt x="3970" y="645"/>
                    </a:cubicBezTo>
                    <a:cubicBezTo>
                      <a:pt x="3541" y="215"/>
                      <a:pt x="2978" y="1"/>
                      <a:pt x="2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7"/>
              <p:cNvSpPr/>
              <p:nvPr/>
            </p:nvSpPr>
            <p:spPr>
              <a:xfrm>
                <a:off x="7306500" y="1413575"/>
                <a:ext cx="1207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4402" extrusionOk="0">
                    <a:moveTo>
                      <a:pt x="2415" y="0"/>
                    </a:moveTo>
                    <a:cubicBezTo>
                      <a:pt x="1851" y="0"/>
                      <a:pt x="1288" y="215"/>
                      <a:pt x="859" y="645"/>
                    </a:cubicBezTo>
                    <a:cubicBezTo>
                      <a:pt x="0" y="1504"/>
                      <a:pt x="0" y="2897"/>
                      <a:pt x="859" y="3756"/>
                    </a:cubicBezTo>
                    <a:cubicBezTo>
                      <a:pt x="1288" y="4186"/>
                      <a:pt x="1851" y="4401"/>
                      <a:pt x="2415" y="4401"/>
                    </a:cubicBezTo>
                    <a:cubicBezTo>
                      <a:pt x="2978" y="4401"/>
                      <a:pt x="3541" y="4186"/>
                      <a:pt x="3971" y="3756"/>
                    </a:cubicBezTo>
                    <a:cubicBezTo>
                      <a:pt x="4830" y="2897"/>
                      <a:pt x="4830" y="1504"/>
                      <a:pt x="3971" y="645"/>
                    </a:cubicBezTo>
                    <a:cubicBezTo>
                      <a:pt x="3541" y="215"/>
                      <a:pt x="2978" y="0"/>
                      <a:pt x="24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7"/>
              <p:cNvSpPr/>
              <p:nvPr/>
            </p:nvSpPr>
            <p:spPr>
              <a:xfrm>
                <a:off x="7483250" y="1877400"/>
                <a:ext cx="15310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6124" extrusionOk="0">
                    <a:moveTo>
                      <a:pt x="4793" y="0"/>
                    </a:moveTo>
                    <a:lnTo>
                      <a:pt x="1" y="4793"/>
                    </a:lnTo>
                    <a:lnTo>
                      <a:pt x="1330" y="6124"/>
                    </a:lnTo>
                    <a:lnTo>
                      <a:pt x="6123" y="1330"/>
                    </a:lnTo>
                    <a:lnTo>
                      <a:pt x="47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7"/>
              <p:cNvSpPr/>
              <p:nvPr/>
            </p:nvSpPr>
            <p:spPr>
              <a:xfrm>
                <a:off x="7483275" y="1899475"/>
                <a:ext cx="15312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5240" extrusionOk="0">
                    <a:moveTo>
                      <a:pt x="5679" y="1"/>
                    </a:moveTo>
                    <a:lnTo>
                      <a:pt x="2562" y="3118"/>
                    </a:lnTo>
                    <a:cubicBezTo>
                      <a:pt x="2222" y="3457"/>
                      <a:pt x="1778" y="3627"/>
                      <a:pt x="1333" y="3627"/>
                    </a:cubicBezTo>
                    <a:cubicBezTo>
                      <a:pt x="1045" y="3627"/>
                      <a:pt x="756" y="3556"/>
                      <a:pt x="496" y="3414"/>
                    </a:cubicBezTo>
                    <a:lnTo>
                      <a:pt x="1" y="3909"/>
                    </a:lnTo>
                    <a:lnTo>
                      <a:pt x="1331" y="5240"/>
                    </a:lnTo>
                    <a:lnTo>
                      <a:pt x="6124" y="446"/>
                    </a:lnTo>
                    <a:lnTo>
                      <a:pt x="56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7"/>
              <p:cNvSpPr/>
              <p:nvPr/>
            </p:nvSpPr>
            <p:spPr>
              <a:xfrm>
                <a:off x="7537500" y="1931675"/>
                <a:ext cx="1025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4101" extrusionOk="0">
                    <a:moveTo>
                      <a:pt x="3113" y="0"/>
                    </a:moveTo>
                    <a:lnTo>
                      <a:pt x="1" y="3111"/>
                    </a:lnTo>
                    <a:lnTo>
                      <a:pt x="990" y="4100"/>
                    </a:lnTo>
                    <a:lnTo>
                      <a:pt x="4101" y="988"/>
                    </a:lnTo>
                    <a:lnTo>
                      <a:pt x="31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7"/>
              <p:cNvSpPr/>
              <p:nvPr/>
            </p:nvSpPr>
            <p:spPr>
              <a:xfrm>
                <a:off x="7537550" y="1931650"/>
                <a:ext cx="84950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4101" extrusionOk="0">
                    <a:moveTo>
                      <a:pt x="3112" y="0"/>
                    </a:moveTo>
                    <a:lnTo>
                      <a:pt x="1" y="3111"/>
                    </a:lnTo>
                    <a:lnTo>
                      <a:pt x="989" y="4100"/>
                    </a:lnTo>
                    <a:lnTo>
                      <a:pt x="1528" y="3561"/>
                    </a:lnTo>
                    <a:cubicBezTo>
                      <a:pt x="1140" y="3173"/>
                      <a:pt x="1140" y="2542"/>
                      <a:pt x="1528" y="2154"/>
                    </a:cubicBezTo>
                    <a:lnTo>
                      <a:pt x="3397" y="285"/>
                    </a:lnTo>
                    <a:lnTo>
                      <a:pt x="31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7"/>
              <p:cNvSpPr/>
              <p:nvPr/>
            </p:nvSpPr>
            <p:spPr>
              <a:xfrm>
                <a:off x="7570025" y="1964125"/>
                <a:ext cx="79475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3179" h="3006" extrusionOk="0">
                    <a:moveTo>
                      <a:pt x="2490" y="0"/>
                    </a:moveTo>
                    <a:lnTo>
                      <a:pt x="1" y="2490"/>
                    </a:lnTo>
                    <a:cubicBezTo>
                      <a:pt x="345" y="2833"/>
                      <a:pt x="795" y="3005"/>
                      <a:pt x="1246" y="3005"/>
                    </a:cubicBezTo>
                    <a:cubicBezTo>
                      <a:pt x="1697" y="3005"/>
                      <a:pt x="2147" y="2833"/>
                      <a:pt x="2490" y="2490"/>
                    </a:cubicBezTo>
                    <a:cubicBezTo>
                      <a:pt x="3178" y="1802"/>
                      <a:pt x="3178" y="688"/>
                      <a:pt x="2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7"/>
              <p:cNvSpPr/>
              <p:nvPr/>
            </p:nvSpPr>
            <p:spPr>
              <a:xfrm>
                <a:off x="7570025" y="1964125"/>
                <a:ext cx="68300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3005" extrusionOk="0">
                    <a:moveTo>
                      <a:pt x="2490" y="0"/>
                    </a:moveTo>
                    <a:lnTo>
                      <a:pt x="1" y="2490"/>
                    </a:lnTo>
                    <a:cubicBezTo>
                      <a:pt x="344" y="2833"/>
                      <a:pt x="793" y="3004"/>
                      <a:pt x="1242" y="3004"/>
                    </a:cubicBezTo>
                    <a:cubicBezTo>
                      <a:pt x="1551" y="3004"/>
                      <a:pt x="1860" y="2924"/>
                      <a:pt x="2134" y="2762"/>
                    </a:cubicBezTo>
                    <a:cubicBezTo>
                      <a:pt x="1515" y="2683"/>
                      <a:pt x="1168" y="1869"/>
                      <a:pt x="1675" y="1363"/>
                    </a:cubicBezTo>
                    <a:lnTo>
                      <a:pt x="2732" y="304"/>
                    </a:lnTo>
                    <a:cubicBezTo>
                      <a:pt x="2664" y="197"/>
                      <a:pt x="2585" y="95"/>
                      <a:pt x="2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7"/>
              <p:cNvSpPr/>
              <p:nvPr/>
            </p:nvSpPr>
            <p:spPr>
              <a:xfrm>
                <a:off x="7622275" y="1976525"/>
                <a:ext cx="124125" cy="69050"/>
              </a:xfrm>
              <a:custGeom>
                <a:avLst/>
                <a:gdLst/>
                <a:ahLst/>
                <a:cxnLst/>
                <a:rect l="l" t="t" r="r" b="b"/>
                <a:pathLst>
                  <a:path w="4965" h="2762" extrusionOk="0">
                    <a:moveTo>
                      <a:pt x="2998" y="1"/>
                    </a:moveTo>
                    <a:lnTo>
                      <a:pt x="2711" y="22"/>
                    </a:lnTo>
                    <a:lnTo>
                      <a:pt x="556" y="183"/>
                    </a:lnTo>
                    <a:cubicBezTo>
                      <a:pt x="239" y="208"/>
                      <a:pt x="0" y="484"/>
                      <a:pt x="24" y="801"/>
                    </a:cubicBezTo>
                    <a:cubicBezTo>
                      <a:pt x="47" y="1105"/>
                      <a:pt x="299" y="1335"/>
                      <a:pt x="597" y="1335"/>
                    </a:cubicBezTo>
                    <a:cubicBezTo>
                      <a:pt x="612" y="1335"/>
                      <a:pt x="627" y="1335"/>
                      <a:pt x="642" y="1334"/>
                    </a:cubicBezTo>
                    <a:lnTo>
                      <a:pt x="2559" y="1190"/>
                    </a:lnTo>
                    <a:lnTo>
                      <a:pt x="4261" y="2665"/>
                    </a:lnTo>
                    <a:cubicBezTo>
                      <a:pt x="4335" y="2729"/>
                      <a:pt x="4428" y="2762"/>
                      <a:pt x="4521" y="2762"/>
                    </a:cubicBezTo>
                    <a:cubicBezTo>
                      <a:pt x="4613" y="2762"/>
                      <a:pt x="4706" y="2730"/>
                      <a:pt x="4781" y="2665"/>
                    </a:cubicBezTo>
                    <a:cubicBezTo>
                      <a:pt x="4946" y="2521"/>
                      <a:pt x="4965" y="2270"/>
                      <a:pt x="4821" y="2105"/>
                    </a:cubicBezTo>
                    <a:lnTo>
                      <a:pt x="3162" y="189"/>
                    </a:lnTo>
                    <a:lnTo>
                      <a:pt x="29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7"/>
              <p:cNvSpPr/>
              <p:nvPr/>
            </p:nvSpPr>
            <p:spPr>
              <a:xfrm>
                <a:off x="7622375" y="1981975"/>
                <a:ext cx="121575" cy="63600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544" extrusionOk="0">
                    <a:moveTo>
                      <a:pt x="399" y="1"/>
                    </a:moveTo>
                    <a:lnTo>
                      <a:pt x="399" y="1"/>
                    </a:lnTo>
                    <a:cubicBezTo>
                      <a:pt x="163" y="87"/>
                      <a:pt x="0" y="320"/>
                      <a:pt x="20" y="583"/>
                    </a:cubicBezTo>
                    <a:cubicBezTo>
                      <a:pt x="43" y="887"/>
                      <a:pt x="295" y="1117"/>
                      <a:pt x="593" y="1117"/>
                    </a:cubicBezTo>
                    <a:cubicBezTo>
                      <a:pt x="608" y="1117"/>
                      <a:pt x="623" y="1117"/>
                      <a:pt x="638" y="1116"/>
                    </a:cubicBezTo>
                    <a:lnTo>
                      <a:pt x="2555" y="972"/>
                    </a:lnTo>
                    <a:lnTo>
                      <a:pt x="4257" y="2447"/>
                    </a:lnTo>
                    <a:cubicBezTo>
                      <a:pt x="4331" y="2511"/>
                      <a:pt x="4424" y="2544"/>
                      <a:pt x="4517" y="2544"/>
                    </a:cubicBezTo>
                    <a:cubicBezTo>
                      <a:pt x="4609" y="2544"/>
                      <a:pt x="4701" y="2512"/>
                      <a:pt x="4777" y="2447"/>
                    </a:cubicBezTo>
                    <a:cubicBezTo>
                      <a:pt x="4814" y="2415"/>
                      <a:pt x="4841" y="2376"/>
                      <a:pt x="4863" y="2335"/>
                    </a:cubicBezTo>
                    <a:lnTo>
                      <a:pt x="2912" y="599"/>
                    </a:lnTo>
                    <a:lnTo>
                      <a:pt x="994" y="742"/>
                    </a:lnTo>
                    <a:cubicBezTo>
                      <a:pt x="980" y="743"/>
                      <a:pt x="965" y="744"/>
                      <a:pt x="951" y="744"/>
                    </a:cubicBezTo>
                    <a:cubicBezTo>
                      <a:pt x="651" y="744"/>
                      <a:pt x="398" y="513"/>
                      <a:pt x="376" y="210"/>
                    </a:cubicBezTo>
                    <a:cubicBezTo>
                      <a:pt x="370" y="137"/>
                      <a:pt x="380" y="66"/>
                      <a:pt x="3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7"/>
              <p:cNvSpPr/>
              <p:nvPr/>
            </p:nvSpPr>
            <p:spPr>
              <a:xfrm>
                <a:off x="7582450" y="2016925"/>
                <a:ext cx="698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4896" extrusionOk="0">
                    <a:moveTo>
                      <a:pt x="756" y="1"/>
                    </a:moveTo>
                    <a:cubicBezTo>
                      <a:pt x="458" y="1"/>
                      <a:pt x="206" y="231"/>
                      <a:pt x="183" y="534"/>
                    </a:cubicBezTo>
                    <a:lnTo>
                      <a:pt x="22" y="2688"/>
                    </a:lnTo>
                    <a:lnTo>
                      <a:pt x="0" y="2976"/>
                    </a:lnTo>
                    <a:lnTo>
                      <a:pt x="189" y="3140"/>
                    </a:lnTo>
                    <a:lnTo>
                      <a:pt x="2104" y="4798"/>
                    </a:lnTo>
                    <a:cubicBezTo>
                      <a:pt x="2179" y="4864"/>
                      <a:pt x="2272" y="4896"/>
                      <a:pt x="2364" y="4896"/>
                    </a:cubicBezTo>
                    <a:cubicBezTo>
                      <a:pt x="2475" y="4896"/>
                      <a:pt x="2586" y="4849"/>
                      <a:pt x="2664" y="4758"/>
                    </a:cubicBezTo>
                    <a:cubicBezTo>
                      <a:pt x="2795" y="4608"/>
                      <a:pt x="2791" y="4386"/>
                      <a:pt x="2664" y="4239"/>
                    </a:cubicBezTo>
                    <a:lnTo>
                      <a:pt x="1190" y="2537"/>
                    </a:lnTo>
                    <a:lnTo>
                      <a:pt x="1333" y="621"/>
                    </a:lnTo>
                    <a:cubicBezTo>
                      <a:pt x="1358" y="302"/>
                      <a:pt x="1119" y="26"/>
                      <a:pt x="801" y="2"/>
                    </a:cubicBezTo>
                    <a:cubicBezTo>
                      <a:pt x="786" y="1"/>
                      <a:pt x="771" y="1"/>
                      <a:pt x="7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7"/>
              <p:cNvSpPr/>
              <p:nvPr/>
            </p:nvSpPr>
            <p:spPr>
              <a:xfrm>
                <a:off x="7595550" y="2016900"/>
                <a:ext cx="5652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665" extrusionOk="0">
                    <a:moveTo>
                      <a:pt x="238" y="1"/>
                    </a:moveTo>
                    <a:cubicBezTo>
                      <a:pt x="154" y="1"/>
                      <a:pt x="74" y="21"/>
                      <a:pt x="0" y="53"/>
                    </a:cubicBezTo>
                    <a:cubicBezTo>
                      <a:pt x="216" y="150"/>
                      <a:pt x="360" y="372"/>
                      <a:pt x="340" y="621"/>
                    </a:cubicBezTo>
                    <a:lnTo>
                      <a:pt x="197" y="2538"/>
                    </a:lnTo>
                    <a:lnTo>
                      <a:pt x="2196" y="4664"/>
                    </a:lnTo>
                    <a:cubicBezTo>
                      <a:pt x="2261" y="4525"/>
                      <a:pt x="2243" y="4358"/>
                      <a:pt x="2140" y="4239"/>
                    </a:cubicBezTo>
                    <a:lnTo>
                      <a:pt x="666" y="2538"/>
                    </a:lnTo>
                    <a:lnTo>
                      <a:pt x="809" y="621"/>
                    </a:lnTo>
                    <a:cubicBezTo>
                      <a:pt x="834" y="303"/>
                      <a:pt x="595" y="27"/>
                      <a:pt x="277" y="2"/>
                    </a:cubicBezTo>
                    <a:cubicBezTo>
                      <a:pt x="264" y="1"/>
                      <a:pt x="251" y="1"/>
                      <a:pt x="2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7"/>
              <p:cNvSpPr/>
              <p:nvPr/>
            </p:nvSpPr>
            <p:spPr>
              <a:xfrm>
                <a:off x="7345475" y="1447175"/>
                <a:ext cx="425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701" extrusionOk="0">
                    <a:moveTo>
                      <a:pt x="1409" y="0"/>
                    </a:moveTo>
                    <a:lnTo>
                      <a:pt x="0" y="1409"/>
                    </a:lnTo>
                    <a:lnTo>
                      <a:pt x="292" y="1701"/>
                    </a:lnTo>
                    <a:lnTo>
                      <a:pt x="1701" y="292"/>
                    </a:lnTo>
                    <a:lnTo>
                      <a:pt x="14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7"/>
              <p:cNvSpPr/>
              <p:nvPr/>
            </p:nvSpPr>
            <p:spPr>
              <a:xfrm>
                <a:off x="7345600" y="1447325"/>
                <a:ext cx="425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701" extrusionOk="0">
                    <a:moveTo>
                      <a:pt x="292" y="1"/>
                    </a:moveTo>
                    <a:lnTo>
                      <a:pt x="0" y="292"/>
                    </a:lnTo>
                    <a:lnTo>
                      <a:pt x="1409" y="1701"/>
                    </a:lnTo>
                    <a:lnTo>
                      <a:pt x="1701" y="14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7"/>
              <p:cNvSpPr/>
              <p:nvPr/>
            </p:nvSpPr>
            <p:spPr>
              <a:xfrm>
                <a:off x="7345600" y="1740025"/>
                <a:ext cx="4252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702" extrusionOk="0">
                    <a:moveTo>
                      <a:pt x="1409" y="0"/>
                    </a:moveTo>
                    <a:lnTo>
                      <a:pt x="0" y="1410"/>
                    </a:lnTo>
                    <a:lnTo>
                      <a:pt x="292" y="1702"/>
                    </a:lnTo>
                    <a:lnTo>
                      <a:pt x="1701" y="292"/>
                    </a:lnTo>
                    <a:lnTo>
                      <a:pt x="14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7"/>
              <p:cNvSpPr/>
              <p:nvPr/>
            </p:nvSpPr>
            <p:spPr>
              <a:xfrm>
                <a:off x="7345575" y="1740000"/>
                <a:ext cx="42525" cy="425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701" extrusionOk="0">
                    <a:moveTo>
                      <a:pt x="292" y="0"/>
                    </a:moveTo>
                    <a:lnTo>
                      <a:pt x="0" y="292"/>
                    </a:lnTo>
                    <a:lnTo>
                      <a:pt x="1409" y="1701"/>
                    </a:lnTo>
                    <a:lnTo>
                      <a:pt x="1701" y="14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9" name="Google Shape;1109;p27"/>
          <p:cNvGrpSpPr/>
          <p:nvPr/>
        </p:nvGrpSpPr>
        <p:grpSpPr>
          <a:xfrm>
            <a:off x="1374443" y="4022880"/>
            <a:ext cx="997629" cy="880208"/>
            <a:chOff x="1235306" y="2779597"/>
            <a:chExt cx="1433169" cy="1264485"/>
          </a:xfrm>
        </p:grpSpPr>
        <p:sp>
          <p:nvSpPr>
            <p:cNvPr id="1110" name="Google Shape;1110;p27"/>
            <p:cNvSpPr/>
            <p:nvPr/>
          </p:nvSpPr>
          <p:spPr>
            <a:xfrm>
              <a:off x="1235437" y="2779836"/>
              <a:ext cx="1433038" cy="1264246"/>
            </a:xfrm>
            <a:custGeom>
              <a:avLst/>
              <a:gdLst/>
              <a:ahLst/>
              <a:cxnLst/>
              <a:rect l="l" t="t" r="r" b="b"/>
              <a:pathLst>
                <a:path w="29112" h="25683" extrusionOk="0">
                  <a:moveTo>
                    <a:pt x="14627" y="1"/>
                  </a:moveTo>
                  <a:cubicBezTo>
                    <a:pt x="13675" y="1"/>
                    <a:pt x="12724" y="390"/>
                    <a:pt x="12034" y="1172"/>
                  </a:cubicBezTo>
                  <a:cubicBezTo>
                    <a:pt x="11512" y="1763"/>
                    <a:pt x="10748" y="3278"/>
                    <a:pt x="9982" y="4978"/>
                  </a:cubicBezTo>
                  <a:cubicBezTo>
                    <a:pt x="9981" y="4979"/>
                    <a:pt x="9981" y="4980"/>
                    <a:pt x="9980" y="4980"/>
                  </a:cubicBezTo>
                  <a:cubicBezTo>
                    <a:pt x="9708" y="5586"/>
                    <a:pt x="9436" y="6212"/>
                    <a:pt x="9174" y="6830"/>
                  </a:cubicBezTo>
                  <a:cubicBezTo>
                    <a:pt x="9173" y="6832"/>
                    <a:pt x="9171" y="6835"/>
                    <a:pt x="9170" y="6837"/>
                  </a:cubicBezTo>
                  <a:cubicBezTo>
                    <a:pt x="9107" y="6986"/>
                    <a:pt x="9045" y="7135"/>
                    <a:pt x="8982" y="7284"/>
                  </a:cubicBezTo>
                  <a:cubicBezTo>
                    <a:pt x="8979" y="7291"/>
                    <a:pt x="8976" y="7298"/>
                    <a:pt x="8973" y="7306"/>
                  </a:cubicBezTo>
                  <a:cubicBezTo>
                    <a:pt x="8913" y="7452"/>
                    <a:pt x="8852" y="7595"/>
                    <a:pt x="8794" y="7737"/>
                  </a:cubicBezTo>
                  <a:cubicBezTo>
                    <a:pt x="8790" y="7746"/>
                    <a:pt x="8787" y="7754"/>
                    <a:pt x="8784" y="7761"/>
                  </a:cubicBezTo>
                  <a:cubicBezTo>
                    <a:pt x="8723" y="7906"/>
                    <a:pt x="8665" y="8050"/>
                    <a:pt x="8606" y="8191"/>
                  </a:cubicBezTo>
                  <a:cubicBezTo>
                    <a:pt x="8605" y="8194"/>
                    <a:pt x="8603" y="8198"/>
                    <a:pt x="8602" y="8201"/>
                  </a:cubicBezTo>
                  <a:cubicBezTo>
                    <a:pt x="8224" y="9126"/>
                    <a:pt x="7891" y="9963"/>
                    <a:pt x="7650" y="10579"/>
                  </a:cubicBezTo>
                  <a:lnTo>
                    <a:pt x="7600" y="10463"/>
                  </a:lnTo>
                  <a:cubicBezTo>
                    <a:pt x="7396" y="9993"/>
                    <a:pt x="6936" y="9713"/>
                    <a:pt x="6454" y="9713"/>
                  </a:cubicBezTo>
                  <a:cubicBezTo>
                    <a:pt x="6287" y="9713"/>
                    <a:pt x="6118" y="9746"/>
                    <a:pt x="5955" y="9817"/>
                  </a:cubicBezTo>
                  <a:cubicBezTo>
                    <a:pt x="5535" y="10000"/>
                    <a:pt x="5271" y="10388"/>
                    <a:pt x="5219" y="10811"/>
                  </a:cubicBezTo>
                  <a:lnTo>
                    <a:pt x="802" y="15044"/>
                  </a:lnTo>
                  <a:lnTo>
                    <a:pt x="457" y="15375"/>
                  </a:lnTo>
                  <a:lnTo>
                    <a:pt x="609" y="15758"/>
                  </a:lnTo>
                  <a:lnTo>
                    <a:pt x="1215" y="17290"/>
                  </a:lnTo>
                  <a:lnTo>
                    <a:pt x="345" y="18123"/>
                  </a:lnTo>
                  <a:lnTo>
                    <a:pt x="1" y="18454"/>
                  </a:lnTo>
                  <a:lnTo>
                    <a:pt x="152" y="18837"/>
                  </a:lnTo>
                  <a:lnTo>
                    <a:pt x="2818" y="25575"/>
                  </a:lnTo>
                  <a:cubicBezTo>
                    <a:pt x="2844" y="25642"/>
                    <a:pt x="2909" y="25683"/>
                    <a:pt x="2977" y="25683"/>
                  </a:cubicBezTo>
                  <a:cubicBezTo>
                    <a:pt x="2998" y="25683"/>
                    <a:pt x="3019" y="25679"/>
                    <a:pt x="3040" y="25671"/>
                  </a:cubicBezTo>
                  <a:cubicBezTo>
                    <a:pt x="3121" y="25639"/>
                    <a:pt x="3164" y="25553"/>
                    <a:pt x="3144" y="25471"/>
                  </a:cubicBezTo>
                  <a:lnTo>
                    <a:pt x="1566" y="18880"/>
                  </a:lnTo>
                  <a:lnTo>
                    <a:pt x="1773" y="18703"/>
                  </a:lnTo>
                  <a:lnTo>
                    <a:pt x="3274" y="22496"/>
                  </a:lnTo>
                  <a:cubicBezTo>
                    <a:pt x="3301" y="22563"/>
                    <a:pt x="3365" y="22604"/>
                    <a:pt x="3433" y="22604"/>
                  </a:cubicBezTo>
                  <a:cubicBezTo>
                    <a:pt x="3454" y="22604"/>
                    <a:pt x="3476" y="22600"/>
                    <a:pt x="3496" y="22592"/>
                  </a:cubicBezTo>
                  <a:cubicBezTo>
                    <a:pt x="3499" y="22591"/>
                    <a:pt x="3501" y="22589"/>
                    <a:pt x="3503" y="22588"/>
                  </a:cubicBezTo>
                  <a:cubicBezTo>
                    <a:pt x="3541" y="22570"/>
                    <a:pt x="3570" y="22542"/>
                    <a:pt x="3587" y="22507"/>
                  </a:cubicBezTo>
                  <a:cubicBezTo>
                    <a:pt x="3588" y="22505"/>
                    <a:pt x="3588" y="22503"/>
                    <a:pt x="3589" y="22500"/>
                  </a:cubicBezTo>
                  <a:cubicBezTo>
                    <a:pt x="3596" y="22484"/>
                    <a:pt x="3602" y="22469"/>
                    <a:pt x="3604" y="22453"/>
                  </a:cubicBezTo>
                  <a:cubicBezTo>
                    <a:pt x="3606" y="22432"/>
                    <a:pt x="3605" y="22413"/>
                    <a:pt x="3600" y="22392"/>
                  </a:cubicBezTo>
                  <a:lnTo>
                    <a:pt x="2557" y="18034"/>
                  </a:lnTo>
                  <a:lnTo>
                    <a:pt x="5488" y="15533"/>
                  </a:lnTo>
                  <a:lnTo>
                    <a:pt x="8452" y="19994"/>
                  </a:lnTo>
                  <a:cubicBezTo>
                    <a:pt x="8405" y="20097"/>
                    <a:pt x="8371" y="20208"/>
                    <a:pt x="8352" y="20323"/>
                  </a:cubicBezTo>
                  <a:cubicBezTo>
                    <a:pt x="8348" y="20339"/>
                    <a:pt x="8346" y="20353"/>
                    <a:pt x="8344" y="20367"/>
                  </a:cubicBezTo>
                  <a:cubicBezTo>
                    <a:pt x="8336" y="20427"/>
                    <a:pt x="8331" y="20488"/>
                    <a:pt x="8331" y="20550"/>
                  </a:cubicBezTo>
                  <a:cubicBezTo>
                    <a:pt x="8331" y="21293"/>
                    <a:pt x="8933" y="21896"/>
                    <a:pt x="9676" y="21896"/>
                  </a:cubicBezTo>
                  <a:cubicBezTo>
                    <a:pt x="9751" y="21896"/>
                    <a:pt x="9823" y="21887"/>
                    <a:pt x="9893" y="21876"/>
                  </a:cubicBezTo>
                  <a:cubicBezTo>
                    <a:pt x="9903" y="21874"/>
                    <a:pt x="9914" y="21873"/>
                    <a:pt x="9924" y="21871"/>
                  </a:cubicBezTo>
                  <a:cubicBezTo>
                    <a:pt x="9991" y="21859"/>
                    <a:pt x="10057" y="21841"/>
                    <a:pt x="10119" y="21819"/>
                  </a:cubicBezTo>
                  <a:cubicBezTo>
                    <a:pt x="10131" y="21815"/>
                    <a:pt x="10142" y="21811"/>
                    <a:pt x="10152" y="21807"/>
                  </a:cubicBezTo>
                  <a:cubicBezTo>
                    <a:pt x="10216" y="21783"/>
                    <a:pt x="10277" y="21754"/>
                    <a:pt x="10335" y="21722"/>
                  </a:cubicBezTo>
                  <a:cubicBezTo>
                    <a:pt x="10342" y="21719"/>
                    <a:pt x="10348" y="21714"/>
                    <a:pt x="10354" y="21711"/>
                  </a:cubicBezTo>
                  <a:cubicBezTo>
                    <a:pt x="10477" y="21639"/>
                    <a:pt x="10587" y="21548"/>
                    <a:pt x="10682" y="21441"/>
                  </a:cubicBezTo>
                  <a:cubicBezTo>
                    <a:pt x="10685" y="21438"/>
                    <a:pt x="10689" y="21435"/>
                    <a:pt x="10692" y="21431"/>
                  </a:cubicBezTo>
                  <a:cubicBezTo>
                    <a:pt x="10739" y="21378"/>
                    <a:pt x="10781" y="21320"/>
                    <a:pt x="10819" y="21260"/>
                  </a:cubicBezTo>
                  <a:cubicBezTo>
                    <a:pt x="10821" y="21256"/>
                    <a:pt x="10823" y="21252"/>
                    <a:pt x="10825" y="21248"/>
                  </a:cubicBezTo>
                  <a:cubicBezTo>
                    <a:pt x="10928" y="21080"/>
                    <a:pt x="10996" y="20887"/>
                    <a:pt x="11015" y="20682"/>
                  </a:cubicBezTo>
                  <a:lnTo>
                    <a:pt x="13395" y="19405"/>
                  </a:lnTo>
                  <a:cubicBezTo>
                    <a:pt x="13429" y="19388"/>
                    <a:pt x="13460" y="19366"/>
                    <a:pt x="13487" y="19343"/>
                  </a:cubicBezTo>
                  <a:cubicBezTo>
                    <a:pt x="13497" y="19334"/>
                    <a:pt x="13506" y="19325"/>
                    <a:pt x="13515" y="19317"/>
                  </a:cubicBezTo>
                  <a:cubicBezTo>
                    <a:pt x="13532" y="19301"/>
                    <a:pt x="13550" y="19284"/>
                    <a:pt x="13564" y="19267"/>
                  </a:cubicBezTo>
                  <a:cubicBezTo>
                    <a:pt x="13574" y="19255"/>
                    <a:pt x="13582" y="19242"/>
                    <a:pt x="13592" y="19230"/>
                  </a:cubicBezTo>
                  <a:cubicBezTo>
                    <a:pt x="13603" y="19215"/>
                    <a:pt x="13613" y="19199"/>
                    <a:pt x="13622" y="19184"/>
                  </a:cubicBezTo>
                  <a:cubicBezTo>
                    <a:pt x="13924" y="19218"/>
                    <a:pt x="14236" y="19237"/>
                    <a:pt x="14556" y="19237"/>
                  </a:cubicBezTo>
                  <a:cubicBezTo>
                    <a:pt x="14876" y="19237"/>
                    <a:pt x="15189" y="19218"/>
                    <a:pt x="15490" y="19184"/>
                  </a:cubicBezTo>
                  <a:cubicBezTo>
                    <a:pt x="15499" y="19199"/>
                    <a:pt x="15510" y="19215"/>
                    <a:pt x="15520" y="19230"/>
                  </a:cubicBezTo>
                  <a:cubicBezTo>
                    <a:pt x="15529" y="19242"/>
                    <a:pt x="15538" y="19255"/>
                    <a:pt x="15548" y="19267"/>
                  </a:cubicBezTo>
                  <a:cubicBezTo>
                    <a:pt x="15563" y="19284"/>
                    <a:pt x="15580" y="19301"/>
                    <a:pt x="15597" y="19317"/>
                  </a:cubicBezTo>
                  <a:cubicBezTo>
                    <a:pt x="15606" y="19325"/>
                    <a:pt x="15614" y="19334"/>
                    <a:pt x="15625" y="19343"/>
                  </a:cubicBezTo>
                  <a:cubicBezTo>
                    <a:pt x="15653" y="19366"/>
                    <a:pt x="15684" y="19388"/>
                    <a:pt x="15717" y="19405"/>
                  </a:cubicBezTo>
                  <a:lnTo>
                    <a:pt x="18097" y="20682"/>
                  </a:lnTo>
                  <a:cubicBezTo>
                    <a:pt x="18117" y="20887"/>
                    <a:pt x="18185" y="21080"/>
                    <a:pt x="18287" y="21248"/>
                  </a:cubicBezTo>
                  <a:cubicBezTo>
                    <a:pt x="18289" y="21252"/>
                    <a:pt x="18292" y="21256"/>
                    <a:pt x="18294" y="21260"/>
                  </a:cubicBezTo>
                  <a:cubicBezTo>
                    <a:pt x="18332" y="21320"/>
                    <a:pt x="18374" y="21378"/>
                    <a:pt x="18420" y="21431"/>
                  </a:cubicBezTo>
                  <a:cubicBezTo>
                    <a:pt x="18423" y="21434"/>
                    <a:pt x="18427" y="21438"/>
                    <a:pt x="18431" y="21441"/>
                  </a:cubicBezTo>
                  <a:cubicBezTo>
                    <a:pt x="18525" y="21548"/>
                    <a:pt x="18635" y="21639"/>
                    <a:pt x="18759" y="21711"/>
                  </a:cubicBezTo>
                  <a:cubicBezTo>
                    <a:pt x="18765" y="21714"/>
                    <a:pt x="18770" y="21719"/>
                    <a:pt x="18777" y="21722"/>
                  </a:cubicBezTo>
                  <a:cubicBezTo>
                    <a:pt x="18835" y="21754"/>
                    <a:pt x="18896" y="21783"/>
                    <a:pt x="18960" y="21807"/>
                  </a:cubicBezTo>
                  <a:cubicBezTo>
                    <a:pt x="18971" y="21811"/>
                    <a:pt x="18981" y="21815"/>
                    <a:pt x="18993" y="21819"/>
                  </a:cubicBezTo>
                  <a:cubicBezTo>
                    <a:pt x="19056" y="21841"/>
                    <a:pt x="19120" y="21859"/>
                    <a:pt x="19188" y="21871"/>
                  </a:cubicBezTo>
                  <a:cubicBezTo>
                    <a:pt x="19198" y="21873"/>
                    <a:pt x="19209" y="21874"/>
                    <a:pt x="19219" y="21876"/>
                  </a:cubicBezTo>
                  <a:cubicBezTo>
                    <a:pt x="19289" y="21887"/>
                    <a:pt x="19362" y="21896"/>
                    <a:pt x="19436" y="21896"/>
                  </a:cubicBezTo>
                  <a:cubicBezTo>
                    <a:pt x="20179" y="21896"/>
                    <a:pt x="20782" y="21293"/>
                    <a:pt x="20782" y="20550"/>
                  </a:cubicBezTo>
                  <a:cubicBezTo>
                    <a:pt x="20782" y="20487"/>
                    <a:pt x="20776" y="20427"/>
                    <a:pt x="20768" y="20367"/>
                  </a:cubicBezTo>
                  <a:cubicBezTo>
                    <a:pt x="20765" y="20353"/>
                    <a:pt x="20763" y="20339"/>
                    <a:pt x="20761" y="20323"/>
                  </a:cubicBezTo>
                  <a:cubicBezTo>
                    <a:pt x="20741" y="20208"/>
                    <a:pt x="20707" y="20097"/>
                    <a:pt x="20660" y="19994"/>
                  </a:cubicBezTo>
                  <a:lnTo>
                    <a:pt x="23624" y="15533"/>
                  </a:lnTo>
                  <a:lnTo>
                    <a:pt x="26555" y="18034"/>
                  </a:lnTo>
                  <a:lnTo>
                    <a:pt x="25512" y="22392"/>
                  </a:lnTo>
                  <a:cubicBezTo>
                    <a:pt x="25507" y="22413"/>
                    <a:pt x="25506" y="22432"/>
                    <a:pt x="25508" y="22452"/>
                  </a:cubicBezTo>
                  <a:cubicBezTo>
                    <a:pt x="25510" y="22468"/>
                    <a:pt x="25516" y="22484"/>
                    <a:pt x="25522" y="22499"/>
                  </a:cubicBezTo>
                  <a:cubicBezTo>
                    <a:pt x="25523" y="22502"/>
                    <a:pt x="25523" y="22505"/>
                    <a:pt x="25525" y="22507"/>
                  </a:cubicBezTo>
                  <a:cubicBezTo>
                    <a:pt x="25542" y="22542"/>
                    <a:pt x="25571" y="22570"/>
                    <a:pt x="25608" y="22588"/>
                  </a:cubicBezTo>
                  <a:cubicBezTo>
                    <a:pt x="25612" y="22589"/>
                    <a:pt x="25613" y="22591"/>
                    <a:pt x="25616" y="22592"/>
                  </a:cubicBezTo>
                  <a:cubicBezTo>
                    <a:pt x="25636" y="22600"/>
                    <a:pt x="25658" y="22604"/>
                    <a:pt x="25679" y="22604"/>
                  </a:cubicBezTo>
                  <a:cubicBezTo>
                    <a:pt x="25747" y="22604"/>
                    <a:pt x="25811" y="22563"/>
                    <a:pt x="25839" y="22496"/>
                  </a:cubicBezTo>
                  <a:lnTo>
                    <a:pt x="27338" y="18703"/>
                  </a:lnTo>
                  <a:lnTo>
                    <a:pt x="27546" y="18880"/>
                  </a:lnTo>
                  <a:lnTo>
                    <a:pt x="25968" y="25471"/>
                  </a:lnTo>
                  <a:cubicBezTo>
                    <a:pt x="25948" y="25552"/>
                    <a:pt x="25991" y="25638"/>
                    <a:pt x="26072" y="25670"/>
                  </a:cubicBezTo>
                  <a:cubicBezTo>
                    <a:pt x="26093" y="25678"/>
                    <a:pt x="26115" y="25682"/>
                    <a:pt x="26136" y="25682"/>
                  </a:cubicBezTo>
                  <a:cubicBezTo>
                    <a:pt x="26204" y="25682"/>
                    <a:pt x="26268" y="25641"/>
                    <a:pt x="26294" y="25574"/>
                  </a:cubicBezTo>
                  <a:lnTo>
                    <a:pt x="28960" y="18837"/>
                  </a:lnTo>
                  <a:lnTo>
                    <a:pt x="29111" y="18453"/>
                  </a:lnTo>
                  <a:lnTo>
                    <a:pt x="28766" y="18123"/>
                  </a:lnTo>
                  <a:lnTo>
                    <a:pt x="27897" y="17290"/>
                  </a:lnTo>
                  <a:lnTo>
                    <a:pt x="28504" y="15758"/>
                  </a:lnTo>
                  <a:lnTo>
                    <a:pt x="28656" y="15375"/>
                  </a:lnTo>
                  <a:lnTo>
                    <a:pt x="28311" y="15044"/>
                  </a:lnTo>
                  <a:lnTo>
                    <a:pt x="23894" y="10811"/>
                  </a:lnTo>
                  <a:cubicBezTo>
                    <a:pt x="23851" y="10467"/>
                    <a:pt x="23671" y="10147"/>
                    <a:pt x="23378" y="9940"/>
                  </a:cubicBezTo>
                  <a:cubicBezTo>
                    <a:pt x="23309" y="9893"/>
                    <a:pt x="23236" y="9851"/>
                    <a:pt x="23157" y="9816"/>
                  </a:cubicBezTo>
                  <a:cubicBezTo>
                    <a:pt x="22995" y="9746"/>
                    <a:pt x="22827" y="9713"/>
                    <a:pt x="22662" y="9713"/>
                  </a:cubicBezTo>
                  <a:cubicBezTo>
                    <a:pt x="22202" y="9713"/>
                    <a:pt x="21763" y="9971"/>
                    <a:pt x="21546" y="10404"/>
                  </a:cubicBezTo>
                  <a:cubicBezTo>
                    <a:pt x="21292" y="9757"/>
                    <a:pt x="20955" y="8912"/>
                    <a:pt x="20574" y="7986"/>
                  </a:cubicBezTo>
                  <a:cubicBezTo>
                    <a:pt x="20574" y="7986"/>
                    <a:pt x="20574" y="7986"/>
                    <a:pt x="20574" y="7985"/>
                  </a:cubicBezTo>
                  <a:cubicBezTo>
                    <a:pt x="20452" y="7690"/>
                    <a:pt x="20326" y="7388"/>
                    <a:pt x="20197" y="7082"/>
                  </a:cubicBezTo>
                  <a:cubicBezTo>
                    <a:pt x="20195" y="7077"/>
                    <a:pt x="20194" y="7073"/>
                    <a:pt x="20192" y="7068"/>
                  </a:cubicBezTo>
                  <a:cubicBezTo>
                    <a:pt x="19654" y="5788"/>
                    <a:pt x="19063" y="4451"/>
                    <a:pt x="18518" y="3349"/>
                  </a:cubicBezTo>
                  <a:cubicBezTo>
                    <a:pt x="18518" y="3348"/>
                    <a:pt x="18517" y="3348"/>
                    <a:pt x="18517" y="3347"/>
                  </a:cubicBezTo>
                  <a:cubicBezTo>
                    <a:pt x="18456" y="3226"/>
                    <a:pt x="18397" y="3107"/>
                    <a:pt x="18338" y="2993"/>
                  </a:cubicBezTo>
                  <a:cubicBezTo>
                    <a:pt x="18336" y="2989"/>
                    <a:pt x="18334" y="2983"/>
                    <a:pt x="18331" y="2979"/>
                  </a:cubicBezTo>
                  <a:cubicBezTo>
                    <a:pt x="18275" y="2869"/>
                    <a:pt x="18220" y="2761"/>
                    <a:pt x="18164" y="2658"/>
                  </a:cubicBezTo>
                  <a:cubicBezTo>
                    <a:pt x="18158" y="2646"/>
                    <a:pt x="18152" y="2634"/>
                    <a:pt x="18146" y="2623"/>
                  </a:cubicBezTo>
                  <a:cubicBezTo>
                    <a:pt x="18095" y="2527"/>
                    <a:pt x="18045" y="2434"/>
                    <a:pt x="17994" y="2344"/>
                  </a:cubicBezTo>
                  <a:cubicBezTo>
                    <a:pt x="17983" y="2324"/>
                    <a:pt x="17973" y="2305"/>
                    <a:pt x="17962" y="2285"/>
                  </a:cubicBezTo>
                  <a:cubicBezTo>
                    <a:pt x="17917" y="2206"/>
                    <a:pt x="17873" y="2127"/>
                    <a:pt x="17829" y="2052"/>
                  </a:cubicBezTo>
                  <a:cubicBezTo>
                    <a:pt x="17813" y="2024"/>
                    <a:pt x="17798" y="2000"/>
                    <a:pt x="17783" y="1973"/>
                  </a:cubicBezTo>
                  <a:cubicBezTo>
                    <a:pt x="17744" y="1910"/>
                    <a:pt x="17706" y="1845"/>
                    <a:pt x="17669" y="1786"/>
                  </a:cubicBezTo>
                  <a:cubicBezTo>
                    <a:pt x="17647" y="1751"/>
                    <a:pt x="17627" y="1720"/>
                    <a:pt x="17605" y="1688"/>
                  </a:cubicBezTo>
                  <a:cubicBezTo>
                    <a:pt x="17576" y="1640"/>
                    <a:pt x="17545" y="1592"/>
                    <a:pt x="17515" y="1548"/>
                  </a:cubicBezTo>
                  <a:cubicBezTo>
                    <a:pt x="17487" y="1506"/>
                    <a:pt x="17459" y="1469"/>
                    <a:pt x="17431" y="1431"/>
                  </a:cubicBezTo>
                  <a:cubicBezTo>
                    <a:pt x="17411" y="1402"/>
                    <a:pt x="17389" y="1369"/>
                    <a:pt x="17369" y="1343"/>
                  </a:cubicBezTo>
                  <a:cubicBezTo>
                    <a:pt x="17321" y="1280"/>
                    <a:pt x="17275" y="1223"/>
                    <a:pt x="17231" y="1173"/>
                  </a:cubicBezTo>
                  <a:cubicBezTo>
                    <a:pt x="17169" y="1102"/>
                    <a:pt x="17104" y="1036"/>
                    <a:pt x="17037" y="974"/>
                  </a:cubicBezTo>
                  <a:cubicBezTo>
                    <a:pt x="17019" y="957"/>
                    <a:pt x="17001" y="937"/>
                    <a:pt x="16982" y="920"/>
                  </a:cubicBezTo>
                  <a:cubicBezTo>
                    <a:pt x="16940" y="881"/>
                    <a:pt x="16896" y="846"/>
                    <a:pt x="16853" y="809"/>
                  </a:cubicBezTo>
                  <a:cubicBezTo>
                    <a:pt x="16843" y="801"/>
                    <a:pt x="16833" y="793"/>
                    <a:pt x="16822" y="785"/>
                  </a:cubicBezTo>
                  <a:cubicBezTo>
                    <a:pt x="16791" y="759"/>
                    <a:pt x="16760" y="731"/>
                    <a:pt x="16728" y="708"/>
                  </a:cubicBezTo>
                  <a:cubicBezTo>
                    <a:pt x="16653" y="651"/>
                    <a:pt x="16578" y="599"/>
                    <a:pt x="16500" y="549"/>
                  </a:cubicBezTo>
                  <a:cubicBezTo>
                    <a:pt x="16490" y="543"/>
                    <a:pt x="16479" y="536"/>
                    <a:pt x="16469" y="530"/>
                  </a:cubicBezTo>
                  <a:cubicBezTo>
                    <a:pt x="16381" y="474"/>
                    <a:pt x="16293" y="424"/>
                    <a:pt x="16202" y="378"/>
                  </a:cubicBezTo>
                  <a:cubicBezTo>
                    <a:pt x="15709" y="127"/>
                    <a:pt x="15167" y="1"/>
                    <a:pt x="14627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390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1" name="Google Shape;1111;p27"/>
            <p:cNvGrpSpPr/>
            <p:nvPr/>
          </p:nvGrpSpPr>
          <p:grpSpPr>
            <a:xfrm>
              <a:off x="1235306" y="2779597"/>
              <a:ext cx="1433087" cy="1264393"/>
              <a:chOff x="2160000" y="3349450"/>
              <a:chExt cx="727825" cy="642150"/>
            </a:xfrm>
          </p:grpSpPr>
          <p:sp>
            <p:nvSpPr>
              <p:cNvPr id="1112" name="Google Shape;1112;p27"/>
              <p:cNvSpPr/>
              <p:nvPr/>
            </p:nvSpPr>
            <p:spPr>
              <a:xfrm>
                <a:off x="2340975" y="3349450"/>
                <a:ext cx="369700" cy="291200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11648" extrusionOk="0">
                    <a:moveTo>
                      <a:pt x="7394" y="0"/>
                    </a:moveTo>
                    <a:cubicBezTo>
                      <a:pt x="6441" y="0"/>
                      <a:pt x="5487" y="392"/>
                      <a:pt x="4796" y="1175"/>
                    </a:cubicBezTo>
                    <a:cubicBezTo>
                      <a:pt x="3339" y="2824"/>
                      <a:pt x="0" y="11647"/>
                      <a:pt x="0" y="11647"/>
                    </a:cubicBezTo>
                    <a:lnTo>
                      <a:pt x="14788" y="11647"/>
                    </a:lnTo>
                    <a:cubicBezTo>
                      <a:pt x="14788" y="11647"/>
                      <a:pt x="11449" y="2824"/>
                      <a:pt x="9992" y="1175"/>
                    </a:cubicBezTo>
                    <a:cubicBezTo>
                      <a:pt x="9301" y="392"/>
                      <a:pt x="8347" y="0"/>
                      <a:pt x="7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7"/>
              <p:cNvSpPr/>
              <p:nvPr/>
            </p:nvSpPr>
            <p:spPr>
              <a:xfrm>
                <a:off x="2171425" y="3604425"/>
                <a:ext cx="168425" cy="310200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12408" extrusionOk="0">
                    <a:moveTo>
                      <a:pt x="5756" y="0"/>
                    </a:moveTo>
                    <a:cubicBezTo>
                      <a:pt x="5555" y="0"/>
                      <a:pt x="5353" y="69"/>
                      <a:pt x="5187" y="211"/>
                    </a:cubicBezTo>
                    <a:cubicBezTo>
                      <a:pt x="5175" y="221"/>
                      <a:pt x="5162" y="233"/>
                      <a:pt x="5149" y="244"/>
                    </a:cubicBezTo>
                    <a:lnTo>
                      <a:pt x="345" y="4848"/>
                    </a:lnTo>
                    <a:lnTo>
                      <a:pt x="0" y="5178"/>
                    </a:lnTo>
                    <a:lnTo>
                      <a:pt x="152" y="5561"/>
                    </a:lnTo>
                    <a:lnTo>
                      <a:pt x="2817" y="12299"/>
                    </a:lnTo>
                    <a:cubicBezTo>
                      <a:pt x="2844" y="12366"/>
                      <a:pt x="2908" y="12407"/>
                      <a:pt x="2977" y="12407"/>
                    </a:cubicBezTo>
                    <a:cubicBezTo>
                      <a:pt x="2997" y="12407"/>
                      <a:pt x="3019" y="12403"/>
                      <a:pt x="3040" y="12395"/>
                    </a:cubicBezTo>
                    <a:cubicBezTo>
                      <a:pt x="3120" y="12363"/>
                      <a:pt x="3163" y="12277"/>
                      <a:pt x="3144" y="12196"/>
                    </a:cubicBezTo>
                    <a:lnTo>
                      <a:pt x="1565" y="5605"/>
                    </a:lnTo>
                    <a:lnTo>
                      <a:pt x="6324" y="1543"/>
                    </a:lnTo>
                    <a:cubicBezTo>
                      <a:pt x="6693" y="1229"/>
                      <a:pt x="6737" y="676"/>
                      <a:pt x="6423" y="308"/>
                    </a:cubicBezTo>
                    <a:cubicBezTo>
                      <a:pt x="6250" y="105"/>
                      <a:pt x="6004" y="0"/>
                      <a:pt x="5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7"/>
              <p:cNvSpPr/>
              <p:nvPr/>
            </p:nvSpPr>
            <p:spPr>
              <a:xfrm>
                <a:off x="2198925" y="3604425"/>
                <a:ext cx="14105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5642" h="12392" extrusionOk="0">
                    <a:moveTo>
                      <a:pt x="4656" y="0"/>
                    </a:moveTo>
                    <a:cubicBezTo>
                      <a:pt x="4454" y="0"/>
                      <a:pt x="4252" y="69"/>
                      <a:pt x="4087" y="210"/>
                    </a:cubicBezTo>
                    <a:cubicBezTo>
                      <a:pt x="4075" y="221"/>
                      <a:pt x="4062" y="233"/>
                      <a:pt x="4049" y="244"/>
                    </a:cubicBezTo>
                    <a:lnTo>
                      <a:pt x="3151" y="1105"/>
                    </a:lnTo>
                    <a:cubicBezTo>
                      <a:pt x="3160" y="1188"/>
                      <a:pt x="3175" y="1278"/>
                      <a:pt x="3198" y="1372"/>
                    </a:cubicBezTo>
                    <a:cubicBezTo>
                      <a:pt x="3354" y="2024"/>
                      <a:pt x="3098" y="2707"/>
                      <a:pt x="2584" y="3139"/>
                    </a:cubicBezTo>
                    <a:lnTo>
                      <a:pt x="1" y="5311"/>
                    </a:lnTo>
                    <a:lnTo>
                      <a:pt x="1947" y="12391"/>
                    </a:lnTo>
                    <a:cubicBezTo>
                      <a:pt x="2022" y="12356"/>
                      <a:pt x="2062" y="12274"/>
                      <a:pt x="2044" y="12196"/>
                    </a:cubicBezTo>
                    <a:lnTo>
                      <a:pt x="465" y="5604"/>
                    </a:lnTo>
                    <a:lnTo>
                      <a:pt x="5188" y="1576"/>
                    </a:lnTo>
                    <a:cubicBezTo>
                      <a:pt x="5548" y="1268"/>
                      <a:pt x="5641" y="721"/>
                      <a:pt x="5352" y="345"/>
                    </a:cubicBezTo>
                    <a:cubicBezTo>
                      <a:pt x="5178" y="117"/>
                      <a:pt x="4918" y="0"/>
                      <a:pt x="4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7"/>
              <p:cNvSpPr/>
              <p:nvPr/>
            </p:nvSpPr>
            <p:spPr>
              <a:xfrm>
                <a:off x="2285825" y="3592325"/>
                <a:ext cx="230225" cy="218100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724" extrusionOk="0">
                    <a:moveTo>
                      <a:pt x="1422" y="0"/>
                    </a:moveTo>
                    <a:cubicBezTo>
                      <a:pt x="1256" y="0"/>
                      <a:pt x="1086" y="34"/>
                      <a:pt x="923" y="105"/>
                    </a:cubicBezTo>
                    <a:cubicBezTo>
                      <a:pt x="290" y="380"/>
                      <a:pt x="0" y="1116"/>
                      <a:pt x="276" y="1749"/>
                    </a:cubicBezTo>
                    <a:cubicBezTo>
                      <a:pt x="305" y="1815"/>
                      <a:pt x="343" y="1883"/>
                      <a:pt x="381" y="1941"/>
                    </a:cubicBezTo>
                    <a:lnTo>
                      <a:pt x="4565" y="8240"/>
                    </a:lnTo>
                    <a:lnTo>
                      <a:pt x="4886" y="8723"/>
                    </a:lnTo>
                    <a:lnTo>
                      <a:pt x="5351" y="8474"/>
                    </a:lnTo>
                    <a:lnTo>
                      <a:pt x="8819" y="6614"/>
                    </a:lnTo>
                    <a:cubicBezTo>
                      <a:pt x="9102" y="6462"/>
                      <a:pt x="9209" y="6110"/>
                      <a:pt x="9056" y="5826"/>
                    </a:cubicBezTo>
                    <a:cubicBezTo>
                      <a:pt x="8952" y="5631"/>
                      <a:pt x="8751" y="5520"/>
                      <a:pt x="8544" y="5520"/>
                    </a:cubicBezTo>
                    <a:cubicBezTo>
                      <a:pt x="8451" y="5520"/>
                      <a:pt x="8357" y="5542"/>
                      <a:pt x="8269" y="5589"/>
                    </a:cubicBezTo>
                    <a:lnTo>
                      <a:pt x="5355" y="7152"/>
                    </a:lnTo>
                    <a:lnTo>
                      <a:pt x="2567" y="751"/>
                    </a:lnTo>
                    <a:cubicBezTo>
                      <a:pt x="2363" y="281"/>
                      <a:pt x="190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7"/>
              <p:cNvSpPr/>
              <p:nvPr/>
            </p:nvSpPr>
            <p:spPr>
              <a:xfrm>
                <a:off x="2285825" y="3594925"/>
                <a:ext cx="128125" cy="21550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8620" extrusionOk="0">
                    <a:moveTo>
                      <a:pt x="922" y="1"/>
                    </a:moveTo>
                    <a:cubicBezTo>
                      <a:pt x="290" y="276"/>
                      <a:pt x="0" y="1012"/>
                      <a:pt x="276" y="1645"/>
                    </a:cubicBezTo>
                    <a:cubicBezTo>
                      <a:pt x="305" y="1711"/>
                      <a:pt x="343" y="1779"/>
                      <a:pt x="381" y="1837"/>
                    </a:cubicBezTo>
                    <a:lnTo>
                      <a:pt x="4565" y="8136"/>
                    </a:lnTo>
                    <a:lnTo>
                      <a:pt x="4886" y="8619"/>
                    </a:lnTo>
                    <a:lnTo>
                      <a:pt x="5087" y="8512"/>
                    </a:lnTo>
                    <a:cubicBezTo>
                      <a:pt x="5125" y="7797"/>
                      <a:pt x="5111" y="6846"/>
                      <a:pt x="5104" y="6471"/>
                    </a:cubicBezTo>
                    <a:lnTo>
                      <a:pt x="4977" y="6181"/>
                    </a:lnTo>
                    <a:cubicBezTo>
                      <a:pt x="4489" y="5672"/>
                      <a:pt x="2629" y="3732"/>
                      <a:pt x="1555" y="2591"/>
                    </a:cubicBezTo>
                    <a:cubicBezTo>
                      <a:pt x="311" y="1269"/>
                      <a:pt x="923" y="1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7"/>
              <p:cNvSpPr/>
              <p:nvPr/>
            </p:nvSpPr>
            <p:spPr>
              <a:xfrm>
                <a:off x="2379675" y="3752625"/>
                <a:ext cx="67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692" extrusionOk="0">
                    <a:moveTo>
                      <a:pt x="1346" y="1"/>
                    </a:moveTo>
                    <a:cubicBezTo>
                      <a:pt x="603" y="1"/>
                      <a:pt x="1" y="604"/>
                      <a:pt x="1" y="1347"/>
                    </a:cubicBezTo>
                    <a:cubicBezTo>
                      <a:pt x="1" y="2090"/>
                      <a:pt x="603" y="2692"/>
                      <a:pt x="1346" y="2692"/>
                    </a:cubicBezTo>
                    <a:cubicBezTo>
                      <a:pt x="2089" y="2692"/>
                      <a:pt x="2692" y="2090"/>
                      <a:pt x="2692" y="1347"/>
                    </a:cubicBezTo>
                    <a:cubicBezTo>
                      <a:pt x="2692" y="604"/>
                      <a:pt x="2089" y="1"/>
                      <a:pt x="1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7"/>
              <p:cNvSpPr/>
              <p:nvPr/>
            </p:nvSpPr>
            <p:spPr>
              <a:xfrm>
                <a:off x="2379675" y="3761325"/>
                <a:ext cx="6485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44" extrusionOk="0">
                    <a:moveTo>
                      <a:pt x="450" y="1"/>
                    </a:moveTo>
                    <a:cubicBezTo>
                      <a:pt x="176" y="247"/>
                      <a:pt x="1" y="601"/>
                      <a:pt x="1" y="999"/>
                    </a:cubicBezTo>
                    <a:cubicBezTo>
                      <a:pt x="1" y="1742"/>
                      <a:pt x="603" y="2344"/>
                      <a:pt x="1346" y="2344"/>
                    </a:cubicBezTo>
                    <a:cubicBezTo>
                      <a:pt x="1913" y="2344"/>
                      <a:pt x="2395" y="1993"/>
                      <a:pt x="2594" y="1497"/>
                    </a:cubicBezTo>
                    <a:lnTo>
                      <a:pt x="2594" y="1497"/>
                    </a:lnTo>
                    <a:cubicBezTo>
                      <a:pt x="2355" y="1711"/>
                      <a:pt x="2044" y="1845"/>
                      <a:pt x="1698" y="1845"/>
                    </a:cubicBezTo>
                    <a:cubicBezTo>
                      <a:pt x="955" y="1845"/>
                      <a:pt x="353" y="1243"/>
                      <a:pt x="353" y="500"/>
                    </a:cubicBezTo>
                    <a:cubicBezTo>
                      <a:pt x="353" y="323"/>
                      <a:pt x="389" y="155"/>
                      <a:pt x="4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7"/>
              <p:cNvSpPr/>
              <p:nvPr/>
            </p:nvSpPr>
            <p:spPr>
              <a:xfrm>
                <a:off x="2707975" y="3604425"/>
                <a:ext cx="168450" cy="310200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2408" extrusionOk="0">
                    <a:moveTo>
                      <a:pt x="981" y="0"/>
                    </a:moveTo>
                    <a:cubicBezTo>
                      <a:pt x="734" y="0"/>
                      <a:pt x="488" y="105"/>
                      <a:pt x="315" y="308"/>
                    </a:cubicBezTo>
                    <a:cubicBezTo>
                      <a:pt x="0" y="676"/>
                      <a:pt x="44" y="1229"/>
                      <a:pt x="412" y="1543"/>
                    </a:cubicBezTo>
                    <a:lnTo>
                      <a:pt x="5172" y="5605"/>
                    </a:lnTo>
                    <a:lnTo>
                      <a:pt x="3593" y="12196"/>
                    </a:lnTo>
                    <a:cubicBezTo>
                      <a:pt x="3574" y="12277"/>
                      <a:pt x="3617" y="12363"/>
                      <a:pt x="3697" y="12395"/>
                    </a:cubicBezTo>
                    <a:cubicBezTo>
                      <a:pt x="3718" y="12403"/>
                      <a:pt x="3739" y="12407"/>
                      <a:pt x="3760" y="12407"/>
                    </a:cubicBezTo>
                    <a:cubicBezTo>
                      <a:pt x="3829" y="12407"/>
                      <a:pt x="3893" y="12366"/>
                      <a:pt x="3920" y="12299"/>
                    </a:cubicBezTo>
                    <a:lnTo>
                      <a:pt x="6586" y="5561"/>
                    </a:lnTo>
                    <a:lnTo>
                      <a:pt x="6737" y="5178"/>
                    </a:lnTo>
                    <a:lnTo>
                      <a:pt x="6392" y="4848"/>
                    </a:lnTo>
                    <a:lnTo>
                      <a:pt x="1587" y="244"/>
                    </a:lnTo>
                    <a:cubicBezTo>
                      <a:pt x="1576" y="233"/>
                      <a:pt x="1563" y="221"/>
                      <a:pt x="1550" y="211"/>
                    </a:cubicBezTo>
                    <a:cubicBezTo>
                      <a:pt x="1385" y="69"/>
                      <a:pt x="1182" y="0"/>
                      <a:pt x="9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7"/>
              <p:cNvSpPr/>
              <p:nvPr/>
            </p:nvSpPr>
            <p:spPr>
              <a:xfrm>
                <a:off x="2707875" y="3604425"/>
                <a:ext cx="141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12392" extrusionOk="0">
                    <a:moveTo>
                      <a:pt x="985" y="0"/>
                    </a:moveTo>
                    <a:cubicBezTo>
                      <a:pt x="723" y="0"/>
                      <a:pt x="463" y="117"/>
                      <a:pt x="289" y="345"/>
                    </a:cubicBezTo>
                    <a:cubicBezTo>
                      <a:pt x="0" y="721"/>
                      <a:pt x="92" y="1268"/>
                      <a:pt x="454" y="1576"/>
                    </a:cubicBezTo>
                    <a:lnTo>
                      <a:pt x="5176" y="5604"/>
                    </a:lnTo>
                    <a:lnTo>
                      <a:pt x="3597" y="12196"/>
                    </a:lnTo>
                    <a:cubicBezTo>
                      <a:pt x="3578" y="12274"/>
                      <a:pt x="3619" y="12356"/>
                      <a:pt x="3695" y="12391"/>
                    </a:cubicBezTo>
                    <a:lnTo>
                      <a:pt x="5640" y="5311"/>
                    </a:lnTo>
                    <a:lnTo>
                      <a:pt x="3056" y="3139"/>
                    </a:lnTo>
                    <a:cubicBezTo>
                      <a:pt x="2543" y="2707"/>
                      <a:pt x="2287" y="2024"/>
                      <a:pt x="2444" y="1372"/>
                    </a:cubicBezTo>
                    <a:cubicBezTo>
                      <a:pt x="2466" y="1278"/>
                      <a:pt x="2482" y="1188"/>
                      <a:pt x="2491" y="1105"/>
                    </a:cubicBezTo>
                    <a:lnTo>
                      <a:pt x="1591" y="244"/>
                    </a:lnTo>
                    <a:cubicBezTo>
                      <a:pt x="1580" y="233"/>
                      <a:pt x="1567" y="221"/>
                      <a:pt x="1554" y="210"/>
                    </a:cubicBezTo>
                    <a:cubicBezTo>
                      <a:pt x="1389" y="69"/>
                      <a:pt x="1187" y="0"/>
                      <a:pt x="9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7"/>
              <p:cNvSpPr/>
              <p:nvPr/>
            </p:nvSpPr>
            <p:spPr>
              <a:xfrm>
                <a:off x="2531775" y="3592325"/>
                <a:ext cx="230225" cy="218100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724" extrusionOk="0">
                    <a:moveTo>
                      <a:pt x="7787" y="0"/>
                    </a:moveTo>
                    <a:cubicBezTo>
                      <a:pt x="7305" y="0"/>
                      <a:pt x="6847" y="281"/>
                      <a:pt x="6642" y="751"/>
                    </a:cubicBezTo>
                    <a:lnTo>
                      <a:pt x="3855" y="7152"/>
                    </a:lnTo>
                    <a:lnTo>
                      <a:pt x="940" y="5589"/>
                    </a:lnTo>
                    <a:cubicBezTo>
                      <a:pt x="853" y="5542"/>
                      <a:pt x="759" y="5520"/>
                      <a:pt x="666" y="5520"/>
                    </a:cubicBezTo>
                    <a:cubicBezTo>
                      <a:pt x="458" y="5520"/>
                      <a:pt x="258" y="5631"/>
                      <a:pt x="153" y="5826"/>
                    </a:cubicBezTo>
                    <a:cubicBezTo>
                      <a:pt x="0" y="6110"/>
                      <a:pt x="107" y="6462"/>
                      <a:pt x="390" y="6614"/>
                    </a:cubicBezTo>
                    <a:lnTo>
                      <a:pt x="3859" y="8474"/>
                    </a:lnTo>
                    <a:lnTo>
                      <a:pt x="4323" y="8723"/>
                    </a:lnTo>
                    <a:lnTo>
                      <a:pt x="4645" y="8240"/>
                    </a:lnTo>
                    <a:lnTo>
                      <a:pt x="8829" y="1941"/>
                    </a:lnTo>
                    <a:cubicBezTo>
                      <a:pt x="8866" y="1883"/>
                      <a:pt x="8904" y="1815"/>
                      <a:pt x="8933" y="1749"/>
                    </a:cubicBezTo>
                    <a:cubicBezTo>
                      <a:pt x="9208" y="1116"/>
                      <a:pt x="8919" y="380"/>
                      <a:pt x="8286" y="105"/>
                    </a:cubicBezTo>
                    <a:cubicBezTo>
                      <a:pt x="8123" y="34"/>
                      <a:pt x="7954" y="0"/>
                      <a:pt x="77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7"/>
              <p:cNvSpPr/>
              <p:nvPr/>
            </p:nvSpPr>
            <p:spPr>
              <a:xfrm>
                <a:off x="2633850" y="3594925"/>
                <a:ext cx="128150" cy="215500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8620" extrusionOk="0">
                    <a:moveTo>
                      <a:pt x="4203" y="1"/>
                    </a:moveTo>
                    <a:cubicBezTo>
                      <a:pt x="4203" y="1"/>
                      <a:pt x="4815" y="1269"/>
                      <a:pt x="3571" y="2591"/>
                    </a:cubicBezTo>
                    <a:cubicBezTo>
                      <a:pt x="2498" y="3732"/>
                      <a:pt x="637" y="5672"/>
                      <a:pt x="149" y="6181"/>
                    </a:cubicBezTo>
                    <a:lnTo>
                      <a:pt x="22" y="6471"/>
                    </a:lnTo>
                    <a:cubicBezTo>
                      <a:pt x="15" y="6846"/>
                      <a:pt x="1" y="7797"/>
                      <a:pt x="40" y="8512"/>
                    </a:cubicBezTo>
                    <a:lnTo>
                      <a:pt x="240" y="8619"/>
                    </a:lnTo>
                    <a:lnTo>
                      <a:pt x="562" y="8136"/>
                    </a:lnTo>
                    <a:lnTo>
                      <a:pt x="4746" y="1837"/>
                    </a:lnTo>
                    <a:cubicBezTo>
                      <a:pt x="4783" y="1779"/>
                      <a:pt x="4821" y="1711"/>
                      <a:pt x="4850" y="1645"/>
                    </a:cubicBezTo>
                    <a:cubicBezTo>
                      <a:pt x="5125" y="1012"/>
                      <a:pt x="4836" y="276"/>
                      <a:pt x="4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7"/>
              <p:cNvSpPr/>
              <p:nvPr/>
            </p:nvSpPr>
            <p:spPr>
              <a:xfrm>
                <a:off x="2600850" y="3752625"/>
                <a:ext cx="67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692" extrusionOk="0">
                    <a:moveTo>
                      <a:pt x="1345" y="1"/>
                    </a:moveTo>
                    <a:cubicBezTo>
                      <a:pt x="602" y="1"/>
                      <a:pt x="0" y="604"/>
                      <a:pt x="0" y="1347"/>
                    </a:cubicBezTo>
                    <a:cubicBezTo>
                      <a:pt x="0" y="2090"/>
                      <a:pt x="602" y="2692"/>
                      <a:pt x="1345" y="2692"/>
                    </a:cubicBezTo>
                    <a:cubicBezTo>
                      <a:pt x="2090" y="2692"/>
                      <a:pt x="2692" y="2090"/>
                      <a:pt x="2692" y="1347"/>
                    </a:cubicBezTo>
                    <a:cubicBezTo>
                      <a:pt x="2692" y="604"/>
                      <a:pt x="2089" y="1"/>
                      <a:pt x="1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>
                <a:off x="2603300" y="3761325"/>
                <a:ext cx="6485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44" extrusionOk="0">
                    <a:moveTo>
                      <a:pt x="2143" y="1"/>
                    </a:moveTo>
                    <a:lnTo>
                      <a:pt x="2143" y="1"/>
                    </a:lnTo>
                    <a:cubicBezTo>
                      <a:pt x="2206" y="155"/>
                      <a:pt x="2241" y="323"/>
                      <a:pt x="2241" y="500"/>
                    </a:cubicBezTo>
                    <a:cubicBezTo>
                      <a:pt x="2241" y="1243"/>
                      <a:pt x="1639" y="1845"/>
                      <a:pt x="896" y="1845"/>
                    </a:cubicBezTo>
                    <a:cubicBezTo>
                      <a:pt x="550" y="1845"/>
                      <a:pt x="238" y="1711"/>
                      <a:pt x="1" y="1497"/>
                    </a:cubicBezTo>
                    <a:lnTo>
                      <a:pt x="1" y="1497"/>
                    </a:lnTo>
                    <a:cubicBezTo>
                      <a:pt x="198" y="1993"/>
                      <a:pt x="681" y="2344"/>
                      <a:pt x="1247" y="2344"/>
                    </a:cubicBezTo>
                    <a:cubicBezTo>
                      <a:pt x="1991" y="2344"/>
                      <a:pt x="2594" y="1742"/>
                      <a:pt x="2594" y="999"/>
                    </a:cubicBezTo>
                    <a:cubicBezTo>
                      <a:pt x="2594" y="601"/>
                      <a:pt x="2417" y="247"/>
                      <a:pt x="2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7"/>
              <p:cNvSpPr/>
              <p:nvPr/>
            </p:nvSpPr>
            <p:spPr>
              <a:xfrm>
                <a:off x="2411975" y="3710300"/>
                <a:ext cx="223875" cy="120150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4806" extrusionOk="0">
                    <a:moveTo>
                      <a:pt x="4477" y="1"/>
                    </a:moveTo>
                    <a:cubicBezTo>
                      <a:pt x="2005" y="1"/>
                      <a:pt x="1" y="1076"/>
                      <a:pt x="1" y="2403"/>
                    </a:cubicBezTo>
                    <a:cubicBezTo>
                      <a:pt x="1" y="3730"/>
                      <a:pt x="2005" y="4806"/>
                      <a:pt x="4477" y="4806"/>
                    </a:cubicBezTo>
                    <a:cubicBezTo>
                      <a:pt x="6950" y="4806"/>
                      <a:pt x="8955" y="3730"/>
                      <a:pt x="8955" y="2403"/>
                    </a:cubicBezTo>
                    <a:cubicBezTo>
                      <a:pt x="8955" y="1076"/>
                      <a:pt x="6950" y="1"/>
                      <a:pt x="4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7"/>
              <p:cNvSpPr/>
              <p:nvPr/>
            </p:nvSpPr>
            <p:spPr>
              <a:xfrm>
                <a:off x="2323275" y="3640625"/>
                <a:ext cx="40510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6145" extrusionOk="0">
                    <a:moveTo>
                      <a:pt x="708" y="0"/>
                    </a:moveTo>
                    <a:cubicBezTo>
                      <a:pt x="652" y="202"/>
                      <a:pt x="596" y="398"/>
                      <a:pt x="540" y="608"/>
                    </a:cubicBezTo>
                    <a:cubicBezTo>
                      <a:pt x="1" y="2971"/>
                      <a:pt x="1755" y="6144"/>
                      <a:pt x="8102" y="6144"/>
                    </a:cubicBezTo>
                    <a:cubicBezTo>
                      <a:pt x="14448" y="6144"/>
                      <a:pt x="16203" y="2971"/>
                      <a:pt x="15664" y="608"/>
                    </a:cubicBezTo>
                    <a:cubicBezTo>
                      <a:pt x="15607" y="399"/>
                      <a:pt x="15551" y="202"/>
                      <a:pt x="15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>
                <a:off x="2344875" y="3640625"/>
                <a:ext cx="38350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5340" h="6145" extrusionOk="0">
                    <a:moveTo>
                      <a:pt x="14048" y="0"/>
                    </a:moveTo>
                    <a:cubicBezTo>
                      <a:pt x="14253" y="2288"/>
                      <a:pt x="12328" y="5047"/>
                      <a:pt x="6411" y="5047"/>
                    </a:cubicBezTo>
                    <a:cubicBezTo>
                      <a:pt x="3193" y="5047"/>
                      <a:pt x="1157" y="4230"/>
                      <a:pt x="1" y="3118"/>
                    </a:cubicBezTo>
                    <a:lnTo>
                      <a:pt x="1" y="3118"/>
                    </a:lnTo>
                    <a:cubicBezTo>
                      <a:pt x="841" y="4748"/>
                      <a:pt x="3029" y="6144"/>
                      <a:pt x="7238" y="6144"/>
                    </a:cubicBezTo>
                    <a:cubicBezTo>
                      <a:pt x="13585" y="6144"/>
                      <a:pt x="15339" y="2971"/>
                      <a:pt x="14800" y="608"/>
                    </a:cubicBezTo>
                    <a:cubicBezTo>
                      <a:pt x="14743" y="399"/>
                      <a:pt x="14687" y="202"/>
                      <a:pt x="14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7"/>
              <p:cNvSpPr/>
              <p:nvPr/>
            </p:nvSpPr>
            <p:spPr>
              <a:xfrm>
                <a:off x="2445050" y="3487025"/>
                <a:ext cx="161575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6463" h="6145" extrusionOk="0">
                    <a:moveTo>
                      <a:pt x="3231" y="0"/>
                    </a:moveTo>
                    <a:cubicBezTo>
                      <a:pt x="1447" y="0"/>
                      <a:pt x="0" y="1448"/>
                      <a:pt x="0" y="3232"/>
                    </a:cubicBezTo>
                    <a:lnTo>
                      <a:pt x="0" y="6144"/>
                    </a:lnTo>
                    <a:lnTo>
                      <a:pt x="6463" y="6144"/>
                    </a:lnTo>
                    <a:lnTo>
                      <a:pt x="6463" y="3232"/>
                    </a:lnTo>
                    <a:cubicBezTo>
                      <a:pt x="6463" y="1448"/>
                      <a:pt x="5015" y="0"/>
                      <a:pt x="3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7"/>
              <p:cNvSpPr/>
              <p:nvPr/>
            </p:nvSpPr>
            <p:spPr>
              <a:xfrm>
                <a:off x="2505125" y="3585750"/>
                <a:ext cx="414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96" extrusionOk="0">
                    <a:moveTo>
                      <a:pt x="1" y="0"/>
                    </a:moveTo>
                    <a:lnTo>
                      <a:pt x="1" y="2195"/>
                    </a:lnTo>
                    <a:lnTo>
                      <a:pt x="1655" y="2195"/>
                    </a:lnTo>
                    <a:lnTo>
                      <a:pt x="16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7"/>
              <p:cNvSpPr/>
              <p:nvPr/>
            </p:nvSpPr>
            <p:spPr>
              <a:xfrm>
                <a:off x="2486000" y="3524000"/>
                <a:ext cx="796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187" extrusionOk="0">
                    <a:moveTo>
                      <a:pt x="1593" y="1"/>
                    </a:moveTo>
                    <a:cubicBezTo>
                      <a:pt x="714" y="1"/>
                      <a:pt x="0" y="714"/>
                      <a:pt x="0" y="1594"/>
                    </a:cubicBezTo>
                    <a:cubicBezTo>
                      <a:pt x="0" y="2474"/>
                      <a:pt x="714" y="3186"/>
                      <a:pt x="1593" y="3186"/>
                    </a:cubicBezTo>
                    <a:cubicBezTo>
                      <a:pt x="2472" y="3186"/>
                      <a:pt x="3186" y="2473"/>
                      <a:pt x="3186" y="1594"/>
                    </a:cubicBezTo>
                    <a:cubicBezTo>
                      <a:pt x="3186" y="714"/>
                      <a:pt x="2472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7"/>
              <p:cNvSpPr/>
              <p:nvPr/>
            </p:nvSpPr>
            <p:spPr>
              <a:xfrm>
                <a:off x="2436525" y="3698475"/>
                <a:ext cx="1786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516" extrusionOk="0">
                    <a:moveTo>
                      <a:pt x="331" y="1"/>
                    </a:moveTo>
                    <a:cubicBezTo>
                      <a:pt x="132" y="1"/>
                      <a:pt x="0" y="207"/>
                      <a:pt x="84" y="388"/>
                    </a:cubicBezTo>
                    <a:lnTo>
                      <a:pt x="538" y="1358"/>
                    </a:lnTo>
                    <a:cubicBezTo>
                      <a:pt x="583" y="1454"/>
                      <a:pt x="679" y="1516"/>
                      <a:pt x="785" y="1516"/>
                    </a:cubicBezTo>
                    <a:lnTo>
                      <a:pt x="6359" y="1516"/>
                    </a:lnTo>
                    <a:cubicBezTo>
                      <a:pt x="6465" y="1516"/>
                      <a:pt x="6561" y="1454"/>
                      <a:pt x="6606" y="1358"/>
                    </a:cubicBezTo>
                    <a:lnTo>
                      <a:pt x="7060" y="388"/>
                    </a:lnTo>
                    <a:cubicBezTo>
                      <a:pt x="7144" y="207"/>
                      <a:pt x="7011" y="1"/>
                      <a:pt x="68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7"/>
              <p:cNvSpPr/>
              <p:nvPr/>
            </p:nvSpPr>
            <p:spPr>
              <a:xfrm>
                <a:off x="2614375" y="3659125"/>
                <a:ext cx="102175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987" extrusionOk="0">
                    <a:moveTo>
                      <a:pt x="4045" y="0"/>
                    </a:moveTo>
                    <a:lnTo>
                      <a:pt x="3003" y="192"/>
                    </a:lnTo>
                    <a:cubicBezTo>
                      <a:pt x="2463" y="292"/>
                      <a:pt x="2002" y="649"/>
                      <a:pt x="1772" y="1148"/>
                    </a:cubicBezTo>
                    <a:lnTo>
                      <a:pt x="1" y="4987"/>
                    </a:lnTo>
                    <a:cubicBezTo>
                      <a:pt x="119" y="4954"/>
                      <a:pt x="233" y="4920"/>
                      <a:pt x="346" y="4885"/>
                    </a:cubicBezTo>
                    <a:lnTo>
                      <a:pt x="2017" y="1261"/>
                    </a:lnTo>
                    <a:cubicBezTo>
                      <a:pt x="2211" y="843"/>
                      <a:pt x="2598" y="542"/>
                      <a:pt x="3052" y="458"/>
                    </a:cubicBezTo>
                    <a:lnTo>
                      <a:pt x="4086" y="267"/>
                    </a:lnTo>
                    <a:cubicBezTo>
                      <a:pt x="4076" y="177"/>
                      <a:pt x="4062" y="88"/>
                      <a:pt x="4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7"/>
              <p:cNvSpPr/>
              <p:nvPr/>
            </p:nvSpPr>
            <p:spPr>
              <a:xfrm>
                <a:off x="2335100" y="3659125"/>
                <a:ext cx="102175" cy="124650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986" extrusionOk="0">
                    <a:moveTo>
                      <a:pt x="42" y="0"/>
                    </a:moveTo>
                    <a:cubicBezTo>
                      <a:pt x="25" y="88"/>
                      <a:pt x="11" y="177"/>
                      <a:pt x="1" y="267"/>
                    </a:cubicBezTo>
                    <a:lnTo>
                      <a:pt x="1035" y="458"/>
                    </a:lnTo>
                    <a:cubicBezTo>
                      <a:pt x="1489" y="542"/>
                      <a:pt x="1876" y="842"/>
                      <a:pt x="2069" y="1261"/>
                    </a:cubicBezTo>
                    <a:lnTo>
                      <a:pt x="3741" y="4885"/>
                    </a:lnTo>
                    <a:cubicBezTo>
                      <a:pt x="3854" y="4920"/>
                      <a:pt x="3968" y="4954"/>
                      <a:pt x="4086" y="4985"/>
                    </a:cubicBezTo>
                    <a:lnTo>
                      <a:pt x="2315" y="1148"/>
                    </a:lnTo>
                    <a:cubicBezTo>
                      <a:pt x="2085" y="649"/>
                      <a:pt x="1624" y="292"/>
                      <a:pt x="1084" y="192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7"/>
              <p:cNvSpPr/>
              <p:nvPr/>
            </p:nvSpPr>
            <p:spPr>
              <a:xfrm>
                <a:off x="2719375" y="3681375"/>
                <a:ext cx="168450" cy="31022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2409" extrusionOk="0">
                    <a:moveTo>
                      <a:pt x="983" y="1"/>
                    </a:moveTo>
                    <a:cubicBezTo>
                      <a:pt x="735" y="1"/>
                      <a:pt x="489" y="106"/>
                      <a:pt x="315" y="309"/>
                    </a:cubicBezTo>
                    <a:cubicBezTo>
                      <a:pt x="1" y="676"/>
                      <a:pt x="44" y="1230"/>
                      <a:pt x="412" y="1545"/>
                    </a:cubicBezTo>
                    <a:lnTo>
                      <a:pt x="5172" y="5605"/>
                    </a:lnTo>
                    <a:lnTo>
                      <a:pt x="3594" y="12197"/>
                    </a:lnTo>
                    <a:cubicBezTo>
                      <a:pt x="3575" y="12279"/>
                      <a:pt x="3618" y="12365"/>
                      <a:pt x="3697" y="12396"/>
                    </a:cubicBezTo>
                    <a:cubicBezTo>
                      <a:pt x="3718" y="12405"/>
                      <a:pt x="3740" y="12408"/>
                      <a:pt x="3761" y="12408"/>
                    </a:cubicBezTo>
                    <a:cubicBezTo>
                      <a:pt x="3829" y="12408"/>
                      <a:pt x="3894" y="12367"/>
                      <a:pt x="3921" y="12300"/>
                    </a:cubicBezTo>
                    <a:lnTo>
                      <a:pt x="6586" y="5562"/>
                    </a:lnTo>
                    <a:lnTo>
                      <a:pt x="6738" y="5180"/>
                    </a:lnTo>
                    <a:lnTo>
                      <a:pt x="6393" y="4849"/>
                    </a:lnTo>
                    <a:lnTo>
                      <a:pt x="1588" y="244"/>
                    </a:lnTo>
                    <a:cubicBezTo>
                      <a:pt x="1576" y="234"/>
                      <a:pt x="1563" y="221"/>
                      <a:pt x="1551" y="211"/>
                    </a:cubicBezTo>
                    <a:cubicBezTo>
                      <a:pt x="1386" y="70"/>
                      <a:pt x="1184" y="1"/>
                      <a:pt x="9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7"/>
              <p:cNvSpPr/>
              <p:nvPr/>
            </p:nvSpPr>
            <p:spPr>
              <a:xfrm>
                <a:off x="2719375" y="3681375"/>
                <a:ext cx="139275" cy="30992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2397" extrusionOk="0">
                    <a:moveTo>
                      <a:pt x="983" y="1"/>
                    </a:moveTo>
                    <a:cubicBezTo>
                      <a:pt x="735" y="1"/>
                      <a:pt x="489" y="106"/>
                      <a:pt x="315" y="309"/>
                    </a:cubicBezTo>
                    <a:cubicBezTo>
                      <a:pt x="1" y="677"/>
                      <a:pt x="44" y="1230"/>
                      <a:pt x="412" y="1545"/>
                    </a:cubicBezTo>
                    <a:lnTo>
                      <a:pt x="5172" y="5605"/>
                    </a:lnTo>
                    <a:lnTo>
                      <a:pt x="3594" y="12197"/>
                    </a:lnTo>
                    <a:cubicBezTo>
                      <a:pt x="3575" y="12279"/>
                      <a:pt x="3618" y="12365"/>
                      <a:pt x="3697" y="12396"/>
                    </a:cubicBezTo>
                    <a:lnTo>
                      <a:pt x="5571" y="5462"/>
                    </a:lnTo>
                    <a:lnTo>
                      <a:pt x="2233" y="1997"/>
                    </a:lnTo>
                    <a:cubicBezTo>
                      <a:pt x="2365" y="1754"/>
                      <a:pt x="2440" y="1402"/>
                      <a:pt x="2483" y="1103"/>
                    </a:cubicBezTo>
                    <a:lnTo>
                      <a:pt x="1588" y="244"/>
                    </a:lnTo>
                    <a:cubicBezTo>
                      <a:pt x="1576" y="234"/>
                      <a:pt x="1563" y="221"/>
                      <a:pt x="1551" y="211"/>
                    </a:cubicBezTo>
                    <a:cubicBezTo>
                      <a:pt x="1386" y="70"/>
                      <a:pt x="1184" y="1"/>
                      <a:pt x="9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7"/>
              <p:cNvSpPr/>
              <p:nvPr/>
            </p:nvSpPr>
            <p:spPr>
              <a:xfrm>
                <a:off x="2543200" y="3669275"/>
                <a:ext cx="23020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9208" h="8725" extrusionOk="0">
                    <a:moveTo>
                      <a:pt x="7788" y="1"/>
                    </a:moveTo>
                    <a:cubicBezTo>
                      <a:pt x="7306" y="1"/>
                      <a:pt x="6846" y="282"/>
                      <a:pt x="6642" y="752"/>
                    </a:cubicBezTo>
                    <a:lnTo>
                      <a:pt x="3854" y="7152"/>
                    </a:lnTo>
                    <a:lnTo>
                      <a:pt x="940" y="5590"/>
                    </a:lnTo>
                    <a:cubicBezTo>
                      <a:pt x="852" y="5543"/>
                      <a:pt x="758" y="5521"/>
                      <a:pt x="665" y="5521"/>
                    </a:cubicBezTo>
                    <a:cubicBezTo>
                      <a:pt x="457" y="5521"/>
                      <a:pt x="257" y="5632"/>
                      <a:pt x="152" y="5827"/>
                    </a:cubicBezTo>
                    <a:cubicBezTo>
                      <a:pt x="0" y="6111"/>
                      <a:pt x="106" y="6463"/>
                      <a:pt x="390" y="6615"/>
                    </a:cubicBezTo>
                    <a:lnTo>
                      <a:pt x="3858" y="8475"/>
                    </a:lnTo>
                    <a:lnTo>
                      <a:pt x="4323" y="8724"/>
                    </a:lnTo>
                    <a:lnTo>
                      <a:pt x="4644" y="8240"/>
                    </a:lnTo>
                    <a:lnTo>
                      <a:pt x="8828" y="1943"/>
                    </a:lnTo>
                    <a:cubicBezTo>
                      <a:pt x="8866" y="1884"/>
                      <a:pt x="8904" y="1816"/>
                      <a:pt x="8933" y="1750"/>
                    </a:cubicBezTo>
                    <a:cubicBezTo>
                      <a:pt x="9208" y="1117"/>
                      <a:pt x="8918" y="380"/>
                      <a:pt x="8286" y="105"/>
                    </a:cubicBezTo>
                    <a:cubicBezTo>
                      <a:pt x="8123" y="34"/>
                      <a:pt x="7954" y="1"/>
                      <a:pt x="7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>
                <a:off x="2543850" y="3681375"/>
                <a:ext cx="227400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8240" extrusionOk="0">
                    <a:moveTo>
                      <a:pt x="8741" y="1"/>
                    </a:moveTo>
                    <a:cubicBezTo>
                      <a:pt x="8754" y="195"/>
                      <a:pt x="8728" y="395"/>
                      <a:pt x="8645" y="586"/>
                    </a:cubicBezTo>
                    <a:cubicBezTo>
                      <a:pt x="8616" y="652"/>
                      <a:pt x="8578" y="720"/>
                      <a:pt x="8540" y="779"/>
                    </a:cubicBezTo>
                    <a:lnTo>
                      <a:pt x="4356" y="7076"/>
                    </a:lnTo>
                    <a:lnTo>
                      <a:pt x="4035" y="7561"/>
                    </a:lnTo>
                    <a:lnTo>
                      <a:pt x="3571" y="7311"/>
                    </a:lnTo>
                    <a:lnTo>
                      <a:pt x="102" y="5451"/>
                    </a:lnTo>
                    <a:cubicBezTo>
                      <a:pt x="96" y="5448"/>
                      <a:pt x="92" y="5444"/>
                      <a:pt x="86" y="5441"/>
                    </a:cubicBezTo>
                    <a:lnTo>
                      <a:pt x="86" y="5441"/>
                    </a:lnTo>
                    <a:cubicBezTo>
                      <a:pt x="1" y="5703"/>
                      <a:pt x="112" y="5996"/>
                      <a:pt x="363" y="6131"/>
                    </a:cubicBezTo>
                    <a:lnTo>
                      <a:pt x="3832" y="7991"/>
                    </a:lnTo>
                    <a:lnTo>
                      <a:pt x="4297" y="8239"/>
                    </a:lnTo>
                    <a:lnTo>
                      <a:pt x="4618" y="7756"/>
                    </a:lnTo>
                    <a:lnTo>
                      <a:pt x="8801" y="1459"/>
                    </a:lnTo>
                    <a:cubicBezTo>
                      <a:pt x="8840" y="1400"/>
                      <a:pt x="8878" y="1332"/>
                      <a:pt x="8907" y="1266"/>
                    </a:cubicBezTo>
                    <a:cubicBezTo>
                      <a:pt x="9096" y="831"/>
                      <a:pt x="9013" y="350"/>
                      <a:pt x="8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>
                <a:off x="2612250" y="3829600"/>
                <a:ext cx="673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693" extrusionOk="0">
                    <a:moveTo>
                      <a:pt x="1346" y="1"/>
                    </a:moveTo>
                    <a:cubicBezTo>
                      <a:pt x="603" y="1"/>
                      <a:pt x="1" y="603"/>
                      <a:pt x="1" y="1346"/>
                    </a:cubicBezTo>
                    <a:cubicBezTo>
                      <a:pt x="1" y="2089"/>
                      <a:pt x="603" y="2692"/>
                      <a:pt x="1346" y="2692"/>
                    </a:cubicBezTo>
                    <a:cubicBezTo>
                      <a:pt x="2089" y="2692"/>
                      <a:pt x="2692" y="2089"/>
                      <a:pt x="2692" y="1346"/>
                    </a:cubicBezTo>
                    <a:cubicBezTo>
                      <a:pt x="2692" y="603"/>
                      <a:pt x="2089" y="1"/>
                      <a:pt x="1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7"/>
              <p:cNvSpPr/>
              <p:nvPr/>
            </p:nvSpPr>
            <p:spPr>
              <a:xfrm>
                <a:off x="2613025" y="3844500"/>
                <a:ext cx="665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097" extrusionOk="0">
                    <a:moveTo>
                      <a:pt x="2433" y="1"/>
                    </a:moveTo>
                    <a:cubicBezTo>
                      <a:pt x="2452" y="92"/>
                      <a:pt x="2464" y="186"/>
                      <a:pt x="2464" y="283"/>
                    </a:cubicBezTo>
                    <a:cubicBezTo>
                      <a:pt x="2464" y="1026"/>
                      <a:pt x="1861" y="1628"/>
                      <a:pt x="1117" y="1628"/>
                    </a:cubicBezTo>
                    <a:cubicBezTo>
                      <a:pt x="652" y="1628"/>
                      <a:pt x="242" y="1392"/>
                      <a:pt x="1" y="1033"/>
                    </a:cubicBezTo>
                    <a:lnTo>
                      <a:pt x="1" y="1033"/>
                    </a:lnTo>
                    <a:cubicBezTo>
                      <a:pt x="131" y="1641"/>
                      <a:pt x="669" y="2096"/>
                      <a:pt x="1315" y="2096"/>
                    </a:cubicBezTo>
                    <a:cubicBezTo>
                      <a:pt x="2058" y="2096"/>
                      <a:pt x="2661" y="1493"/>
                      <a:pt x="2661" y="750"/>
                    </a:cubicBezTo>
                    <a:cubicBezTo>
                      <a:pt x="2661" y="473"/>
                      <a:pt x="2576" y="215"/>
                      <a:pt x="2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7"/>
              <p:cNvSpPr/>
              <p:nvPr/>
            </p:nvSpPr>
            <p:spPr>
              <a:xfrm>
                <a:off x="2160000" y="3681375"/>
                <a:ext cx="168450" cy="31022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2409" extrusionOk="0">
                    <a:moveTo>
                      <a:pt x="5756" y="1"/>
                    </a:moveTo>
                    <a:cubicBezTo>
                      <a:pt x="5555" y="1"/>
                      <a:pt x="5353" y="70"/>
                      <a:pt x="5188" y="211"/>
                    </a:cubicBezTo>
                    <a:cubicBezTo>
                      <a:pt x="5175" y="221"/>
                      <a:pt x="5162" y="234"/>
                      <a:pt x="5151" y="244"/>
                    </a:cubicBezTo>
                    <a:lnTo>
                      <a:pt x="346" y="4849"/>
                    </a:lnTo>
                    <a:lnTo>
                      <a:pt x="1" y="5180"/>
                    </a:lnTo>
                    <a:lnTo>
                      <a:pt x="152" y="5562"/>
                    </a:lnTo>
                    <a:lnTo>
                      <a:pt x="2818" y="12300"/>
                    </a:lnTo>
                    <a:cubicBezTo>
                      <a:pt x="2844" y="12367"/>
                      <a:pt x="2909" y="12408"/>
                      <a:pt x="2978" y="12408"/>
                    </a:cubicBezTo>
                    <a:cubicBezTo>
                      <a:pt x="2999" y="12408"/>
                      <a:pt x="3020" y="12405"/>
                      <a:pt x="3041" y="12396"/>
                    </a:cubicBezTo>
                    <a:cubicBezTo>
                      <a:pt x="3121" y="12365"/>
                      <a:pt x="3164" y="12279"/>
                      <a:pt x="3144" y="12197"/>
                    </a:cubicBezTo>
                    <a:lnTo>
                      <a:pt x="1566" y="5605"/>
                    </a:lnTo>
                    <a:lnTo>
                      <a:pt x="6326" y="1545"/>
                    </a:lnTo>
                    <a:cubicBezTo>
                      <a:pt x="6693" y="1230"/>
                      <a:pt x="6737" y="676"/>
                      <a:pt x="6423" y="309"/>
                    </a:cubicBezTo>
                    <a:cubicBezTo>
                      <a:pt x="6250" y="106"/>
                      <a:pt x="6004" y="1"/>
                      <a:pt x="57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7"/>
              <p:cNvSpPr/>
              <p:nvPr/>
            </p:nvSpPr>
            <p:spPr>
              <a:xfrm>
                <a:off x="2189175" y="3681375"/>
                <a:ext cx="139275" cy="30992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2397" extrusionOk="0">
                    <a:moveTo>
                      <a:pt x="4589" y="1"/>
                    </a:moveTo>
                    <a:cubicBezTo>
                      <a:pt x="4388" y="1"/>
                      <a:pt x="4186" y="70"/>
                      <a:pt x="4021" y="211"/>
                    </a:cubicBezTo>
                    <a:cubicBezTo>
                      <a:pt x="4008" y="221"/>
                      <a:pt x="3995" y="234"/>
                      <a:pt x="3984" y="244"/>
                    </a:cubicBezTo>
                    <a:lnTo>
                      <a:pt x="3088" y="1103"/>
                    </a:lnTo>
                    <a:cubicBezTo>
                      <a:pt x="3131" y="1402"/>
                      <a:pt x="3207" y="1754"/>
                      <a:pt x="3339" y="1997"/>
                    </a:cubicBezTo>
                    <a:lnTo>
                      <a:pt x="1" y="5462"/>
                    </a:lnTo>
                    <a:lnTo>
                      <a:pt x="1874" y="12396"/>
                    </a:lnTo>
                    <a:cubicBezTo>
                      <a:pt x="1954" y="12365"/>
                      <a:pt x="1997" y="12279"/>
                      <a:pt x="1977" y="12197"/>
                    </a:cubicBezTo>
                    <a:lnTo>
                      <a:pt x="399" y="5605"/>
                    </a:lnTo>
                    <a:lnTo>
                      <a:pt x="5159" y="1545"/>
                    </a:lnTo>
                    <a:cubicBezTo>
                      <a:pt x="5526" y="1230"/>
                      <a:pt x="5570" y="677"/>
                      <a:pt x="5256" y="309"/>
                    </a:cubicBezTo>
                    <a:cubicBezTo>
                      <a:pt x="5083" y="106"/>
                      <a:pt x="4837" y="1"/>
                      <a:pt x="4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>
                <a:off x="2274425" y="3669275"/>
                <a:ext cx="230225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725" extrusionOk="0">
                    <a:moveTo>
                      <a:pt x="1421" y="1"/>
                    </a:moveTo>
                    <a:cubicBezTo>
                      <a:pt x="1254" y="1"/>
                      <a:pt x="1085" y="34"/>
                      <a:pt x="923" y="105"/>
                    </a:cubicBezTo>
                    <a:cubicBezTo>
                      <a:pt x="290" y="380"/>
                      <a:pt x="1" y="1117"/>
                      <a:pt x="276" y="1750"/>
                    </a:cubicBezTo>
                    <a:cubicBezTo>
                      <a:pt x="305" y="1816"/>
                      <a:pt x="342" y="1884"/>
                      <a:pt x="380" y="1943"/>
                    </a:cubicBezTo>
                    <a:lnTo>
                      <a:pt x="4564" y="8240"/>
                    </a:lnTo>
                    <a:lnTo>
                      <a:pt x="4885" y="8724"/>
                    </a:lnTo>
                    <a:lnTo>
                      <a:pt x="5350" y="8475"/>
                    </a:lnTo>
                    <a:lnTo>
                      <a:pt x="8818" y="6615"/>
                    </a:lnTo>
                    <a:cubicBezTo>
                      <a:pt x="9102" y="6463"/>
                      <a:pt x="9208" y="6111"/>
                      <a:pt x="9056" y="5827"/>
                    </a:cubicBezTo>
                    <a:cubicBezTo>
                      <a:pt x="8951" y="5632"/>
                      <a:pt x="8751" y="5521"/>
                      <a:pt x="8544" y="5521"/>
                    </a:cubicBezTo>
                    <a:cubicBezTo>
                      <a:pt x="8451" y="5521"/>
                      <a:pt x="8356" y="5543"/>
                      <a:pt x="8269" y="5590"/>
                    </a:cubicBezTo>
                    <a:lnTo>
                      <a:pt x="5354" y="7152"/>
                    </a:lnTo>
                    <a:lnTo>
                      <a:pt x="2567" y="752"/>
                    </a:lnTo>
                    <a:cubicBezTo>
                      <a:pt x="2362" y="282"/>
                      <a:pt x="1903" y="1"/>
                      <a:pt x="14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7"/>
              <p:cNvSpPr/>
              <p:nvPr/>
            </p:nvSpPr>
            <p:spPr>
              <a:xfrm>
                <a:off x="2276575" y="3681375"/>
                <a:ext cx="227375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9095" h="8240" extrusionOk="0">
                    <a:moveTo>
                      <a:pt x="356" y="1"/>
                    </a:moveTo>
                    <a:lnTo>
                      <a:pt x="356" y="1"/>
                    </a:lnTo>
                    <a:cubicBezTo>
                      <a:pt x="83" y="350"/>
                      <a:pt x="1" y="831"/>
                      <a:pt x="190" y="1266"/>
                    </a:cubicBezTo>
                    <a:cubicBezTo>
                      <a:pt x="219" y="1332"/>
                      <a:pt x="256" y="1400"/>
                      <a:pt x="294" y="1459"/>
                    </a:cubicBezTo>
                    <a:lnTo>
                      <a:pt x="4478" y="7756"/>
                    </a:lnTo>
                    <a:lnTo>
                      <a:pt x="4799" y="8239"/>
                    </a:lnTo>
                    <a:lnTo>
                      <a:pt x="5264" y="7991"/>
                    </a:lnTo>
                    <a:lnTo>
                      <a:pt x="8732" y="6131"/>
                    </a:lnTo>
                    <a:cubicBezTo>
                      <a:pt x="8984" y="5996"/>
                      <a:pt x="9095" y="5703"/>
                      <a:pt x="9011" y="5441"/>
                    </a:cubicBezTo>
                    <a:lnTo>
                      <a:pt x="9011" y="5441"/>
                    </a:lnTo>
                    <a:cubicBezTo>
                      <a:pt x="9005" y="5444"/>
                      <a:pt x="9000" y="5448"/>
                      <a:pt x="8993" y="5451"/>
                    </a:cubicBezTo>
                    <a:lnTo>
                      <a:pt x="5525" y="7311"/>
                    </a:lnTo>
                    <a:lnTo>
                      <a:pt x="5060" y="7561"/>
                    </a:lnTo>
                    <a:lnTo>
                      <a:pt x="4739" y="7076"/>
                    </a:lnTo>
                    <a:lnTo>
                      <a:pt x="556" y="779"/>
                    </a:lnTo>
                    <a:cubicBezTo>
                      <a:pt x="517" y="720"/>
                      <a:pt x="480" y="652"/>
                      <a:pt x="451" y="586"/>
                    </a:cubicBezTo>
                    <a:cubicBezTo>
                      <a:pt x="368" y="395"/>
                      <a:pt x="341" y="195"/>
                      <a:pt x="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7"/>
              <p:cNvSpPr/>
              <p:nvPr/>
            </p:nvSpPr>
            <p:spPr>
              <a:xfrm>
                <a:off x="2368275" y="3829600"/>
                <a:ext cx="67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693" extrusionOk="0">
                    <a:moveTo>
                      <a:pt x="1346" y="1"/>
                    </a:moveTo>
                    <a:cubicBezTo>
                      <a:pt x="603" y="1"/>
                      <a:pt x="0" y="603"/>
                      <a:pt x="0" y="1346"/>
                    </a:cubicBezTo>
                    <a:cubicBezTo>
                      <a:pt x="0" y="2089"/>
                      <a:pt x="602" y="2692"/>
                      <a:pt x="1346" y="2692"/>
                    </a:cubicBezTo>
                    <a:cubicBezTo>
                      <a:pt x="2090" y="2692"/>
                      <a:pt x="2692" y="2089"/>
                      <a:pt x="2692" y="1346"/>
                    </a:cubicBezTo>
                    <a:cubicBezTo>
                      <a:pt x="2692" y="603"/>
                      <a:pt x="2090" y="1"/>
                      <a:pt x="1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7"/>
              <p:cNvSpPr/>
              <p:nvPr/>
            </p:nvSpPr>
            <p:spPr>
              <a:xfrm>
                <a:off x="2368275" y="3844500"/>
                <a:ext cx="66525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097" extrusionOk="0">
                    <a:moveTo>
                      <a:pt x="229" y="1"/>
                    </a:moveTo>
                    <a:lnTo>
                      <a:pt x="229" y="1"/>
                    </a:lnTo>
                    <a:cubicBezTo>
                      <a:pt x="84" y="215"/>
                      <a:pt x="0" y="473"/>
                      <a:pt x="0" y="750"/>
                    </a:cubicBezTo>
                    <a:cubicBezTo>
                      <a:pt x="0" y="1493"/>
                      <a:pt x="603" y="2096"/>
                      <a:pt x="1346" y="2096"/>
                    </a:cubicBezTo>
                    <a:cubicBezTo>
                      <a:pt x="1992" y="2096"/>
                      <a:pt x="2531" y="1641"/>
                      <a:pt x="2661" y="1033"/>
                    </a:cubicBezTo>
                    <a:lnTo>
                      <a:pt x="2661" y="1033"/>
                    </a:lnTo>
                    <a:cubicBezTo>
                      <a:pt x="2419" y="1392"/>
                      <a:pt x="2009" y="1628"/>
                      <a:pt x="1544" y="1628"/>
                    </a:cubicBezTo>
                    <a:cubicBezTo>
                      <a:pt x="801" y="1628"/>
                      <a:pt x="198" y="1026"/>
                      <a:pt x="198" y="283"/>
                    </a:cubicBezTo>
                    <a:cubicBezTo>
                      <a:pt x="198" y="186"/>
                      <a:pt x="209" y="92"/>
                      <a:pt x="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7"/>
              <p:cNvSpPr/>
              <p:nvPr/>
            </p:nvSpPr>
            <p:spPr>
              <a:xfrm>
                <a:off x="2340975" y="3358950"/>
                <a:ext cx="369700" cy="281700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11268" extrusionOk="0">
                    <a:moveTo>
                      <a:pt x="8963" y="1"/>
                    </a:moveTo>
                    <a:cubicBezTo>
                      <a:pt x="9010" y="49"/>
                      <a:pt x="9059" y="93"/>
                      <a:pt x="9103" y="144"/>
                    </a:cubicBezTo>
                    <a:cubicBezTo>
                      <a:pt x="9736" y="860"/>
                      <a:pt x="10723" y="2928"/>
                      <a:pt x="11638" y="5039"/>
                    </a:cubicBezTo>
                    <a:cubicBezTo>
                      <a:pt x="12779" y="7674"/>
                      <a:pt x="10856" y="10616"/>
                      <a:pt x="7985" y="10616"/>
                    </a:cubicBezTo>
                    <a:lnTo>
                      <a:pt x="251" y="10616"/>
                    </a:lnTo>
                    <a:cubicBezTo>
                      <a:pt x="92" y="11024"/>
                      <a:pt x="0" y="11267"/>
                      <a:pt x="0" y="11267"/>
                    </a:cubicBezTo>
                    <a:lnTo>
                      <a:pt x="14788" y="11267"/>
                    </a:lnTo>
                    <a:cubicBezTo>
                      <a:pt x="14788" y="11267"/>
                      <a:pt x="11449" y="2444"/>
                      <a:pt x="9992" y="795"/>
                    </a:cubicBezTo>
                    <a:cubicBezTo>
                      <a:pt x="9692" y="455"/>
                      <a:pt x="9341" y="193"/>
                      <a:pt x="8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7"/>
              <p:cNvSpPr/>
              <p:nvPr/>
            </p:nvSpPr>
            <p:spPr>
              <a:xfrm>
                <a:off x="2370700" y="3369725"/>
                <a:ext cx="25225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7822" extrusionOk="0">
                    <a:moveTo>
                      <a:pt x="8425" y="1"/>
                    </a:moveTo>
                    <a:cubicBezTo>
                      <a:pt x="7059" y="1323"/>
                      <a:pt x="4891" y="2896"/>
                      <a:pt x="1554" y="4169"/>
                    </a:cubicBezTo>
                    <a:cubicBezTo>
                      <a:pt x="1007" y="5383"/>
                      <a:pt x="460" y="6688"/>
                      <a:pt x="1" y="7821"/>
                    </a:cubicBezTo>
                    <a:cubicBezTo>
                      <a:pt x="4896" y="6415"/>
                      <a:pt x="8076" y="4371"/>
                      <a:pt x="10090" y="2540"/>
                    </a:cubicBezTo>
                    <a:cubicBezTo>
                      <a:pt x="9601" y="1554"/>
                      <a:pt x="9149" y="755"/>
                      <a:pt x="8803" y="364"/>
                    </a:cubicBezTo>
                    <a:cubicBezTo>
                      <a:pt x="8685" y="230"/>
                      <a:pt x="8557" y="112"/>
                      <a:pt x="8425" y="1"/>
                    </a:cubicBezTo>
                    <a:close/>
                  </a:path>
                </a:pathLst>
              </a:custGeom>
              <a:solidFill>
                <a:srgbClr val="101122">
                  <a:alpha val="4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7"/>
              <p:cNvSpPr/>
              <p:nvPr/>
            </p:nvSpPr>
            <p:spPr>
              <a:xfrm>
                <a:off x="2387157" y="3502875"/>
                <a:ext cx="287850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5511" extrusionOk="0">
                    <a:moveTo>
                      <a:pt x="10732" y="1"/>
                    </a:moveTo>
                    <a:cubicBezTo>
                      <a:pt x="10518" y="195"/>
                      <a:pt x="10294" y="391"/>
                      <a:pt x="10051" y="591"/>
                    </a:cubicBezTo>
                    <a:cubicBezTo>
                      <a:pt x="8137" y="2159"/>
                      <a:pt x="4951" y="4128"/>
                      <a:pt x="0" y="5510"/>
                    </a:cubicBezTo>
                    <a:lnTo>
                      <a:pt x="5611" y="5510"/>
                    </a:lnTo>
                    <a:cubicBezTo>
                      <a:pt x="8161" y="4354"/>
                      <a:pt x="10083" y="3063"/>
                      <a:pt x="11513" y="1853"/>
                    </a:cubicBezTo>
                    <a:cubicBezTo>
                      <a:pt x="11267" y="1255"/>
                      <a:pt x="11004" y="627"/>
                      <a:pt x="10732" y="1"/>
                    </a:cubicBezTo>
                    <a:close/>
                  </a:path>
                </a:pathLst>
              </a:custGeom>
              <a:solidFill>
                <a:srgbClr val="101122">
                  <a:alpha val="4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28"/>
          <p:cNvGrpSpPr/>
          <p:nvPr/>
        </p:nvGrpSpPr>
        <p:grpSpPr>
          <a:xfrm rot="5400000" flipH="1">
            <a:off x="478241" y="-111343"/>
            <a:ext cx="193215" cy="775640"/>
            <a:chOff x="713233" y="539507"/>
            <a:chExt cx="193215" cy="775640"/>
          </a:xfrm>
        </p:grpSpPr>
        <p:grpSp>
          <p:nvGrpSpPr>
            <p:cNvPr id="1151" name="Google Shape;1151;p28"/>
            <p:cNvGrpSpPr/>
            <p:nvPr/>
          </p:nvGrpSpPr>
          <p:grpSpPr>
            <a:xfrm>
              <a:off x="713233" y="539507"/>
              <a:ext cx="193215" cy="193215"/>
              <a:chOff x="3175050" y="1197625"/>
              <a:chExt cx="71150" cy="71150"/>
            </a:xfrm>
          </p:grpSpPr>
          <p:sp>
            <p:nvSpPr>
              <p:cNvPr id="1152" name="Google Shape;1152;p28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4" name="Google Shape;1154;p28"/>
            <p:cNvGrpSpPr/>
            <p:nvPr/>
          </p:nvGrpSpPr>
          <p:grpSpPr>
            <a:xfrm>
              <a:off x="713233" y="830719"/>
              <a:ext cx="193215" cy="193215"/>
              <a:chOff x="3175050" y="1197625"/>
              <a:chExt cx="71150" cy="71150"/>
            </a:xfrm>
          </p:grpSpPr>
          <p:sp>
            <p:nvSpPr>
              <p:cNvPr id="1155" name="Google Shape;1155;p28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7" name="Google Shape;1157;p28"/>
            <p:cNvGrpSpPr/>
            <p:nvPr/>
          </p:nvGrpSpPr>
          <p:grpSpPr>
            <a:xfrm>
              <a:off x="713233" y="1121932"/>
              <a:ext cx="193215" cy="193215"/>
              <a:chOff x="3175050" y="1197625"/>
              <a:chExt cx="71150" cy="71150"/>
            </a:xfrm>
          </p:grpSpPr>
          <p:sp>
            <p:nvSpPr>
              <p:cNvPr id="1158" name="Google Shape;1158;p28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0" name="Google Shape;1160;p28"/>
          <p:cNvGrpSpPr/>
          <p:nvPr/>
        </p:nvGrpSpPr>
        <p:grpSpPr>
          <a:xfrm>
            <a:off x="8705623" y="252074"/>
            <a:ext cx="204400" cy="193210"/>
            <a:chOff x="8705623" y="252074"/>
            <a:chExt cx="204400" cy="193210"/>
          </a:xfrm>
        </p:grpSpPr>
        <p:sp>
          <p:nvSpPr>
            <p:cNvPr id="1161" name="Google Shape;1161;p28"/>
            <p:cNvSpPr/>
            <p:nvPr/>
          </p:nvSpPr>
          <p:spPr>
            <a:xfrm>
              <a:off x="8776959" y="252074"/>
              <a:ext cx="133064" cy="133064"/>
            </a:xfrm>
            <a:custGeom>
              <a:avLst/>
              <a:gdLst/>
              <a:ahLst/>
              <a:cxnLst/>
              <a:rect l="l" t="t" r="r" b="b"/>
              <a:pathLst>
                <a:path w="1960" h="1960" extrusionOk="0">
                  <a:moveTo>
                    <a:pt x="0" y="0"/>
                  </a:moveTo>
                  <a:lnTo>
                    <a:pt x="0" y="302"/>
                  </a:lnTo>
                  <a:lnTo>
                    <a:pt x="1659" y="302"/>
                  </a:lnTo>
                  <a:lnTo>
                    <a:pt x="1659" y="1960"/>
                  </a:lnTo>
                  <a:lnTo>
                    <a:pt x="1960" y="196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8705623" y="356891"/>
              <a:ext cx="88393" cy="88393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" y="0"/>
                  </a:moveTo>
                  <a:lnTo>
                    <a:pt x="1" y="1301"/>
                  </a:lnTo>
                  <a:lnTo>
                    <a:pt x="1302" y="1301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" name="Google Shape;1163;p28"/>
          <p:cNvGrpSpPr/>
          <p:nvPr/>
        </p:nvGrpSpPr>
        <p:grpSpPr>
          <a:xfrm>
            <a:off x="8115988" y="539488"/>
            <a:ext cx="1620772" cy="1856670"/>
            <a:chOff x="7620388" y="0"/>
            <a:chExt cx="1620772" cy="1856670"/>
          </a:xfrm>
        </p:grpSpPr>
        <p:sp>
          <p:nvSpPr>
            <p:cNvPr id="1164" name="Google Shape;1164;p28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28"/>
          <p:cNvGrpSpPr/>
          <p:nvPr/>
        </p:nvGrpSpPr>
        <p:grpSpPr>
          <a:xfrm flipH="1">
            <a:off x="-419788" y="2330688"/>
            <a:ext cx="1620772" cy="1856670"/>
            <a:chOff x="7620388" y="0"/>
            <a:chExt cx="1620772" cy="1856670"/>
          </a:xfrm>
        </p:grpSpPr>
        <p:sp>
          <p:nvSpPr>
            <p:cNvPr id="1170" name="Google Shape;1170;p28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>
            <a:off x="7734502" y="4720271"/>
            <a:ext cx="1175530" cy="216501"/>
            <a:chOff x="7734502" y="4720271"/>
            <a:chExt cx="1175530" cy="216501"/>
          </a:xfrm>
        </p:grpSpPr>
        <p:grpSp>
          <p:nvGrpSpPr>
            <p:cNvPr id="1176" name="Google Shape;1176;p28"/>
            <p:cNvGrpSpPr/>
            <p:nvPr/>
          </p:nvGrpSpPr>
          <p:grpSpPr>
            <a:xfrm>
              <a:off x="7734502" y="4720271"/>
              <a:ext cx="179094" cy="215960"/>
              <a:chOff x="7722302" y="4037571"/>
              <a:chExt cx="179094" cy="215960"/>
            </a:xfrm>
          </p:grpSpPr>
          <p:sp>
            <p:nvSpPr>
              <p:cNvPr id="1177" name="Google Shape;1177;p28"/>
              <p:cNvSpPr/>
              <p:nvPr/>
            </p:nvSpPr>
            <p:spPr>
              <a:xfrm>
                <a:off x="7722302" y="4037911"/>
                <a:ext cx="179094" cy="184186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713" extrusionOk="0">
                    <a:moveTo>
                      <a:pt x="1319" y="1"/>
                    </a:moveTo>
                    <a:cubicBezTo>
                      <a:pt x="591" y="1"/>
                      <a:pt x="1" y="634"/>
                      <a:pt x="1" y="1247"/>
                    </a:cubicBezTo>
                    <a:cubicBezTo>
                      <a:pt x="1" y="1748"/>
                      <a:pt x="142" y="2117"/>
                      <a:pt x="609" y="2331"/>
                    </a:cubicBezTo>
                    <a:lnTo>
                      <a:pt x="821" y="2712"/>
                    </a:lnTo>
                    <a:lnTo>
                      <a:pt x="1817" y="2712"/>
                    </a:lnTo>
                    <a:lnTo>
                      <a:pt x="2028" y="2331"/>
                    </a:lnTo>
                    <a:cubicBezTo>
                      <a:pt x="2496" y="2117"/>
                      <a:pt x="2638" y="1748"/>
                      <a:pt x="2638" y="1247"/>
                    </a:cubicBezTo>
                    <a:cubicBezTo>
                      <a:pt x="2638" y="608"/>
                      <a:pt x="2048" y="1"/>
                      <a:pt x="1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8"/>
              <p:cNvSpPr/>
              <p:nvPr/>
            </p:nvSpPr>
            <p:spPr>
              <a:xfrm>
                <a:off x="7750680" y="4117071"/>
                <a:ext cx="46912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1" extrusionOk="0">
                    <a:moveTo>
                      <a:pt x="345" y="1"/>
                    </a:moveTo>
                    <a:cubicBezTo>
                      <a:pt x="154" y="1"/>
                      <a:pt x="1" y="155"/>
                      <a:pt x="1" y="346"/>
                    </a:cubicBezTo>
                    <a:cubicBezTo>
                      <a:pt x="1" y="536"/>
                      <a:pt x="154" y="690"/>
                      <a:pt x="345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8"/>
              <p:cNvSpPr/>
              <p:nvPr/>
            </p:nvSpPr>
            <p:spPr>
              <a:xfrm>
                <a:off x="7826582" y="4117071"/>
                <a:ext cx="46844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1" extrusionOk="0">
                    <a:moveTo>
                      <a:pt x="346" y="1"/>
                    </a:moveTo>
                    <a:cubicBezTo>
                      <a:pt x="155" y="1"/>
                      <a:pt x="0" y="155"/>
                      <a:pt x="0" y="346"/>
                    </a:cubicBezTo>
                    <a:cubicBezTo>
                      <a:pt x="0" y="536"/>
                      <a:pt x="155" y="690"/>
                      <a:pt x="346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8"/>
              <p:cNvSpPr/>
              <p:nvPr/>
            </p:nvSpPr>
            <p:spPr>
              <a:xfrm>
                <a:off x="7796371" y="4170094"/>
                <a:ext cx="30958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14" extrusionOk="0">
                    <a:moveTo>
                      <a:pt x="228" y="1"/>
                    </a:moveTo>
                    <a:cubicBezTo>
                      <a:pt x="201" y="1"/>
                      <a:pt x="174" y="15"/>
                      <a:pt x="160" y="42"/>
                    </a:cubicBezTo>
                    <a:lnTo>
                      <a:pt x="27" y="300"/>
                    </a:lnTo>
                    <a:cubicBezTo>
                      <a:pt x="1" y="352"/>
                      <a:pt x="38" y="413"/>
                      <a:pt x="95" y="413"/>
                    </a:cubicBezTo>
                    <a:lnTo>
                      <a:pt x="361" y="413"/>
                    </a:lnTo>
                    <a:cubicBezTo>
                      <a:pt x="419" y="413"/>
                      <a:pt x="456" y="352"/>
                      <a:pt x="429" y="300"/>
                    </a:cubicBezTo>
                    <a:lnTo>
                      <a:pt x="297" y="42"/>
                    </a:lnTo>
                    <a:cubicBezTo>
                      <a:pt x="283" y="15"/>
                      <a:pt x="255" y="1"/>
                      <a:pt x="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8"/>
              <p:cNvSpPr/>
              <p:nvPr/>
            </p:nvSpPr>
            <p:spPr>
              <a:xfrm>
                <a:off x="7760999" y="4037571"/>
                <a:ext cx="1282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248" extrusionOk="0">
                    <a:moveTo>
                      <a:pt x="190" y="1"/>
                    </a:moveTo>
                    <a:lnTo>
                      <a:pt x="0" y="155"/>
                    </a:lnTo>
                    <a:lnTo>
                      <a:pt x="1699" y="2247"/>
                    </a:lnTo>
                    <a:lnTo>
                      <a:pt x="1888" y="2094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8"/>
              <p:cNvSpPr/>
              <p:nvPr/>
            </p:nvSpPr>
            <p:spPr>
              <a:xfrm>
                <a:off x="7733911" y="4207095"/>
                <a:ext cx="86967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84" extrusionOk="0">
                    <a:moveTo>
                      <a:pt x="116" y="0"/>
                    </a:moveTo>
                    <a:cubicBezTo>
                      <a:pt x="116" y="0"/>
                      <a:pt x="115" y="0"/>
                      <a:pt x="114" y="0"/>
                    </a:cubicBezTo>
                    <a:lnTo>
                      <a:pt x="1" y="1"/>
                    </a:lnTo>
                    <a:lnTo>
                      <a:pt x="391" y="684"/>
                    </a:lnTo>
                    <a:lnTo>
                      <a:pt x="1280" y="684"/>
                    </a:lnTo>
                    <a:lnTo>
                      <a:pt x="1280" y="440"/>
                    </a:lnTo>
                    <a:lnTo>
                      <a:pt x="533" y="440"/>
                    </a:lnTo>
                    <a:lnTo>
                      <a:pt x="364" y="144"/>
                    </a:lnTo>
                    <a:cubicBezTo>
                      <a:pt x="313" y="55"/>
                      <a:pt x="218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8"/>
              <p:cNvSpPr/>
              <p:nvPr/>
            </p:nvSpPr>
            <p:spPr>
              <a:xfrm>
                <a:off x="7818164" y="4207095"/>
                <a:ext cx="71624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84" extrusionOk="0">
                    <a:moveTo>
                      <a:pt x="939" y="0"/>
                    </a:moveTo>
                    <a:cubicBezTo>
                      <a:pt x="838" y="0"/>
                      <a:pt x="743" y="55"/>
                      <a:pt x="693" y="144"/>
                    </a:cubicBezTo>
                    <a:lnTo>
                      <a:pt x="523" y="440"/>
                    </a:lnTo>
                    <a:lnTo>
                      <a:pt x="0" y="440"/>
                    </a:lnTo>
                    <a:lnTo>
                      <a:pt x="0" y="684"/>
                    </a:lnTo>
                    <a:lnTo>
                      <a:pt x="664" y="684"/>
                    </a:lnTo>
                    <a:lnTo>
                      <a:pt x="1055" y="1"/>
                    </a:lnTo>
                    <a:lnTo>
                      <a:pt x="942" y="0"/>
                    </a:lnTo>
                    <a:cubicBezTo>
                      <a:pt x="941" y="0"/>
                      <a:pt x="940" y="0"/>
                      <a:pt x="9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4" name="Google Shape;1184;p28"/>
            <p:cNvSpPr/>
            <p:nvPr/>
          </p:nvSpPr>
          <p:spPr>
            <a:xfrm>
              <a:off x="8137809" y="4736225"/>
              <a:ext cx="203806" cy="200547"/>
            </a:xfrm>
            <a:custGeom>
              <a:avLst/>
              <a:gdLst/>
              <a:ahLst/>
              <a:cxnLst/>
              <a:rect l="l" t="t" r="r" b="b"/>
              <a:pathLst>
                <a:path w="3002" h="2954" extrusionOk="0">
                  <a:moveTo>
                    <a:pt x="1500" y="758"/>
                  </a:moveTo>
                  <a:cubicBezTo>
                    <a:pt x="1915" y="758"/>
                    <a:pt x="2252" y="1095"/>
                    <a:pt x="2252" y="1510"/>
                  </a:cubicBezTo>
                  <a:cubicBezTo>
                    <a:pt x="2252" y="1925"/>
                    <a:pt x="1915" y="2261"/>
                    <a:pt x="1500" y="2261"/>
                  </a:cubicBezTo>
                  <a:cubicBezTo>
                    <a:pt x="1086" y="2261"/>
                    <a:pt x="750" y="1925"/>
                    <a:pt x="750" y="1510"/>
                  </a:cubicBezTo>
                  <a:cubicBezTo>
                    <a:pt x="750" y="1095"/>
                    <a:pt x="1086" y="758"/>
                    <a:pt x="1500" y="758"/>
                  </a:cubicBezTo>
                  <a:close/>
                  <a:moveTo>
                    <a:pt x="1749" y="28"/>
                  </a:moveTo>
                  <a:cubicBezTo>
                    <a:pt x="1584" y="0"/>
                    <a:pt x="1416" y="0"/>
                    <a:pt x="1252" y="28"/>
                  </a:cubicBezTo>
                  <a:lnTo>
                    <a:pt x="1187" y="334"/>
                  </a:lnTo>
                  <a:cubicBezTo>
                    <a:pt x="1039" y="373"/>
                    <a:pt x="899" y="441"/>
                    <a:pt x="776" y="532"/>
                  </a:cubicBezTo>
                  <a:lnTo>
                    <a:pt x="497" y="392"/>
                  </a:lnTo>
                  <a:cubicBezTo>
                    <a:pt x="373" y="503"/>
                    <a:pt x="268" y="635"/>
                    <a:pt x="187" y="780"/>
                  </a:cubicBezTo>
                  <a:lnTo>
                    <a:pt x="386" y="1022"/>
                  </a:lnTo>
                  <a:cubicBezTo>
                    <a:pt x="324" y="1162"/>
                    <a:pt x="290" y="1313"/>
                    <a:pt x="284" y="1466"/>
                  </a:cubicBezTo>
                  <a:lnTo>
                    <a:pt x="1" y="1597"/>
                  </a:lnTo>
                  <a:cubicBezTo>
                    <a:pt x="10" y="1764"/>
                    <a:pt x="48" y="1928"/>
                    <a:pt x="110" y="2082"/>
                  </a:cubicBezTo>
                  <a:lnTo>
                    <a:pt x="424" y="2078"/>
                  </a:lnTo>
                  <a:cubicBezTo>
                    <a:pt x="494" y="2213"/>
                    <a:pt x="592" y="2334"/>
                    <a:pt x="708" y="2434"/>
                  </a:cubicBezTo>
                  <a:lnTo>
                    <a:pt x="634" y="2738"/>
                  </a:lnTo>
                  <a:cubicBezTo>
                    <a:pt x="770" y="2834"/>
                    <a:pt x="921" y="2907"/>
                    <a:pt x="1081" y="2954"/>
                  </a:cubicBezTo>
                  <a:lnTo>
                    <a:pt x="1272" y="2706"/>
                  </a:lnTo>
                  <a:cubicBezTo>
                    <a:pt x="1424" y="2734"/>
                    <a:pt x="1578" y="2734"/>
                    <a:pt x="1729" y="2706"/>
                  </a:cubicBezTo>
                  <a:lnTo>
                    <a:pt x="1919" y="2954"/>
                  </a:lnTo>
                  <a:cubicBezTo>
                    <a:pt x="2080" y="2907"/>
                    <a:pt x="2231" y="2834"/>
                    <a:pt x="2367" y="2738"/>
                  </a:cubicBezTo>
                  <a:lnTo>
                    <a:pt x="2293" y="2434"/>
                  </a:lnTo>
                  <a:cubicBezTo>
                    <a:pt x="2410" y="2334"/>
                    <a:pt x="2506" y="2213"/>
                    <a:pt x="2578" y="2078"/>
                  </a:cubicBezTo>
                  <a:lnTo>
                    <a:pt x="2890" y="2082"/>
                  </a:lnTo>
                  <a:cubicBezTo>
                    <a:pt x="2954" y="1928"/>
                    <a:pt x="2991" y="1764"/>
                    <a:pt x="3001" y="1597"/>
                  </a:cubicBezTo>
                  <a:lnTo>
                    <a:pt x="2717" y="1466"/>
                  </a:lnTo>
                  <a:cubicBezTo>
                    <a:pt x="2711" y="1313"/>
                    <a:pt x="2677" y="1162"/>
                    <a:pt x="2616" y="1022"/>
                  </a:cubicBezTo>
                  <a:lnTo>
                    <a:pt x="2815" y="780"/>
                  </a:lnTo>
                  <a:cubicBezTo>
                    <a:pt x="2734" y="635"/>
                    <a:pt x="2628" y="503"/>
                    <a:pt x="2504" y="392"/>
                  </a:cubicBezTo>
                  <a:lnTo>
                    <a:pt x="2225" y="532"/>
                  </a:lnTo>
                  <a:cubicBezTo>
                    <a:pt x="2102" y="441"/>
                    <a:pt x="1962" y="373"/>
                    <a:pt x="1814" y="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5" name="Google Shape;1185;p28"/>
            <p:cNvGrpSpPr/>
            <p:nvPr/>
          </p:nvGrpSpPr>
          <p:grpSpPr>
            <a:xfrm>
              <a:off x="8565829" y="4762703"/>
              <a:ext cx="344202" cy="165244"/>
              <a:chOff x="8553629" y="4080003"/>
              <a:chExt cx="344202" cy="165244"/>
            </a:xfrm>
          </p:grpSpPr>
          <p:sp>
            <p:nvSpPr>
              <p:cNvPr id="1186" name="Google Shape;1186;p28"/>
              <p:cNvSpPr/>
              <p:nvPr/>
            </p:nvSpPr>
            <p:spPr>
              <a:xfrm>
                <a:off x="8643924" y="4088218"/>
                <a:ext cx="162732" cy="148272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184" extrusionOk="0">
                    <a:moveTo>
                      <a:pt x="1199" y="1"/>
                    </a:moveTo>
                    <a:cubicBezTo>
                      <a:pt x="919" y="1"/>
                      <a:pt x="640" y="107"/>
                      <a:pt x="427" y="320"/>
                    </a:cubicBezTo>
                    <a:cubicBezTo>
                      <a:pt x="1" y="746"/>
                      <a:pt x="1" y="1438"/>
                      <a:pt x="427" y="1864"/>
                    </a:cubicBezTo>
                    <a:cubicBezTo>
                      <a:pt x="640" y="2077"/>
                      <a:pt x="919" y="2184"/>
                      <a:pt x="1199" y="2184"/>
                    </a:cubicBezTo>
                    <a:cubicBezTo>
                      <a:pt x="1478" y="2184"/>
                      <a:pt x="1758" y="2077"/>
                      <a:pt x="1971" y="1864"/>
                    </a:cubicBezTo>
                    <a:cubicBezTo>
                      <a:pt x="2397" y="1438"/>
                      <a:pt x="2397" y="746"/>
                      <a:pt x="1971" y="320"/>
                    </a:cubicBezTo>
                    <a:cubicBezTo>
                      <a:pt x="1758" y="107"/>
                      <a:pt x="1478" y="1"/>
                      <a:pt x="1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8"/>
              <p:cNvSpPr/>
              <p:nvPr/>
            </p:nvSpPr>
            <p:spPr>
              <a:xfrm>
                <a:off x="8702650" y="4121009"/>
                <a:ext cx="70538" cy="7047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1038" extrusionOk="0">
                    <a:moveTo>
                      <a:pt x="0" y="0"/>
                    </a:moveTo>
                    <a:lnTo>
                      <a:pt x="0" y="1038"/>
                    </a:lnTo>
                    <a:lnTo>
                      <a:pt x="1038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8"/>
              <p:cNvSpPr/>
              <p:nvPr/>
            </p:nvSpPr>
            <p:spPr>
              <a:xfrm>
                <a:off x="8553629" y="4080003"/>
                <a:ext cx="344202" cy="165244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2434" extrusionOk="0">
                    <a:moveTo>
                      <a:pt x="2535" y="241"/>
                    </a:moveTo>
                    <a:cubicBezTo>
                      <a:pt x="3079" y="241"/>
                      <a:pt x="4227" y="951"/>
                      <a:pt x="4638" y="1218"/>
                    </a:cubicBezTo>
                    <a:cubicBezTo>
                      <a:pt x="4110" y="1561"/>
                      <a:pt x="3034" y="2193"/>
                      <a:pt x="2535" y="2193"/>
                    </a:cubicBezTo>
                    <a:cubicBezTo>
                      <a:pt x="1990" y="2193"/>
                      <a:pt x="843" y="1483"/>
                      <a:pt x="431" y="1217"/>
                    </a:cubicBezTo>
                    <a:cubicBezTo>
                      <a:pt x="959" y="873"/>
                      <a:pt x="2035" y="241"/>
                      <a:pt x="2535" y="241"/>
                    </a:cubicBezTo>
                    <a:close/>
                    <a:moveTo>
                      <a:pt x="2535" y="1"/>
                    </a:moveTo>
                    <a:cubicBezTo>
                      <a:pt x="1794" y="1"/>
                      <a:pt x="213" y="1072"/>
                      <a:pt x="146" y="1117"/>
                    </a:cubicBezTo>
                    <a:lnTo>
                      <a:pt x="0" y="1218"/>
                    </a:lnTo>
                    <a:lnTo>
                      <a:pt x="146" y="1317"/>
                    </a:lnTo>
                    <a:cubicBezTo>
                      <a:pt x="213" y="1362"/>
                      <a:pt x="1794" y="2434"/>
                      <a:pt x="2535" y="2434"/>
                    </a:cubicBezTo>
                    <a:cubicBezTo>
                      <a:pt x="3276" y="2434"/>
                      <a:pt x="4857" y="1362"/>
                      <a:pt x="4923" y="1317"/>
                    </a:cubicBezTo>
                    <a:lnTo>
                      <a:pt x="5070" y="1218"/>
                    </a:lnTo>
                    <a:lnTo>
                      <a:pt x="4923" y="1117"/>
                    </a:lnTo>
                    <a:cubicBezTo>
                      <a:pt x="4857" y="1072"/>
                      <a:pt x="3276" y="1"/>
                      <a:pt x="25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9" name="Google Shape;1189;p28"/>
          <p:cNvGrpSpPr/>
          <p:nvPr/>
        </p:nvGrpSpPr>
        <p:grpSpPr>
          <a:xfrm>
            <a:off x="514238" y="4829338"/>
            <a:ext cx="397975" cy="31976"/>
            <a:chOff x="7690800" y="1808375"/>
            <a:chExt cx="397975" cy="31976"/>
          </a:xfrm>
        </p:grpSpPr>
        <p:sp>
          <p:nvSpPr>
            <p:cNvPr id="1190" name="Google Shape;1190;p28"/>
            <p:cNvSpPr/>
            <p:nvPr/>
          </p:nvSpPr>
          <p:spPr>
            <a:xfrm>
              <a:off x="7889857" y="1808375"/>
              <a:ext cx="198918" cy="31976"/>
            </a:xfrm>
            <a:custGeom>
              <a:avLst/>
              <a:gdLst/>
              <a:ahLst/>
              <a:cxnLst/>
              <a:rect l="l" t="t" r="r" b="b"/>
              <a:pathLst>
                <a:path w="2930" h="471" extrusionOk="0">
                  <a:moveTo>
                    <a:pt x="1" y="1"/>
                  </a:moveTo>
                  <a:lnTo>
                    <a:pt x="1" y="471"/>
                  </a:lnTo>
                  <a:lnTo>
                    <a:pt x="2929" y="47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7752038" y="1808375"/>
              <a:ext cx="99459" cy="31976"/>
            </a:xfrm>
            <a:custGeom>
              <a:avLst/>
              <a:gdLst/>
              <a:ahLst/>
              <a:cxnLst/>
              <a:rect l="l" t="t" r="r" b="b"/>
              <a:pathLst>
                <a:path w="1465" h="471" extrusionOk="0">
                  <a:moveTo>
                    <a:pt x="0" y="1"/>
                  </a:moveTo>
                  <a:lnTo>
                    <a:pt x="0" y="471"/>
                  </a:lnTo>
                  <a:lnTo>
                    <a:pt x="1464" y="47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7690800" y="1808375"/>
              <a:ext cx="32044" cy="31976"/>
            </a:xfrm>
            <a:custGeom>
              <a:avLst/>
              <a:gdLst/>
              <a:ahLst/>
              <a:cxnLst/>
              <a:rect l="l" t="t" r="r" b="b"/>
              <a:pathLst>
                <a:path w="472" h="471" extrusionOk="0">
                  <a:moveTo>
                    <a:pt x="1" y="1"/>
                  </a:moveTo>
                  <a:lnTo>
                    <a:pt x="1" y="471"/>
                  </a:lnTo>
                  <a:lnTo>
                    <a:pt x="471" y="47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28"/>
          <p:cNvGrpSpPr/>
          <p:nvPr/>
        </p:nvGrpSpPr>
        <p:grpSpPr>
          <a:xfrm>
            <a:off x="8104409" y="3136282"/>
            <a:ext cx="652717" cy="1328510"/>
            <a:chOff x="4937663" y="2525363"/>
            <a:chExt cx="383275" cy="780100"/>
          </a:xfrm>
        </p:grpSpPr>
        <p:sp>
          <p:nvSpPr>
            <p:cNvPr id="1194" name="Google Shape;1194;p28"/>
            <p:cNvSpPr/>
            <p:nvPr/>
          </p:nvSpPr>
          <p:spPr>
            <a:xfrm>
              <a:off x="4938988" y="2525363"/>
              <a:ext cx="380625" cy="780100"/>
            </a:xfrm>
            <a:custGeom>
              <a:avLst/>
              <a:gdLst/>
              <a:ahLst/>
              <a:cxnLst/>
              <a:rect l="l" t="t" r="r" b="b"/>
              <a:pathLst>
                <a:path w="15225" h="31204" extrusionOk="0">
                  <a:moveTo>
                    <a:pt x="8455" y="0"/>
                  </a:moveTo>
                  <a:cubicBezTo>
                    <a:pt x="8402" y="0"/>
                    <a:pt x="8350" y="7"/>
                    <a:pt x="8299" y="16"/>
                  </a:cubicBezTo>
                  <a:cubicBezTo>
                    <a:pt x="7854" y="90"/>
                    <a:pt x="7514" y="474"/>
                    <a:pt x="7514" y="941"/>
                  </a:cubicBezTo>
                  <a:lnTo>
                    <a:pt x="7514" y="5296"/>
                  </a:lnTo>
                  <a:lnTo>
                    <a:pt x="7514" y="5353"/>
                  </a:lnTo>
                  <a:lnTo>
                    <a:pt x="7582" y="5353"/>
                  </a:lnTo>
                  <a:cubicBezTo>
                    <a:pt x="7520" y="5480"/>
                    <a:pt x="7482" y="5622"/>
                    <a:pt x="7482" y="5773"/>
                  </a:cubicBezTo>
                  <a:cubicBezTo>
                    <a:pt x="7482" y="5936"/>
                    <a:pt x="7527" y="6088"/>
                    <a:pt x="7598" y="6223"/>
                  </a:cubicBezTo>
                  <a:cubicBezTo>
                    <a:pt x="7514" y="6307"/>
                    <a:pt x="7462" y="6424"/>
                    <a:pt x="7462" y="6553"/>
                  </a:cubicBezTo>
                  <a:lnTo>
                    <a:pt x="7462" y="8466"/>
                  </a:lnTo>
                  <a:lnTo>
                    <a:pt x="7462" y="9210"/>
                  </a:lnTo>
                  <a:lnTo>
                    <a:pt x="6955" y="9210"/>
                  </a:lnTo>
                  <a:lnTo>
                    <a:pt x="6955" y="8466"/>
                  </a:lnTo>
                  <a:lnTo>
                    <a:pt x="6955" y="7058"/>
                  </a:lnTo>
                  <a:cubicBezTo>
                    <a:pt x="6955" y="6929"/>
                    <a:pt x="6903" y="6813"/>
                    <a:pt x="6819" y="6728"/>
                  </a:cubicBezTo>
                  <a:cubicBezTo>
                    <a:pt x="6890" y="6593"/>
                    <a:pt x="6934" y="6441"/>
                    <a:pt x="6934" y="6278"/>
                  </a:cubicBezTo>
                  <a:cubicBezTo>
                    <a:pt x="6934" y="6127"/>
                    <a:pt x="6897" y="5986"/>
                    <a:pt x="6835" y="5858"/>
                  </a:cubicBezTo>
                  <a:lnTo>
                    <a:pt x="6903" y="5858"/>
                  </a:lnTo>
                  <a:lnTo>
                    <a:pt x="6903" y="2962"/>
                  </a:lnTo>
                  <a:cubicBezTo>
                    <a:pt x="6903" y="2702"/>
                    <a:pt x="6798" y="2467"/>
                    <a:pt x="6627" y="2297"/>
                  </a:cubicBezTo>
                  <a:cubicBezTo>
                    <a:pt x="6542" y="2211"/>
                    <a:pt x="6440" y="2143"/>
                    <a:pt x="6328" y="2096"/>
                  </a:cubicBezTo>
                  <a:cubicBezTo>
                    <a:pt x="6216" y="2048"/>
                    <a:pt x="6092" y="2021"/>
                    <a:pt x="5962" y="2021"/>
                  </a:cubicBezTo>
                  <a:cubicBezTo>
                    <a:pt x="5909" y="2021"/>
                    <a:pt x="5858" y="2028"/>
                    <a:pt x="5807" y="2037"/>
                  </a:cubicBezTo>
                  <a:cubicBezTo>
                    <a:pt x="5361" y="2111"/>
                    <a:pt x="5021" y="2496"/>
                    <a:pt x="5021" y="2962"/>
                  </a:cubicBezTo>
                  <a:lnTo>
                    <a:pt x="5021" y="5858"/>
                  </a:lnTo>
                  <a:lnTo>
                    <a:pt x="5089" y="5858"/>
                  </a:lnTo>
                  <a:cubicBezTo>
                    <a:pt x="5028" y="5986"/>
                    <a:pt x="4991" y="6127"/>
                    <a:pt x="4991" y="6278"/>
                  </a:cubicBezTo>
                  <a:cubicBezTo>
                    <a:pt x="4991" y="6441"/>
                    <a:pt x="5035" y="6593"/>
                    <a:pt x="5105" y="6728"/>
                  </a:cubicBezTo>
                  <a:cubicBezTo>
                    <a:pt x="5021" y="6813"/>
                    <a:pt x="4969" y="6929"/>
                    <a:pt x="4969" y="7058"/>
                  </a:cubicBezTo>
                  <a:lnTo>
                    <a:pt x="4969" y="8512"/>
                  </a:lnTo>
                  <a:lnTo>
                    <a:pt x="4969" y="9256"/>
                  </a:lnTo>
                  <a:cubicBezTo>
                    <a:pt x="4492" y="9404"/>
                    <a:pt x="4177" y="9894"/>
                    <a:pt x="4281" y="10415"/>
                  </a:cubicBezTo>
                  <a:lnTo>
                    <a:pt x="4888" y="13425"/>
                  </a:lnTo>
                  <a:lnTo>
                    <a:pt x="4910" y="13534"/>
                  </a:lnTo>
                  <a:lnTo>
                    <a:pt x="5039" y="14169"/>
                  </a:lnTo>
                  <a:lnTo>
                    <a:pt x="4646" y="14063"/>
                  </a:lnTo>
                  <a:lnTo>
                    <a:pt x="4038" y="13898"/>
                  </a:lnTo>
                  <a:cubicBezTo>
                    <a:pt x="4005" y="13890"/>
                    <a:pt x="3971" y="13884"/>
                    <a:pt x="3938" y="13882"/>
                  </a:cubicBezTo>
                  <a:cubicBezTo>
                    <a:pt x="3928" y="13881"/>
                    <a:pt x="3917" y="13881"/>
                    <a:pt x="3906" y="13881"/>
                  </a:cubicBezTo>
                  <a:cubicBezTo>
                    <a:pt x="3795" y="13881"/>
                    <a:pt x="3688" y="13919"/>
                    <a:pt x="3601" y="13983"/>
                  </a:cubicBezTo>
                  <a:cubicBezTo>
                    <a:pt x="3541" y="13895"/>
                    <a:pt x="3467" y="13820"/>
                    <a:pt x="3381" y="13758"/>
                  </a:cubicBezTo>
                  <a:lnTo>
                    <a:pt x="3478" y="13669"/>
                  </a:lnTo>
                  <a:lnTo>
                    <a:pt x="1753" y="11963"/>
                  </a:lnTo>
                  <a:cubicBezTo>
                    <a:pt x="1711" y="11921"/>
                    <a:pt x="1666" y="11886"/>
                    <a:pt x="1619" y="11854"/>
                  </a:cubicBezTo>
                  <a:cubicBezTo>
                    <a:pt x="1606" y="11844"/>
                    <a:pt x="1591" y="11836"/>
                    <a:pt x="1577" y="11827"/>
                  </a:cubicBezTo>
                  <a:cubicBezTo>
                    <a:pt x="1540" y="11804"/>
                    <a:pt x="1501" y="11784"/>
                    <a:pt x="1462" y="11767"/>
                  </a:cubicBezTo>
                  <a:cubicBezTo>
                    <a:pt x="1440" y="11757"/>
                    <a:pt x="1418" y="11748"/>
                    <a:pt x="1395" y="11741"/>
                  </a:cubicBezTo>
                  <a:cubicBezTo>
                    <a:pt x="1361" y="11728"/>
                    <a:pt x="1326" y="11717"/>
                    <a:pt x="1290" y="11709"/>
                  </a:cubicBezTo>
                  <a:cubicBezTo>
                    <a:pt x="1260" y="11703"/>
                    <a:pt x="1230" y="11698"/>
                    <a:pt x="1198" y="11694"/>
                  </a:cubicBezTo>
                  <a:cubicBezTo>
                    <a:pt x="1184" y="11691"/>
                    <a:pt x="1169" y="11690"/>
                    <a:pt x="1154" y="11689"/>
                  </a:cubicBezTo>
                  <a:cubicBezTo>
                    <a:pt x="1124" y="11687"/>
                    <a:pt x="1095" y="11685"/>
                    <a:pt x="1065" y="11685"/>
                  </a:cubicBezTo>
                  <a:cubicBezTo>
                    <a:pt x="818" y="11685"/>
                    <a:pt x="571" y="11777"/>
                    <a:pt x="383" y="11964"/>
                  </a:cubicBezTo>
                  <a:cubicBezTo>
                    <a:pt x="5" y="12340"/>
                    <a:pt x="0" y="12952"/>
                    <a:pt x="374" y="13333"/>
                  </a:cubicBezTo>
                  <a:lnTo>
                    <a:pt x="2007" y="15002"/>
                  </a:lnTo>
                  <a:lnTo>
                    <a:pt x="2111" y="14908"/>
                  </a:lnTo>
                  <a:cubicBezTo>
                    <a:pt x="2263" y="15171"/>
                    <a:pt x="2544" y="15350"/>
                    <a:pt x="2870" y="15350"/>
                  </a:cubicBezTo>
                  <a:cubicBezTo>
                    <a:pt x="2955" y="15350"/>
                    <a:pt x="3035" y="15335"/>
                    <a:pt x="3111" y="15312"/>
                  </a:cubicBezTo>
                  <a:cubicBezTo>
                    <a:pt x="3116" y="15535"/>
                    <a:pt x="3267" y="15740"/>
                    <a:pt x="3496" y="15797"/>
                  </a:cubicBezTo>
                  <a:lnTo>
                    <a:pt x="5323" y="16260"/>
                  </a:lnTo>
                  <a:cubicBezTo>
                    <a:pt x="5371" y="16272"/>
                    <a:pt x="5418" y="16281"/>
                    <a:pt x="5465" y="16285"/>
                  </a:cubicBezTo>
                  <a:lnTo>
                    <a:pt x="5492" y="16422"/>
                  </a:lnTo>
                  <a:cubicBezTo>
                    <a:pt x="5588" y="16892"/>
                    <a:pt x="6000" y="17229"/>
                    <a:pt x="6478" y="17229"/>
                  </a:cubicBezTo>
                  <a:lnTo>
                    <a:pt x="6539" y="17229"/>
                  </a:lnTo>
                  <a:cubicBezTo>
                    <a:pt x="6540" y="17230"/>
                    <a:pt x="6540" y="17233"/>
                    <a:pt x="6540" y="17235"/>
                  </a:cubicBezTo>
                  <a:cubicBezTo>
                    <a:pt x="6675" y="17926"/>
                    <a:pt x="7030" y="18538"/>
                    <a:pt x="7526" y="18998"/>
                  </a:cubicBezTo>
                  <a:lnTo>
                    <a:pt x="7526" y="19202"/>
                  </a:lnTo>
                  <a:lnTo>
                    <a:pt x="7526" y="19622"/>
                  </a:lnTo>
                  <a:lnTo>
                    <a:pt x="7526" y="21357"/>
                  </a:lnTo>
                  <a:lnTo>
                    <a:pt x="7060" y="21357"/>
                  </a:lnTo>
                  <a:cubicBezTo>
                    <a:pt x="6129" y="21357"/>
                    <a:pt x="5375" y="22111"/>
                    <a:pt x="5375" y="23042"/>
                  </a:cubicBezTo>
                  <a:lnTo>
                    <a:pt x="5375" y="23487"/>
                  </a:lnTo>
                  <a:cubicBezTo>
                    <a:pt x="5375" y="23519"/>
                    <a:pt x="5380" y="23549"/>
                    <a:pt x="5384" y="23578"/>
                  </a:cubicBezTo>
                  <a:cubicBezTo>
                    <a:pt x="5389" y="23618"/>
                    <a:pt x="5398" y="23656"/>
                    <a:pt x="5410" y="23694"/>
                  </a:cubicBezTo>
                  <a:cubicBezTo>
                    <a:pt x="5411" y="23695"/>
                    <a:pt x="5411" y="23697"/>
                    <a:pt x="5413" y="23699"/>
                  </a:cubicBezTo>
                  <a:cubicBezTo>
                    <a:pt x="5424" y="23734"/>
                    <a:pt x="5438" y="23768"/>
                    <a:pt x="5456" y="23799"/>
                  </a:cubicBezTo>
                  <a:cubicBezTo>
                    <a:pt x="5458" y="23803"/>
                    <a:pt x="5460" y="23808"/>
                    <a:pt x="5463" y="23812"/>
                  </a:cubicBezTo>
                  <a:cubicBezTo>
                    <a:pt x="5479" y="23841"/>
                    <a:pt x="5496" y="23869"/>
                    <a:pt x="5518" y="23896"/>
                  </a:cubicBezTo>
                  <a:cubicBezTo>
                    <a:pt x="5523" y="23903"/>
                    <a:pt x="5528" y="23909"/>
                    <a:pt x="5534" y="23916"/>
                  </a:cubicBezTo>
                  <a:cubicBezTo>
                    <a:pt x="5554" y="23939"/>
                    <a:pt x="5573" y="23961"/>
                    <a:pt x="5596" y="23981"/>
                  </a:cubicBezTo>
                  <a:cubicBezTo>
                    <a:pt x="5605" y="23990"/>
                    <a:pt x="5616" y="23998"/>
                    <a:pt x="5626" y="24006"/>
                  </a:cubicBezTo>
                  <a:cubicBezTo>
                    <a:pt x="5647" y="24022"/>
                    <a:pt x="5666" y="24039"/>
                    <a:pt x="5689" y="24052"/>
                  </a:cubicBezTo>
                  <a:cubicBezTo>
                    <a:pt x="5704" y="24062"/>
                    <a:pt x="5721" y="24071"/>
                    <a:pt x="5738" y="24079"/>
                  </a:cubicBezTo>
                  <a:cubicBezTo>
                    <a:pt x="5756" y="24089"/>
                    <a:pt x="5775" y="24099"/>
                    <a:pt x="5795" y="24107"/>
                  </a:cubicBezTo>
                  <a:cubicBezTo>
                    <a:pt x="5819" y="24117"/>
                    <a:pt x="5843" y="24123"/>
                    <a:pt x="5868" y="24130"/>
                  </a:cubicBezTo>
                  <a:cubicBezTo>
                    <a:pt x="5883" y="24134"/>
                    <a:pt x="5899" y="24140"/>
                    <a:pt x="5915" y="24143"/>
                  </a:cubicBezTo>
                  <a:cubicBezTo>
                    <a:pt x="5957" y="24151"/>
                    <a:pt x="6000" y="24157"/>
                    <a:pt x="6044" y="24157"/>
                  </a:cubicBezTo>
                  <a:lnTo>
                    <a:pt x="6297" y="24157"/>
                  </a:lnTo>
                  <a:lnTo>
                    <a:pt x="6118" y="25127"/>
                  </a:lnTo>
                  <a:lnTo>
                    <a:pt x="5899" y="26311"/>
                  </a:lnTo>
                  <a:lnTo>
                    <a:pt x="5828" y="26694"/>
                  </a:lnTo>
                  <a:lnTo>
                    <a:pt x="4995" y="31203"/>
                  </a:lnTo>
                  <a:lnTo>
                    <a:pt x="14472" y="31203"/>
                  </a:lnTo>
                  <a:lnTo>
                    <a:pt x="13612" y="26551"/>
                  </a:lnTo>
                  <a:lnTo>
                    <a:pt x="13569" y="26317"/>
                  </a:lnTo>
                  <a:lnTo>
                    <a:pt x="13170" y="24157"/>
                  </a:lnTo>
                  <a:lnTo>
                    <a:pt x="13423" y="24157"/>
                  </a:lnTo>
                  <a:cubicBezTo>
                    <a:pt x="13792" y="24157"/>
                    <a:pt x="14092" y="23857"/>
                    <a:pt x="14092" y="23487"/>
                  </a:cubicBezTo>
                  <a:lnTo>
                    <a:pt x="14092" y="23042"/>
                  </a:lnTo>
                  <a:cubicBezTo>
                    <a:pt x="14092" y="22961"/>
                    <a:pt x="14084" y="22883"/>
                    <a:pt x="14074" y="22805"/>
                  </a:cubicBezTo>
                  <a:cubicBezTo>
                    <a:pt x="14071" y="22788"/>
                    <a:pt x="14069" y="22771"/>
                    <a:pt x="14066" y="22753"/>
                  </a:cubicBezTo>
                  <a:cubicBezTo>
                    <a:pt x="14052" y="22677"/>
                    <a:pt x="14036" y="22603"/>
                    <a:pt x="14012" y="22530"/>
                  </a:cubicBezTo>
                  <a:cubicBezTo>
                    <a:pt x="14010" y="22525"/>
                    <a:pt x="14008" y="22520"/>
                    <a:pt x="14006" y="22515"/>
                  </a:cubicBezTo>
                  <a:cubicBezTo>
                    <a:pt x="13984" y="22445"/>
                    <a:pt x="13955" y="22377"/>
                    <a:pt x="13924" y="22312"/>
                  </a:cubicBezTo>
                  <a:cubicBezTo>
                    <a:pt x="13918" y="22301"/>
                    <a:pt x="13913" y="22289"/>
                    <a:pt x="13908" y="22278"/>
                  </a:cubicBezTo>
                  <a:cubicBezTo>
                    <a:pt x="13872" y="22210"/>
                    <a:pt x="13833" y="22142"/>
                    <a:pt x="13788" y="22079"/>
                  </a:cubicBezTo>
                  <a:cubicBezTo>
                    <a:pt x="13786" y="22075"/>
                    <a:pt x="13784" y="22073"/>
                    <a:pt x="13782" y="22070"/>
                  </a:cubicBezTo>
                  <a:cubicBezTo>
                    <a:pt x="13737" y="22006"/>
                    <a:pt x="13687" y="21945"/>
                    <a:pt x="13633" y="21888"/>
                  </a:cubicBezTo>
                  <a:cubicBezTo>
                    <a:pt x="13630" y="21885"/>
                    <a:pt x="13628" y="21883"/>
                    <a:pt x="13625" y="21880"/>
                  </a:cubicBezTo>
                  <a:cubicBezTo>
                    <a:pt x="13454" y="21700"/>
                    <a:pt x="13244" y="21559"/>
                    <a:pt x="13006" y="21468"/>
                  </a:cubicBezTo>
                  <a:cubicBezTo>
                    <a:pt x="12820" y="21397"/>
                    <a:pt x="12618" y="21357"/>
                    <a:pt x="12406" y="21357"/>
                  </a:cubicBezTo>
                  <a:lnTo>
                    <a:pt x="11940" y="21357"/>
                  </a:lnTo>
                  <a:lnTo>
                    <a:pt x="11940" y="19641"/>
                  </a:lnTo>
                  <a:lnTo>
                    <a:pt x="11940" y="19017"/>
                  </a:lnTo>
                  <a:cubicBezTo>
                    <a:pt x="12449" y="18553"/>
                    <a:pt x="12813" y="17933"/>
                    <a:pt x="12949" y="17229"/>
                  </a:cubicBezTo>
                  <a:lnTo>
                    <a:pt x="13009" y="17229"/>
                  </a:lnTo>
                  <a:cubicBezTo>
                    <a:pt x="13249" y="17229"/>
                    <a:pt x="13471" y="17145"/>
                    <a:pt x="13646" y="17001"/>
                  </a:cubicBezTo>
                  <a:cubicBezTo>
                    <a:pt x="13690" y="16965"/>
                    <a:pt x="13731" y="16926"/>
                    <a:pt x="13768" y="16883"/>
                  </a:cubicBezTo>
                  <a:cubicBezTo>
                    <a:pt x="13879" y="16756"/>
                    <a:pt x="13959" y="16598"/>
                    <a:pt x="13995" y="16422"/>
                  </a:cubicBezTo>
                  <a:lnTo>
                    <a:pt x="14577" y="13534"/>
                  </a:lnTo>
                  <a:lnTo>
                    <a:pt x="14655" y="13145"/>
                  </a:lnTo>
                  <a:lnTo>
                    <a:pt x="15206" y="10415"/>
                  </a:lnTo>
                  <a:cubicBezTo>
                    <a:pt x="15219" y="10344"/>
                    <a:pt x="15224" y="10275"/>
                    <a:pt x="15224" y="10206"/>
                  </a:cubicBezTo>
                  <a:cubicBezTo>
                    <a:pt x="15224" y="10201"/>
                    <a:pt x="15224" y="10197"/>
                    <a:pt x="15224" y="10193"/>
                  </a:cubicBezTo>
                  <a:cubicBezTo>
                    <a:pt x="15223" y="10126"/>
                    <a:pt x="15214" y="10062"/>
                    <a:pt x="15200" y="9999"/>
                  </a:cubicBezTo>
                  <a:cubicBezTo>
                    <a:pt x="15199" y="9993"/>
                    <a:pt x="15198" y="9986"/>
                    <a:pt x="15197" y="9980"/>
                  </a:cubicBezTo>
                  <a:cubicBezTo>
                    <a:pt x="15181" y="9918"/>
                    <a:pt x="15161" y="9860"/>
                    <a:pt x="15135" y="9804"/>
                  </a:cubicBezTo>
                  <a:cubicBezTo>
                    <a:pt x="15132" y="9797"/>
                    <a:pt x="15129" y="9791"/>
                    <a:pt x="15126" y="9783"/>
                  </a:cubicBezTo>
                  <a:cubicBezTo>
                    <a:pt x="15099" y="9728"/>
                    <a:pt x="15067" y="9675"/>
                    <a:pt x="15031" y="9625"/>
                  </a:cubicBezTo>
                  <a:cubicBezTo>
                    <a:pt x="15027" y="9620"/>
                    <a:pt x="15023" y="9613"/>
                    <a:pt x="15019" y="9608"/>
                  </a:cubicBezTo>
                  <a:cubicBezTo>
                    <a:pt x="14981" y="9559"/>
                    <a:pt x="14939" y="9513"/>
                    <a:pt x="14892" y="9471"/>
                  </a:cubicBezTo>
                  <a:cubicBezTo>
                    <a:pt x="14888" y="9467"/>
                    <a:pt x="14883" y="9463"/>
                    <a:pt x="14879" y="9460"/>
                  </a:cubicBezTo>
                  <a:cubicBezTo>
                    <a:pt x="14831" y="9417"/>
                    <a:pt x="14779" y="9380"/>
                    <a:pt x="14724" y="9347"/>
                  </a:cubicBezTo>
                  <a:cubicBezTo>
                    <a:pt x="14720" y="9345"/>
                    <a:pt x="14717" y="9343"/>
                    <a:pt x="14714" y="9341"/>
                  </a:cubicBezTo>
                  <a:cubicBezTo>
                    <a:pt x="14655" y="9308"/>
                    <a:pt x="14595" y="9282"/>
                    <a:pt x="14530" y="9260"/>
                  </a:cubicBezTo>
                  <a:cubicBezTo>
                    <a:pt x="14528" y="9260"/>
                    <a:pt x="14526" y="9259"/>
                    <a:pt x="14524" y="9259"/>
                  </a:cubicBezTo>
                  <a:cubicBezTo>
                    <a:pt x="14498" y="9250"/>
                    <a:pt x="14471" y="9242"/>
                    <a:pt x="14442" y="9236"/>
                  </a:cubicBezTo>
                  <a:lnTo>
                    <a:pt x="14442" y="8491"/>
                  </a:lnTo>
                  <a:lnTo>
                    <a:pt x="14442" y="7564"/>
                  </a:lnTo>
                  <a:cubicBezTo>
                    <a:pt x="14442" y="7435"/>
                    <a:pt x="14391" y="7318"/>
                    <a:pt x="14307" y="7233"/>
                  </a:cubicBezTo>
                  <a:cubicBezTo>
                    <a:pt x="14378" y="7098"/>
                    <a:pt x="14422" y="6947"/>
                    <a:pt x="14422" y="6784"/>
                  </a:cubicBezTo>
                  <a:cubicBezTo>
                    <a:pt x="14422" y="6633"/>
                    <a:pt x="14385" y="6491"/>
                    <a:pt x="14324" y="6364"/>
                  </a:cubicBezTo>
                  <a:lnTo>
                    <a:pt x="14390" y="6364"/>
                  </a:lnTo>
                  <a:lnTo>
                    <a:pt x="14390" y="6307"/>
                  </a:lnTo>
                  <a:lnTo>
                    <a:pt x="14390" y="4345"/>
                  </a:lnTo>
                  <a:lnTo>
                    <a:pt x="14390" y="3886"/>
                  </a:lnTo>
                  <a:lnTo>
                    <a:pt x="14390" y="3846"/>
                  </a:lnTo>
                  <a:cubicBezTo>
                    <a:pt x="14390" y="3807"/>
                    <a:pt x="14384" y="3771"/>
                    <a:pt x="14379" y="3733"/>
                  </a:cubicBezTo>
                  <a:cubicBezTo>
                    <a:pt x="14378" y="3724"/>
                    <a:pt x="14378" y="3715"/>
                    <a:pt x="14377" y="3706"/>
                  </a:cubicBezTo>
                  <a:cubicBezTo>
                    <a:pt x="14359" y="3592"/>
                    <a:pt x="14321" y="3486"/>
                    <a:pt x="14267" y="3390"/>
                  </a:cubicBezTo>
                  <a:cubicBezTo>
                    <a:pt x="14258" y="3373"/>
                    <a:pt x="14251" y="3357"/>
                    <a:pt x="14242" y="3341"/>
                  </a:cubicBezTo>
                  <a:cubicBezTo>
                    <a:pt x="14224" y="3315"/>
                    <a:pt x="14204" y="3290"/>
                    <a:pt x="14184" y="3265"/>
                  </a:cubicBezTo>
                  <a:cubicBezTo>
                    <a:pt x="14169" y="3245"/>
                    <a:pt x="14154" y="3226"/>
                    <a:pt x="14136" y="3207"/>
                  </a:cubicBezTo>
                  <a:cubicBezTo>
                    <a:pt x="14117" y="3186"/>
                    <a:pt x="14095" y="3166"/>
                    <a:pt x="14074" y="3148"/>
                  </a:cubicBezTo>
                  <a:cubicBezTo>
                    <a:pt x="14053" y="3129"/>
                    <a:pt x="14031" y="3110"/>
                    <a:pt x="14008" y="3094"/>
                  </a:cubicBezTo>
                  <a:cubicBezTo>
                    <a:pt x="13987" y="3077"/>
                    <a:pt x="13965" y="3063"/>
                    <a:pt x="13943" y="3049"/>
                  </a:cubicBezTo>
                  <a:cubicBezTo>
                    <a:pt x="13916" y="3031"/>
                    <a:pt x="13887" y="3017"/>
                    <a:pt x="13859" y="3003"/>
                  </a:cubicBezTo>
                  <a:cubicBezTo>
                    <a:pt x="13837" y="2992"/>
                    <a:pt x="13816" y="2981"/>
                    <a:pt x="13793" y="2973"/>
                  </a:cubicBezTo>
                  <a:cubicBezTo>
                    <a:pt x="13758" y="2959"/>
                    <a:pt x="13722" y="2948"/>
                    <a:pt x="13686" y="2939"/>
                  </a:cubicBezTo>
                  <a:cubicBezTo>
                    <a:pt x="13666" y="2934"/>
                    <a:pt x="13648" y="2928"/>
                    <a:pt x="13627" y="2924"/>
                  </a:cubicBezTo>
                  <a:cubicBezTo>
                    <a:pt x="13570" y="2913"/>
                    <a:pt x="13511" y="2906"/>
                    <a:pt x="13450" y="2906"/>
                  </a:cubicBezTo>
                  <a:cubicBezTo>
                    <a:pt x="12930" y="2906"/>
                    <a:pt x="12510" y="3327"/>
                    <a:pt x="12510" y="3846"/>
                  </a:cubicBezTo>
                  <a:lnTo>
                    <a:pt x="12510" y="6307"/>
                  </a:lnTo>
                  <a:lnTo>
                    <a:pt x="12510" y="6363"/>
                  </a:lnTo>
                  <a:lnTo>
                    <a:pt x="12577" y="6363"/>
                  </a:lnTo>
                  <a:cubicBezTo>
                    <a:pt x="12516" y="6491"/>
                    <a:pt x="12478" y="6633"/>
                    <a:pt x="12478" y="6783"/>
                  </a:cubicBezTo>
                  <a:cubicBezTo>
                    <a:pt x="12478" y="6947"/>
                    <a:pt x="12523" y="7098"/>
                    <a:pt x="12594" y="7233"/>
                  </a:cubicBezTo>
                  <a:cubicBezTo>
                    <a:pt x="12510" y="7318"/>
                    <a:pt x="12457" y="7435"/>
                    <a:pt x="12457" y="7564"/>
                  </a:cubicBezTo>
                  <a:lnTo>
                    <a:pt x="12457" y="8466"/>
                  </a:lnTo>
                  <a:lnTo>
                    <a:pt x="12457" y="9210"/>
                  </a:lnTo>
                  <a:lnTo>
                    <a:pt x="11939" y="9210"/>
                  </a:lnTo>
                  <a:lnTo>
                    <a:pt x="11939" y="8466"/>
                  </a:lnTo>
                  <a:lnTo>
                    <a:pt x="11939" y="7058"/>
                  </a:lnTo>
                  <a:cubicBezTo>
                    <a:pt x="11939" y="6929"/>
                    <a:pt x="11887" y="6813"/>
                    <a:pt x="11803" y="6728"/>
                  </a:cubicBezTo>
                  <a:cubicBezTo>
                    <a:pt x="11875" y="6593"/>
                    <a:pt x="11919" y="6441"/>
                    <a:pt x="11919" y="6278"/>
                  </a:cubicBezTo>
                  <a:cubicBezTo>
                    <a:pt x="11919" y="6127"/>
                    <a:pt x="11881" y="5986"/>
                    <a:pt x="11820" y="5859"/>
                  </a:cubicBezTo>
                  <a:lnTo>
                    <a:pt x="11887" y="5859"/>
                  </a:lnTo>
                  <a:lnTo>
                    <a:pt x="11887" y="1698"/>
                  </a:lnTo>
                  <a:cubicBezTo>
                    <a:pt x="11887" y="1308"/>
                    <a:pt x="11651" y="975"/>
                    <a:pt x="11313" y="832"/>
                  </a:cubicBezTo>
                  <a:cubicBezTo>
                    <a:pt x="11200" y="784"/>
                    <a:pt x="11076" y="758"/>
                    <a:pt x="10947" y="758"/>
                  </a:cubicBezTo>
                  <a:cubicBezTo>
                    <a:pt x="10894" y="758"/>
                    <a:pt x="10842" y="765"/>
                    <a:pt x="10792" y="774"/>
                  </a:cubicBezTo>
                  <a:cubicBezTo>
                    <a:pt x="10347" y="848"/>
                    <a:pt x="10007" y="1233"/>
                    <a:pt x="10007" y="1698"/>
                  </a:cubicBezTo>
                  <a:lnTo>
                    <a:pt x="10007" y="5801"/>
                  </a:lnTo>
                  <a:lnTo>
                    <a:pt x="10007" y="5858"/>
                  </a:lnTo>
                  <a:lnTo>
                    <a:pt x="10074" y="5858"/>
                  </a:lnTo>
                  <a:cubicBezTo>
                    <a:pt x="10013" y="5986"/>
                    <a:pt x="9975" y="6127"/>
                    <a:pt x="9975" y="6278"/>
                  </a:cubicBezTo>
                  <a:cubicBezTo>
                    <a:pt x="9975" y="6441"/>
                    <a:pt x="10019" y="6593"/>
                    <a:pt x="10091" y="6728"/>
                  </a:cubicBezTo>
                  <a:cubicBezTo>
                    <a:pt x="10007" y="6813"/>
                    <a:pt x="9955" y="6929"/>
                    <a:pt x="9955" y="7058"/>
                  </a:cubicBezTo>
                  <a:lnTo>
                    <a:pt x="9955" y="8466"/>
                  </a:lnTo>
                  <a:lnTo>
                    <a:pt x="9955" y="9210"/>
                  </a:lnTo>
                  <a:lnTo>
                    <a:pt x="9447" y="9210"/>
                  </a:lnTo>
                  <a:lnTo>
                    <a:pt x="9447" y="8466"/>
                  </a:lnTo>
                  <a:lnTo>
                    <a:pt x="9447" y="6553"/>
                  </a:lnTo>
                  <a:cubicBezTo>
                    <a:pt x="9447" y="6424"/>
                    <a:pt x="9396" y="6308"/>
                    <a:pt x="9312" y="6223"/>
                  </a:cubicBezTo>
                  <a:cubicBezTo>
                    <a:pt x="9382" y="6088"/>
                    <a:pt x="9426" y="5936"/>
                    <a:pt x="9426" y="5773"/>
                  </a:cubicBezTo>
                  <a:cubicBezTo>
                    <a:pt x="9426" y="5622"/>
                    <a:pt x="9389" y="5480"/>
                    <a:pt x="9328" y="5353"/>
                  </a:cubicBezTo>
                  <a:lnTo>
                    <a:pt x="9395" y="5353"/>
                  </a:lnTo>
                  <a:lnTo>
                    <a:pt x="9395" y="5296"/>
                  </a:lnTo>
                  <a:lnTo>
                    <a:pt x="9395" y="1438"/>
                  </a:lnTo>
                  <a:lnTo>
                    <a:pt x="9395" y="941"/>
                  </a:lnTo>
                  <a:cubicBezTo>
                    <a:pt x="9395" y="421"/>
                    <a:pt x="8974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28575" dir="300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5" name="Google Shape;1195;p28"/>
            <p:cNvGrpSpPr/>
            <p:nvPr/>
          </p:nvGrpSpPr>
          <p:grpSpPr>
            <a:xfrm>
              <a:off x="4937663" y="2525363"/>
              <a:ext cx="383275" cy="780100"/>
              <a:chOff x="5776875" y="2082750"/>
              <a:chExt cx="383275" cy="780100"/>
            </a:xfrm>
          </p:grpSpPr>
          <p:sp>
            <p:nvSpPr>
              <p:cNvPr id="1196" name="Google Shape;1196;p28"/>
              <p:cNvSpPr/>
              <p:nvPr/>
            </p:nvSpPr>
            <p:spPr>
              <a:xfrm>
                <a:off x="5776875" y="2374775"/>
                <a:ext cx="86925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321" extrusionOk="0">
                    <a:moveTo>
                      <a:pt x="1069" y="0"/>
                    </a:moveTo>
                    <a:cubicBezTo>
                      <a:pt x="821" y="0"/>
                      <a:pt x="572" y="94"/>
                      <a:pt x="382" y="283"/>
                    </a:cubicBezTo>
                    <a:cubicBezTo>
                      <a:pt x="4" y="660"/>
                      <a:pt x="1" y="1271"/>
                      <a:pt x="373" y="1653"/>
                    </a:cubicBezTo>
                    <a:lnTo>
                      <a:pt x="2007" y="3320"/>
                    </a:lnTo>
                    <a:lnTo>
                      <a:pt x="3477" y="1989"/>
                    </a:lnTo>
                    <a:lnTo>
                      <a:pt x="1753" y="281"/>
                    </a:lnTo>
                    <a:cubicBezTo>
                      <a:pt x="1564" y="94"/>
                      <a:pt x="1316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8"/>
              <p:cNvSpPr/>
              <p:nvPr/>
            </p:nvSpPr>
            <p:spPr>
              <a:xfrm>
                <a:off x="5797050" y="2374850"/>
                <a:ext cx="66750" cy="82950"/>
              </a:xfrm>
              <a:custGeom>
                <a:avLst/>
                <a:gdLst/>
                <a:ahLst/>
                <a:cxnLst/>
                <a:rect l="l" t="t" r="r" b="b"/>
                <a:pathLst>
                  <a:path w="2670" h="3318" extrusionOk="0">
                    <a:moveTo>
                      <a:pt x="268" y="1"/>
                    </a:moveTo>
                    <a:cubicBezTo>
                      <a:pt x="178" y="1"/>
                      <a:pt x="88" y="13"/>
                      <a:pt x="0" y="38"/>
                    </a:cubicBezTo>
                    <a:cubicBezTo>
                      <a:pt x="67" y="58"/>
                      <a:pt x="594" y="235"/>
                      <a:pt x="980" y="668"/>
                    </a:cubicBezTo>
                    <a:cubicBezTo>
                      <a:pt x="1095" y="798"/>
                      <a:pt x="1207" y="932"/>
                      <a:pt x="1310" y="1059"/>
                    </a:cubicBezTo>
                    <a:cubicBezTo>
                      <a:pt x="1547" y="1352"/>
                      <a:pt x="1529" y="1771"/>
                      <a:pt x="1277" y="2051"/>
                    </a:cubicBezTo>
                    <a:cubicBezTo>
                      <a:pt x="1075" y="2276"/>
                      <a:pt x="890" y="2598"/>
                      <a:pt x="902" y="3013"/>
                    </a:cubicBezTo>
                    <a:lnTo>
                      <a:pt x="1200" y="3317"/>
                    </a:lnTo>
                    <a:lnTo>
                      <a:pt x="2670" y="1986"/>
                    </a:lnTo>
                    <a:lnTo>
                      <a:pt x="946" y="278"/>
                    </a:lnTo>
                    <a:cubicBezTo>
                      <a:pt x="758" y="92"/>
                      <a:pt x="513" y="1"/>
                      <a:pt x="2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8"/>
              <p:cNvSpPr/>
              <p:nvPr/>
            </p:nvSpPr>
            <p:spPr>
              <a:xfrm>
                <a:off x="6089600" y="2155375"/>
                <a:ext cx="470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459" extrusionOk="0">
                    <a:moveTo>
                      <a:pt x="942" y="1"/>
                    </a:moveTo>
                    <a:cubicBezTo>
                      <a:pt x="423" y="1"/>
                      <a:pt x="1" y="422"/>
                      <a:pt x="1" y="942"/>
                    </a:cubicBezTo>
                    <a:lnTo>
                      <a:pt x="1" y="3459"/>
                    </a:lnTo>
                    <a:lnTo>
                      <a:pt x="1881" y="3459"/>
                    </a:lnTo>
                    <a:lnTo>
                      <a:pt x="1881" y="942"/>
                    </a:lnTo>
                    <a:cubicBezTo>
                      <a:pt x="1881" y="422"/>
                      <a:pt x="1461" y="1"/>
                      <a:pt x="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>
                <a:off x="6027025" y="2101700"/>
                <a:ext cx="4705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101" extrusionOk="0">
                    <a:moveTo>
                      <a:pt x="941" y="0"/>
                    </a:moveTo>
                    <a:cubicBezTo>
                      <a:pt x="422" y="0"/>
                      <a:pt x="1" y="421"/>
                      <a:pt x="1" y="941"/>
                    </a:cubicBezTo>
                    <a:lnTo>
                      <a:pt x="1" y="5100"/>
                    </a:lnTo>
                    <a:lnTo>
                      <a:pt x="1881" y="5100"/>
                    </a:lnTo>
                    <a:lnTo>
                      <a:pt x="1881" y="941"/>
                    </a:lnTo>
                    <a:cubicBezTo>
                      <a:pt x="1881" y="421"/>
                      <a:pt x="1461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8"/>
              <p:cNvSpPr/>
              <p:nvPr/>
            </p:nvSpPr>
            <p:spPr>
              <a:xfrm>
                <a:off x="5902400" y="2133275"/>
                <a:ext cx="470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838" extrusionOk="0">
                    <a:moveTo>
                      <a:pt x="940" y="0"/>
                    </a:moveTo>
                    <a:cubicBezTo>
                      <a:pt x="421" y="0"/>
                      <a:pt x="1" y="421"/>
                      <a:pt x="1" y="941"/>
                    </a:cubicBezTo>
                    <a:lnTo>
                      <a:pt x="1" y="3837"/>
                    </a:lnTo>
                    <a:lnTo>
                      <a:pt x="1881" y="3837"/>
                    </a:lnTo>
                    <a:lnTo>
                      <a:pt x="1881" y="941"/>
                    </a:lnTo>
                    <a:cubicBezTo>
                      <a:pt x="1881" y="421"/>
                      <a:pt x="1460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8"/>
              <p:cNvSpPr/>
              <p:nvPr/>
            </p:nvSpPr>
            <p:spPr>
              <a:xfrm>
                <a:off x="5964725" y="2082750"/>
                <a:ext cx="47025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5353" extrusionOk="0">
                    <a:moveTo>
                      <a:pt x="940" y="1"/>
                    </a:moveTo>
                    <a:cubicBezTo>
                      <a:pt x="421" y="1"/>
                      <a:pt x="0" y="421"/>
                      <a:pt x="0" y="940"/>
                    </a:cubicBezTo>
                    <a:lnTo>
                      <a:pt x="0" y="5352"/>
                    </a:lnTo>
                    <a:lnTo>
                      <a:pt x="1881" y="5352"/>
                    </a:lnTo>
                    <a:lnTo>
                      <a:pt x="1881" y="940"/>
                    </a:lnTo>
                    <a:cubicBezTo>
                      <a:pt x="1881" y="421"/>
                      <a:pt x="1460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8"/>
              <p:cNvSpPr/>
              <p:nvPr/>
            </p:nvSpPr>
            <p:spPr>
              <a:xfrm>
                <a:off x="6089600" y="2155375"/>
                <a:ext cx="470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459" extrusionOk="0">
                    <a:moveTo>
                      <a:pt x="942" y="1"/>
                    </a:moveTo>
                    <a:cubicBezTo>
                      <a:pt x="888" y="1"/>
                      <a:pt x="836" y="8"/>
                      <a:pt x="786" y="16"/>
                    </a:cubicBezTo>
                    <a:cubicBezTo>
                      <a:pt x="1230" y="91"/>
                      <a:pt x="1570" y="475"/>
                      <a:pt x="1570" y="942"/>
                    </a:cubicBezTo>
                    <a:lnTo>
                      <a:pt x="1570" y="2075"/>
                    </a:lnTo>
                    <a:cubicBezTo>
                      <a:pt x="1570" y="2411"/>
                      <a:pt x="1290" y="2663"/>
                      <a:pt x="955" y="2663"/>
                    </a:cubicBezTo>
                    <a:cubicBezTo>
                      <a:pt x="953" y="2663"/>
                      <a:pt x="951" y="2663"/>
                      <a:pt x="949" y="2663"/>
                    </a:cubicBezTo>
                    <a:lnTo>
                      <a:pt x="942" y="2663"/>
                    </a:lnTo>
                    <a:cubicBezTo>
                      <a:pt x="485" y="2663"/>
                      <a:pt x="106" y="2979"/>
                      <a:pt x="1" y="3401"/>
                    </a:cubicBezTo>
                    <a:lnTo>
                      <a:pt x="1" y="3459"/>
                    </a:lnTo>
                    <a:lnTo>
                      <a:pt x="1881" y="3459"/>
                    </a:lnTo>
                    <a:lnTo>
                      <a:pt x="1881" y="3401"/>
                    </a:lnTo>
                    <a:lnTo>
                      <a:pt x="1881" y="1439"/>
                    </a:lnTo>
                    <a:lnTo>
                      <a:pt x="1881" y="980"/>
                    </a:lnTo>
                    <a:cubicBezTo>
                      <a:pt x="1880" y="938"/>
                      <a:pt x="1877" y="897"/>
                      <a:pt x="1873" y="856"/>
                    </a:cubicBezTo>
                    <a:cubicBezTo>
                      <a:pt x="1871" y="837"/>
                      <a:pt x="1870" y="819"/>
                      <a:pt x="1868" y="801"/>
                    </a:cubicBezTo>
                    <a:cubicBezTo>
                      <a:pt x="1865" y="778"/>
                      <a:pt x="1861" y="755"/>
                      <a:pt x="1857" y="733"/>
                    </a:cubicBezTo>
                    <a:cubicBezTo>
                      <a:pt x="1761" y="314"/>
                      <a:pt x="1389" y="1"/>
                      <a:pt x="9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8"/>
              <p:cNvSpPr/>
              <p:nvPr/>
            </p:nvSpPr>
            <p:spPr>
              <a:xfrm>
                <a:off x="6027025" y="2101700"/>
                <a:ext cx="47050" cy="1275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101" extrusionOk="0">
                    <a:moveTo>
                      <a:pt x="941" y="0"/>
                    </a:moveTo>
                    <a:cubicBezTo>
                      <a:pt x="887" y="0"/>
                      <a:pt x="836" y="7"/>
                      <a:pt x="785" y="16"/>
                    </a:cubicBezTo>
                    <a:cubicBezTo>
                      <a:pt x="1230" y="90"/>
                      <a:pt x="1570" y="474"/>
                      <a:pt x="1570" y="941"/>
                    </a:cubicBezTo>
                    <a:lnTo>
                      <a:pt x="1570" y="3716"/>
                    </a:lnTo>
                    <a:cubicBezTo>
                      <a:pt x="1570" y="4054"/>
                      <a:pt x="1289" y="4306"/>
                      <a:pt x="952" y="4306"/>
                    </a:cubicBezTo>
                    <a:cubicBezTo>
                      <a:pt x="951" y="4306"/>
                      <a:pt x="949" y="4306"/>
                      <a:pt x="948" y="4306"/>
                    </a:cubicBezTo>
                    <a:lnTo>
                      <a:pt x="941" y="4306"/>
                    </a:lnTo>
                    <a:cubicBezTo>
                      <a:pt x="485" y="4306"/>
                      <a:pt x="105" y="4620"/>
                      <a:pt x="1" y="5044"/>
                    </a:cubicBezTo>
                    <a:lnTo>
                      <a:pt x="1" y="5100"/>
                    </a:lnTo>
                    <a:lnTo>
                      <a:pt x="1881" y="5100"/>
                    </a:lnTo>
                    <a:lnTo>
                      <a:pt x="1881" y="5044"/>
                    </a:lnTo>
                    <a:lnTo>
                      <a:pt x="1881" y="1429"/>
                    </a:lnTo>
                    <a:lnTo>
                      <a:pt x="1881" y="941"/>
                    </a:lnTo>
                    <a:cubicBezTo>
                      <a:pt x="1881" y="421"/>
                      <a:pt x="1461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8"/>
              <p:cNvSpPr/>
              <p:nvPr/>
            </p:nvSpPr>
            <p:spPr>
              <a:xfrm>
                <a:off x="5902400" y="2133275"/>
                <a:ext cx="470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3838" extrusionOk="0">
                    <a:moveTo>
                      <a:pt x="940" y="0"/>
                    </a:moveTo>
                    <a:cubicBezTo>
                      <a:pt x="887" y="0"/>
                      <a:pt x="836" y="8"/>
                      <a:pt x="785" y="16"/>
                    </a:cubicBezTo>
                    <a:cubicBezTo>
                      <a:pt x="1230" y="90"/>
                      <a:pt x="1570" y="474"/>
                      <a:pt x="1570" y="941"/>
                    </a:cubicBezTo>
                    <a:lnTo>
                      <a:pt x="1570" y="2453"/>
                    </a:lnTo>
                    <a:cubicBezTo>
                      <a:pt x="1570" y="2791"/>
                      <a:pt x="1289" y="3043"/>
                      <a:pt x="952" y="3043"/>
                    </a:cubicBezTo>
                    <a:cubicBezTo>
                      <a:pt x="950" y="3043"/>
                      <a:pt x="949" y="3043"/>
                      <a:pt x="948" y="3043"/>
                    </a:cubicBezTo>
                    <a:lnTo>
                      <a:pt x="940" y="3043"/>
                    </a:lnTo>
                    <a:cubicBezTo>
                      <a:pt x="485" y="3043"/>
                      <a:pt x="106" y="3357"/>
                      <a:pt x="1" y="3781"/>
                    </a:cubicBezTo>
                    <a:lnTo>
                      <a:pt x="1" y="3837"/>
                    </a:lnTo>
                    <a:lnTo>
                      <a:pt x="1881" y="3837"/>
                    </a:lnTo>
                    <a:lnTo>
                      <a:pt x="1881" y="3781"/>
                    </a:lnTo>
                    <a:lnTo>
                      <a:pt x="1881" y="1439"/>
                    </a:lnTo>
                    <a:lnTo>
                      <a:pt x="1881" y="941"/>
                    </a:lnTo>
                    <a:cubicBezTo>
                      <a:pt x="1881" y="421"/>
                      <a:pt x="1460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8"/>
              <p:cNvSpPr/>
              <p:nvPr/>
            </p:nvSpPr>
            <p:spPr>
              <a:xfrm>
                <a:off x="5964725" y="2082750"/>
                <a:ext cx="47025" cy="1338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5353" extrusionOk="0">
                    <a:moveTo>
                      <a:pt x="940" y="1"/>
                    </a:moveTo>
                    <a:cubicBezTo>
                      <a:pt x="887" y="1"/>
                      <a:pt x="836" y="8"/>
                      <a:pt x="784" y="16"/>
                    </a:cubicBezTo>
                    <a:cubicBezTo>
                      <a:pt x="1230" y="91"/>
                      <a:pt x="1570" y="475"/>
                      <a:pt x="1570" y="940"/>
                    </a:cubicBezTo>
                    <a:lnTo>
                      <a:pt x="1570" y="3968"/>
                    </a:lnTo>
                    <a:cubicBezTo>
                      <a:pt x="1570" y="4305"/>
                      <a:pt x="1289" y="4558"/>
                      <a:pt x="953" y="4558"/>
                    </a:cubicBezTo>
                    <a:cubicBezTo>
                      <a:pt x="951" y="4558"/>
                      <a:pt x="949" y="4558"/>
                      <a:pt x="947" y="4558"/>
                    </a:cubicBezTo>
                    <a:lnTo>
                      <a:pt x="940" y="4558"/>
                    </a:lnTo>
                    <a:cubicBezTo>
                      <a:pt x="485" y="4558"/>
                      <a:pt x="105" y="4873"/>
                      <a:pt x="0" y="5296"/>
                    </a:cubicBezTo>
                    <a:lnTo>
                      <a:pt x="0" y="5352"/>
                    </a:lnTo>
                    <a:lnTo>
                      <a:pt x="1881" y="5352"/>
                    </a:lnTo>
                    <a:lnTo>
                      <a:pt x="1881" y="5296"/>
                    </a:lnTo>
                    <a:lnTo>
                      <a:pt x="1881" y="1438"/>
                    </a:lnTo>
                    <a:lnTo>
                      <a:pt x="1881" y="940"/>
                    </a:lnTo>
                    <a:cubicBezTo>
                      <a:pt x="1881" y="421"/>
                      <a:pt x="1460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8"/>
              <p:cNvSpPr/>
              <p:nvPr/>
            </p:nvSpPr>
            <p:spPr>
              <a:xfrm>
                <a:off x="5826625" y="2422525"/>
                <a:ext cx="4397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60" extrusionOk="0">
                    <a:moveTo>
                      <a:pt x="880" y="1"/>
                    </a:moveTo>
                    <a:cubicBezTo>
                      <a:pt x="394" y="1"/>
                      <a:pt x="1" y="395"/>
                      <a:pt x="1" y="880"/>
                    </a:cubicBezTo>
                    <a:cubicBezTo>
                      <a:pt x="1" y="1365"/>
                      <a:pt x="394" y="1759"/>
                      <a:pt x="880" y="1759"/>
                    </a:cubicBezTo>
                    <a:cubicBezTo>
                      <a:pt x="1365" y="1759"/>
                      <a:pt x="1758" y="1365"/>
                      <a:pt x="1758" y="880"/>
                    </a:cubicBezTo>
                    <a:cubicBezTo>
                      <a:pt x="1758" y="395"/>
                      <a:pt x="1365" y="1"/>
                      <a:pt x="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8"/>
              <p:cNvSpPr/>
              <p:nvPr/>
            </p:nvSpPr>
            <p:spPr>
              <a:xfrm>
                <a:off x="5852950" y="2429775"/>
                <a:ext cx="898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2410" extrusionOk="0">
                    <a:moveTo>
                      <a:pt x="861" y="0"/>
                    </a:moveTo>
                    <a:cubicBezTo>
                      <a:pt x="642" y="0"/>
                      <a:pt x="440" y="142"/>
                      <a:pt x="371" y="361"/>
                    </a:cubicBezTo>
                    <a:lnTo>
                      <a:pt x="89" y="1267"/>
                    </a:lnTo>
                    <a:cubicBezTo>
                      <a:pt x="1" y="1547"/>
                      <a:pt x="167" y="1844"/>
                      <a:pt x="452" y="1917"/>
                    </a:cubicBezTo>
                    <a:lnTo>
                      <a:pt x="2280" y="2380"/>
                    </a:lnTo>
                    <a:cubicBezTo>
                      <a:pt x="2360" y="2400"/>
                      <a:pt x="2440" y="2409"/>
                      <a:pt x="2519" y="2409"/>
                    </a:cubicBezTo>
                    <a:cubicBezTo>
                      <a:pt x="2951" y="2409"/>
                      <a:pt x="3346" y="2119"/>
                      <a:pt x="3459" y="1682"/>
                    </a:cubicBezTo>
                    <a:cubicBezTo>
                      <a:pt x="3594" y="1165"/>
                      <a:pt x="3287" y="636"/>
                      <a:pt x="2772" y="498"/>
                    </a:cubicBezTo>
                    <a:lnTo>
                      <a:pt x="995" y="18"/>
                    </a:lnTo>
                    <a:cubicBezTo>
                      <a:pt x="950" y="6"/>
                      <a:pt x="906" y="0"/>
                      <a:pt x="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8"/>
              <p:cNvSpPr/>
              <p:nvPr/>
            </p:nvSpPr>
            <p:spPr>
              <a:xfrm>
                <a:off x="5861525" y="2429775"/>
                <a:ext cx="79850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2409" extrusionOk="0">
                    <a:moveTo>
                      <a:pt x="518" y="0"/>
                    </a:moveTo>
                    <a:cubicBezTo>
                      <a:pt x="299" y="0"/>
                      <a:pt x="97" y="142"/>
                      <a:pt x="29" y="361"/>
                    </a:cubicBezTo>
                    <a:lnTo>
                      <a:pt x="1" y="447"/>
                    </a:lnTo>
                    <a:cubicBezTo>
                      <a:pt x="95" y="364"/>
                      <a:pt x="216" y="315"/>
                      <a:pt x="343" y="315"/>
                    </a:cubicBezTo>
                    <a:cubicBezTo>
                      <a:pt x="387" y="315"/>
                      <a:pt x="432" y="321"/>
                      <a:pt x="476" y="333"/>
                    </a:cubicBezTo>
                    <a:lnTo>
                      <a:pt x="648" y="379"/>
                    </a:lnTo>
                    <a:cubicBezTo>
                      <a:pt x="1071" y="493"/>
                      <a:pt x="1391" y="836"/>
                      <a:pt x="1478" y="1264"/>
                    </a:cubicBezTo>
                    <a:lnTo>
                      <a:pt x="1690" y="2316"/>
                    </a:lnTo>
                    <a:lnTo>
                      <a:pt x="1937" y="2378"/>
                    </a:lnTo>
                    <a:cubicBezTo>
                      <a:pt x="2016" y="2399"/>
                      <a:pt x="2095" y="2408"/>
                      <a:pt x="2173" y="2408"/>
                    </a:cubicBezTo>
                    <a:cubicBezTo>
                      <a:pt x="2463" y="2408"/>
                      <a:pt x="2734" y="2277"/>
                      <a:pt x="2917" y="2060"/>
                    </a:cubicBezTo>
                    <a:cubicBezTo>
                      <a:pt x="2937" y="2037"/>
                      <a:pt x="2955" y="2012"/>
                      <a:pt x="2973" y="1987"/>
                    </a:cubicBezTo>
                    <a:cubicBezTo>
                      <a:pt x="2996" y="1954"/>
                      <a:pt x="3019" y="1919"/>
                      <a:pt x="3038" y="1882"/>
                    </a:cubicBezTo>
                    <a:cubicBezTo>
                      <a:pt x="3045" y="1868"/>
                      <a:pt x="3051" y="1852"/>
                      <a:pt x="3059" y="1837"/>
                    </a:cubicBezTo>
                    <a:cubicBezTo>
                      <a:pt x="3146" y="1651"/>
                      <a:pt x="3194" y="1439"/>
                      <a:pt x="3025" y="1108"/>
                    </a:cubicBezTo>
                    <a:cubicBezTo>
                      <a:pt x="2853" y="770"/>
                      <a:pt x="2538" y="527"/>
                      <a:pt x="2171" y="428"/>
                    </a:cubicBezTo>
                    <a:lnTo>
                      <a:pt x="1260" y="182"/>
                    </a:lnTo>
                    <a:lnTo>
                      <a:pt x="652" y="18"/>
                    </a:lnTo>
                    <a:cubicBezTo>
                      <a:pt x="607" y="6"/>
                      <a:pt x="563" y="0"/>
                      <a:pt x="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8"/>
              <p:cNvSpPr/>
              <p:nvPr/>
            </p:nvSpPr>
            <p:spPr>
              <a:xfrm>
                <a:off x="6088825" y="2228025"/>
                <a:ext cx="48600" cy="4860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944" extrusionOk="0">
                    <a:moveTo>
                      <a:pt x="973" y="1"/>
                    </a:moveTo>
                    <a:cubicBezTo>
                      <a:pt x="435" y="1"/>
                      <a:pt x="0" y="436"/>
                      <a:pt x="0" y="972"/>
                    </a:cubicBezTo>
                    <a:cubicBezTo>
                      <a:pt x="0" y="1509"/>
                      <a:pt x="435" y="1944"/>
                      <a:pt x="973" y="1944"/>
                    </a:cubicBezTo>
                    <a:cubicBezTo>
                      <a:pt x="1509" y="1944"/>
                      <a:pt x="1944" y="1509"/>
                      <a:pt x="1944" y="972"/>
                    </a:cubicBezTo>
                    <a:cubicBezTo>
                      <a:pt x="1944" y="436"/>
                      <a:pt x="1509" y="1"/>
                      <a:pt x="9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8"/>
              <p:cNvSpPr/>
              <p:nvPr/>
            </p:nvSpPr>
            <p:spPr>
              <a:xfrm>
                <a:off x="6026250" y="2215400"/>
                <a:ext cx="486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945" extrusionOk="0">
                    <a:moveTo>
                      <a:pt x="972" y="0"/>
                    </a:moveTo>
                    <a:cubicBezTo>
                      <a:pt x="435" y="0"/>
                      <a:pt x="0" y="435"/>
                      <a:pt x="0" y="972"/>
                    </a:cubicBezTo>
                    <a:cubicBezTo>
                      <a:pt x="0" y="1509"/>
                      <a:pt x="435" y="1944"/>
                      <a:pt x="972" y="1944"/>
                    </a:cubicBezTo>
                    <a:cubicBezTo>
                      <a:pt x="1509" y="1944"/>
                      <a:pt x="1944" y="1509"/>
                      <a:pt x="1944" y="972"/>
                    </a:cubicBezTo>
                    <a:cubicBezTo>
                      <a:pt x="1944" y="435"/>
                      <a:pt x="1509" y="0"/>
                      <a:pt x="9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8"/>
              <p:cNvSpPr/>
              <p:nvPr/>
            </p:nvSpPr>
            <p:spPr>
              <a:xfrm>
                <a:off x="5901600" y="2215400"/>
                <a:ext cx="486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945" extrusionOk="0">
                    <a:moveTo>
                      <a:pt x="972" y="0"/>
                    </a:moveTo>
                    <a:cubicBezTo>
                      <a:pt x="436" y="0"/>
                      <a:pt x="1" y="435"/>
                      <a:pt x="1" y="972"/>
                    </a:cubicBezTo>
                    <a:cubicBezTo>
                      <a:pt x="1" y="1509"/>
                      <a:pt x="436" y="1944"/>
                      <a:pt x="972" y="1944"/>
                    </a:cubicBezTo>
                    <a:cubicBezTo>
                      <a:pt x="1510" y="1944"/>
                      <a:pt x="1945" y="1509"/>
                      <a:pt x="1945" y="972"/>
                    </a:cubicBezTo>
                    <a:cubicBezTo>
                      <a:pt x="1945" y="435"/>
                      <a:pt x="1510" y="0"/>
                      <a:pt x="9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8"/>
              <p:cNvSpPr/>
              <p:nvPr/>
            </p:nvSpPr>
            <p:spPr>
              <a:xfrm>
                <a:off x="5963925" y="2202750"/>
                <a:ext cx="486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945" extrusionOk="0">
                    <a:moveTo>
                      <a:pt x="972" y="1"/>
                    </a:moveTo>
                    <a:cubicBezTo>
                      <a:pt x="436" y="1"/>
                      <a:pt x="1" y="436"/>
                      <a:pt x="1" y="973"/>
                    </a:cubicBezTo>
                    <a:cubicBezTo>
                      <a:pt x="1" y="1509"/>
                      <a:pt x="436" y="1945"/>
                      <a:pt x="972" y="1945"/>
                    </a:cubicBezTo>
                    <a:cubicBezTo>
                      <a:pt x="1509" y="1945"/>
                      <a:pt x="1945" y="1509"/>
                      <a:pt x="1945" y="973"/>
                    </a:cubicBezTo>
                    <a:cubicBezTo>
                      <a:pt x="1945" y="436"/>
                      <a:pt x="1509" y="1"/>
                      <a:pt x="9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8"/>
              <p:cNvSpPr/>
              <p:nvPr/>
            </p:nvSpPr>
            <p:spPr>
              <a:xfrm>
                <a:off x="6088300" y="2260075"/>
                <a:ext cx="496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251" extrusionOk="0">
                    <a:moveTo>
                      <a:pt x="470" y="1"/>
                    </a:moveTo>
                    <a:cubicBezTo>
                      <a:pt x="210" y="1"/>
                      <a:pt x="1" y="211"/>
                      <a:pt x="1" y="470"/>
                    </a:cubicBezTo>
                    <a:lnTo>
                      <a:pt x="1" y="2355"/>
                    </a:lnTo>
                    <a:cubicBezTo>
                      <a:pt x="1" y="2849"/>
                      <a:pt x="402" y="3251"/>
                      <a:pt x="896" y="3251"/>
                    </a:cubicBezTo>
                    <a:lnTo>
                      <a:pt x="1090" y="3251"/>
                    </a:lnTo>
                    <a:cubicBezTo>
                      <a:pt x="1584" y="3251"/>
                      <a:pt x="1985" y="2849"/>
                      <a:pt x="1985" y="2355"/>
                    </a:cubicBezTo>
                    <a:lnTo>
                      <a:pt x="1985" y="470"/>
                    </a:lnTo>
                    <a:cubicBezTo>
                      <a:pt x="1986" y="211"/>
                      <a:pt x="1776" y="1"/>
                      <a:pt x="1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8"/>
              <p:cNvSpPr/>
              <p:nvPr/>
            </p:nvSpPr>
            <p:spPr>
              <a:xfrm>
                <a:off x="6025725" y="2247425"/>
                <a:ext cx="4965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3757" extrusionOk="0">
                    <a:moveTo>
                      <a:pt x="471" y="1"/>
                    </a:moveTo>
                    <a:cubicBezTo>
                      <a:pt x="211" y="1"/>
                      <a:pt x="1" y="212"/>
                      <a:pt x="1" y="471"/>
                    </a:cubicBezTo>
                    <a:lnTo>
                      <a:pt x="1" y="2861"/>
                    </a:lnTo>
                    <a:cubicBezTo>
                      <a:pt x="1" y="3355"/>
                      <a:pt x="402" y="3757"/>
                      <a:pt x="896" y="3757"/>
                    </a:cubicBezTo>
                    <a:lnTo>
                      <a:pt x="1090" y="3757"/>
                    </a:lnTo>
                    <a:cubicBezTo>
                      <a:pt x="1584" y="3757"/>
                      <a:pt x="1986" y="3355"/>
                      <a:pt x="1986" y="2861"/>
                    </a:cubicBezTo>
                    <a:lnTo>
                      <a:pt x="1986" y="471"/>
                    </a:lnTo>
                    <a:cubicBezTo>
                      <a:pt x="1986" y="212"/>
                      <a:pt x="1776" y="1"/>
                      <a:pt x="1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8"/>
              <p:cNvSpPr/>
              <p:nvPr/>
            </p:nvSpPr>
            <p:spPr>
              <a:xfrm>
                <a:off x="5901100" y="2247425"/>
                <a:ext cx="4965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3757" extrusionOk="0">
                    <a:moveTo>
                      <a:pt x="470" y="1"/>
                    </a:moveTo>
                    <a:cubicBezTo>
                      <a:pt x="210" y="1"/>
                      <a:pt x="0" y="212"/>
                      <a:pt x="0" y="471"/>
                    </a:cubicBezTo>
                    <a:lnTo>
                      <a:pt x="0" y="2861"/>
                    </a:lnTo>
                    <a:cubicBezTo>
                      <a:pt x="0" y="3355"/>
                      <a:pt x="402" y="3757"/>
                      <a:pt x="896" y="3757"/>
                    </a:cubicBezTo>
                    <a:lnTo>
                      <a:pt x="1090" y="3757"/>
                    </a:lnTo>
                    <a:cubicBezTo>
                      <a:pt x="1584" y="3757"/>
                      <a:pt x="1985" y="3355"/>
                      <a:pt x="1985" y="2861"/>
                    </a:cubicBezTo>
                    <a:lnTo>
                      <a:pt x="1985" y="471"/>
                    </a:lnTo>
                    <a:cubicBezTo>
                      <a:pt x="1985" y="212"/>
                      <a:pt x="1775" y="1"/>
                      <a:pt x="1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8"/>
              <p:cNvSpPr/>
              <p:nvPr/>
            </p:nvSpPr>
            <p:spPr>
              <a:xfrm>
                <a:off x="5963425" y="2234825"/>
                <a:ext cx="4962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4261" extrusionOk="0">
                    <a:moveTo>
                      <a:pt x="470" y="0"/>
                    </a:moveTo>
                    <a:cubicBezTo>
                      <a:pt x="210" y="0"/>
                      <a:pt x="0" y="210"/>
                      <a:pt x="0" y="470"/>
                    </a:cubicBezTo>
                    <a:lnTo>
                      <a:pt x="0" y="3365"/>
                    </a:lnTo>
                    <a:cubicBezTo>
                      <a:pt x="0" y="3859"/>
                      <a:pt x="401" y="4261"/>
                      <a:pt x="896" y="4261"/>
                    </a:cubicBezTo>
                    <a:lnTo>
                      <a:pt x="1089" y="4261"/>
                    </a:lnTo>
                    <a:cubicBezTo>
                      <a:pt x="1584" y="4261"/>
                      <a:pt x="1985" y="3859"/>
                      <a:pt x="1985" y="3365"/>
                    </a:cubicBezTo>
                    <a:lnTo>
                      <a:pt x="1985" y="470"/>
                    </a:lnTo>
                    <a:cubicBezTo>
                      <a:pt x="1985" y="210"/>
                      <a:pt x="1775" y="0"/>
                      <a:pt x="15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6088300" y="2260075"/>
                <a:ext cx="496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3251" extrusionOk="0">
                    <a:moveTo>
                      <a:pt x="1204" y="1"/>
                    </a:moveTo>
                    <a:cubicBezTo>
                      <a:pt x="1464" y="1"/>
                      <a:pt x="1674" y="211"/>
                      <a:pt x="1674" y="470"/>
                    </a:cubicBezTo>
                    <a:lnTo>
                      <a:pt x="1674" y="585"/>
                    </a:lnTo>
                    <a:cubicBezTo>
                      <a:pt x="1674" y="1020"/>
                      <a:pt x="1322" y="1373"/>
                      <a:pt x="887" y="1373"/>
                    </a:cubicBezTo>
                    <a:lnTo>
                      <a:pt x="1" y="1373"/>
                    </a:lnTo>
                    <a:lnTo>
                      <a:pt x="1" y="2355"/>
                    </a:lnTo>
                    <a:cubicBezTo>
                      <a:pt x="1" y="2849"/>
                      <a:pt x="402" y="3251"/>
                      <a:pt x="896" y="3251"/>
                    </a:cubicBezTo>
                    <a:lnTo>
                      <a:pt x="1090" y="3251"/>
                    </a:lnTo>
                    <a:cubicBezTo>
                      <a:pt x="1584" y="3251"/>
                      <a:pt x="1985" y="2849"/>
                      <a:pt x="1985" y="2355"/>
                    </a:cubicBezTo>
                    <a:lnTo>
                      <a:pt x="1985" y="1398"/>
                    </a:lnTo>
                    <a:lnTo>
                      <a:pt x="1985" y="470"/>
                    </a:lnTo>
                    <a:cubicBezTo>
                      <a:pt x="1986" y="211"/>
                      <a:pt x="1776" y="1"/>
                      <a:pt x="1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6025725" y="2247425"/>
                <a:ext cx="4965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3757" extrusionOk="0">
                    <a:moveTo>
                      <a:pt x="1205" y="1"/>
                    </a:moveTo>
                    <a:cubicBezTo>
                      <a:pt x="1464" y="1"/>
                      <a:pt x="1674" y="212"/>
                      <a:pt x="1674" y="471"/>
                    </a:cubicBezTo>
                    <a:lnTo>
                      <a:pt x="1674" y="668"/>
                    </a:lnTo>
                    <a:cubicBezTo>
                      <a:pt x="1674" y="1337"/>
                      <a:pt x="1132" y="1879"/>
                      <a:pt x="463" y="1879"/>
                    </a:cubicBezTo>
                    <a:lnTo>
                      <a:pt x="1" y="1879"/>
                    </a:lnTo>
                    <a:lnTo>
                      <a:pt x="1" y="2861"/>
                    </a:lnTo>
                    <a:cubicBezTo>
                      <a:pt x="1" y="3335"/>
                      <a:pt x="370" y="3720"/>
                      <a:pt x="837" y="3751"/>
                    </a:cubicBezTo>
                    <a:cubicBezTo>
                      <a:pt x="858" y="3752"/>
                      <a:pt x="876" y="3757"/>
                      <a:pt x="896" y="3757"/>
                    </a:cubicBezTo>
                    <a:lnTo>
                      <a:pt x="1090" y="3757"/>
                    </a:lnTo>
                    <a:cubicBezTo>
                      <a:pt x="1584" y="3757"/>
                      <a:pt x="1986" y="3355"/>
                      <a:pt x="1986" y="2861"/>
                    </a:cubicBezTo>
                    <a:lnTo>
                      <a:pt x="1986" y="1879"/>
                    </a:lnTo>
                    <a:lnTo>
                      <a:pt x="1986" y="471"/>
                    </a:lnTo>
                    <a:cubicBezTo>
                      <a:pt x="1986" y="212"/>
                      <a:pt x="1776" y="1"/>
                      <a:pt x="1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5901100" y="2247425"/>
                <a:ext cx="4965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3757" extrusionOk="0">
                    <a:moveTo>
                      <a:pt x="1204" y="1"/>
                    </a:moveTo>
                    <a:cubicBezTo>
                      <a:pt x="1463" y="1"/>
                      <a:pt x="1674" y="212"/>
                      <a:pt x="1674" y="471"/>
                    </a:cubicBezTo>
                    <a:lnTo>
                      <a:pt x="1674" y="634"/>
                    </a:lnTo>
                    <a:cubicBezTo>
                      <a:pt x="1674" y="1321"/>
                      <a:pt x="1116" y="1879"/>
                      <a:pt x="429" y="1879"/>
                    </a:cubicBezTo>
                    <a:lnTo>
                      <a:pt x="298" y="1879"/>
                    </a:lnTo>
                    <a:cubicBezTo>
                      <a:pt x="194" y="1879"/>
                      <a:pt x="94" y="1896"/>
                      <a:pt x="0" y="1925"/>
                    </a:cubicBezTo>
                    <a:lnTo>
                      <a:pt x="0" y="2861"/>
                    </a:lnTo>
                    <a:cubicBezTo>
                      <a:pt x="0" y="3355"/>
                      <a:pt x="402" y="3757"/>
                      <a:pt x="896" y="3757"/>
                    </a:cubicBezTo>
                    <a:lnTo>
                      <a:pt x="1090" y="3757"/>
                    </a:lnTo>
                    <a:cubicBezTo>
                      <a:pt x="1584" y="3757"/>
                      <a:pt x="1985" y="3355"/>
                      <a:pt x="1985" y="2861"/>
                    </a:cubicBezTo>
                    <a:lnTo>
                      <a:pt x="1985" y="1879"/>
                    </a:lnTo>
                    <a:lnTo>
                      <a:pt x="1985" y="472"/>
                    </a:lnTo>
                    <a:cubicBezTo>
                      <a:pt x="1985" y="212"/>
                      <a:pt x="1775" y="1"/>
                      <a:pt x="15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8"/>
              <p:cNvSpPr/>
              <p:nvPr/>
            </p:nvSpPr>
            <p:spPr>
              <a:xfrm>
                <a:off x="5963425" y="2234825"/>
                <a:ext cx="4962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4261" extrusionOk="0">
                    <a:moveTo>
                      <a:pt x="1204" y="0"/>
                    </a:moveTo>
                    <a:cubicBezTo>
                      <a:pt x="1463" y="0"/>
                      <a:pt x="1674" y="210"/>
                      <a:pt x="1674" y="470"/>
                    </a:cubicBezTo>
                    <a:lnTo>
                      <a:pt x="1674" y="1044"/>
                    </a:lnTo>
                    <a:cubicBezTo>
                      <a:pt x="1674" y="1783"/>
                      <a:pt x="1074" y="2383"/>
                      <a:pt x="335" y="2383"/>
                    </a:cubicBezTo>
                    <a:lnTo>
                      <a:pt x="0" y="2383"/>
                    </a:lnTo>
                    <a:lnTo>
                      <a:pt x="0" y="3365"/>
                    </a:lnTo>
                    <a:cubicBezTo>
                      <a:pt x="0" y="3839"/>
                      <a:pt x="370" y="4224"/>
                      <a:pt x="836" y="4255"/>
                    </a:cubicBezTo>
                    <a:cubicBezTo>
                      <a:pt x="857" y="4257"/>
                      <a:pt x="875" y="4261"/>
                      <a:pt x="896" y="4261"/>
                    </a:cubicBezTo>
                    <a:lnTo>
                      <a:pt x="1089" y="4261"/>
                    </a:lnTo>
                    <a:cubicBezTo>
                      <a:pt x="1584" y="4261"/>
                      <a:pt x="1985" y="3859"/>
                      <a:pt x="1985" y="3365"/>
                    </a:cubicBezTo>
                    <a:lnTo>
                      <a:pt x="1985" y="2383"/>
                    </a:lnTo>
                    <a:lnTo>
                      <a:pt x="1985" y="470"/>
                    </a:lnTo>
                    <a:cubicBezTo>
                      <a:pt x="1985" y="210"/>
                      <a:pt x="1775" y="0"/>
                      <a:pt x="15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8"/>
              <p:cNvSpPr/>
              <p:nvPr/>
            </p:nvSpPr>
            <p:spPr>
              <a:xfrm>
                <a:off x="5965000" y="2555550"/>
                <a:ext cx="110375" cy="9335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3734" extrusionOk="0">
                    <a:moveTo>
                      <a:pt x="1" y="1"/>
                    </a:moveTo>
                    <a:lnTo>
                      <a:pt x="1" y="3733"/>
                    </a:lnTo>
                    <a:lnTo>
                      <a:pt x="4415" y="3733"/>
                    </a:lnTo>
                    <a:lnTo>
                      <a:pt x="44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8"/>
              <p:cNvSpPr/>
              <p:nvPr/>
            </p:nvSpPr>
            <p:spPr>
              <a:xfrm>
                <a:off x="5965000" y="2555550"/>
                <a:ext cx="110375" cy="93350"/>
              </a:xfrm>
              <a:custGeom>
                <a:avLst/>
                <a:gdLst/>
                <a:ahLst/>
                <a:cxnLst/>
                <a:rect l="l" t="t" r="r" b="b"/>
                <a:pathLst>
                  <a:path w="4415" h="3734" extrusionOk="0">
                    <a:moveTo>
                      <a:pt x="1" y="1"/>
                    </a:moveTo>
                    <a:lnTo>
                      <a:pt x="1" y="291"/>
                    </a:lnTo>
                    <a:lnTo>
                      <a:pt x="1" y="710"/>
                    </a:lnTo>
                    <a:cubicBezTo>
                      <a:pt x="583" y="1250"/>
                      <a:pt x="1361" y="1582"/>
                      <a:pt x="2218" y="1582"/>
                    </a:cubicBezTo>
                    <a:cubicBezTo>
                      <a:pt x="2372" y="1582"/>
                      <a:pt x="2524" y="1572"/>
                      <a:pt x="2672" y="1551"/>
                    </a:cubicBezTo>
                    <a:cubicBezTo>
                      <a:pt x="2713" y="1545"/>
                      <a:pt x="2754" y="1542"/>
                      <a:pt x="2794" y="1542"/>
                    </a:cubicBezTo>
                    <a:cubicBezTo>
                      <a:pt x="3235" y="1542"/>
                      <a:pt x="3609" y="1889"/>
                      <a:pt x="3609" y="2345"/>
                    </a:cubicBezTo>
                    <a:lnTo>
                      <a:pt x="3609" y="3733"/>
                    </a:lnTo>
                    <a:lnTo>
                      <a:pt x="4415" y="3733"/>
                    </a:lnTo>
                    <a:lnTo>
                      <a:pt x="4415" y="729"/>
                    </a:lnTo>
                    <a:lnTo>
                      <a:pt x="44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8"/>
              <p:cNvSpPr/>
              <p:nvPr/>
            </p:nvSpPr>
            <p:spPr>
              <a:xfrm>
                <a:off x="5930775" y="2416225"/>
                <a:ext cx="179250" cy="163325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6533" extrusionOk="0">
                    <a:moveTo>
                      <a:pt x="3585" y="0"/>
                    </a:moveTo>
                    <a:cubicBezTo>
                      <a:pt x="2749" y="0"/>
                      <a:pt x="1914" y="319"/>
                      <a:pt x="1276" y="957"/>
                    </a:cubicBezTo>
                    <a:cubicBezTo>
                      <a:pt x="1" y="2233"/>
                      <a:pt x="1" y="4300"/>
                      <a:pt x="1276" y="5576"/>
                    </a:cubicBezTo>
                    <a:cubicBezTo>
                      <a:pt x="1914" y="6214"/>
                      <a:pt x="2749" y="6532"/>
                      <a:pt x="3585" y="6532"/>
                    </a:cubicBezTo>
                    <a:cubicBezTo>
                      <a:pt x="4421" y="6532"/>
                      <a:pt x="5257" y="6214"/>
                      <a:pt x="5894" y="5576"/>
                    </a:cubicBezTo>
                    <a:cubicBezTo>
                      <a:pt x="7170" y="4300"/>
                      <a:pt x="7170" y="2233"/>
                      <a:pt x="5894" y="957"/>
                    </a:cubicBezTo>
                    <a:cubicBezTo>
                      <a:pt x="5257" y="319"/>
                      <a:pt x="4421" y="0"/>
                      <a:pt x="35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8"/>
              <p:cNvSpPr/>
              <p:nvPr/>
            </p:nvSpPr>
            <p:spPr>
              <a:xfrm>
                <a:off x="5938800" y="2442825"/>
                <a:ext cx="163325" cy="136700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5468" extrusionOk="0">
                    <a:moveTo>
                      <a:pt x="1060" y="0"/>
                    </a:moveTo>
                    <a:cubicBezTo>
                      <a:pt x="1053" y="0"/>
                      <a:pt x="1050" y="1"/>
                      <a:pt x="1049" y="2"/>
                    </a:cubicBezTo>
                    <a:cubicBezTo>
                      <a:pt x="1029" y="22"/>
                      <a:pt x="570" y="518"/>
                      <a:pt x="168" y="1174"/>
                    </a:cubicBezTo>
                    <a:cubicBezTo>
                      <a:pt x="61" y="1497"/>
                      <a:pt x="0" y="1842"/>
                      <a:pt x="0" y="2201"/>
                    </a:cubicBezTo>
                    <a:cubicBezTo>
                      <a:pt x="0" y="2631"/>
                      <a:pt x="85" y="3040"/>
                      <a:pt x="236" y="3415"/>
                    </a:cubicBezTo>
                    <a:lnTo>
                      <a:pt x="3800" y="3415"/>
                    </a:lnTo>
                    <a:cubicBezTo>
                      <a:pt x="4641" y="3415"/>
                      <a:pt x="5035" y="4490"/>
                      <a:pt x="4367" y="5002"/>
                    </a:cubicBezTo>
                    <a:cubicBezTo>
                      <a:pt x="4092" y="5213"/>
                      <a:pt x="3734" y="5385"/>
                      <a:pt x="3266" y="5468"/>
                    </a:cubicBezTo>
                    <a:cubicBezTo>
                      <a:pt x="5070" y="5468"/>
                      <a:pt x="6532" y="4005"/>
                      <a:pt x="6532" y="2202"/>
                    </a:cubicBezTo>
                    <a:cubicBezTo>
                      <a:pt x="6532" y="1826"/>
                      <a:pt x="6466" y="1466"/>
                      <a:pt x="6348" y="1130"/>
                    </a:cubicBezTo>
                    <a:cubicBezTo>
                      <a:pt x="6156" y="931"/>
                      <a:pt x="6012" y="784"/>
                      <a:pt x="6012" y="784"/>
                    </a:cubicBezTo>
                    <a:cubicBezTo>
                      <a:pt x="6012" y="784"/>
                      <a:pt x="1326" y="0"/>
                      <a:pt x="10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8"/>
              <p:cNvSpPr/>
              <p:nvPr/>
            </p:nvSpPr>
            <p:spPr>
              <a:xfrm>
                <a:off x="5901725" y="2664675"/>
                <a:ext cx="236950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7927" extrusionOk="0">
                    <a:moveTo>
                      <a:pt x="1465" y="1"/>
                    </a:moveTo>
                    <a:lnTo>
                      <a:pt x="0" y="7927"/>
                    </a:lnTo>
                    <a:lnTo>
                      <a:pt x="9477" y="7927"/>
                    </a:lnTo>
                    <a:lnTo>
                      <a:pt x="80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8"/>
              <p:cNvSpPr/>
              <p:nvPr/>
            </p:nvSpPr>
            <p:spPr>
              <a:xfrm>
                <a:off x="5929800" y="2664675"/>
                <a:ext cx="20887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7927" extrusionOk="0">
                    <a:moveTo>
                      <a:pt x="342" y="1"/>
                    </a:moveTo>
                    <a:lnTo>
                      <a:pt x="0" y="1849"/>
                    </a:lnTo>
                    <a:lnTo>
                      <a:pt x="3870" y="1849"/>
                    </a:lnTo>
                    <a:cubicBezTo>
                      <a:pt x="5063" y="1849"/>
                      <a:pt x="6086" y="2701"/>
                      <a:pt x="6303" y="3873"/>
                    </a:cubicBezTo>
                    <a:lnTo>
                      <a:pt x="7051" y="7927"/>
                    </a:lnTo>
                    <a:lnTo>
                      <a:pt x="8354" y="7927"/>
                    </a:lnTo>
                    <a:lnTo>
                      <a:pt x="68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8"/>
              <p:cNvSpPr/>
              <p:nvPr/>
            </p:nvSpPr>
            <p:spPr>
              <a:xfrm>
                <a:off x="5911200" y="2616650"/>
                <a:ext cx="2179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802" extrusionOk="0">
                    <a:moveTo>
                      <a:pt x="1687" y="0"/>
                    </a:moveTo>
                    <a:cubicBezTo>
                      <a:pt x="755" y="0"/>
                      <a:pt x="1" y="755"/>
                      <a:pt x="1" y="1686"/>
                    </a:cubicBezTo>
                    <a:lnTo>
                      <a:pt x="1" y="2132"/>
                    </a:lnTo>
                    <a:cubicBezTo>
                      <a:pt x="1" y="2501"/>
                      <a:pt x="301" y="2801"/>
                      <a:pt x="670" y="2801"/>
                    </a:cubicBezTo>
                    <a:lnTo>
                      <a:pt x="8049" y="2801"/>
                    </a:lnTo>
                    <a:cubicBezTo>
                      <a:pt x="8418" y="2801"/>
                      <a:pt x="8718" y="2501"/>
                      <a:pt x="8718" y="2132"/>
                    </a:cubicBezTo>
                    <a:lnTo>
                      <a:pt x="8718" y="1686"/>
                    </a:lnTo>
                    <a:cubicBezTo>
                      <a:pt x="8718" y="755"/>
                      <a:pt x="7964" y="0"/>
                      <a:pt x="7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8"/>
              <p:cNvSpPr/>
              <p:nvPr/>
            </p:nvSpPr>
            <p:spPr>
              <a:xfrm>
                <a:off x="5911450" y="2619450"/>
                <a:ext cx="217725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8709" h="2689" extrusionOk="0">
                    <a:moveTo>
                      <a:pt x="7622" y="1"/>
                    </a:moveTo>
                    <a:lnTo>
                      <a:pt x="7622" y="1"/>
                    </a:lnTo>
                    <a:cubicBezTo>
                      <a:pt x="7828" y="279"/>
                      <a:pt x="7950" y="623"/>
                      <a:pt x="7950" y="996"/>
                    </a:cubicBezTo>
                    <a:lnTo>
                      <a:pt x="7950" y="1441"/>
                    </a:lnTo>
                    <a:cubicBezTo>
                      <a:pt x="7950" y="1811"/>
                      <a:pt x="7651" y="2111"/>
                      <a:pt x="7281" y="2111"/>
                    </a:cubicBezTo>
                    <a:lnTo>
                      <a:pt x="0" y="2111"/>
                    </a:lnTo>
                    <a:cubicBezTo>
                      <a:pt x="45" y="2436"/>
                      <a:pt x="321" y="2688"/>
                      <a:pt x="660" y="2688"/>
                    </a:cubicBezTo>
                    <a:lnTo>
                      <a:pt x="8039" y="2688"/>
                    </a:lnTo>
                    <a:cubicBezTo>
                      <a:pt x="8408" y="2688"/>
                      <a:pt x="8708" y="2389"/>
                      <a:pt x="8708" y="2020"/>
                    </a:cubicBezTo>
                    <a:lnTo>
                      <a:pt x="8708" y="1574"/>
                    </a:lnTo>
                    <a:cubicBezTo>
                      <a:pt x="8708" y="855"/>
                      <a:pt x="8257" y="242"/>
                      <a:pt x="76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8"/>
              <p:cNvSpPr/>
              <p:nvPr/>
            </p:nvSpPr>
            <p:spPr>
              <a:xfrm>
                <a:off x="5880750" y="2313000"/>
                <a:ext cx="279400" cy="200475"/>
              </a:xfrm>
              <a:custGeom>
                <a:avLst/>
                <a:gdLst/>
                <a:ahLst/>
                <a:cxnLst/>
                <a:rect l="l" t="t" r="r" b="b"/>
                <a:pathLst>
                  <a:path w="11176" h="8019" extrusionOk="0">
                    <a:moveTo>
                      <a:pt x="1112" y="1"/>
                    </a:moveTo>
                    <a:cubicBezTo>
                      <a:pt x="477" y="1"/>
                      <a:pt x="1" y="582"/>
                      <a:pt x="127" y="1204"/>
                    </a:cubicBezTo>
                    <a:lnTo>
                      <a:pt x="1338" y="7212"/>
                    </a:lnTo>
                    <a:cubicBezTo>
                      <a:pt x="1432" y="7681"/>
                      <a:pt x="1844" y="8019"/>
                      <a:pt x="2323" y="8019"/>
                    </a:cubicBezTo>
                    <a:lnTo>
                      <a:pt x="8853" y="8019"/>
                    </a:lnTo>
                    <a:cubicBezTo>
                      <a:pt x="9332" y="8019"/>
                      <a:pt x="9745" y="7681"/>
                      <a:pt x="9839" y="7212"/>
                    </a:cubicBezTo>
                    <a:lnTo>
                      <a:pt x="11050" y="1204"/>
                    </a:lnTo>
                    <a:cubicBezTo>
                      <a:pt x="11176" y="582"/>
                      <a:pt x="10700" y="1"/>
                      <a:pt x="10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8"/>
              <p:cNvSpPr/>
              <p:nvPr/>
            </p:nvSpPr>
            <p:spPr>
              <a:xfrm>
                <a:off x="5913450" y="2313125"/>
                <a:ext cx="246550" cy="200350"/>
              </a:xfrm>
              <a:custGeom>
                <a:avLst/>
                <a:gdLst/>
                <a:ahLst/>
                <a:cxnLst/>
                <a:rect l="l" t="t" r="r" b="b"/>
                <a:pathLst>
                  <a:path w="9862" h="8014" extrusionOk="0">
                    <a:moveTo>
                      <a:pt x="8855" y="1"/>
                    </a:moveTo>
                    <a:lnTo>
                      <a:pt x="8855" y="1"/>
                    </a:lnTo>
                    <a:cubicBezTo>
                      <a:pt x="8860" y="86"/>
                      <a:pt x="8855" y="173"/>
                      <a:pt x="8837" y="261"/>
                    </a:cubicBezTo>
                    <a:lnTo>
                      <a:pt x="8225" y="3297"/>
                    </a:lnTo>
                    <a:cubicBezTo>
                      <a:pt x="7782" y="5495"/>
                      <a:pt x="5851" y="7075"/>
                      <a:pt x="3609" y="7075"/>
                    </a:cubicBezTo>
                    <a:lnTo>
                      <a:pt x="109" y="7075"/>
                    </a:lnTo>
                    <a:cubicBezTo>
                      <a:pt x="73" y="7075"/>
                      <a:pt x="37" y="7069"/>
                      <a:pt x="1" y="7066"/>
                    </a:cubicBezTo>
                    <a:lnTo>
                      <a:pt x="1" y="7066"/>
                    </a:lnTo>
                    <a:lnTo>
                      <a:pt x="30" y="7207"/>
                    </a:lnTo>
                    <a:cubicBezTo>
                      <a:pt x="124" y="7676"/>
                      <a:pt x="536" y="8014"/>
                      <a:pt x="1015" y="8014"/>
                    </a:cubicBezTo>
                    <a:lnTo>
                      <a:pt x="7545" y="8014"/>
                    </a:lnTo>
                    <a:cubicBezTo>
                      <a:pt x="8024" y="8014"/>
                      <a:pt x="8437" y="7676"/>
                      <a:pt x="8531" y="7207"/>
                    </a:cubicBezTo>
                    <a:lnTo>
                      <a:pt x="9742" y="1199"/>
                    </a:lnTo>
                    <a:cubicBezTo>
                      <a:pt x="9862" y="610"/>
                      <a:pt x="9439" y="57"/>
                      <a:pt x="88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8"/>
              <p:cNvSpPr/>
              <p:nvPr/>
            </p:nvSpPr>
            <p:spPr>
              <a:xfrm>
                <a:off x="6044750" y="2740625"/>
                <a:ext cx="73100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889" extrusionOk="0">
                    <a:moveTo>
                      <a:pt x="2853" y="1"/>
                    </a:moveTo>
                    <a:cubicBezTo>
                      <a:pt x="1659" y="275"/>
                      <a:pt x="678" y="1186"/>
                      <a:pt x="348" y="2406"/>
                    </a:cubicBezTo>
                    <a:lnTo>
                      <a:pt x="0" y="4889"/>
                    </a:lnTo>
                    <a:lnTo>
                      <a:pt x="392" y="4889"/>
                    </a:lnTo>
                    <a:lnTo>
                      <a:pt x="727" y="2496"/>
                    </a:lnTo>
                    <a:cubicBezTo>
                      <a:pt x="1020" y="1428"/>
                      <a:pt x="1878" y="629"/>
                      <a:pt x="2924" y="383"/>
                    </a:cubicBezTo>
                    <a:lnTo>
                      <a:pt x="285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8"/>
              <p:cNvSpPr/>
              <p:nvPr/>
            </p:nvSpPr>
            <p:spPr>
              <a:xfrm>
                <a:off x="5922550" y="2740525"/>
                <a:ext cx="736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4893" extrusionOk="0">
                    <a:moveTo>
                      <a:pt x="71" y="1"/>
                    </a:moveTo>
                    <a:lnTo>
                      <a:pt x="0" y="383"/>
                    </a:lnTo>
                    <a:cubicBezTo>
                      <a:pt x="1055" y="623"/>
                      <a:pt x="1923" y="1426"/>
                      <a:pt x="2218" y="2500"/>
                    </a:cubicBezTo>
                    <a:lnTo>
                      <a:pt x="2552" y="4893"/>
                    </a:lnTo>
                    <a:lnTo>
                      <a:pt x="2944" y="4893"/>
                    </a:lnTo>
                    <a:lnTo>
                      <a:pt x="2601" y="2434"/>
                    </a:lnTo>
                    <a:lnTo>
                      <a:pt x="2596" y="2410"/>
                    </a:lnTo>
                    <a:cubicBezTo>
                      <a:pt x="2265" y="1184"/>
                      <a:pt x="1275" y="269"/>
                      <a:pt x="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8"/>
              <p:cNvSpPr/>
              <p:nvPr/>
            </p:nvSpPr>
            <p:spPr>
              <a:xfrm>
                <a:off x="5995950" y="2358550"/>
                <a:ext cx="49025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1961" extrusionOk="0">
                    <a:moveTo>
                      <a:pt x="980" y="1"/>
                    </a:moveTo>
                    <a:cubicBezTo>
                      <a:pt x="439" y="1"/>
                      <a:pt x="0" y="440"/>
                      <a:pt x="0" y="981"/>
                    </a:cubicBezTo>
                    <a:cubicBezTo>
                      <a:pt x="0" y="1522"/>
                      <a:pt x="439" y="1961"/>
                      <a:pt x="980" y="1961"/>
                    </a:cubicBezTo>
                    <a:cubicBezTo>
                      <a:pt x="1521" y="1961"/>
                      <a:pt x="1961" y="1522"/>
                      <a:pt x="1961" y="981"/>
                    </a:cubicBezTo>
                    <a:cubicBezTo>
                      <a:pt x="1961" y="440"/>
                      <a:pt x="1521" y="1"/>
                      <a:pt x="9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8"/>
              <p:cNvSpPr/>
              <p:nvPr/>
            </p:nvSpPr>
            <p:spPr>
              <a:xfrm>
                <a:off x="6060700" y="2378200"/>
                <a:ext cx="49500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389" extrusionOk="0">
                    <a:moveTo>
                      <a:pt x="0" y="1"/>
                    </a:moveTo>
                    <a:lnTo>
                      <a:pt x="0" y="389"/>
                    </a:lnTo>
                    <a:lnTo>
                      <a:pt x="1980" y="389"/>
                    </a:lnTo>
                    <a:lnTo>
                      <a:pt x="19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8"/>
              <p:cNvSpPr/>
              <p:nvPr/>
            </p:nvSpPr>
            <p:spPr>
              <a:xfrm>
                <a:off x="5930700" y="2378200"/>
                <a:ext cx="495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89" extrusionOk="0">
                    <a:moveTo>
                      <a:pt x="1" y="1"/>
                    </a:moveTo>
                    <a:lnTo>
                      <a:pt x="1" y="389"/>
                    </a:lnTo>
                    <a:lnTo>
                      <a:pt x="1981" y="389"/>
                    </a:lnTo>
                    <a:lnTo>
                      <a:pt x="19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8"/>
              <p:cNvSpPr/>
              <p:nvPr/>
            </p:nvSpPr>
            <p:spPr>
              <a:xfrm>
                <a:off x="6034950" y="2411350"/>
                <a:ext cx="108325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4085" extrusionOk="0">
                    <a:moveTo>
                      <a:pt x="2948" y="0"/>
                    </a:moveTo>
                    <a:cubicBezTo>
                      <a:pt x="2070" y="0"/>
                      <a:pt x="1279" y="555"/>
                      <a:pt x="980" y="1381"/>
                    </a:cubicBezTo>
                    <a:lnTo>
                      <a:pt x="0" y="4085"/>
                    </a:lnTo>
                    <a:lnTo>
                      <a:pt x="414" y="4085"/>
                    </a:lnTo>
                    <a:lnTo>
                      <a:pt x="1345" y="1513"/>
                    </a:lnTo>
                    <a:cubicBezTo>
                      <a:pt x="1589" y="842"/>
                      <a:pt x="2234" y="389"/>
                      <a:pt x="2948" y="389"/>
                    </a:cubicBezTo>
                    <a:lnTo>
                      <a:pt x="4254" y="389"/>
                    </a:lnTo>
                    <a:lnTo>
                      <a:pt x="43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8"/>
              <p:cNvSpPr/>
              <p:nvPr/>
            </p:nvSpPr>
            <p:spPr>
              <a:xfrm>
                <a:off x="5897650" y="2411350"/>
                <a:ext cx="108325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4085" extrusionOk="0">
                    <a:moveTo>
                      <a:pt x="0" y="0"/>
                    </a:moveTo>
                    <a:lnTo>
                      <a:pt x="79" y="389"/>
                    </a:lnTo>
                    <a:lnTo>
                      <a:pt x="1384" y="389"/>
                    </a:lnTo>
                    <a:cubicBezTo>
                      <a:pt x="2099" y="389"/>
                      <a:pt x="2744" y="841"/>
                      <a:pt x="2987" y="1513"/>
                    </a:cubicBezTo>
                    <a:lnTo>
                      <a:pt x="3919" y="4085"/>
                    </a:lnTo>
                    <a:lnTo>
                      <a:pt x="4332" y="4085"/>
                    </a:lnTo>
                    <a:lnTo>
                      <a:pt x="3353" y="1381"/>
                    </a:lnTo>
                    <a:cubicBezTo>
                      <a:pt x="3053" y="555"/>
                      <a:pt x="2263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8" name="Google Shape;1238;p28"/>
          <p:cNvGrpSpPr/>
          <p:nvPr/>
        </p:nvGrpSpPr>
        <p:grpSpPr>
          <a:xfrm flipH="1">
            <a:off x="160586" y="677306"/>
            <a:ext cx="828529" cy="1011389"/>
            <a:chOff x="4015650" y="1574663"/>
            <a:chExt cx="504125" cy="615388"/>
          </a:xfrm>
        </p:grpSpPr>
        <p:sp>
          <p:nvSpPr>
            <p:cNvPr id="1239" name="Google Shape;1239;p28"/>
            <p:cNvSpPr/>
            <p:nvPr/>
          </p:nvSpPr>
          <p:spPr>
            <a:xfrm>
              <a:off x="4020125" y="1574663"/>
              <a:ext cx="495175" cy="615375"/>
            </a:xfrm>
            <a:custGeom>
              <a:avLst/>
              <a:gdLst/>
              <a:ahLst/>
              <a:cxnLst/>
              <a:rect l="l" t="t" r="r" b="b"/>
              <a:pathLst>
                <a:path w="19807" h="24615" extrusionOk="0">
                  <a:moveTo>
                    <a:pt x="10451" y="1"/>
                  </a:moveTo>
                  <a:cubicBezTo>
                    <a:pt x="4850" y="1"/>
                    <a:pt x="2187" y="2733"/>
                    <a:pt x="1914" y="6473"/>
                  </a:cubicBezTo>
                  <a:lnTo>
                    <a:pt x="1914" y="6475"/>
                  </a:lnTo>
                  <a:cubicBezTo>
                    <a:pt x="1907" y="6581"/>
                    <a:pt x="1901" y="6687"/>
                    <a:pt x="1896" y="6796"/>
                  </a:cubicBezTo>
                  <a:cubicBezTo>
                    <a:pt x="1892" y="6883"/>
                    <a:pt x="1891" y="6971"/>
                    <a:pt x="1890" y="7059"/>
                  </a:cubicBezTo>
                  <a:cubicBezTo>
                    <a:pt x="1890" y="7083"/>
                    <a:pt x="1889" y="7105"/>
                    <a:pt x="1889" y="7128"/>
                  </a:cubicBezTo>
                  <a:lnTo>
                    <a:pt x="1889" y="9024"/>
                  </a:lnTo>
                  <a:cubicBezTo>
                    <a:pt x="1889" y="9268"/>
                    <a:pt x="1830" y="9509"/>
                    <a:pt x="1715" y="9724"/>
                  </a:cubicBezTo>
                  <a:lnTo>
                    <a:pt x="68" y="12822"/>
                  </a:lnTo>
                  <a:cubicBezTo>
                    <a:pt x="1" y="12948"/>
                    <a:pt x="52" y="13104"/>
                    <a:pt x="180" y="13166"/>
                  </a:cubicBezTo>
                  <a:lnTo>
                    <a:pt x="1320" y="13723"/>
                  </a:lnTo>
                  <a:cubicBezTo>
                    <a:pt x="1641" y="13879"/>
                    <a:pt x="1843" y="14204"/>
                    <a:pt x="1843" y="14559"/>
                  </a:cubicBezTo>
                  <a:lnTo>
                    <a:pt x="1843" y="17866"/>
                  </a:lnTo>
                  <a:cubicBezTo>
                    <a:pt x="1843" y="17945"/>
                    <a:pt x="1857" y="18022"/>
                    <a:pt x="1879" y="18097"/>
                  </a:cubicBezTo>
                  <a:cubicBezTo>
                    <a:pt x="1881" y="18103"/>
                    <a:pt x="1882" y="18110"/>
                    <a:pt x="1884" y="18117"/>
                  </a:cubicBezTo>
                  <a:cubicBezTo>
                    <a:pt x="1894" y="18148"/>
                    <a:pt x="1908" y="18178"/>
                    <a:pt x="1921" y="18209"/>
                  </a:cubicBezTo>
                  <a:cubicBezTo>
                    <a:pt x="1926" y="18219"/>
                    <a:pt x="1929" y="18229"/>
                    <a:pt x="1934" y="18238"/>
                  </a:cubicBezTo>
                  <a:cubicBezTo>
                    <a:pt x="1949" y="18267"/>
                    <a:pt x="1965" y="18295"/>
                    <a:pt x="1982" y="18321"/>
                  </a:cubicBezTo>
                  <a:cubicBezTo>
                    <a:pt x="1990" y="18334"/>
                    <a:pt x="1996" y="18345"/>
                    <a:pt x="2004" y="18356"/>
                  </a:cubicBezTo>
                  <a:cubicBezTo>
                    <a:pt x="2021" y="18383"/>
                    <a:pt x="2042" y="18407"/>
                    <a:pt x="2062" y="18433"/>
                  </a:cubicBezTo>
                  <a:cubicBezTo>
                    <a:pt x="2073" y="18445"/>
                    <a:pt x="2081" y="18458"/>
                    <a:pt x="2092" y="18470"/>
                  </a:cubicBezTo>
                  <a:cubicBezTo>
                    <a:pt x="2112" y="18493"/>
                    <a:pt x="2136" y="18517"/>
                    <a:pt x="2160" y="18540"/>
                  </a:cubicBezTo>
                  <a:cubicBezTo>
                    <a:pt x="2172" y="18554"/>
                    <a:pt x="2184" y="18566"/>
                    <a:pt x="2196" y="18578"/>
                  </a:cubicBezTo>
                  <a:cubicBezTo>
                    <a:pt x="2221" y="18601"/>
                    <a:pt x="2248" y="18622"/>
                    <a:pt x="2273" y="18645"/>
                  </a:cubicBezTo>
                  <a:cubicBezTo>
                    <a:pt x="2289" y="18657"/>
                    <a:pt x="2303" y="18670"/>
                    <a:pt x="2319" y="18683"/>
                  </a:cubicBezTo>
                  <a:cubicBezTo>
                    <a:pt x="2346" y="18704"/>
                    <a:pt x="2375" y="18725"/>
                    <a:pt x="2404" y="18745"/>
                  </a:cubicBezTo>
                  <a:cubicBezTo>
                    <a:pt x="2422" y="18757"/>
                    <a:pt x="2439" y="18770"/>
                    <a:pt x="2456" y="18782"/>
                  </a:cubicBezTo>
                  <a:cubicBezTo>
                    <a:pt x="2486" y="18802"/>
                    <a:pt x="2518" y="18822"/>
                    <a:pt x="2550" y="18840"/>
                  </a:cubicBezTo>
                  <a:cubicBezTo>
                    <a:pt x="2569" y="18853"/>
                    <a:pt x="2589" y="18866"/>
                    <a:pt x="2610" y="18878"/>
                  </a:cubicBezTo>
                  <a:cubicBezTo>
                    <a:pt x="2643" y="18897"/>
                    <a:pt x="2675" y="18914"/>
                    <a:pt x="2709" y="18932"/>
                  </a:cubicBezTo>
                  <a:cubicBezTo>
                    <a:pt x="2732" y="18945"/>
                    <a:pt x="2754" y="18957"/>
                    <a:pt x="2778" y="18968"/>
                  </a:cubicBezTo>
                  <a:cubicBezTo>
                    <a:pt x="2813" y="18987"/>
                    <a:pt x="2847" y="19003"/>
                    <a:pt x="2883" y="19020"/>
                  </a:cubicBezTo>
                  <a:cubicBezTo>
                    <a:pt x="2909" y="19032"/>
                    <a:pt x="2933" y="19044"/>
                    <a:pt x="2959" y="19055"/>
                  </a:cubicBezTo>
                  <a:cubicBezTo>
                    <a:pt x="2968" y="19059"/>
                    <a:pt x="2975" y="19064"/>
                    <a:pt x="2985" y="19067"/>
                  </a:cubicBezTo>
                  <a:cubicBezTo>
                    <a:pt x="3000" y="19074"/>
                    <a:pt x="3017" y="19081"/>
                    <a:pt x="3034" y="19087"/>
                  </a:cubicBezTo>
                  <a:cubicBezTo>
                    <a:pt x="3046" y="19093"/>
                    <a:pt x="3058" y="19097"/>
                    <a:pt x="3071" y="19102"/>
                  </a:cubicBezTo>
                  <a:cubicBezTo>
                    <a:pt x="3098" y="19115"/>
                    <a:pt x="3126" y="19126"/>
                    <a:pt x="3154" y="19137"/>
                  </a:cubicBezTo>
                  <a:cubicBezTo>
                    <a:pt x="3192" y="19152"/>
                    <a:pt x="3231" y="19167"/>
                    <a:pt x="3271" y="19181"/>
                  </a:cubicBezTo>
                  <a:cubicBezTo>
                    <a:pt x="3300" y="19193"/>
                    <a:pt x="3330" y="19203"/>
                    <a:pt x="3360" y="19214"/>
                  </a:cubicBezTo>
                  <a:cubicBezTo>
                    <a:pt x="3400" y="19228"/>
                    <a:pt x="3441" y="19242"/>
                    <a:pt x="3482" y="19255"/>
                  </a:cubicBezTo>
                  <a:cubicBezTo>
                    <a:pt x="3514" y="19266"/>
                    <a:pt x="3546" y="19276"/>
                    <a:pt x="3577" y="19287"/>
                  </a:cubicBezTo>
                  <a:cubicBezTo>
                    <a:pt x="3619" y="19299"/>
                    <a:pt x="3661" y="19312"/>
                    <a:pt x="3704" y="19325"/>
                  </a:cubicBezTo>
                  <a:cubicBezTo>
                    <a:pt x="3737" y="19335"/>
                    <a:pt x="3772" y="19345"/>
                    <a:pt x="3806" y="19354"/>
                  </a:cubicBezTo>
                  <a:cubicBezTo>
                    <a:pt x="3849" y="19367"/>
                    <a:pt x="3892" y="19378"/>
                    <a:pt x="3936" y="19389"/>
                  </a:cubicBezTo>
                  <a:cubicBezTo>
                    <a:pt x="3971" y="19398"/>
                    <a:pt x="4007" y="19408"/>
                    <a:pt x="4044" y="19417"/>
                  </a:cubicBezTo>
                  <a:cubicBezTo>
                    <a:pt x="4088" y="19428"/>
                    <a:pt x="4132" y="19439"/>
                    <a:pt x="4177" y="19449"/>
                  </a:cubicBezTo>
                  <a:cubicBezTo>
                    <a:pt x="4215" y="19459"/>
                    <a:pt x="4252" y="19467"/>
                    <a:pt x="4291" y="19475"/>
                  </a:cubicBezTo>
                  <a:cubicBezTo>
                    <a:pt x="4329" y="19484"/>
                    <a:pt x="4368" y="19492"/>
                    <a:pt x="4406" y="19501"/>
                  </a:cubicBezTo>
                  <a:cubicBezTo>
                    <a:pt x="4414" y="19502"/>
                    <a:pt x="4420" y="19504"/>
                    <a:pt x="4427" y="19505"/>
                  </a:cubicBezTo>
                  <a:cubicBezTo>
                    <a:pt x="4466" y="19513"/>
                    <a:pt x="4506" y="19521"/>
                    <a:pt x="4546" y="19528"/>
                  </a:cubicBezTo>
                  <a:cubicBezTo>
                    <a:pt x="4592" y="19537"/>
                    <a:pt x="4638" y="19547"/>
                    <a:pt x="4684" y="19555"/>
                  </a:cubicBezTo>
                  <a:cubicBezTo>
                    <a:pt x="4726" y="19563"/>
                    <a:pt x="4767" y="19570"/>
                    <a:pt x="4810" y="19577"/>
                  </a:cubicBezTo>
                  <a:cubicBezTo>
                    <a:pt x="4823" y="19579"/>
                    <a:pt x="4836" y="19583"/>
                    <a:pt x="4851" y="19585"/>
                  </a:cubicBezTo>
                  <a:cubicBezTo>
                    <a:pt x="4878" y="19590"/>
                    <a:pt x="4906" y="19594"/>
                    <a:pt x="4934" y="19599"/>
                  </a:cubicBezTo>
                  <a:cubicBezTo>
                    <a:pt x="4939" y="19599"/>
                    <a:pt x="4943" y="19600"/>
                    <a:pt x="4947" y="19601"/>
                  </a:cubicBezTo>
                  <a:cubicBezTo>
                    <a:pt x="4991" y="19608"/>
                    <a:pt x="5035" y="19614"/>
                    <a:pt x="5079" y="19621"/>
                  </a:cubicBezTo>
                  <a:cubicBezTo>
                    <a:pt x="5125" y="19629"/>
                    <a:pt x="5171" y="19635"/>
                    <a:pt x="5218" y="19642"/>
                  </a:cubicBezTo>
                  <a:cubicBezTo>
                    <a:pt x="5263" y="19648"/>
                    <a:pt x="5309" y="19654"/>
                    <a:pt x="5354" y="19660"/>
                  </a:cubicBezTo>
                  <a:cubicBezTo>
                    <a:pt x="5385" y="19663"/>
                    <a:pt x="5415" y="19669"/>
                    <a:pt x="5446" y="19672"/>
                  </a:cubicBezTo>
                  <a:cubicBezTo>
                    <a:pt x="5462" y="19674"/>
                    <a:pt x="5478" y="19676"/>
                    <a:pt x="5494" y="19678"/>
                  </a:cubicBezTo>
                  <a:cubicBezTo>
                    <a:pt x="5541" y="19683"/>
                    <a:pt x="5587" y="19688"/>
                    <a:pt x="5634" y="19693"/>
                  </a:cubicBezTo>
                  <a:cubicBezTo>
                    <a:pt x="5681" y="19698"/>
                    <a:pt x="5728" y="19704"/>
                    <a:pt x="5775" y="19708"/>
                  </a:cubicBezTo>
                  <a:cubicBezTo>
                    <a:pt x="5822" y="19714"/>
                    <a:pt x="5871" y="19718"/>
                    <a:pt x="5919" y="19722"/>
                  </a:cubicBezTo>
                  <a:cubicBezTo>
                    <a:pt x="5966" y="19727"/>
                    <a:pt x="6012" y="19731"/>
                    <a:pt x="6059" y="19735"/>
                  </a:cubicBezTo>
                  <a:cubicBezTo>
                    <a:pt x="6108" y="19739"/>
                    <a:pt x="6157" y="19742"/>
                    <a:pt x="6207" y="19745"/>
                  </a:cubicBezTo>
                  <a:cubicBezTo>
                    <a:pt x="6242" y="19748"/>
                    <a:pt x="6276" y="19751"/>
                    <a:pt x="6311" y="19753"/>
                  </a:cubicBezTo>
                  <a:cubicBezTo>
                    <a:pt x="6323" y="19754"/>
                    <a:pt x="6335" y="19754"/>
                    <a:pt x="6346" y="19756"/>
                  </a:cubicBezTo>
                  <a:cubicBezTo>
                    <a:pt x="6396" y="19759"/>
                    <a:pt x="6447" y="19762"/>
                    <a:pt x="6496" y="19764"/>
                  </a:cubicBezTo>
                  <a:cubicBezTo>
                    <a:pt x="6543" y="19767"/>
                    <a:pt x="6590" y="19770"/>
                    <a:pt x="6636" y="19772"/>
                  </a:cubicBezTo>
                  <a:cubicBezTo>
                    <a:pt x="6687" y="19774"/>
                    <a:pt x="6738" y="19776"/>
                    <a:pt x="6790" y="19778"/>
                  </a:cubicBezTo>
                  <a:cubicBezTo>
                    <a:pt x="6836" y="19779"/>
                    <a:pt x="6882" y="19781"/>
                    <a:pt x="6928" y="19782"/>
                  </a:cubicBezTo>
                  <a:cubicBezTo>
                    <a:pt x="6970" y="19783"/>
                    <a:pt x="7012" y="19784"/>
                    <a:pt x="7055" y="19785"/>
                  </a:cubicBezTo>
                  <a:cubicBezTo>
                    <a:pt x="7054" y="19786"/>
                    <a:pt x="7052" y="19789"/>
                    <a:pt x="7052" y="19789"/>
                  </a:cubicBezTo>
                  <a:lnTo>
                    <a:pt x="7052" y="20558"/>
                  </a:lnTo>
                  <a:lnTo>
                    <a:pt x="7052" y="23766"/>
                  </a:lnTo>
                  <a:cubicBezTo>
                    <a:pt x="7052" y="24235"/>
                    <a:pt x="7398" y="24615"/>
                    <a:pt x="7825" y="24615"/>
                  </a:cubicBezTo>
                  <a:lnTo>
                    <a:pt x="14055" y="24615"/>
                  </a:lnTo>
                  <a:cubicBezTo>
                    <a:pt x="14461" y="24615"/>
                    <a:pt x="14793" y="24268"/>
                    <a:pt x="14823" y="23824"/>
                  </a:cubicBezTo>
                  <a:cubicBezTo>
                    <a:pt x="14827" y="23759"/>
                    <a:pt x="14832" y="23696"/>
                    <a:pt x="14838" y="23632"/>
                  </a:cubicBezTo>
                  <a:lnTo>
                    <a:pt x="14839" y="23631"/>
                  </a:lnTo>
                  <a:cubicBezTo>
                    <a:pt x="14850" y="23479"/>
                    <a:pt x="14862" y="23326"/>
                    <a:pt x="14875" y="23175"/>
                  </a:cubicBezTo>
                  <a:cubicBezTo>
                    <a:pt x="14893" y="22995"/>
                    <a:pt x="14911" y="22816"/>
                    <a:pt x="14931" y="22639"/>
                  </a:cubicBezTo>
                  <a:lnTo>
                    <a:pt x="14932" y="22639"/>
                  </a:lnTo>
                  <a:cubicBezTo>
                    <a:pt x="14949" y="22477"/>
                    <a:pt x="14969" y="22319"/>
                    <a:pt x="14989" y="22160"/>
                  </a:cubicBezTo>
                  <a:lnTo>
                    <a:pt x="14988" y="22160"/>
                  </a:lnTo>
                  <a:cubicBezTo>
                    <a:pt x="15011" y="21980"/>
                    <a:pt x="15035" y="21802"/>
                    <a:pt x="15061" y="21626"/>
                  </a:cubicBezTo>
                  <a:cubicBezTo>
                    <a:pt x="15061" y="21626"/>
                    <a:pt x="15062" y="21626"/>
                    <a:pt x="15062" y="21625"/>
                  </a:cubicBezTo>
                  <a:cubicBezTo>
                    <a:pt x="15086" y="21456"/>
                    <a:pt x="15111" y="21290"/>
                    <a:pt x="15137" y="21125"/>
                  </a:cubicBezTo>
                  <a:lnTo>
                    <a:pt x="15137" y="21126"/>
                  </a:lnTo>
                  <a:cubicBezTo>
                    <a:pt x="15165" y="20943"/>
                    <a:pt x="15195" y="20763"/>
                    <a:pt x="15226" y="20587"/>
                  </a:cubicBezTo>
                  <a:cubicBezTo>
                    <a:pt x="15257" y="20405"/>
                    <a:pt x="15289" y="20227"/>
                    <a:pt x="15322" y="20054"/>
                  </a:cubicBezTo>
                  <a:lnTo>
                    <a:pt x="15321" y="20054"/>
                  </a:lnTo>
                  <a:cubicBezTo>
                    <a:pt x="15356" y="19869"/>
                    <a:pt x="15390" y="19690"/>
                    <a:pt x="15426" y="19516"/>
                  </a:cubicBezTo>
                  <a:cubicBezTo>
                    <a:pt x="15465" y="19323"/>
                    <a:pt x="15504" y="19139"/>
                    <a:pt x="15542" y="18962"/>
                  </a:cubicBezTo>
                  <a:lnTo>
                    <a:pt x="15542" y="18962"/>
                  </a:lnTo>
                  <a:lnTo>
                    <a:pt x="15541" y="18963"/>
                  </a:lnTo>
                  <a:cubicBezTo>
                    <a:pt x="15803" y="17749"/>
                    <a:pt x="16031" y="16959"/>
                    <a:pt x="16031" y="16959"/>
                  </a:cubicBezTo>
                  <a:cubicBezTo>
                    <a:pt x="16110" y="16899"/>
                    <a:pt x="16191" y="16840"/>
                    <a:pt x="16269" y="16779"/>
                  </a:cubicBezTo>
                  <a:cubicBezTo>
                    <a:pt x="16902" y="16277"/>
                    <a:pt x="17482" y="15710"/>
                    <a:pt x="17983" y="15073"/>
                  </a:cubicBezTo>
                  <a:cubicBezTo>
                    <a:pt x="18182" y="14821"/>
                    <a:pt x="18361" y="14559"/>
                    <a:pt x="18526" y="14291"/>
                  </a:cubicBezTo>
                  <a:cubicBezTo>
                    <a:pt x="18621" y="14137"/>
                    <a:pt x="18710" y="13979"/>
                    <a:pt x="18794" y="13820"/>
                  </a:cubicBezTo>
                  <a:cubicBezTo>
                    <a:pt x="18810" y="13790"/>
                    <a:pt x="18829" y="13761"/>
                    <a:pt x="18843" y="13731"/>
                  </a:cubicBezTo>
                  <a:cubicBezTo>
                    <a:pt x="19226" y="12985"/>
                    <a:pt x="19486" y="12191"/>
                    <a:pt x="19639" y="11375"/>
                  </a:cubicBezTo>
                  <a:cubicBezTo>
                    <a:pt x="19740" y="10829"/>
                    <a:pt x="19794" y="10273"/>
                    <a:pt x="19799" y="9714"/>
                  </a:cubicBezTo>
                  <a:cubicBezTo>
                    <a:pt x="19806" y="9016"/>
                    <a:pt x="19739" y="8312"/>
                    <a:pt x="19605" y="7616"/>
                  </a:cubicBezTo>
                  <a:cubicBezTo>
                    <a:pt x="19571" y="7442"/>
                    <a:pt x="19533" y="7268"/>
                    <a:pt x="19490" y="7095"/>
                  </a:cubicBezTo>
                  <a:cubicBezTo>
                    <a:pt x="19182" y="5829"/>
                    <a:pt x="18654" y="4616"/>
                    <a:pt x="17937" y="3526"/>
                  </a:cubicBezTo>
                  <a:cubicBezTo>
                    <a:pt x="17828" y="3362"/>
                    <a:pt x="17715" y="3199"/>
                    <a:pt x="17597" y="3040"/>
                  </a:cubicBezTo>
                  <a:cubicBezTo>
                    <a:pt x="17585" y="3024"/>
                    <a:pt x="17573" y="3008"/>
                    <a:pt x="17561" y="2992"/>
                  </a:cubicBezTo>
                  <a:cubicBezTo>
                    <a:pt x="17534" y="2957"/>
                    <a:pt x="17506" y="2923"/>
                    <a:pt x="17480" y="2889"/>
                  </a:cubicBezTo>
                  <a:cubicBezTo>
                    <a:pt x="17398" y="2782"/>
                    <a:pt x="17317" y="2675"/>
                    <a:pt x="17232" y="2571"/>
                  </a:cubicBezTo>
                  <a:cubicBezTo>
                    <a:pt x="17231" y="2570"/>
                    <a:pt x="17230" y="2569"/>
                    <a:pt x="17229" y="2568"/>
                  </a:cubicBezTo>
                  <a:cubicBezTo>
                    <a:pt x="17148" y="2470"/>
                    <a:pt x="17062" y="2375"/>
                    <a:pt x="16973" y="2283"/>
                  </a:cubicBezTo>
                  <a:cubicBezTo>
                    <a:pt x="16947" y="2255"/>
                    <a:pt x="16920" y="2229"/>
                    <a:pt x="16892" y="2203"/>
                  </a:cubicBezTo>
                  <a:cubicBezTo>
                    <a:pt x="16881" y="2190"/>
                    <a:pt x="16868" y="2179"/>
                    <a:pt x="16855" y="2167"/>
                  </a:cubicBezTo>
                  <a:cubicBezTo>
                    <a:pt x="16834" y="2146"/>
                    <a:pt x="16812" y="2126"/>
                    <a:pt x="16791" y="2106"/>
                  </a:cubicBezTo>
                  <a:cubicBezTo>
                    <a:pt x="16762" y="2078"/>
                    <a:pt x="16734" y="2050"/>
                    <a:pt x="16705" y="2024"/>
                  </a:cubicBezTo>
                  <a:cubicBezTo>
                    <a:pt x="16636" y="1961"/>
                    <a:pt x="16567" y="1903"/>
                    <a:pt x="16495" y="1844"/>
                  </a:cubicBezTo>
                  <a:cubicBezTo>
                    <a:pt x="16479" y="1831"/>
                    <a:pt x="16463" y="1818"/>
                    <a:pt x="16447" y="1805"/>
                  </a:cubicBezTo>
                  <a:cubicBezTo>
                    <a:pt x="16440" y="1799"/>
                    <a:pt x="16432" y="1793"/>
                    <a:pt x="16425" y="1787"/>
                  </a:cubicBezTo>
                  <a:cubicBezTo>
                    <a:pt x="14976" y="631"/>
                    <a:pt x="12935" y="107"/>
                    <a:pt x="11161" y="18"/>
                  </a:cubicBezTo>
                  <a:cubicBezTo>
                    <a:pt x="10925" y="6"/>
                    <a:pt x="10689" y="1"/>
                    <a:pt x="10451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276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0" name="Google Shape;1240;p28"/>
            <p:cNvGrpSpPr/>
            <p:nvPr/>
          </p:nvGrpSpPr>
          <p:grpSpPr>
            <a:xfrm>
              <a:off x="4015650" y="1574675"/>
              <a:ext cx="504125" cy="615375"/>
              <a:chOff x="4795125" y="1295025"/>
              <a:chExt cx="504125" cy="615375"/>
            </a:xfrm>
          </p:grpSpPr>
          <p:sp>
            <p:nvSpPr>
              <p:cNvPr id="1241" name="Google Shape;1241;p28"/>
              <p:cNvSpPr/>
              <p:nvPr/>
            </p:nvSpPr>
            <p:spPr>
              <a:xfrm>
                <a:off x="4971400" y="1700125"/>
                <a:ext cx="224500" cy="21027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8411" extrusionOk="0">
                    <a:moveTo>
                      <a:pt x="5889" y="1"/>
                    </a:moveTo>
                    <a:cubicBezTo>
                      <a:pt x="2100" y="1"/>
                      <a:pt x="1" y="3586"/>
                      <a:pt x="1" y="3586"/>
                    </a:cubicBezTo>
                    <a:lnTo>
                      <a:pt x="1" y="7563"/>
                    </a:lnTo>
                    <a:cubicBezTo>
                      <a:pt x="1" y="8030"/>
                      <a:pt x="347" y="8410"/>
                      <a:pt x="773" y="8410"/>
                    </a:cubicBezTo>
                    <a:lnTo>
                      <a:pt x="7004" y="8410"/>
                    </a:lnTo>
                    <a:cubicBezTo>
                      <a:pt x="7409" y="8410"/>
                      <a:pt x="7741" y="8064"/>
                      <a:pt x="7772" y="7620"/>
                    </a:cubicBezTo>
                    <a:cubicBezTo>
                      <a:pt x="8012" y="4110"/>
                      <a:pt x="8979" y="755"/>
                      <a:pt x="8979" y="755"/>
                    </a:cubicBezTo>
                    <a:cubicBezTo>
                      <a:pt x="7851" y="217"/>
                      <a:pt x="6819" y="1"/>
                      <a:pt x="58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8"/>
              <p:cNvSpPr/>
              <p:nvPr/>
            </p:nvSpPr>
            <p:spPr>
              <a:xfrm>
                <a:off x="4971400" y="1700125"/>
                <a:ext cx="224500" cy="210275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8411" extrusionOk="0">
                    <a:moveTo>
                      <a:pt x="5889" y="1"/>
                    </a:moveTo>
                    <a:cubicBezTo>
                      <a:pt x="2100" y="1"/>
                      <a:pt x="1" y="3586"/>
                      <a:pt x="1" y="3586"/>
                    </a:cubicBezTo>
                    <a:lnTo>
                      <a:pt x="1" y="4354"/>
                    </a:lnTo>
                    <a:cubicBezTo>
                      <a:pt x="147" y="4361"/>
                      <a:pt x="310" y="4365"/>
                      <a:pt x="489" y="4365"/>
                    </a:cubicBezTo>
                    <a:cubicBezTo>
                      <a:pt x="1495" y="4365"/>
                      <a:pt x="2995" y="4244"/>
                      <a:pt x="4703" y="3851"/>
                    </a:cubicBezTo>
                    <a:cubicBezTo>
                      <a:pt x="5171" y="3966"/>
                      <a:pt x="6901" y="5728"/>
                      <a:pt x="6166" y="8410"/>
                    </a:cubicBezTo>
                    <a:lnTo>
                      <a:pt x="7003" y="8410"/>
                    </a:lnTo>
                    <a:cubicBezTo>
                      <a:pt x="7409" y="8410"/>
                      <a:pt x="7741" y="8064"/>
                      <a:pt x="7772" y="7620"/>
                    </a:cubicBezTo>
                    <a:cubicBezTo>
                      <a:pt x="8012" y="4110"/>
                      <a:pt x="8979" y="755"/>
                      <a:pt x="8979" y="755"/>
                    </a:cubicBezTo>
                    <a:cubicBezTo>
                      <a:pt x="7851" y="217"/>
                      <a:pt x="6819" y="1"/>
                      <a:pt x="58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8"/>
              <p:cNvSpPr/>
              <p:nvPr/>
            </p:nvSpPr>
            <p:spPr>
              <a:xfrm>
                <a:off x="4795125" y="1295025"/>
                <a:ext cx="504125" cy="494750"/>
              </a:xfrm>
              <a:custGeom>
                <a:avLst/>
                <a:gdLst/>
                <a:ahLst/>
                <a:cxnLst/>
                <a:rect l="l" t="t" r="r" b="b"/>
                <a:pathLst>
                  <a:path w="20165" h="19790" extrusionOk="0">
                    <a:moveTo>
                      <a:pt x="10450" y="0"/>
                    </a:moveTo>
                    <a:cubicBezTo>
                      <a:pt x="4527" y="0"/>
                      <a:pt x="1889" y="3055"/>
                      <a:pt x="1889" y="7128"/>
                    </a:cubicBezTo>
                    <a:lnTo>
                      <a:pt x="1889" y="9025"/>
                    </a:lnTo>
                    <a:cubicBezTo>
                      <a:pt x="1889" y="9269"/>
                      <a:pt x="1829" y="9509"/>
                      <a:pt x="1715" y="9724"/>
                    </a:cubicBezTo>
                    <a:lnTo>
                      <a:pt x="67" y="12823"/>
                    </a:lnTo>
                    <a:cubicBezTo>
                      <a:pt x="1" y="12949"/>
                      <a:pt x="51" y="13104"/>
                      <a:pt x="179" y="13167"/>
                    </a:cubicBezTo>
                    <a:lnTo>
                      <a:pt x="1319" y="13723"/>
                    </a:lnTo>
                    <a:cubicBezTo>
                      <a:pt x="1640" y="13879"/>
                      <a:pt x="1842" y="14205"/>
                      <a:pt x="1842" y="14560"/>
                    </a:cubicBezTo>
                    <a:lnTo>
                      <a:pt x="1842" y="17866"/>
                    </a:lnTo>
                    <a:cubicBezTo>
                      <a:pt x="1842" y="19106"/>
                      <a:pt x="4663" y="19789"/>
                      <a:pt x="7395" y="19789"/>
                    </a:cubicBezTo>
                    <a:cubicBezTo>
                      <a:pt x="7823" y="19789"/>
                      <a:pt x="8248" y="19772"/>
                      <a:pt x="8660" y="19739"/>
                    </a:cubicBezTo>
                    <a:cubicBezTo>
                      <a:pt x="9746" y="19649"/>
                      <a:pt x="10530" y="19529"/>
                      <a:pt x="11554" y="19202"/>
                    </a:cubicBezTo>
                    <a:cubicBezTo>
                      <a:pt x="13971" y="18431"/>
                      <a:pt x="16380" y="17112"/>
                      <a:pt x="17984" y="15074"/>
                    </a:cubicBezTo>
                    <a:cubicBezTo>
                      <a:pt x="19769" y="12805"/>
                      <a:pt x="20165" y="9861"/>
                      <a:pt x="19490" y="7095"/>
                    </a:cubicBezTo>
                    <a:cubicBezTo>
                      <a:pt x="19181" y="5829"/>
                      <a:pt x="18653" y="4616"/>
                      <a:pt x="17936" y="3527"/>
                    </a:cubicBezTo>
                    <a:cubicBezTo>
                      <a:pt x="17718" y="3197"/>
                      <a:pt x="17483" y="2878"/>
                      <a:pt x="17231" y="2572"/>
                    </a:cubicBezTo>
                    <a:cubicBezTo>
                      <a:pt x="15820" y="860"/>
                      <a:pt x="13295" y="125"/>
                      <a:pt x="11160" y="19"/>
                    </a:cubicBezTo>
                    <a:cubicBezTo>
                      <a:pt x="10924" y="6"/>
                      <a:pt x="10688" y="0"/>
                      <a:pt x="10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5008950" y="1815650"/>
                <a:ext cx="64325" cy="64325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573" extrusionOk="0">
                    <a:moveTo>
                      <a:pt x="1286" y="1"/>
                    </a:moveTo>
                    <a:cubicBezTo>
                      <a:pt x="576" y="1"/>
                      <a:pt x="1" y="576"/>
                      <a:pt x="1" y="1286"/>
                    </a:cubicBezTo>
                    <a:cubicBezTo>
                      <a:pt x="1" y="1997"/>
                      <a:pt x="576" y="2572"/>
                      <a:pt x="1286" y="2572"/>
                    </a:cubicBezTo>
                    <a:cubicBezTo>
                      <a:pt x="1997" y="2572"/>
                      <a:pt x="2572" y="1997"/>
                      <a:pt x="2572" y="1286"/>
                    </a:cubicBezTo>
                    <a:cubicBezTo>
                      <a:pt x="2572" y="576"/>
                      <a:pt x="1997" y="1"/>
                      <a:pt x="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5021675" y="1828400"/>
                <a:ext cx="388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54" extrusionOk="0">
                    <a:moveTo>
                      <a:pt x="777" y="0"/>
                    </a:moveTo>
                    <a:cubicBezTo>
                      <a:pt x="348" y="0"/>
                      <a:pt x="0" y="347"/>
                      <a:pt x="0" y="776"/>
                    </a:cubicBezTo>
                    <a:cubicBezTo>
                      <a:pt x="0" y="1205"/>
                      <a:pt x="348" y="1553"/>
                      <a:pt x="777" y="1553"/>
                    </a:cubicBezTo>
                    <a:cubicBezTo>
                      <a:pt x="1206" y="1553"/>
                      <a:pt x="1553" y="1205"/>
                      <a:pt x="1553" y="776"/>
                    </a:cubicBezTo>
                    <a:cubicBezTo>
                      <a:pt x="1553" y="347"/>
                      <a:pt x="1206" y="0"/>
                      <a:pt x="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4841175" y="1418575"/>
                <a:ext cx="458075" cy="371200"/>
              </a:xfrm>
              <a:custGeom>
                <a:avLst/>
                <a:gdLst/>
                <a:ahLst/>
                <a:cxnLst/>
                <a:rect l="l" t="t" r="r" b="b"/>
                <a:pathLst>
                  <a:path w="18323" h="14848" extrusionOk="0">
                    <a:moveTo>
                      <a:pt x="11197" y="0"/>
                    </a:moveTo>
                    <a:cubicBezTo>
                      <a:pt x="10876" y="0"/>
                      <a:pt x="10545" y="15"/>
                      <a:pt x="10206" y="47"/>
                    </a:cubicBezTo>
                    <a:cubicBezTo>
                      <a:pt x="5754" y="463"/>
                      <a:pt x="5130" y="4352"/>
                      <a:pt x="6483" y="6727"/>
                    </a:cubicBezTo>
                    <a:cubicBezTo>
                      <a:pt x="6541" y="6825"/>
                      <a:pt x="6594" y="6925"/>
                      <a:pt x="6644" y="7026"/>
                    </a:cubicBezTo>
                    <a:cubicBezTo>
                      <a:pt x="7931" y="9633"/>
                      <a:pt x="6073" y="12723"/>
                      <a:pt x="3176" y="12972"/>
                    </a:cubicBezTo>
                    <a:cubicBezTo>
                      <a:pt x="2798" y="13005"/>
                      <a:pt x="2386" y="13024"/>
                      <a:pt x="1937" y="13024"/>
                    </a:cubicBezTo>
                    <a:cubicBezTo>
                      <a:pt x="1355" y="13024"/>
                      <a:pt x="712" y="12993"/>
                      <a:pt x="0" y="12924"/>
                    </a:cubicBezTo>
                    <a:lnTo>
                      <a:pt x="0" y="12924"/>
                    </a:lnTo>
                    <a:cubicBezTo>
                      <a:pt x="0" y="14164"/>
                      <a:pt x="2821" y="14847"/>
                      <a:pt x="5553" y="14847"/>
                    </a:cubicBezTo>
                    <a:cubicBezTo>
                      <a:pt x="5981" y="14847"/>
                      <a:pt x="6406" y="14830"/>
                      <a:pt x="6818" y="14797"/>
                    </a:cubicBezTo>
                    <a:cubicBezTo>
                      <a:pt x="7904" y="14707"/>
                      <a:pt x="8688" y="14587"/>
                      <a:pt x="9712" y="14260"/>
                    </a:cubicBezTo>
                    <a:cubicBezTo>
                      <a:pt x="12129" y="13489"/>
                      <a:pt x="14538" y="12170"/>
                      <a:pt x="16142" y="10132"/>
                    </a:cubicBezTo>
                    <a:cubicBezTo>
                      <a:pt x="17927" y="7863"/>
                      <a:pt x="18323" y="4919"/>
                      <a:pt x="17648" y="2153"/>
                    </a:cubicBezTo>
                    <a:cubicBezTo>
                      <a:pt x="17648" y="2153"/>
                      <a:pt x="15096" y="0"/>
                      <a:pt x="11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5096325" y="1769075"/>
                <a:ext cx="8735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008" extrusionOk="0">
                    <a:moveTo>
                      <a:pt x="3493" y="1"/>
                    </a:moveTo>
                    <a:lnTo>
                      <a:pt x="3061" y="260"/>
                    </a:lnTo>
                    <a:cubicBezTo>
                      <a:pt x="2887" y="355"/>
                      <a:pt x="2702" y="432"/>
                      <a:pt x="2510" y="486"/>
                    </a:cubicBezTo>
                    <a:cubicBezTo>
                      <a:pt x="2211" y="580"/>
                      <a:pt x="1904" y="591"/>
                      <a:pt x="1575" y="591"/>
                    </a:cubicBezTo>
                    <a:cubicBezTo>
                      <a:pt x="1482" y="591"/>
                      <a:pt x="1387" y="590"/>
                      <a:pt x="1289" y="590"/>
                    </a:cubicBezTo>
                    <a:lnTo>
                      <a:pt x="645" y="590"/>
                    </a:lnTo>
                    <a:cubicBezTo>
                      <a:pt x="430" y="654"/>
                      <a:pt x="215" y="715"/>
                      <a:pt x="0" y="798"/>
                    </a:cubicBezTo>
                    <a:cubicBezTo>
                      <a:pt x="215" y="882"/>
                      <a:pt x="430" y="943"/>
                      <a:pt x="645" y="1006"/>
                    </a:cubicBezTo>
                    <a:lnTo>
                      <a:pt x="1289" y="1006"/>
                    </a:lnTo>
                    <a:cubicBezTo>
                      <a:pt x="1385" y="1006"/>
                      <a:pt x="1483" y="1008"/>
                      <a:pt x="1584" y="1008"/>
                    </a:cubicBezTo>
                    <a:cubicBezTo>
                      <a:pt x="1922" y="1008"/>
                      <a:pt x="2284" y="993"/>
                      <a:pt x="2624" y="886"/>
                    </a:cubicBezTo>
                    <a:cubicBezTo>
                      <a:pt x="2846" y="824"/>
                      <a:pt x="3060" y="735"/>
                      <a:pt x="3263" y="623"/>
                    </a:cubicBezTo>
                    <a:lnTo>
                      <a:pt x="3377" y="554"/>
                    </a:lnTo>
                    <a:cubicBezTo>
                      <a:pt x="3417" y="361"/>
                      <a:pt x="3455" y="178"/>
                      <a:pt x="3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5096325" y="1796375"/>
                <a:ext cx="81850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876" extrusionOk="0">
                    <a:moveTo>
                      <a:pt x="3273" y="1"/>
                    </a:moveTo>
                    <a:lnTo>
                      <a:pt x="3061" y="128"/>
                    </a:lnTo>
                    <a:cubicBezTo>
                      <a:pt x="2887" y="223"/>
                      <a:pt x="2702" y="301"/>
                      <a:pt x="2510" y="354"/>
                    </a:cubicBezTo>
                    <a:cubicBezTo>
                      <a:pt x="2213" y="447"/>
                      <a:pt x="1909" y="460"/>
                      <a:pt x="1583" y="460"/>
                    </a:cubicBezTo>
                    <a:cubicBezTo>
                      <a:pt x="1487" y="460"/>
                      <a:pt x="1389" y="459"/>
                      <a:pt x="1289" y="458"/>
                    </a:cubicBezTo>
                    <a:lnTo>
                      <a:pt x="645" y="458"/>
                    </a:lnTo>
                    <a:cubicBezTo>
                      <a:pt x="430" y="522"/>
                      <a:pt x="215" y="583"/>
                      <a:pt x="0" y="666"/>
                    </a:cubicBezTo>
                    <a:cubicBezTo>
                      <a:pt x="215" y="750"/>
                      <a:pt x="430" y="812"/>
                      <a:pt x="645" y="874"/>
                    </a:cubicBezTo>
                    <a:lnTo>
                      <a:pt x="1289" y="874"/>
                    </a:lnTo>
                    <a:cubicBezTo>
                      <a:pt x="1385" y="875"/>
                      <a:pt x="1483" y="876"/>
                      <a:pt x="1584" y="876"/>
                    </a:cubicBezTo>
                    <a:cubicBezTo>
                      <a:pt x="1922" y="876"/>
                      <a:pt x="2284" y="861"/>
                      <a:pt x="2624" y="754"/>
                    </a:cubicBezTo>
                    <a:cubicBezTo>
                      <a:pt x="2815" y="700"/>
                      <a:pt x="3000" y="623"/>
                      <a:pt x="3178" y="532"/>
                    </a:cubicBezTo>
                    <a:cubicBezTo>
                      <a:pt x="3210" y="351"/>
                      <a:pt x="3241" y="173"/>
                      <a:pt x="3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5096325" y="1823150"/>
                <a:ext cx="77225" cy="1915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766" extrusionOk="0">
                    <a:moveTo>
                      <a:pt x="3089" y="1"/>
                    </a:moveTo>
                    <a:lnTo>
                      <a:pt x="3061" y="17"/>
                    </a:lnTo>
                    <a:cubicBezTo>
                      <a:pt x="2887" y="112"/>
                      <a:pt x="2702" y="190"/>
                      <a:pt x="2510" y="243"/>
                    </a:cubicBezTo>
                    <a:cubicBezTo>
                      <a:pt x="2213" y="337"/>
                      <a:pt x="1909" y="349"/>
                      <a:pt x="1583" y="349"/>
                    </a:cubicBezTo>
                    <a:cubicBezTo>
                      <a:pt x="1487" y="349"/>
                      <a:pt x="1389" y="348"/>
                      <a:pt x="1289" y="348"/>
                    </a:cubicBezTo>
                    <a:lnTo>
                      <a:pt x="645" y="348"/>
                    </a:lnTo>
                    <a:cubicBezTo>
                      <a:pt x="430" y="411"/>
                      <a:pt x="215" y="473"/>
                      <a:pt x="0" y="555"/>
                    </a:cubicBezTo>
                    <a:cubicBezTo>
                      <a:pt x="215" y="639"/>
                      <a:pt x="430" y="701"/>
                      <a:pt x="645" y="764"/>
                    </a:cubicBezTo>
                    <a:lnTo>
                      <a:pt x="1289" y="764"/>
                    </a:lnTo>
                    <a:cubicBezTo>
                      <a:pt x="1379" y="764"/>
                      <a:pt x="1472" y="765"/>
                      <a:pt x="1567" y="765"/>
                    </a:cubicBezTo>
                    <a:cubicBezTo>
                      <a:pt x="1909" y="765"/>
                      <a:pt x="2278" y="753"/>
                      <a:pt x="2624" y="643"/>
                    </a:cubicBezTo>
                    <a:cubicBezTo>
                      <a:pt x="2757" y="607"/>
                      <a:pt x="2887" y="556"/>
                      <a:pt x="3014" y="500"/>
                    </a:cubicBezTo>
                    <a:cubicBezTo>
                      <a:pt x="3038" y="331"/>
                      <a:pt x="3062" y="164"/>
                      <a:pt x="3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8"/>
              <p:cNvSpPr/>
              <p:nvPr/>
            </p:nvSpPr>
            <p:spPr>
              <a:xfrm>
                <a:off x="5096325" y="1849000"/>
                <a:ext cx="7355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692" extrusionOk="0">
                    <a:moveTo>
                      <a:pt x="2941" y="1"/>
                    </a:moveTo>
                    <a:lnTo>
                      <a:pt x="2941" y="1"/>
                    </a:lnTo>
                    <a:cubicBezTo>
                      <a:pt x="2802" y="68"/>
                      <a:pt x="2660" y="127"/>
                      <a:pt x="2510" y="169"/>
                    </a:cubicBezTo>
                    <a:cubicBezTo>
                      <a:pt x="2207" y="265"/>
                      <a:pt x="1897" y="276"/>
                      <a:pt x="1563" y="276"/>
                    </a:cubicBezTo>
                    <a:cubicBezTo>
                      <a:pt x="1474" y="276"/>
                      <a:pt x="1382" y="275"/>
                      <a:pt x="1289" y="275"/>
                    </a:cubicBezTo>
                    <a:lnTo>
                      <a:pt x="645" y="275"/>
                    </a:lnTo>
                    <a:cubicBezTo>
                      <a:pt x="430" y="337"/>
                      <a:pt x="215" y="399"/>
                      <a:pt x="0" y="483"/>
                    </a:cubicBezTo>
                    <a:cubicBezTo>
                      <a:pt x="215" y="566"/>
                      <a:pt x="430" y="627"/>
                      <a:pt x="645" y="690"/>
                    </a:cubicBezTo>
                    <a:lnTo>
                      <a:pt x="1289" y="690"/>
                    </a:lnTo>
                    <a:cubicBezTo>
                      <a:pt x="1379" y="691"/>
                      <a:pt x="1472" y="692"/>
                      <a:pt x="1567" y="692"/>
                    </a:cubicBezTo>
                    <a:cubicBezTo>
                      <a:pt x="1909" y="692"/>
                      <a:pt x="2278" y="679"/>
                      <a:pt x="2624" y="570"/>
                    </a:cubicBezTo>
                    <a:cubicBezTo>
                      <a:pt x="2712" y="545"/>
                      <a:pt x="2798" y="513"/>
                      <a:pt x="2883" y="481"/>
                    </a:cubicBezTo>
                    <a:cubicBezTo>
                      <a:pt x="2901" y="319"/>
                      <a:pt x="2921" y="160"/>
                      <a:pt x="29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8"/>
              <p:cNvSpPr/>
              <p:nvPr/>
            </p:nvSpPr>
            <p:spPr>
              <a:xfrm>
                <a:off x="5096325" y="1874375"/>
                <a:ext cx="7070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638" extrusionOk="0">
                    <a:moveTo>
                      <a:pt x="2828" y="1"/>
                    </a:moveTo>
                    <a:lnTo>
                      <a:pt x="2828" y="1"/>
                    </a:lnTo>
                    <a:cubicBezTo>
                      <a:pt x="2724" y="45"/>
                      <a:pt x="2619" y="85"/>
                      <a:pt x="2510" y="115"/>
                    </a:cubicBezTo>
                    <a:cubicBezTo>
                      <a:pt x="2207" y="210"/>
                      <a:pt x="1897" y="221"/>
                      <a:pt x="1563" y="221"/>
                    </a:cubicBezTo>
                    <a:cubicBezTo>
                      <a:pt x="1474" y="221"/>
                      <a:pt x="1382" y="220"/>
                      <a:pt x="1289" y="220"/>
                    </a:cubicBezTo>
                    <a:lnTo>
                      <a:pt x="645" y="220"/>
                    </a:lnTo>
                    <a:cubicBezTo>
                      <a:pt x="430" y="282"/>
                      <a:pt x="215" y="344"/>
                      <a:pt x="0" y="428"/>
                    </a:cubicBezTo>
                    <a:cubicBezTo>
                      <a:pt x="215" y="511"/>
                      <a:pt x="430" y="572"/>
                      <a:pt x="645" y="636"/>
                    </a:cubicBezTo>
                    <a:lnTo>
                      <a:pt x="1289" y="636"/>
                    </a:lnTo>
                    <a:cubicBezTo>
                      <a:pt x="1382" y="636"/>
                      <a:pt x="1477" y="637"/>
                      <a:pt x="1575" y="637"/>
                    </a:cubicBezTo>
                    <a:cubicBezTo>
                      <a:pt x="1915" y="637"/>
                      <a:pt x="2280" y="623"/>
                      <a:pt x="2624" y="515"/>
                    </a:cubicBezTo>
                    <a:cubicBezTo>
                      <a:pt x="2680" y="500"/>
                      <a:pt x="2735" y="477"/>
                      <a:pt x="2791" y="458"/>
                    </a:cubicBezTo>
                    <a:cubicBezTo>
                      <a:pt x="2802" y="305"/>
                      <a:pt x="2813" y="152"/>
                      <a:pt x="2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8"/>
              <p:cNvSpPr/>
              <p:nvPr/>
            </p:nvSpPr>
            <p:spPr>
              <a:xfrm>
                <a:off x="5023625" y="1458175"/>
                <a:ext cx="180200" cy="171825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6873" extrusionOk="0">
                    <a:moveTo>
                      <a:pt x="3772" y="1"/>
                    </a:moveTo>
                    <a:cubicBezTo>
                      <a:pt x="2893" y="1"/>
                      <a:pt x="2013" y="336"/>
                      <a:pt x="1342" y="1007"/>
                    </a:cubicBezTo>
                    <a:cubicBezTo>
                      <a:pt x="0" y="2349"/>
                      <a:pt x="0" y="4525"/>
                      <a:pt x="1342" y="5867"/>
                    </a:cubicBezTo>
                    <a:cubicBezTo>
                      <a:pt x="1986" y="6512"/>
                      <a:pt x="2860" y="6873"/>
                      <a:pt x="3771" y="6873"/>
                    </a:cubicBezTo>
                    <a:cubicBezTo>
                      <a:pt x="4683" y="6873"/>
                      <a:pt x="5558" y="6512"/>
                      <a:pt x="6202" y="5867"/>
                    </a:cubicBezTo>
                    <a:cubicBezTo>
                      <a:pt x="6846" y="5223"/>
                      <a:pt x="7208" y="4349"/>
                      <a:pt x="7208" y="3437"/>
                    </a:cubicBezTo>
                    <a:cubicBezTo>
                      <a:pt x="7208" y="2525"/>
                      <a:pt x="6846" y="1651"/>
                      <a:pt x="6202" y="1007"/>
                    </a:cubicBezTo>
                    <a:cubicBezTo>
                      <a:pt x="5530" y="336"/>
                      <a:pt x="4651" y="1"/>
                      <a:pt x="37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8"/>
              <p:cNvSpPr/>
              <p:nvPr/>
            </p:nvSpPr>
            <p:spPr>
              <a:xfrm>
                <a:off x="5058450" y="1489850"/>
                <a:ext cx="11725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4690" h="4273" extrusionOk="0">
                    <a:moveTo>
                      <a:pt x="2345" y="0"/>
                    </a:moveTo>
                    <a:cubicBezTo>
                      <a:pt x="1798" y="0"/>
                      <a:pt x="1252" y="209"/>
                      <a:pt x="835" y="626"/>
                    </a:cubicBezTo>
                    <a:cubicBezTo>
                      <a:pt x="0" y="1460"/>
                      <a:pt x="0" y="2812"/>
                      <a:pt x="835" y="3647"/>
                    </a:cubicBezTo>
                    <a:cubicBezTo>
                      <a:pt x="1252" y="4064"/>
                      <a:pt x="1798" y="4272"/>
                      <a:pt x="2345" y="4272"/>
                    </a:cubicBezTo>
                    <a:cubicBezTo>
                      <a:pt x="2892" y="4272"/>
                      <a:pt x="3438" y="4064"/>
                      <a:pt x="3855" y="3647"/>
                    </a:cubicBezTo>
                    <a:cubicBezTo>
                      <a:pt x="4690" y="2812"/>
                      <a:pt x="4690" y="1460"/>
                      <a:pt x="3855" y="626"/>
                    </a:cubicBezTo>
                    <a:cubicBezTo>
                      <a:pt x="3438" y="209"/>
                      <a:pt x="2892" y="0"/>
                      <a:pt x="2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8"/>
              <p:cNvSpPr/>
              <p:nvPr/>
            </p:nvSpPr>
            <p:spPr>
              <a:xfrm>
                <a:off x="5098175" y="1475325"/>
                <a:ext cx="379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160" extrusionOk="0">
                    <a:moveTo>
                      <a:pt x="228" y="1"/>
                    </a:moveTo>
                    <a:lnTo>
                      <a:pt x="0" y="1160"/>
                    </a:lnTo>
                    <a:lnTo>
                      <a:pt x="1515" y="1160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8"/>
              <p:cNvSpPr/>
              <p:nvPr/>
            </p:nvSpPr>
            <p:spPr>
              <a:xfrm>
                <a:off x="5059400" y="1486725"/>
                <a:ext cx="43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0" extrusionOk="0">
                    <a:moveTo>
                      <a:pt x="749" y="1"/>
                    </a:moveTo>
                    <a:lnTo>
                      <a:pt x="0" y="748"/>
                    </a:lnTo>
                    <a:lnTo>
                      <a:pt x="657" y="1729"/>
                    </a:lnTo>
                    <a:lnTo>
                      <a:pt x="1729" y="658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8"/>
              <p:cNvSpPr/>
              <p:nvPr/>
            </p:nvSpPr>
            <p:spPr>
              <a:xfrm>
                <a:off x="5049200" y="1525950"/>
                <a:ext cx="29000" cy="379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517" extrusionOk="0">
                    <a:moveTo>
                      <a:pt x="1160" y="1"/>
                    </a:moveTo>
                    <a:lnTo>
                      <a:pt x="1" y="230"/>
                    </a:lnTo>
                    <a:lnTo>
                      <a:pt x="1" y="1288"/>
                    </a:lnTo>
                    <a:lnTo>
                      <a:pt x="1160" y="1517"/>
                    </a:lnTo>
                    <a:lnTo>
                      <a:pt x="116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8"/>
              <p:cNvSpPr/>
              <p:nvPr/>
            </p:nvSpPr>
            <p:spPr>
              <a:xfrm>
                <a:off x="5060600" y="1559375"/>
                <a:ext cx="43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0" extrusionOk="0">
                    <a:moveTo>
                      <a:pt x="658" y="1"/>
                    </a:moveTo>
                    <a:lnTo>
                      <a:pt x="0" y="982"/>
                    </a:lnTo>
                    <a:lnTo>
                      <a:pt x="749" y="1730"/>
                    </a:lnTo>
                    <a:lnTo>
                      <a:pt x="1729" y="1072"/>
                    </a:lnTo>
                    <a:lnTo>
                      <a:pt x="6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8"/>
              <p:cNvSpPr/>
              <p:nvPr/>
            </p:nvSpPr>
            <p:spPr>
              <a:xfrm>
                <a:off x="5099850" y="1583850"/>
                <a:ext cx="379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159" extrusionOk="0">
                    <a:moveTo>
                      <a:pt x="1" y="0"/>
                    </a:moveTo>
                    <a:lnTo>
                      <a:pt x="229" y="1158"/>
                    </a:lnTo>
                    <a:lnTo>
                      <a:pt x="1287" y="1158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8"/>
              <p:cNvSpPr/>
              <p:nvPr/>
            </p:nvSpPr>
            <p:spPr>
              <a:xfrm>
                <a:off x="5133275" y="1558200"/>
                <a:ext cx="43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0" extrusionOk="0">
                    <a:moveTo>
                      <a:pt x="1071" y="1"/>
                    </a:moveTo>
                    <a:lnTo>
                      <a:pt x="1" y="1072"/>
                    </a:lnTo>
                    <a:lnTo>
                      <a:pt x="981" y="1730"/>
                    </a:lnTo>
                    <a:lnTo>
                      <a:pt x="1730" y="981"/>
                    </a:lnTo>
                    <a:lnTo>
                      <a:pt x="10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8"/>
              <p:cNvSpPr/>
              <p:nvPr/>
            </p:nvSpPr>
            <p:spPr>
              <a:xfrm>
                <a:off x="5157725" y="1524300"/>
                <a:ext cx="2895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516" extrusionOk="0">
                    <a:moveTo>
                      <a:pt x="0" y="0"/>
                    </a:moveTo>
                    <a:lnTo>
                      <a:pt x="0" y="1515"/>
                    </a:lnTo>
                    <a:lnTo>
                      <a:pt x="1158" y="1287"/>
                    </a:lnTo>
                    <a:lnTo>
                      <a:pt x="1158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5132075" y="1485525"/>
                <a:ext cx="43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30" extrusionOk="0">
                    <a:moveTo>
                      <a:pt x="981" y="0"/>
                    </a:moveTo>
                    <a:lnTo>
                      <a:pt x="0" y="658"/>
                    </a:lnTo>
                    <a:lnTo>
                      <a:pt x="1072" y="1729"/>
                    </a:lnTo>
                    <a:lnTo>
                      <a:pt x="1729" y="749"/>
                    </a:lnTo>
                    <a:lnTo>
                      <a:pt x="98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8"/>
              <p:cNvSpPr/>
              <p:nvPr/>
            </p:nvSpPr>
            <p:spPr>
              <a:xfrm>
                <a:off x="5088950" y="1515075"/>
                <a:ext cx="56325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2253" extrusionOk="0">
                    <a:moveTo>
                      <a:pt x="1127" y="1"/>
                    </a:moveTo>
                    <a:cubicBezTo>
                      <a:pt x="505" y="1"/>
                      <a:pt x="1" y="505"/>
                      <a:pt x="1" y="1127"/>
                    </a:cubicBezTo>
                    <a:cubicBezTo>
                      <a:pt x="1" y="1748"/>
                      <a:pt x="505" y="2253"/>
                      <a:pt x="1127" y="2253"/>
                    </a:cubicBezTo>
                    <a:cubicBezTo>
                      <a:pt x="1748" y="2253"/>
                      <a:pt x="2253" y="1748"/>
                      <a:pt x="2253" y="1127"/>
                    </a:cubicBezTo>
                    <a:cubicBezTo>
                      <a:pt x="2253" y="505"/>
                      <a:pt x="1748" y="1"/>
                      <a:pt x="1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8"/>
              <p:cNvSpPr/>
              <p:nvPr/>
            </p:nvSpPr>
            <p:spPr>
              <a:xfrm>
                <a:off x="4842325" y="1320000"/>
                <a:ext cx="391800" cy="154725"/>
              </a:xfrm>
              <a:custGeom>
                <a:avLst/>
                <a:gdLst/>
                <a:ahLst/>
                <a:cxnLst/>
                <a:rect l="l" t="t" r="r" b="b"/>
                <a:pathLst>
                  <a:path w="15672" h="6189" extrusionOk="0">
                    <a:moveTo>
                      <a:pt x="9925" y="1"/>
                    </a:moveTo>
                    <a:cubicBezTo>
                      <a:pt x="8238" y="1"/>
                      <a:pt x="6775" y="395"/>
                      <a:pt x="5616" y="1171"/>
                    </a:cubicBezTo>
                    <a:cubicBezTo>
                      <a:pt x="4134" y="2087"/>
                      <a:pt x="3183" y="3024"/>
                      <a:pt x="2419" y="3777"/>
                    </a:cubicBezTo>
                    <a:cubicBezTo>
                      <a:pt x="1570" y="4613"/>
                      <a:pt x="958" y="5214"/>
                      <a:pt x="26" y="5475"/>
                    </a:cubicBezTo>
                    <a:cubicBezTo>
                      <a:pt x="10" y="5690"/>
                      <a:pt x="1" y="5908"/>
                      <a:pt x="1" y="6129"/>
                    </a:cubicBezTo>
                    <a:lnTo>
                      <a:pt x="1" y="6188"/>
                    </a:lnTo>
                    <a:cubicBezTo>
                      <a:pt x="1228" y="5913"/>
                      <a:pt x="1979" y="5173"/>
                      <a:pt x="2901" y="4265"/>
                    </a:cubicBezTo>
                    <a:cubicBezTo>
                      <a:pt x="3679" y="3498"/>
                      <a:pt x="4560" y="2630"/>
                      <a:pt x="5988" y="1748"/>
                    </a:cubicBezTo>
                    <a:cubicBezTo>
                      <a:pt x="7161" y="961"/>
                      <a:pt x="8547" y="690"/>
                      <a:pt x="9900" y="690"/>
                    </a:cubicBezTo>
                    <a:cubicBezTo>
                      <a:pt x="12658" y="690"/>
                      <a:pt x="15278" y="1816"/>
                      <a:pt x="15672" y="1993"/>
                    </a:cubicBezTo>
                    <a:cubicBezTo>
                      <a:pt x="15565" y="1851"/>
                      <a:pt x="15457" y="1710"/>
                      <a:pt x="15343" y="1572"/>
                    </a:cubicBezTo>
                    <a:cubicBezTo>
                      <a:pt x="15123" y="1306"/>
                      <a:pt x="14874" y="1066"/>
                      <a:pt x="14606" y="846"/>
                    </a:cubicBezTo>
                    <a:cubicBezTo>
                      <a:pt x="14002" y="641"/>
                      <a:pt x="13241" y="419"/>
                      <a:pt x="12387" y="252"/>
                    </a:cubicBezTo>
                    <a:cubicBezTo>
                      <a:pt x="11524" y="84"/>
                      <a:pt x="10701" y="1"/>
                      <a:pt x="99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8"/>
              <p:cNvSpPr/>
              <p:nvPr/>
            </p:nvSpPr>
            <p:spPr>
              <a:xfrm>
                <a:off x="4841425" y="1334175"/>
                <a:ext cx="457825" cy="455600"/>
              </a:xfrm>
              <a:custGeom>
                <a:avLst/>
                <a:gdLst/>
                <a:ahLst/>
                <a:cxnLst/>
                <a:rect l="l" t="t" r="r" b="b"/>
                <a:pathLst>
                  <a:path w="18313" h="18224" extrusionOk="0">
                    <a:moveTo>
                      <a:pt x="14277" y="0"/>
                    </a:moveTo>
                    <a:cubicBezTo>
                      <a:pt x="14503" y="280"/>
                      <a:pt x="14717" y="570"/>
                      <a:pt x="14914" y="869"/>
                    </a:cubicBezTo>
                    <a:cubicBezTo>
                      <a:pt x="15631" y="1958"/>
                      <a:pt x="16159" y="3171"/>
                      <a:pt x="16468" y="4438"/>
                    </a:cubicBezTo>
                    <a:cubicBezTo>
                      <a:pt x="17143" y="7203"/>
                      <a:pt x="16747" y="10147"/>
                      <a:pt x="14962" y="12415"/>
                    </a:cubicBezTo>
                    <a:cubicBezTo>
                      <a:pt x="13357" y="14454"/>
                      <a:pt x="10949" y="15773"/>
                      <a:pt x="8532" y="16544"/>
                    </a:cubicBezTo>
                    <a:cubicBezTo>
                      <a:pt x="7508" y="16870"/>
                      <a:pt x="6724" y="16991"/>
                      <a:pt x="5638" y="17080"/>
                    </a:cubicBezTo>
                    <a:cubicBezTo>
                      <a:pt x="5226" y="17114"/>
                      <a:pt x="4800" y="17131"/>
                      <a:pt x="4373" y="17131"/>
                    </a:cubicBezTo>
                    <a:cubicBezTo>
                      <a:pt x="2740" y="17131"/>
                      <a:pt x="1076" y="16887"/>
                      <a:pt x="1" y="16426"/>
                    </a:cubicBezTo>
                    <a:lnTo>
                      <a:pt x="1" y="16426"/>
                    </a:lnTo>
                    <a:cubicBezTo>
                      <a:pt x="185" y="17586"/>
                      <a:pt x="2905" y="18223"/>
                      <a:pt x="5542" y="18223"/>
                    </a:cubicBezTo>
                    <a:cubicBezTo>
                      <a:pt x="5970" y="18223"/>
                      <a:pt x="6396" y="18207"/>
                      <a:pt x="6808" y="18173"/>
                    </a:cubicBezTo>
                    <a:cubicBezTo>
                      <a:pt x="7894" y="18083"/>
                      <a:pt x="8678" y="17963"/>
                      <a:pt x="9702" y="17636"/>
                    </a:cubicBezTo>
                    <a:cubicBezTo>
                      <a:pt x="12120" y="16865"/>
                      <a:pt x="14528" y="15546"/>
                      <a:pt x="16132" y="13508"/>
                    </a:cubicBezTo>
                    <a:cubicBezTo>
                      <a:pt x="17917" y="11239"/>
                      <a:pt x="18313" y="8295"/>
                      <a:pt x="17638" y="5529"/>
                    </a:cubicBezTo>
                    <a:cubicBezTo>
                      <a:pt x="17329" y="4263"/>
                      <a:pt x="16801" y="3050"/>
                      <a:pt x="16084" y="1961"/>
                    </a:cubicBezTo>
                    <a:cubicBezTo>
                      <a:pt x="15866" y="1631"/>
                      <a:pt x="15632" y="1312"/>
                      <a:pt x="15379" y="1006"/>
                    </a:cubicBezTo>
                    <a:cubicBezTo>
                      <a:pt x="15063" y="622"/>
                      <a:pt x="14688" y="290"/>
                      <a:pt x="142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>
            <a:off x="8423988" y="-12"/>
            <a:ext cx="1620772" cy="1856670"/>
            <a:chOff x="7620388" y="0"/>
            <a:chExt cx="1620772" cy="1856670"/>
          </a:xfrm>
        </p:grpSpPr>
        <p:sp>
          <p:nvSpPr>
            <p:cNvPr id="171" name="Google Shape;171;p6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6"/>
          <p:cNvGrpSpPr/>
          <p:nvPr/>
        </p:nvGrpSpPr>
        <p:grpSpPr>
          <a:xfrm rot="-5400000">
            <a:off x="-184613" y="3404775"/>
            <a:ext cx="1620772" cy="1856670"/>
            <a:chOff x="7620388" y="0"/>
            <a:chExt cx="1620772" cy="1856670"/>
          </a:xfrm>
        </p:grpSpPr>
        <p:sp>
          <p:nvSpPr>
            <p:cNvPr id="177" name="Google Shape;177;p6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8543638" y="210900"/>
            <a:ext cx="193200" cy="1932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"/>
          <p:cNvSpPr/>
          <p:nvPr/>
        </p:nvSpPr>
        <p:spPr>
          <a:xfrm>
            <a:off x="3895050" y="4608574"/>
            <a:ext cx="1353900" cy="1355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 rot="-5400000">
            <a:off x="8615213" y="3001575"/>
            <a:ext cx="397975" cy="31976"/>
            <a:chOff x="7690800" y="1808375"/>
            <a:chExt cx="397975" cy="31976"/>
          </a:xfrm>
        </p:grpSpPr>
        <p:sp>
          <p:nvSpPr>
            <p:cNvPr id="185" name="Google Shape;185;p6"/>
            <p:cNvSpPr/>
            <p:nvPr/>
          </p:nvSpPr>
          <p:spPr>
            <a:xfrm>
              <a:off x="7889857" y="1808375"/>
              <a:ext cx="198918" cy="31976"/>
            </a:xfrm>
            <a:custGeom>
              <a:avLst/>
              <a:gdLst/>
              <a:ahLst/>
              <a:cxnLst/>
              <a:rect l="l" t="t" r="r" b="b"/>
              <a:pathLst>
                <a:path w="2930" h="471" extrusionOk="0">
                  <a:moveTo>
                    <a:pt x="1" y="1"/>
                  </a:moveTo>
                  <a:lnTo>
                    <a:pt x="1" y="471"/>
                  </a:lnTo>
                  <a:lnTo>
                    <a:pt x="2929" y="47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752038" y="1808375"/>
              <a:ext cx="99459" cy="31976"/>
            </a:xfrm>
            <a:custGeom>
              <a:avLst/>
              <a:gdLst/>
              <a:ahLst/>
              <a:cxnLst/>
              <a:rect l="l" t="t" r="r" b="b"/>
              <a:pathLst>
                <a:path w="1465" h="471" extrusionOk="0">
                  <a:moveTo>
                    <a:pt x="0" y="1"/>
                  </a:moveTo>
                  <a:lnTo>
                    <a:pt x="0" y="471"/>
                  </a:lnTo>
                  <a:lnTo>
                    <a:pt x="1464" y="47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90800" y="1808375"/>
              <a:ext cx="32044" cy="31976"/>
            </a:xfrm>
            <a:custGeom>
              <a:avLst/>
              <a:gdLst/>
              <a:ahLst/>
              <a:cxnLst/>
              <a:rect l="l" t="t" r="r" b="b"/>
              <a:pathLst>
                <a:path w="472" h="471" extrusionOk="0">
                  <a:moveTo>
                    <a:pt x="1" y="1"/>
                  </a:moveTo>
                  <a:lnTo>
                    <a:pt x="1" y="471"/>
                  </a:lnTo>
                  <a:lnTo>
                    <a:pt x="471" y="47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5486668" y="4690523"/>
            <a:ext cx="369262" cy="317232"/>
            <a:chOff x="5486668" y="4690523"/>
            <a:chExt cx="369262" cy="317232"/>
          </a:xfrm>
        </p:grpSpPr>
        <p:sp>
          <p:nvSpPr>
            <p:cNvPr id="189" name="Google Shape;189;p6"/>
            <p:cNvSpPr/>
            <p:nvPr/>
          </p:nvSpPr>
          <p:spPr>
            <a:xfrm>
              <a:off x="5759392" y="4690861"/>
              <a:ext cx="96539" cy="96433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0"/>
                  </a:moveTo>
                  <a:lnTo>
                    <a:pt x="1" y="117"/>
                  </a:lnTo>
                  <a:lnTo>
                    <a:pt x="740" y="855"/>
                  </a:lnTo>
                  <a:lnTo>
                    <a:pt x="856" y="73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759279" y="4690523"/>
              <a:ext cx="96539" cy="96545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740" y="1"/>
                  </a:moveTo>
                  <a:lnTo>
                    <a:pt x="1" y="740"/>
                  </a:lnTo>
                  <a:lnTo>
                    <a:pt x="118" y="856"/>
                  </a:lnTo>
                  <a:lnTo>
                    <a:pt x="856" y="11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486668" y="4911322"/>
              <a:ext cx="96539" cy="96433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1"/>
                  </a:moveTo>
                  <a:lnTo>
                    <a:pt x="0" y="117"/>
                  </a:lnTo>
                  <a:lnTo>
                    <a:pt x="739" y="856"/>
                  </a:lnTo>
                  <a:lnTo>
                    <a:pt x="857" y="739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5486668" y="4911322"/>
              <a:ext cx="96539" cy="96433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739" y="1"/>
                  </a:moveTo>
                  <a:lnTo>
                    <a:pt x="0" y="739"/>
                  </a:lnTo>
                  <a:lnTo>
                    <a:pt x="118" y="856"/>
                  </a:lnTo>
                  <a:lnTo>
                    <a:pt x="857" y="11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5757589" y="4911097"/>
              <a:ext cx="96539" cy="96433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1"/>
                  </a:moveTo>
                  <a:lnTo>
                    <a:pt x="1" y="117"/>
                  </a:lnTo>
                  <a:lnTo>
                    <a:pt x="739" y="856"/>
                  </a:lnTo>
                  <a:lnTo>
                    <a:pt x="857" y="739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57702" y="4911322"/>
              <a:ext cx="96426" cy="96433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739" y="1"/>
                  </a:moveTo>
                  <a:lnTo>
                    <a:pt x="1" y="739"/>
                  </a:lnTo>
                  <a:lnTo>
                    <a:pt x="118" y="856"/>
                  </a:lnTo>
                  <a:lnTo>
                    <a:pt x="856" y="11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8592026" y="4852711"/>
            <a:ext cx="444351" cy="96545"/>
            <a:chOff x="8592026" y="4852711"/>
            <a:chExt cx="444351" cy="96545"/>
          </a:xfrm>
        </p:grpSpPr>
        <p:grpSp>
          <p:nvGrpSpPr>
            <p:cNvPr id="196" name="Google Shape;196;p6"/>
            <p:cNvGrpSpPr/>
            <p:nvPr/>
          </p:nvGrpSpPr>
          <p:grpSpPr>
            <a:xfrm>
              <a:off x="8765988" y="4852711"/>
              <a:ext cx="96427" cy="96545"/>
              <a:chOff x="4086476" y="3404648"/>
              <a:chExt cx="96427" cy="96545"/>
            </a:xfrm>
          </p:grpSpPr>
          <p:sp>
            <p:nvSpPr>
              <p:cNvPr id="197" name="Google Shape;197;p6"/>
              <p:cNvSpPr/>
              <p:nvPr/>
            </p:nvSpPr>
            <p:spPr>
              <a:xfrm>
                <a:off x="4086476" y="3404648"/>
                <a:ext cx="96427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117" y="1"/>
                    </a:moveTo>
                    <a:lnTo>
                      <a:pt x="0" y="118"/>
                    </a:lnTo>
                    <a:lnTo>
                      <a:pt x="739" y="856"/>
                    </a:lnTo>
                    <a:lnTo>
                      <a:pt x="856" y="74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4086476" y="3404648"/>
                <a:ext cx="96427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739" y="1"/>
                    </a:moveTo>
                    <a:lnTo>
                      <a:pt x="0" y="740"/>
                    </a:lnTo>
                    <a:lnTo>
                      <a:pt x="117" y="856"/>
                    </a:lnTo>
                    <a:lnTo>
                      <a:pt x="856" y="118"/>
                    </a:lnTo>
                    <a:lnTo>
                      <a:pt x="7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6"/>
            <p:cNvGrpSpPr/>
            <p:nvPr/>
          </p:nvGrpSpPr>
          <p:grpSpPr>
            <a:xfrm>
              <a:off x="8939951" y="4852711"/>
              <a:ext cx="96426" cy="96545"/>
              <a:chOff x="4086476" y="3404648"/>
              <a:chExt cx="96426" cy="96545"/>
            </a:xfrm>
          </p:grpSpPr>
          <p:sp>
            <p:nvSpPr>
              <p:cNvPr id="200" name="Google Shape;200;p6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117" y="1"/>
                    </a:moveTo>
                    <a:lnTo>
                      <a:pt x="0" y="118"/>
                    </a:lnTo>
                    <a:lnTo>
                      <a:pt x="739" y="856"/>
                    </a:lnTo>
                    <a:lnTo>
                      <a:pt x="856" y="74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739" y="1"/>
                    </a:moveTo>
                    <a:lnTo>
                      <a:pt x="0" y="740"/>
                    </a:lnTo>
                    <a:lnTo>
                      <a:pt x="117" y="856"/>
                    </a:lnTo>
                    <a:lnTo>
                      <a:pt x="856" y="118"/>
                    </a:lnTo>
                    <a:lnTo>
                      <a:pt x="7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6"/>
            <p:cNvGrpSpPr/>
            <p:nvPr/>
          </p:nvGrpSpPr>
          <p:grpSpPr>
            <a:xfrm>
              <a:off x="8592026" y="4852711"/>
              <a:ext cx="96426" cy="96545"/>
              <a:chOff x="4086476" y="3404648"/>
              <a:chExt cx="96426" cy="96545"/>
            </a:xfrm>
          </p:grpSpPr>
          <p:sp>
            <p:nvSpPr>
              <p:cNvPr id="203" name="Google Shape;203;p6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117" y="1"/>
                    </a:moveTo>
                    <a:lnTo>
                      <a:pt x="0" y="118"/>
                    </a:lnTo>
                    <a:lnTo>
                      <a:pt x="739" y="856"/>
                    </a:lnTo>
                    <a:lnTo>
                      <a:pt x="856" y="740"/>
                    </a:lnTo>
                    <a:lnTo>
                      <a:pt x="11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4086476" y="3404648"/>
                <a:ext cx="96426" cy="96545"/>
              </a:xfrm>
              <a:custGeom>
                <a:avLst/>
                <a:gdLst/>
                <a:ahLst/>
                <a:cxnLst/>
                <a:rect l="l" t="t" r="r" b="b"/>
                <a:pathLst>
                  <a:path w="856" h="857" extrusionOk="0">
                    <a:moveTo>
                      <a:pt x="739" y="1"/>
                    </a:moveTo>
                    <a:lnTo>
                      <a:pt x="0" y="740"/>
                    </a:lnTo>
                    <a:lnTo>
                      <a:pt x="117" y="856"/>
                    </a:lnTo>
                    <a:lnTo>
                      <a:pt x="856" y="118"/>
                    </a:lnTo>
                    <a:lnTo>
                      <a:pt x="7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" name="Google Shape;205;p6"/>
          <p:cNvSpPr/>
          <p:nvPr/>
        </p:nvSpPr>
        <p:spPr>
          <a:xfrm>
            <a:off x="3895050" y="-982026"/>
            <a:ext cx="1353900" cy="1355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6"/>
          <p:cNvGrpSpPr/>
          <p:nvPr/>
        </p:nvGrpSpPr>
        <p:grpSpPr>
          <a:xfrm>
            <a:off x="277221" y="158519"/>
            <a:ext cx="193215" cy="761965"/>
            <a:chOff x="232896" y="179869"/>
            <a:chExt cx="193215" cy="761965"/>
          </a:xfrm>
        </p:grpSpPr>
        <p:grpSp>
          <p:nvGrpSpPr>
            <p:cNvPr id="207" name="Google Shape;207;p6"/>
            <p:cNvGrpSpPr/>
            <p:nvPr/>
          </p:nvGrpSpPr>
          <p:grpSpPr>
            <a:xfrm rot="-5400000">
              <a:off x="232896" y="179869"/>
              <a:ext cx="193215" cy="193215"/>
              <a:chOff x="3175050" y="1197625"/>
              <a:chExt cx="71150" cy="71150"/>
            </a:xfrm>
          </p:grpSpPr>
          <p:sp>
            <p:nvSpPr>
              <p:cNvPr id="208" name="Google Shape;208;p6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6"/>
            <p:cNvGrpSpPr/>
            <p:nvPr/>
          </p:nvGrpSpPr>
          <p:grpSpPr>
            <a:xfrm rot="-5400000">
              <a:off x="232896" y="464244"/>
              <a:ext cx="193215" cy="193215"/>
              <a:chOff x="3175050" y="1197625"/>
              <a:chExt cx="71150" cy="71150"/>
            </a:xfrm>
          </p:grpSpPr>
          <p:sp>
            <p:nvSpPr>
              <p:cNvPr id="211" name="Google Shape;211;p6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" name="Google Shape;213;p6"/>
            <p:cNvGrpSpPr/>
            <p:nvPr/>
          </p:nvGrpSpPr>
          <p:grpSpPr>
            <a:xfrm rot="-5400000">
              <a:off x="232896" y="748619"/>
              <a:ext cx="193215" cy="193215"/>
              <a:chOff x="3175050" y="1197625"/>
              <a:chExt cx="71150" cy="71150"/>
            </a:xfrm>
          </p:grpSpPr>
          <p:sp>
            <p:nvSpPr>
              <p:cNvPr id="214" name="Google Shape;214;p6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"/>
          </p:nvPr>
        </p:nvSpPr>
        <p:spPr>
          <a:xfrm>
            <a:off x="4869300" y="1394025"/>
            <a:ext cx="299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subTitle" idx="2"/>
          </p:nvPr>
        </p:nvSpPr>
        <p:spPr>
          <a:xfrm>
            <a:off x="4869300" y="3931275"/>
            <a:ext cx="299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3"/>
          </p:nvPr>
        </p:nvSpPr>
        <p:spPr>
          <a:xfrm>
            <a:off x="4869300" y="3085525"/>
            <a:ext cx="299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4"/>
          </p:nvPr>
        </p:nvSpPr>
        <p:spPr>
          <a:xfrm>
            <a:off x="4869300" y="2239775"/>
            <a:ext cx="299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5" hasCustomPrompt="1"/>
          </p:nvPr>
        </p:nvSpPr>
        <p:spPr>
          <a:xfrm>
            <a:off x="1281299" y="1394175"/>
            <a:ext cx="1149600" cy="54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5" name="Google Shape;415;p13"/>
          <p:cNvSpPr txBox="1">
            <a:spLocks noGrp="1"/>
          </p:cNvSpPr>
          <p:nvPr>
            <p:ph type="title" idx="6" hasCustomPrompt="1"/>
          </p:nvPr>
        </p:nvSpPr>
        <p:spPr>
          <a:xfrm>
            <a:off x="1281304" y="3931450"/>
            <a:ext cx="1149600" cy="54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7" hasCustomPrompt="1"/>
          </p:nvPr>
        </p:nvSpPr>
        <p:spPr>
          <a:xfrm>
            <a:off x="1281299" y="2239933"/>
            <a:ext cx="1149600" cy="54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8" hasCustomPrompt="1"/>
          </p:nvPr>
        </p:nvSpPr>
        <p:spPr>
          <a:xfrm>
            <a:off x="1281304" y="3085692"/>
            <a:ext cx="1149600" cy="548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9"/>
          </p:nvPr>
        </p:nvSpPr>
        <p:spPr>
          <a:xfrm>
            <a:off x="2430888" y="1394200"/>
            <a:ext cx="2438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13"/>
          </p:nvPr>
        </p:nvSpPr>
        <p:spPr>
          <a:xfrm>
            <a:off x="2430888" y="2239950"/>
            <a:ext cx="2438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14"/>
          </p:nvPr>
        </p:nvSpPr>
        <p:spPr>
          <a:xfrm>
            <a:off x="2430888" y="3931450"/>
            <a:ext cx="2438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15"/>
          </p:nvPr>
        </p:nvSpPr>
        <p:spPr>
          <a:xfrm>
            <a:off x="2430888" y="3085700"/>
            <a:ext cx="2438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2" name="Google Shape;422;p13"/>
          <p:cNvSpPr/>
          <p:nvPr/>
        </p:nvSpPr>
        <p:spPr>
          <a:xfrm>
            <a:off x="-333500" y="-611006"/>
            <a:ext cx="1149600" cy="11505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3"/>
          <p:cNvGrpSpPr/>
          <p:nvPr/>
        </p:nvGrpSpPr>
        <p:grpSpPr>
          <a:xfrm>
            <a:off x="8231788" y="4783750"/>
            <a:ext cx="397975" cy="31976"/>
            <a:chOff x="7690800" y="1808375"/>
            <a:chExt cx="397975" cy="31976"/>
          </a:xfrm>
        </p:grpSpPr>
        <p:sp>
          <p:nvSpPr>
            <p:cNvPr id="424" name="Google Shape;424;p13"/>
            <p:cNvSpPr/>
            <p:nvPr/>
          </p:nvSpPr>
          <p:spPr>
            <a:xfrm>
              <a:off x="7889857" y="1808375"/>
              <a:ext cx="198918" cy="31976"/>
            </a:xfrm>
            <a:custGeom>
              <a:avLst/>
              <a:gdLst/>
              <a:ahLst/>
              <a:cxnLst/>
              <a:rect l="l" t="t" r="r" b="b"/>
              <a:pathLst>
                <a:path w="2930" h="471" extrusionOk="0">
                  <a:moveTo>
                    <a:pt x="1" y="1"/>
                  </a:moveTo>
                  <a:lnTo>
                    <a:pt x="1" y="471"/>
                  </a:lnTo>
                  <a:lnTo>
                    <a:pt x="2929" y="47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7752038" y="1808375"/>
              <a:ext cx="99459" cy="31976"/>
            </a:xfrm>
            <a:custGeom>
              <a:avLst/>
              <a:gdLst/>
              <a:ahLst/>
              <a:cxnLst/>
              <a:rect l="l" t="t" r="r" b="b"/>
              <a:pathLst>
                <a:path w="1465" h="471" extrusionOk="0">
                  <a:moveTo>
                    <a:pt x="0" y="1"/>
                  </a:moveTo>
                  <a:lnTo>
                    <a:pt x="0" y="471"/>
                  </a:lnTo>
                  <a:lnTo>
                    <a:pt x="1464" y="47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7690800" y="1808375"/>
              <a:ext cx="32044" cy="31976"/>
            </a:xfrm>
            <a:custGeom>
              <a:avLst/>
              <a:gdLst/>
              <a:ahLst/>
              <a:cxnLst/>
              <a:rect l="l" t="t" r="r" b="b"/>
              <a:pathLst>
                <a:path w="472" h="471" extrusionOk="0">
                  <a:moveTo>
                    <a:pt x="1" y="1"/>
                  </a:moveTo>
                  <a:lnTo>
                    <a:pt x="1" y="471"/>
                  </a:lnTo>
                  <a:lnTo>
                    <a:pt x="471" y="47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13"/>
          <p:cNvGrpSpPr/>
          <p:nvPr/>
        </p:nvGrpSpPr>
        <p:grpSpPr>
          <a:xfrm>
            <a:off x="925568" y="129448"/>
            <a:ext cx="640184" cy="317231"/>
            <a:chOff x="1046600" y="3896938"/>
            <a:chExt cx="511574" cy="253501"/>
          </a:xfrm>
        </p:grpSpPr>
        <p:sp>
          <p:nvSpPr>
            <p:cNvPr id="428" name="Google Shape;428;p13"/>
            <p:cNvSpPr/>
            <p:nvPr/>
          </p:nvSpPr>
          <p:spPr>
            <a:xfrm>
              <a:off x="1264535" y="3897208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0"/>
                  </a:moveTo>
                  <a:lnTo>
                    <a:pt x="1" y="117"/>
                  </a:lnTo>
                  <a:lnTo>
                    <a:pt x="740" y="855"/>
                  </a:lnTo>
                  <a:lnTo>
                    <a:pt x="856" y="73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1264445" y="3896938"/>
              <a:ext cx="77145" cy="77149"/>
            </a:xfrm>
            <a:custGeom>
              <a:avLst/>
              <a:gdLst/>
              <a:ahLst/>
              <a:cxnLst/>
              <a:rect l="l" t="t" r="r" b="b"/>
              <a:pathLst>
                <a:path w="857" h="857" extrusionOk="0">
                  <a:moveTo>
                    <a:pt x="740" y="1"/>
                  </a:moveTo>
                  <a:lnTo>
                    <a:pt x="1" y="740"/>
                  </a:lnTo>
                  <a:lnTo>
                    <a:pt x="118" y="856"/>
                  </a:lnTo>
                  <a:lnTo>
                    <a:pt x="856" y="118"/>
                  </a:lnTo>
                  <a:lnTo>
                    <a:pt x="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1481119" y="3896938"/>
              <a:ext cx="77055" cy="77149"/>
            </a:xfrm>
            <a:custGeom>
              <a:avLst/>
              <a:gdLst/>
              <a:ahLst/>
              <a:cxnLst/>
              <a:rect l="l" t="t" r="r" b="b"/>
              <a:pathLst>
                <a:path w="856" h="857" extrusionOk="0">
                  <a:moveTo>
                    <a:pt x="117" y="1"/>
                  </a:moveTo>
                  <a:lnTo>
                    <a:pt x="0" y="118"/>
                  </a:lnTo>
                  <a:lnTo>
                    <a:pt x="739" y="856"/>
                  </a:lnTo>
                  <a:lnTo>
                    <a:pt x="856" y="74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1481119" y="3896938"/>
              <a:ext cx="77055" cy="77149"/>
            </a:xfrm>
            <a:custGeom>
              <a:avLst/>
              <a:gdLst/>
              <a:ahLst/>
              <a:cxnLst/>
              <a:rect l="l" t="t" r="r" b="b"/>
              <a:pathLst>
                <a:path w="856" h="857" extrusionOk="0">
                  <a:moveTo>
                    <a:pt x="739" y="1"/>
                  </a:moveTo>
                  <a:lnTo>
                    <a:pt x="0" y="740"/>
                  </a:lnTo>
                  <a:lnTo>
                    <a:pt x="117" y="856"/>
                  </a:lnTo>
                  <a:lnTo>
                    <a:pt x="856" y="11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1046600" y="4073379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1"/>
                  </a:moveTo>
                  <a:lnTo>
                    <a:pt x="0" y="117"/>
                  </a:lnTo>
                  <a:lnTo>
                    <a:pt x="739" y="856"/>
                  </a:lnTo>
                  <a:lnTo>
                    <a:pt x="857" y="739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046600" y="4073379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739" y="1"/>
                  </a:moveTo>
                  <a:lnTo>
                    <a:pt x="0" y="739"/>
                  </a:lnTo>
                  <a:lnTo>
                    <a:pt x="118" y="856"/>
                  </a:lnTo>
                  <a:lnTo>
                    <a:pt x="857" y="11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263094" y="4073199"/>
              <a:ext cx="77145" cy="77059"/>
            </a:xfrm>
            <a:custGeom>
              <a:avLst/>
              <a:gdLst/>
              <a:ahLst/>
              <a:cxnLst/>
              <a:rect l="l" t="t" r="r" b="b"/>
              <a:pathLst>
                <a:path w="857" h="856" extrusionOk="0">
                  <a:moveTo>
                    <a:pt x="118" y="1"/>
                  </a:moveTo>
                  <a:lnTo>
                    <a:pt x="1" y="117"/>
                  </a:lnTo>
                  <a:lnTo>
                    <a:pt x="739" y="856"/>
                  </a:lnTo>
                  <a:lnTo>
                    <a:pt x="857" y="739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263184" y="4073379"/>
              <a:ext cx="77055" cy="77059"/>
            </a:xfrm>
            <a:custGeom>
              <a:avLst/>
              <a:gdLst/>
              <a:ahLst/>
              <a:cxnLst/>
              <a:rect l="l" t="t" r="r" b="b"/>
              <a:pathLst>
                <a:path w="856" h="856" extrusionOk="0">
                  <a:moveTo>
                    <a:pt x="739" y="1"/>
                  </a:moveTo>
                  <a:lnTo>
                    <a:pt x="1" y="739"/>
                  </a:lnTo>
                  <a:lnTo>
                    <a:pt x="118" y="856"/>
                  </a:lnTo>
                  <a:lnTo>
                    <a:pt x="856" y="11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13"/>
          <p:cNvGrpSpPr/>
          <p:nvPr/>
        </p:nvGrpSpPr>
        <p:grpSpPr>
          <a:xfrm rot="-5400000">
            <a:off x="616621" y="4485982"/>
            <a:ext cx="193215" cy="775640"/>
            <a:chOff x="713233" y="539507"/>
            <a:chExt cx="193215" cy="775640"/>
          </a:xfrm>
        </p:grpSpPr>
        <p:grpSp>
          <p:nvGrpSpPr>
            <p:cNvPr id="437" name="Google Shape;437;p13"/>
            <p:cNvGrpSpPr/>
            <p:nvPr/>
          </p:nvGrpSpPr>
          <p:grpSpPr>
            <a:xfrm>
              <a:off x="713233" y="539507"/>
              <a:ext cx="193215" cy="193215"/>
              <a:chOff x="3175050" y="1197625"/>
              <a:chExt cx="71150" cy="71150"/>
            </a:xfrm>
          </p:grpSpPr>
          <p:sp>
            <p:nvSpPr>
              <p:cNvPr id="438" name="Google Shape;438;p13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13"/>
            <p:cNvGrpSpPr/>
            <p:nvPr/>
          </p:nvGrpSpPr>
          <p:grpSpPr>
            <a:xfrm>
              <a:off x="713233" y="830719"/>
              <a:ext cx="193215" cy="193215"/>
              <a:chOff x="3175050" y="1197625"/>
              <a:chExt cx="71150" cy="71150"/>
            </a:xfrm>
          </p:grpSpPr>
          <p:sp>
            <p:nvSpPr>
              <p:cNvPr id="441" name="Google Shape;441;p13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3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13"/>
            <p:cNvGrpSpPr/>
            <p:nvPr/>
          </p:nvGrpSpPr>
          <p:grpSpPr>
            <a:xfrm>
              <a:off x="713233" y="1121932"/>
              <a:ext cx="193215" cy="193215"/>
              <a:chOff x="3175050" y="1197625"/>
              <a:chExt cx="71150" cy="71150"/>
            </a:xfrm>
          </p:grpSpPr>
          <p:sp>
            <p:nvSpPr>
              <p:cNvPr id="444" name="Google Shape;444;p13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6" name="Google Shape;446;p13"/>
          <p:cNvGrpSpPr/>
          <p:nvPr/>
        </p:nvGrpSpPr>
        <p:grpSpPr>
          <a:xfrm>
            <a:off x="8195238" y="1112200"/>
            <a:ext cx="1620772" cy="1856670"/>
            <a:chOff x="7620388" y="0"/>
            <a:chExt cx="1620772" cy="1856670"/>
          </a:xfrm>
        </p:grpSpPr>
        <p:sp>
          <p:nvSpPr>
            <p:cNvPr id="447" name="Google Shape;447;p13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13"/>
          <p:cNvGrpSpPr/>
          <p:nvPr/>
        </p:nvGrpSpPr>
        <p:grpSpPr>
          <a:xfrm flipH="1">
            <a:off x="-907538" y="1730013"/>
            <a:ext cx="1620772" cy="1856670"/>
            <a:chOff x="7620388" y="0"/>
            <a:chExt cx="1620772" cy="1856670"/>
          </a:xfrm>
        </p:grpSpPr>
        <p:sp>
          <p:nvSpPr>
            <p:cNvPr id="453" name="Google Shape;453;p13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3"/>
          <p:cNvGrpSpPr/>
          <p:nvPr/>
        </p:nvGrpSpPr>
        <p:grpSpPr>
          <a:xfrm>
            <a:off x="272275" y="888688"/>
            <a:ext cx="335045" cy="386896"/>
            <a:chOff x="345700" y="808663"/>
            <a:chExt cx="335045" cy="386896"/>
          </a:xfrm>
        </p:grpSpPr>
        <p:sp>
          <p:nvSpPr>
            <p:cNvPr id="459" name="Google Shape;459;p13"/>
            <p:cNvSpPr/>
            <p:nvPr/>
          </p:nvSpPr>
          <p:spPr>
            <a:xfrm>
              <a:off x="345700" y="808663"/>
              <a:ext cx="335045" cy="386896"/>
            </a:xfrm>
            <a:custGeom>
              <a:avLst/>
              <a:gdLst/>
              <a:ahLst/>
              <a:cxnLst/>
              <a:rect l="l" t="t" r="r" b="b"/>
              <a:pathLst>
                <a:path w="6507" h="7514" extrusionOk="0">
                  <a:moveTo>
                    <a:pt x="3254" y="1"/>
                  </a:moveTo>
                  <a:lnTo>
                    <a:pt x="1" y="1879"/>
                  </a:lnTo>
                  <a:lnTo>
                    <a:pt x="1" y="5636"/>
                  </a:lnTo>
                  <a:lnTo>
                    <a:pt x="3254" y="7513"/>
                  </a:lnTo>
                  <a:lnTo>
                    <a:pt x="6507" y="5636"/>
                  </a:lnTo>
                  <a:lnTo>
                    <a:pt x="6507" y="1879"/>
                  </a:lnTo>
                  <a:lnTo>
                    <a:pt x="32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433080" y="907165"/>
              <a:ext cx="164459" cy="189895"/>
            </a:xfrm>
            <a:custGeom>
              <a:avLst/>
              <a:gdLst/>
              <a:ahLst/>
              <a:cxnLst/>
              <a:rect l="l" t="t" r="r" b="b"/>
              <a:pathLst>
                <a:path w="3194" h="3688" extrusionOk="0">
                  <a:moveTo>
                    <a:pt x="1636" y="0"/>
                  </a:moveTo>
                  <a:lnTo>
                    <a:pt x="0" y="853"/>
                  </a:lnTo>
                  <a:lnTo>
                    <a:pt x="1555" y="1874"/>
                  </a:lnTo>
                  <a:lnTo>
                    <a:pt x="1477" y="3688"/>
                  </a:lnTo>
                  <a:lnTo>
                    <a:pt x="3114" y="2835"/>
                  </a:lnTo>
                  <a:lnTo>
                    <a:pt x="3193" y="991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"/>
          <p:cNvSpPr txBox="1">
            <a:spLocks noGrp="1"/>
          </p:cNvSpPr>
          <p:nvPr>
            <p:ph type="title"/>
          </p:nvPr>
        </p:nvSpPr>
        <p:spPr>
          <a:xfrm>
            <a:off x="1226400" y="3225313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3" name="Google Shape;463;p14"/>
          <p:cNvSpPr txBox="1">
            <a:spLocks noGrp="1"/>
          </p:cNvSpPr>
          <p:nvPr>
            <p:ph type="subTitle" idx="1"/>
          </p:nvPr>
        </p:nvSpPr>
        <p:spPr>
          <a:xfrm>
            <a:off x="1226400" y="1386291"/>
            <a:ext cx="6691200" cy="19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4" name="Google Shape;464;p14"/>
          <p:cNvSpPr/>
          <p:nvPr/>
        </p:nvSpPr>
        <p:spPr>
          <a:xfrm>
            <a:off x="231425" y="135388"/>
            <a:ext cx="403800" cy="404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14"/>
          <p:cNvGrpSpPr/>
          <p:nvPr/>
        </p:nvGrpSpPr>
        <p:grpSpPr>
          <a:xfrm rot="-5400000">
            <a:off x="7583121" y="-111343"/>
            <a:ext cx="193215" cy="775640"/>
            <a:chOff x="713233" y="539507"/>
            <a:chExt cx="193215" cy="775640"/>
          </a:xfrm>
        </p:grpSpPr>
        <p:grpSp>
          <p:nvGrpSpPr>
            <p:cNvPr id="466" name="Google Shape;466;p14"/>
            <p:cNvGrpSpPr/>
            <p:nvPr/>
          </p:nvGrpSpPr>
          <p:grpSpPr>
            <a:xfrm>
              <a:off x="713233" y="539507"/>
              <a:ext cx="193215" cy="193215"/>
              <a:chOff x="3175050" y="1197625"/>
              <a:chExt cx="71150" cy="71150"/>
            </a:xfrm>
          </p:grpSpPr>
          <p:sp>
            <p:nvSpPr>
              <p:cNvPr id="467" name="Google Shape;467;p14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" name="Google Shape;469;p14"/>
            <p:cNvGrpSpPr/>
            <p:nvPr/>
          </p:nvGrpSpPr>
          <p:grpSpPr>
            <a:xfrm>
              <a:off x="713233" y="830719"/>
              <a:ext cx="193215" cy="193215"/>
              <a:chOff x="3175050" y="1197625"/>
              <a:chExt cx="71150" cy="71150"/>
            </a:xfrm>
          </p:grpSpPr>
          <p:sp>
            <p:nvSpPr>
              <p:cNvPr id="470" name="Google Shape;470;p14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14"/>
            <p:cNvGrpSpPr/>
            <p:nvPr/>
          </p:nvGrpSpPr>
          <p:grpSpPr>
            <a:xfrm>
              <a:off x="713233" y="1121932"/>
              <a:ext cx="193215" cy="193215"/>
              <a:chOff x="3175050" y="1197625"/>
              <a:chExt cx="71150" cy="71150"/>
            </a:xfrm>
          </p:grpSpPr>
          <p:sp>
            <p:nvSpPr>
              <p:cNvPr id="473" name="Google Shape;473;p14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5" name="Google Shape;475;p14"/>
          <p:cNvGrpSpPr/>
          <p:nvPr/>
        </p:nvGrpSpPr>
        <p:grpSpPr>
          <a:xfrm>
            <a:off x="5944900" y="4608574"/>
            <a:ext cx="2843975" cy="1355100"/>
            <a:chOff x="5944900" y="4608574"/>
            <a:chExt cx="2843975" cy="1355100"/>
          </a:xfrm>
        </p:grpSpPr>
        <p:sp>
          <p:nvSpPr>
            <p:cNvPr id="476" name="Google Shape;476;p14"/>
            <p:cNvSpPr/>
            <p:nvPr/>
          </p:nvSpPr>
          <p:spPr>
            <a:xfrm>
              <a:off x="5944900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6689938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7434975" y="4608574"/>
              <a:ext cx="1353900" cy="13551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4"/>
          <p:cNvGrpSpPr/>
          <p:nvPr/>
        </p:nvGrpSpPr>
        <p:grpSpPr>
          <a:xfrm>
            <a:off x="8248963" y="1386288"/>
            <a:ext cx="1620772" cy="1856670"/>
            <a:chOff x="7620388" y="0"/>
            <a:chExt cx="1620772" cy="1856670"/>
          </a:xfrm>
        </p:grpSpPr>
        <p:sp>
          <p:nvSpPr>
            <p:cNvPr id="480" name="Google Shape;480;p14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4"/>
          <p:cNvGrpSpPr/>
          <p:nvPr/>
        </p:nvGrpSpPr>
        <p:grpSpPr>
          <a:xfrm rot="-5400000">
            <a:off x="1937" y="3353312"/>
            <a:ext cx="1620772" cy="1856670"/>
            <a:chOff x="7620388" y="0"/>
            <a:chExt cx="1620772" cy="1856670"/>
          </a:xfrm>
        </p:grpSpPr>
        <p:sp>
          <p:nvSpPr>
            <p:cNvPr id="486" name="Google Shape;486;p14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4"/>
          <p:cNvSpPr/>
          <p:nvPr/>
        </p:nvSpPr>
        <p:spPr>
          <a:xfrm>
            <a:off x="402464" y="252074"/>
            <a:ext cx="133064" cy="133064"/>
          </a:xfrm>
          <a:custGeom>
            <a:avLst/>
            <a:gdLst/>
            <a:ahLst/>
            <a:cxnLst/>
            <a:rect l="l" t="t" r="r" b="b"/>
            <a:pathLst>
              <a:path w="1960" h="1960" extrusionOk="0">
                <a:moveTo>
                  <a:pt x="0" y="0"/>
                </a:moveTo>
                <a:lnTo>
                  <a:pt x="0" y="302"/>
                </a:lnTo>
                <a:lnTo>
                  <a:pt x="1659" y="302"/>
                </a:lnTo>
                <a:lnTo>
                  <a:pt x="1659" y="1960"/>
                </a:lnTo>
                <a:lnTo>
                  <a:pt x="1960" y="1960"/>
                </a:lnTo>
                <a:lnTo>
                  <a:pt x="19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4"/>
          <p:cNvSpPr/>
          <p:nvPr/>
        </p:nvSpPr>
        <p:spPr>
          <a:xfrm>
            <a:off x="331128" y="356891"/>
            <a:ext cx="88393" cy="88393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1" y="0"/>
                </a:moveTo>
                <a:lnTo>
                  <a:pt x="1" y="1301"/>
                </a:lnTo>
                <a:lnTo>
                  <a:pt x="1302" y="1301"/>
                </a:lnTo>
                <a:lnTo>
                  <a:pt x="13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6"/>
          <p:cNvSpPr txBox="1">
            <a:spLocks noGrp="1"/>
          </p:cNvSpPr>
          <p:nvPr>
            <p:ph type="subTitle" idx="1"/>
          </p:nvPr>
        </p:nvSpPr>
        <p:spPr>
          <a:xfrm>
            <a:off x="713225" y="1696025"/>
            <a:ext cx="4929000" cy="19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70" name="Google Shape;570;p16"/>
          <p:cNvGrpSpPr/>
          <p:nvPr/>
        </p:nvGrpSpPr>
        <p:grpSpPr>
          <a:xfrm>
            <a:off x="7843002" y="175371"/>
            <a:ext cx="1175530" cy="216501"/>
            <a:chOff x="7843002" y="175371"/>
            <a:chExt cx="1175530" cy="216501"/>
          </a:xfrm>
        </p:grpSpPr>
        <p:grpSp>
          <p:nvGrpSpPr>
            <p:cNvPr id="571" name="Google Shape;571;p16"/>
            <p:cNvGrpSpPr/>
            <p:nvPr/>
          </p:nvGrpSpPr>
          <p:grpSpPr>
            <a:xfrm>
              <a:off x="7843002" y="175371"/>
              <a:ext cx="179094" cy="215960"/>
              <a:chOff x="7722302" y="4037571"/>
              <a:chExt cx="179094" cy="215960"/>
            </a:xfrm>
          </p:grpSpPr>
          <p:sp>
            <p:nvSpPr>
              <p:cNvPr id="572" name="Google Shape;572;p16"/>
              <p:cNvSpPr/>
              <p:nvPr/>
            </p:nvSpPr>
            <p:spPr>
              <a:xfrm>
                <a:off x="7722302" y="4037911"/>
                <a:ext cx="179094" cy="184186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713" extrusionOk="0">
                    <a:moveTo>
                      <a:pt x="1319" y="1"/>
                    </a:moveTo>
                    <a:cubicBezTo>
                      <a:pt x="591" y="1"/>
                      <a:pt x="1" y="634"/>
                      <a:pt x="1" y="1247"/>
                    </a:cubicBezTo>
                    <a:cubicBezTo>
                      <a:pt x="1" y="1748"/>
                      <a:pt x="142" y="2117"/>
                      <a:pt x="609" y="2331"/>
                    </a:cubicBezTo>
                    <a:lnTo>
                      <a:pt x="821" y="2712"/>
                    </a:lnTo>
                    <a:lnTo>
                      <a:pt x="1817" y="2712"/>
                    </a:lnTo>
                    <a:lnTo>
                      <a:pt x="2028" y="2331"/>
                    </a:lnTo>
                    <a:cubicBezTo>
                      <a:pt x="2496" y="2117"/>
                      <a:pt x="2638" y="1748"/>
                      <a:pt x="2638" y="1247"/>
                    </a:cubicBezTo>
                    <a:cubicBezTo>
                      <a:pt x="2638" y="608"/>
                      <a:pt x="2048" y="1"/>
                      <a:pt x="1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>
                <a:off x="7750680" y="4117071"/>
                <a:ext cx="46912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1" extrusionOk="0">
                    <a:moveTo>
                      <a:pt x="345" y="1"/>
                    </a:moveTo>
                    <a:cubicBezTo>
                      <a:pt x="154" y="1"/>
                      <a:pt x="1" y="155"/>
                      <a:pt x="1" y="346"/>
                    </a:cubicBezTo>
                    <a:cubicBezTo>
                      <a:pt x="1" y="536"/>
                      <a:pt x="154" y="690"/>
                      <a:pt x="345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>
                <a:off x="7826582" y="4117071"/>
                <a:ext cx="46844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1" extrusionOk="0">
                    <a:moveTo>
                      <a:pt x="346" y="1"/>
                    </a:moveTo>
                    <a:cubicBezTo>
                      <a:pt x="155" y="1"/>
                      <a:pt x="0" y="155"/>
                      <a:pt x="0" y="346"/>
                    </a:cubicBezTo>
                    <a:cubicBezTo>
                      <a:pt x="0" y="536"/>
                      <a:pt x="155" y="690"/>
                      <a:pt x="346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>
                <a:off x="7796371" y="4170094"/>
                <a:ext cx="30958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14" extrusionOk="0">
                    <a:moveTo>
                      <a:pt x="228" y="1"/>
                    </a:moveTo>
                    <a:cubicBezTo>
                      <a:pt x="201" y="1"/>
                      <a:pt x="174" y="15"/>
                      <a:pt x="160" y="42"/>
                    </a:cubicBezTo>
                    <a:lnTo>
                      <a:pt x="27" y="300"/>
                    </a:lnTo>
                    <a:cubicBezTo>
                      <a:pt x="1" y="352"/>
                      <a:pt x="38" y="413"/>
                      <a:pt x="95" y="413"/>
                    </a:cubicBezTo>
                    <a:lnTo>
                      <a:pt x="361" y="413"/>
                    </a:lnTo>
                    <a:cubicBezTo>
                      <a:pt x="419" y="413"/>
                      <a:pt x="456" y="352"/>
                      <a:pt x="429" y="300"/>
                    </a:cubicBezTo>
                    <a:lnTo>
                      <a:pt x="297" y="42"/>
                    </a:lnTo>
                    <a:cubicBezTo>
                      <a:pt x="283" y="15"/>
                      <a:pt x="255" y="1"/>
                      <a:pt x="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>
                <a:off x="7760999" y="4037571"/>
                <a:ext cx="1282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248" extrusionOk="0">
                    <a:moveTo>
                      <a:pt x="190" y="1"/>
                    </a:moveTo>
                    <a:lnTo>
                      <a:pt x="0" y="155"/>
                    </a:lnTo>
                    <a:lnTo>
                      <a:pt x="1699" y="2247"/>
                    </a:lnTo>
                    <a:lnTo>
                      <a:pt x="1888" y="2094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>
                <a:off x="7733911" y="4207095"/>
                <a:ext cx="86967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84" extrusionOk="0">
                    <a:moveTo>
                      <a:pt x="116" y="0"/>
                    </a:moveTo>
                    <a:cubicBezTo>
                      <a:pt x="116" y="0"/>
                      <a:pt x="115" y="0"/>
                      <a:pt x="114" y="0"/>
                    </a:cubicBezTo>
                    <a:lnTo>
                      <a:pt x="1" y="1"/>
                    </a:lnTo>
                    <a:lnTo>
                      <a:pt x="391" y="684"/>
                    </a:lnTo>
                    <a:lnTo>
                      <a:pt x="1280" y="684"/>
                    </a:lnTo>
                    <a:lnTo>
                      <a:pt x="1280" y="440"/>
                    </a:lnTo>
                    <a:lnTo>
                      <a:pt x="533" y="440"/>
                    </a:lnTo>
                    <a:lnTo>
                      <a:pt x="364" y="144"/>
                    </a:lnTo>
                    <a:cubicBezTo>
                      <a:pt x="313" y="55"/>
                      <a:pt x="218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>
                <a:off x="7818164" y="4207095"/>
                <a:ext cx="71624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84" extrusionOk="0">
                    <a:moveTo>
                      <a:pt x="939" y="0"/>
                    </a:moveTo>
                    <a:cubicBezTo>
                      <a:pt x="838" y="0"/>
                      <a:pt x="743" y="55"/>
                      <a:pt x="693" y="144"/>
                    </a:cubicBezTo>
                    <a:lnTo>
                      <a:pt x="523" y="440"/>
                    </a:lnTo>
                    <a:lnTo>
                      <a:pt x="0" y="440"/>
                    </a:lnTo>
                    <a:lnTo>
                      <a:pt x="0" y="684"/>
                    </a:lnTo>
                    <a:lnTo>
                      <a:pt x="664" y="684"/>
                    </a:lnTo>
                    <a:lnTo>
                      <a:pt x="1055" y="1"/>
                    </a:lnTo>
                    <a:lnTo>
                      <a:pt x="942" y="0"/>
                    </a:lnTo>
                    <a:cubicBezTo>
                      <a:pt x="941" y="0"/>
                      <a:pt x="940" y="0"/>
                      <a:pt x="9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6"/>
            <p:cNvSpPr/>
            <p:nvPr/>
          </p:nvSpPr>
          <p:spPr>
            <a:xfrm>
              <a:off x="8246309" y="191325"/>
              <a:ext cx="203806" cy="200547"/>
            </a:xfrm>
            <a:custGeom>
              <a:avLst/>
              <a:gdLst/>
              <a:ahLst/>
              <a:cxnLst/>
              <a:rect l="l" t="t" r="r" b="b"/>
              <a:pathLst>
                <a:path w="3002" h="2954" extrusionOk="0">
                  <a:moveTo>
                    <a:pt x="1500" y="758"/>
                  </a:moveTo>
                  <a:cubicBezTo>
                    <a:pt x="1915" y="758"/>
                    <a:pt x="2252" y="1095"/>
                    <a:pt x="2252" y="1510"/>
                  </a:cubicBezTo>
                  <a:cubicBezTo>
                    <a:pt x="2252" y="1925"/>
                    <a:pt x="1915" y="2261"/>
                    <a:pt x="1500" y="2261"/>
                  </a:cubicBezTo>
                  <a:cubicBezTo>
                    <a:pt x="1086" y="2261"/>
                    <a:pt x="750" y="1925"/>
                    <a:pt x="750" y="1510"/>
                  </a:cubicBezTo>
                  <a:cubicBezTo>
                    <a:pt x="750" y="1095"/>
                    <a:pt x="1086" y="758"/>
                    <a:pt x="1500" y="758"/>
                  </a:cubicBezTo>
                  <a:close/>
                  <a:moveTo>
                    <a:pt x="1749" y="28"/>
                  </a:moveTo>
                  <a:cubicBezTo>
                    <a:pt x="1584" y="0"/>
                    <a:pt x="1416" y="0"/>
                    <a:pt x="1252" y="28"/>
                  </a:cubicBezTo>
                  <a:lnTo>
                    <a:pt x="1187" y="334"/>
                  </a:lnTo>
                  <a:cubicBezTo>
                    <a:pt x="1039" y="373"/>
                    <a:pt x="899" y="441"/>
                    <a:pt x="776" y="532"/>
                  </a:cubicBezTo>
                  <a:lnTo>
                    <a:pt x="497" y="392"/>
                  </a:lnTo>
                  <a:cubicBezTo>
                    <a:pt x="373" y="503"/>
                    <a:pt x="268" y="635"/>
                    <a:pt x="187" y="780"/>
                  </a:cubicBezTo>
                  <a:lnTo>
                    <a:pt x="386" y="1022"/>
                  </a:lnTo>
                  <a:cubicBezTo>
                    <a:pt x="324" y="1162"/>
                    <a:pt x="290" y="1313"/>
                    <a:pt x="284" y="1466"/>
                  </a:cubicBezTo>
                  <a:lnTo>
                    <a:pt x="1" y="1597"/>
                  </a:lnTo>
                  <a:cubicBezTo>
                    <a:pt x="10" y="1764"/>
                    <a:pt x="48" y="1928"/>
                    <a:pt x="110" y="2082"/>
                  </a:cubicBezTo>
                  <a:lnTo>
                    <a:pt x="424" y="2078"/>
                  </a:lnTo>
                  <a:cubicBezTo>
                    <a:pt x="494" y="2213"/>
                    <a:pt x="592" y="2334"/>
                    <a:pt x="708" y="2434"/>
                  </a:cubicBezTo>
                  <a:lnTo>
                    <a:pt x="634" y="2738"/>
                  </a:lnTo>
                  <a:cubicBezTo>
                    <a:pt x="770" y="2834"/>
                    <a:pt x="921" y="2907"/>
                    <a:pt x="1081" y="2954"/>
                  </a:cubicBezTo>
                  <a:lnTo>
                    <a:pt x="1272" y="2706"/>
                  </a:lnTo>
                  <a:cubicBezTo>
                    <a:pt x="1424" y="2734"/>
                    <a:pt x="1578" y="2734"/>
                    <a:pt x="1729" y="2706"/>
                  </a:cubicBezTo>
                  <a:lnTo>
                    <a:pt x="1919" y="2954"/>
                  </a:lnTo>
                  <a:cubicBezTo>
                    <a:pt x="2080" y="2907"/>
                    <a:pt x="2231" y="2834"/>
                    <a:pt x="2367" y="2738"/>
                  </a:cubicBezTo>
                  <a:lnTo>
                    <a:pt x="2293" y="2434"/>
                  </a:lnTo>
                  <a:cubicBezTo>
                    <a:pt x="2410" y="2334"/>
                    <a:pt x="2506" y="2213"/>
                    <a:pt x="2578" y="2078"/>
                  </a:cubicBezTo>
                  <a:lnTo>
                    <a:pt x="2890" y="2082"/>
                  </a:lnTo>
                  <a:cubicBezTo>
                    <a:pt x="2954" y="1928"/>
                    <a:pt x="2991" y="1764"/>
                    <a:pt x="3001" y="1597"/>
                  </a:cubicBezTo>
                  <a:lnTo>
                    <a:pt x="2717" y="1466"/>
                  </a:lnTo>
                  <a:cubicBezTo>
                    <a:pt x="2711" y="1313"/>
                    <a:pt x="2677" y="1162"/>
                    <a:pt x="2616" y="1022"/>
                  </a:cubicBezTo>
                  <a:lnTo>
                    <a:pt x="2815" y="780"/>
                  </a:lnTo>
                  <a:cubicBezTo>
                    <a:pt x="2734" y="635"/>
                    <a:pt x="2628" y="503"/>
                    <a:pt x="2504" y="392"/>
                  </a:cubicBezTo>
                  <a:lnTo>
                    <a:pt x="2225" y="532"/>
                  </a:lnTo>
                  <a:cubicBezTo>
                    <a:pt x="2102" y="441"/>
                    <a:pt x="1962" y="373"/>
                    <a:pt x="1814" y="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16"/>
            <p:cNvGrpSpPr/>
            <p:nvPr/>
          </p:nvGrpSpPr>
          <p:grpSpPr>
            <a:xfrm>
              <a:off x="8674329" y="217803"/>
              <a:ext cx="344202" cy="165244"/>
              <a:chOff x="8553629" y="4080003"/>
              <a:chExt cx="344202" cy="165244"/>
            </a:xfrm>
          </p:grpSpPr>
          <p:sp>
            <p:nvSpPr>
              <p:cNvPr id="581" name="Google Shape;581;p16"/>
              <p:cNvSpPr/>
              <p:nvPr/>
            </p:nvSpPr>
            <p:spPr>
              <a:xfrm>
                <a:off x="8643924" y="4088218"/>
                <a:ext cx="162732" cy="148272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184" extrusionOk="0">
                    <a:moveTo>
                      <a:pt x="1199" y="1"/>
                    </a:moveTo>
                    <a:cubicBezTo>
                      <a:pt x="919" y="1"/>
                      <a:pt x="640" y="107"/>
                      <a:pt x="427" y="320"/>
                    </a:cubicBezTo>
                    <a:cubicBezTo>
                      <a:pt x="1" y="746"/>
                      <a:pt x="1" y="1438"/>
                      <a:pt x="427" y="1864"/>
                    </a:cubicBezTo>
                    <a:cubicBezTo>
                      <a:pt x="640" y="2077"/>
                      <a:pt x="919" y="2184"/>
                      <a:pt x="1199" y="2184"/>
                    </a:cubicBezTo>
                    <a:cubicBezTo>
                      <a:pt x="1478" y="2184"/>
                      <a:pt x="1758" y="2077"/>
                      <a:pt x="1971" y="1864"/>
                    </a:cubicBezTo>
                    <a:cubicBezTo>
                      <a:pt x="2397" y="1438"/>
                      <a:pt x="2397" y="746"/>
                      <a:pt x="1971" y="320"/>
                    </a:cubicBezTo>
                    <a:cubicBezTo>
                      <a:pt x="1758" y="107"/>
                      <a:pt x="1478" y="1"/>
                      <a:pt x="1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>
                <a:off x="8702650" y="4121009"/>
                <a:ext cx="70538" cy="7047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1038" extrusionOk="0">
                    <a:moveTo>
                      <a:pt x="0" y="0"/>
                    </a:moveTo>
                    <a:lnTo>
                      <a:pt x="0" y="1038"/>
                    </a:lnTo>
                    <a:lnTo>
                      <a:pt x="1038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>
                <a:off x="8553629" y="4080003"/>
                <a:ext cx="344202" cy="165244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2434" extrusionOk="0">
                    <a:moveTo>
                      <a:pt x="2535" y="241"/>
                    </a:moveTo>
                    <a:cubicBezTo>
                      <a:pt x="3079" y="241"/>
                      <a:pt x="4227" y="951"/>
                      <a:pt x="4638" y="1218"/>
                    </a:cubicBezTo>
                    <a:cubicBezTo>
                      <a:pt x="4110" y="1561"/>
                      <a:pt x="3034" y="2193"/>
                      <a:pt x="2535" y="2193"/>
                    </a:cubicBezTo>
                    <a:cubicBezTo>
                      <a:pt x="1990" y="2193"/>
                      <a:pt x="843" y="1483"/>
                      <a:pt x="431" y="1217"/>
                    </a:cubicBezTo>
                    <a:cubicBezTo>
                      <a:pt x="959" y="873"/>
                      <a:pt x="2035" y="241"/>
                      <a:pt x="2535" y="241"/>
                    </a:cubicBezTo>
                    <a:close/>
                    <a:moveTo>
                      <a:pt x="2535" y="1"/>
                    </a:moveTo>
                    <a:cubicBezTo>
                      <a:pt x="1794" y="1"/>
                      <a:pt x="213" y="1072"/>
                      <a:pt x="146" y="1117"/>
                    </a:cubicBezTo>
                    <a:lnTo>
                      <a:pt x="0" y="1218"/>
                    </a:lnTo>
                    <a:lnTo>
                      <a:pt x="146" y="1317"/>
                    </a:lnTo>
                    <a:cubicBezTo>
                      <a:pt x="213" y="1362"/>
                      <a:pt x="1794" y="2434"/>
                      <a:pt x="2535" y="2434"/>
                    </a:cubicBezTo>
                    <a:cubicBezTo>
                      <a:pt x="3276" y="2434"/>
                      <a:pt x="4857" y="1362"/>
                      <a:pt x="4923" y="1317"/>
                    </a:cubicBezTo>
                    <a:lnTo>
                      <a:pt x="5070" y="1218"/>
                    </a:lnTo>
                    <a:lnTo>
                      <a:pt x="4923" y="1117"/>
                    </a:lnTo>
                    <a:cubicBezTo>
                      <a:pt x="4857" y="1072"/>
                      <a:pt x="3276" y="1"/>
                      <a:pt x="25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4" name="Google Shape;584;p16"/>
          <p:cNvGrpSpPr/>
          <p:nvPr/>
        </p:nvGrpSpPr>
        <p:grpSpPr>
          <a:xfrm>
            <a:off x="8248963" y="1386288"/>
            <a:ext cx="1620772" cy="1856670"/>
            <a:chOff x="7620388" y="0"/>
            <a:chExt cx="1620772" cy="1856670"/>
          </a:xfrm>
        </p:grpSpPr>
        <p:sp>
          <p:nvSpPr>
            <p:cNvPr id="585" name="Google Shape;585;p16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0" name="Google Shape;590;p16"/>
          <p:cNvGrpSpPr/>
          <p:nvPr/>
        </p:nvGrpSpPr>
        <p:grpSpPr>
          <a:xfrm rot="-5400000">
            <a:off x="-452563" y="3353312"/>
            <a:ext cx="1620772" cy="1856670"/>
            <a:chOff x="7620388" y="0"/>
            <a:chExt cx="1620772" cy="1856670"/>
          </a:xfrm>
        </p:grpSpPr>
        <p:sp>
          <p:nvSpPr>
            <p:cNvPr id="591" name="Google Shape;591;p16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16"/>
          <p:cNvGrpSpPr/>
          <p:nvPr/>
        </p:nvGrpSpPr>
        <p:grpSpPr>
          <a:xfrm rot="-5400000">
            <a:off x="8251608" y="4466807"/>
            <a:ext cx="193215" cy="775640"/>
            <a:chOff x="713233" y="539507"/>
            <a:chExt cx="193215" cy="775640"/>
          </a:xfrm>
        </p:grpSpPr>
        <p:grpSp>
          <p:nvGrpSpPr>
            <p:cNvPr id="597" name="Google Shape;597;p16"/>
            <p:cNvGrpSpPr/>
            <p:nvPr/>
          </p:nvGrpSpPr>
          <p:grpSpPr>
            <a:xfrm>
              <a:off x="713233" y="539507"/>
              <a:ext cx="193215" cy="193215"/>
              <a:chOff x="3175050" y="1197625"/>
              <a:chExt cx="71150" cy="71150"/>
            </a:xfrm>
          </p:grpSpPr>
          <p:sp>
            <p:nvSpPr>
              <p:cNvPr id="598" name="Google Shape;598;p16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6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16"/>
            <p:cNvGrpSpPr/>
            <p:nvPr/>
          </p:nvGrpSpPr>
          <p:grpSpPr>
            <a:xfrm>
              <a:off x="713233" y="830719"/>
              <a:ext cx="193215" cy="193215"/>
              <a:chOff x="3175050" y="1197625"/>
              <a:chExt cx="71150" cy="71150"/>
            </a:xfrm>
          </p:grpSpPr>
          <p:sp>
            <p:nvSpPr>
              <p:cNvPr id="601" name="Google Shape;601;p16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6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16"/>
            <p:cNvGrpSpPr/>
            <p:nvPr/>
          </p:nvGrpSpPr>
          <p:grpSpPr>
            <a:xfrm>
              <a:off x="713233" y="1121932"/>
              <a:ext cx="193215" cy="193215"/>
              <a:chOff x="3175050" y="1197625"/>
              <a:chExt cx="71150" cy="71150"/>
            </a:xfrm>
          </p:grpSpPr>
          <p:sp>
            <p:nvSpPr>
              <p:cNvPr id="604" name="Google Shape;604;p16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6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6" name="Google Shape;606;p16"/>
          <p:cNvSpPr/>
          <p:nvPr/>
        </p:nvSpPr>
        <p:spPr>
          <a:xfrm>
            <a:off x="-333500" y="-611006"/>
            <a:ext cx="1149600" cy="11505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16"/>
          <p:cNvGrpSpPr/>
          <p:nvPr/>
        </p:nvGrpSpPr>
        <p:grpSpPr>
          <a:xfrm>
            <a:off x="272275" y="888688"/>
            <a:ext cx="335045" cy="386896"/>
            <a:chOff x="345700" y="808663"/>
            <a:chExt cx="335045" cy="386896"/>
          </a:xfrm>
        </p:grpSpPr>
        <p:sp>
          <p:nvSpPr>
            <p:cNvPr id="608" name="Google Shape;608;p16"/>
            <p:cNvSpPr/>
            <p:nvPr/>
          </p:nvSpPr>
          <p:spPr>
            <a:xfrm>
              <a:off x="345700" y="808663"/>
              <a:ext cx="335045" cy="386896"/>
            </a:xfrm>
            <a:custGeom>
              <a:avLst/>
              <a:gdLst/>
              <a:ahLst/>
              <a:cxnLst/>
              <a:rect l="l" t="t" r="r" b="b"/>
              <a:pathLst>
                <a:path w="6507" h="7514" extrusionOk="0">
                  <a:moveTo>
                    <a:pt x="3254" y="1"/>
                  </a:moveTo>
                  <a:lnTo>
                    <a:pt x="1" y="1879"/>
                  </a:lnTo>
                  <a:lnTo>
                    <a:pt x="1" y="5636"/>
                  </a:lnTo>
                  <a:lnTo>
                    <a:pt x="3254" y="7513"/>
                  </a:lnTo>
                  <a:lnTo>
                    <a:pt x="6507" y="5636"/>
                  </a:lnTo>
                  <a:lnTo>
                    <a:pt x="6507" y="1879"/>
                  </a:lnTo>
                  <a:lnTo>
                    <a:pt x="32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433080" y="907165"/>
              <a:ext cx="164459" cy="189895"/>
            </a:xfrm>
            <a:custGeom>
              <a:avLst/>
              <a:gdLst/>
              <a:ahLst/>
              <a:cxnLst/>
              <a:rect l="l" t="t" r="r" b="b"/>
              <a:pathLst>
                <a:path w="3194" h="3688" extrusionOk="0">
                  <a:moveTo>
                    <a:pt x="1636" y="0"/>
                  </a:moveTo>
                  <a:lnTo>
                    <a:pt x="0" y="853"/>
                  </a:lnTo>
                  <a:lnTo>
                    <a:pt x="1555" y="1874"/>
                  </a:lnTo>
                  <a:lnTo>
                    <a:pt x="1477" y="3688"/>
                  </a:lnTo>
                  <a:lnTo>
                    <a:pt x="3114" y="2835"/>
                  </a:lnTo>
                  <a:lnTo>
                    <a:pt x="3193" y="991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9"/>
          <p:cNvSpPr txBox="1">
            <a:spLocks noGrp="1"/>
          </p:cNvSpPr>
          <p:nvPr>
            <p:ph type="subTitle" idx="1"/>
          </p:nvPr>
        </p:nvSpPr>
        <p:spPr>
          <a:xfrm>
            <a:off x="713225" y="3154771"/>
            <a:ext cx="25176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9"/>
          <p:cNvSpPr txBox="1">
            <a:spLocks noGrp="1"/>
          </p:cNvSpPr>
          <p:nvPr>
            <p:ph type="subTitle" idx="2"/>
          </p:nvPr>
        </p:nvSpPr>
        <p:spPr>
          <a:xfrm>
            <a:off x="3313198" y="3154771"/>
            <a:ext cx="25176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9"/>
          <p:cNvSpPr txBox="1">
            <a:spLocks noGrp="1"/>
          </p:cNvSpPr>
          <p:nvPr>
            <p:ph type="subTitle" idx="3"/>
          </p:nvPr>
        </p:nvSpPr>
        <p:spPr>
          <a:xfrm>
            <a:off x="5913171" y="3154771"/>
            <a:ext cx="25176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9"/>
          <p:cNvSpPr txBox="1">
            <a:spLocks noGrp="1"/>
          </p:cNvSpPr>
          <p:nvPr>
            <p:ph type="subTitle" idx="4"/>
          </p:nvPr>
        </p:nvSpPr>
        <p:spPr>
          <a:xfrm>
            <a:off x="713225" y="2571725"/>
            <a:ext cx="251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5" name="Google Shape;695;p19"/>
          <p:cNvSpPr txBox="1">
            <a:spLocks noGrp="1"/>
          </p:cNvSpPr>
          <p:nvPr>
            <p:ph type="subTitle" idx="5"/>
          </p:nvPr>
        </p:nvSpPr>
        <p:spPr>
          <a:xfrm>
            <a:off x="3313198" y="2571725"/>
            <a:ext cx="251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96" name="Google Shape;696;p19"/>
          <p:cNvSpPr txBox="1">
            <a:spLocks noGrp="1"/>
          </p:cNvSpPr>
          <p:nvPr>
            <p:ph type="subTitle" idx="6"/>
          </p:nvPr>
        </p:nvSpPr>
        <p:spPr>
          <a:xfrm>
            <a:off x="5913171" y="2571725"/>
            <a:ext cx="251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97" name="Google Shape;697;p19"/>
          <p:cNvGrpSpPr/>
          <p:nvPr/>
        </p:nvGrpSpPr>
        <p:grpSpPr>
          <a:xfrm>
            <a:off x="238939" y="175371"/>
            <a:ext cx="1175530" cy="216501"/>
            <a:chOff x="238939" y="175371"/>
            <a:chExt cx="1175530" cy="216501"/>
          </a:xfrm>
        </p:grpSpPr>
        <p:grpSp>
          <p:nvGrpSpPr>
            <p:cNvPr id="698" name="Google Shape;698;p19"/>
            <p:cNvGrpSpPr/>
            <p:nvPr/>
          </p:nvGrpSpPr>
          <p:grpSpPr>
            <a:xfrm>
              <a:off x="238939" y="175371"/>
              <a:ext cx="179094" cy="215960"/>
              <a:chOff x="7722302" y="4037571"/>
              <a:chExt cx="179094" cy="215960"/>
            </a:xfrm>
          </p:grpSpPr>
          <p:sp>
            <p:nvSpPr>
              <p:cNvPr id="699" name="Google Shape;699;p19"/>
              <p:cNvSpPr/>
              <p:nvPr/>
            </p:nvSpPr>
            <p:spPr>
              <a:xfrm>
                <a:off x="7722302" y="4037911"/>
                <a:ext cx="179094" cy="184186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713" extrusionOk="0">
                    <a:moveTo>
                      <a:pt x="1319" y="1"/>
                    </a:moveTo>
                    <a:cubicBezTo>
                      <a:pt x="591" y="1"/>
                      <a:pt x="1" y="634"/>
                      <a:pt x="1" y="1247"/>
                    </a:cubicBezTo>
                    <a:cubicBezTo>
                      <a:pt x="1" y="1748"/>
                      <a:pt x="142" y="2117"/>
                      <a:pt x="609" y="2331"/>
                    </a:cubicBezTo>
                    <a:lnTo>
                      <a:pt x="821" y="2712"/>
                    </a:lnTo>
                    <a:lnTo>
                      <a:pt x="1817" y="2712"/>
                    </a:lnTo>
                    <a:lnTo>
                      <a:pt x="2028" y="2331"/>
                    </a:lnTo>
                    <a:cubicBezTo>
                      <a:pt x="2496" y="2117"/>
                      <a:pt x="2638" y="1748"/>
                      <a:pt x="2638" y="1247"/>
                    </a:cubicBezTo>
                    <a:cubicBezTo>
                      <a:pt x="2638" y="608"/>
                      <a:pt x="2048" y="1"/>
                      <a:pt x="1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7750680" y="4117071"/>
                <a:ext cx="46912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1" extrusionOk="0">
                    <a:moveTo>
                      <a:pt x="345" y="1"/>
                    </a:moveTo>
                    <a:cubicBezTo>
                      <a:pt x="154" y="1"/>
                      <a:pt x="1" y="155"/>
                      <a:pt x="1" y="346"/>
                    </a:cubicBezTo>
                    <a:cubicBezTo>
                      <a:pt x="1" y="536"/>
                      <a:pt x="154" y="690"/>
                      <a:pt x="345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7826582" y="4117071"/>
                <a:ext cx="46844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1" extrusionOk="0">
                    <a:moveTo>
                      <a:pt x="346" y="1"/>
                    </a:moveTo>
                    <a:cubicBezTo>
                      <a:pt x="155" y="1"/>
                      <a:pt x="0" y="155"/>
                      <a:pt x="0" y="346"/>
                    </a:cubicBezTo>
                    <a:cubicBezTo>
                      <a:pt x="0" y="536"/>
                      <a:pt x="155" y="690"/>
                      <a:pt x="346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7796371" y="4170094"/>
                <a:ext cx="30958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14" extrusionOk="0">
                    <a:moveTo>
                      <a:pt x="228" y="1"/>
                    </a:moveTo>
                    <a:cubicBezTo>
                      <a:pt x="201" y="1"/>
                      <a:pt x="174" y="15"/>
                      <a:pt x="160" y="42"/>
                    </a:cubicBezTo>
                    <a:lnTo>
                      <a:pt x="27" y="300"/>
                    </a:lnTo>
                    <a:cubicBezTo>
                      <a:pt x="1" y="352"/>
                      <a:pt x="38" y="413"/>
                      <a:pt x="95" y="413"/>
                    </a:cubicBezTo>
                    <a:lnTo>
                      <a:pt x="361" y="413"/>
                    </a:lnTo>
                    <a:cubicBezTo>
                      <a:pt x="419" y="413"/>
                      <a:pt x="456" y="352"/>
                      <a:pt x="429" y="300"/>
                    </a:cubicBezTo>
                    <a:lnTo>
                      <a:pt x="297" y="42"/>
                    </a:lnTo>
                    <a:cubicBezTo>
                      <a:pt x="283" y="15"/>
                      <a:pt x="255" y="1"/>
                      <a:pt x="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7760999" y="4037571"/>
                <a:ext cx="1282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248" extrusionOk="0">
                    <a:moveTo>
                      <a:pt x="190" y="1"/>
                    </a:moveTo>
                    <a:lnTo>
                      <a:pt x="0" y="155"/>
                    </a:lnTo>
                    <a:lnTo>
                      <a:pt x="1699" y="2247"/>
                    </a:lnTo>
                    <a:lnTo>
                      <a:pt x="1888" y="2094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7733911" y="4207095"/>
                <a:ext cx="86967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84" extrusionOk="0">
                    <a:moveTo>
                      <a:pt x="116" y="0"/>
                    </a:moveTo>
                    <a:cubicBezTo>
                      <a:pt x="116" y="0"/>
                      <a:pt x="115" y="0"/>
                      <a:pt x="114" y="0"/>
                    </a:cubicBezTo>
                    <a:lnTo>
                      <a:pt x="1" y="1"/>
                    </a:lnTo>
                    <a:lnTo>
                      <a:pt x="391" y="684"/>
                    </a:lnTo>
                    <a:lnTo>
                      <a:pt x="1280" y="684"/>
                    </a:lnTo>
                    <a:lnTo>
                      <a:pt x="1280" y="440"/>
                    </a:lnTo>
                    <a:lnTo>
                      <a:pt x="533" y="440"/>
                    </a:lnTo>
                    <a:lnTo>
                      <a:pt x="364" y="144"/>
                    </a:lnTo>
                    <a:cubicBezTo>
                      <a:pt x="313" y="55"/>
                      <a:pt x="218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7818164" y="4207095"/>
                <a:ext cx="71624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84" extrusionOk="0">
                    <a:moveTo>
                      <a:pt x="939" y="0"/>
                    </a:moveTo>
                    <a:cubicBezTo>
                      <a:pt x="838" y="0"/>
                      <a:pt x="743" y="55"/>
                      <a:pt x="693" y="144"/>
                    </a:cubicBezTo>
                    <a:lnTo>
                      <a:pt x="523" y="440"/>
                    </a:lnTo>
                    <a:lnTo>
                      <a:pt x="0" y="440"/>
                    </a:lnTo>
                    <a:lnTo>
                      <a:pt x="0" y="684"/>
                    </a:lnTo>
                    <a:lnTo>
                      <a:pt x="664" y="684"/>
                    </a:lnTo>
                    <a:lnTo>
                      <a:pt x="1055" y="1"/>
                    </a:lnTo>
                    <a:lnTo>
                      <a:pt x="942" y="0"/>
                    </a:lnTo>
                    <a:cubicBezTo>
                      <a:pt x="941" y="0"/>
                      <a:pt x="940" y="0"/>
                      <a:pt x="9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6" name="Google Shape;706;p19"/>
            <p:cNvSpPr/>
            <p:nvPr/>
          </p:nvSpPr>
          <p:spPr>
            <a:xfrm>
              <a:off x="642247" y="191325"/>
              <a:ext cx="203806" cy="200547"/>
            </a:xfrm>
            <a:custGeom>
              <a:avLst/>
              <a:gdLst/>
              <a:ahLst/>
              <a:cxnLst/>
              <a:rect l="l" t="t" r="r" b="b"/>
              <a:pathLst>
                <a:path w="3002" h="2954" extrusionOk="0">
                  <a:moveTo>
                    <a:pt x="1500" y="758"/>
                  </a:moveTo>
                  <a:cubicBezTo>
                    <a:pt x="1915" y="758"/>
                    <a:pt x="2252" y="1095"/>
                    <a:pt x="2252" y="1510"/>
                  </a:cubicBezTo>
                  <a:cubicBezTo>
                    <a:pt x="2252" y="1925"/>
                    <a:pt x="1915" y="2261"/>
                    <a:pt x="1500" y="2261"/>
                  </a:cubicBezTo>
                  <a:cubicBezTo>
                    <a:pt x="1086" y="2261"/>
                    <a:pt x="750" y="1925"/>
                    <a:pt x="750" y="1510"/>
                  </a:cubicBezTo>
                  <a:cubicBezTo>
                    <a:pt x="750" y="1095"/>
                    <a:pt x="1086" y="758"/>
                    <a:pt x="1500" y="758"/>
                  </a:cubicBezTo>
                  <a:close/>
                  <a:moveTo>
                    <a:pt x="1749" y="28"/>
                  </a:moveTo>
                  <a:cubicBezTo>
                    <a:pt x="1584" y="0"/>
                    <a:pt x="1416" y="0"/>
                    <a:pt x="1252" y="28"/>
                  </a:cubicBezTo>
                  <a:lnTo>
                    <a:pt x="1187" y="334"/>
                  </a:lnTo>
                  <a:cubicBezTo>
                    <a:pt x="1039" y="373"/>
                    <a:pt x="899" y="441"/>
                    <a:pt x="776" y="532"/>
                  </a:cubicBezTo>
                  <a:lnTo>
                    <a:pt x="497" y="392"/>
                  </a:lnTo>
                  <a:cubicBezTo>
                    <a:pt x="373" y="503"/>
                    <a:pt x="268" y="635"/>
                    <a:pt x="187" y="780"/>
                  </a:cubicBezTo>
                  <a:lnTo>
                    <a:pt x="386" y="1022"/>
                  </a:lnTo>
                  <a:cubicBezTo>
                    <a:pt x="324" y="1162"/>
                    <a:pt x="290" y="1313"/>
                    <a:pt x="284" y="1466"/>
                  </a:cubicBezTo>
                  <a:lnTo>
                    <a:pt x="1" y="1597"/>
                  </a:lnTo>
                  <a:cubicBezTo>
                    <a:pt x="10" y="1764"/>
                    <a:pt x="48" y="1928"/>
                    <a:pt x="110" y="2082"/>
                  </a:cubicBezTo>
                  <a:lnTo>
                    <a:pt x="424" y="2078"/>
                  </a:lnTo>
                  <a:cubicBezTo>
                    <a:pt x="494" y="2213"/>
                    <a:pt x="592" y="2334"/>
                    <a:pt x="708" y="2434"/>
                  </a:cubicBezTo>
                  <a:lnTo>
                    <a:pt x="634" y="2738"/>
                  </a:lnTo>
                  <a:cubicBezTo>
                    <a:pt x="770" y="2834"/>
                    <a:pt x="921" y="2907"/>
                    <a:pt x="1081" y="2954"/>
                  </a:cubicBezTo>
                  <a:lnTo>
                    <a:pt x="1272" y="2706"/>
                  </a:lnTo>
                  <a:cubicBezTo>
                    <a:pt x="1424" y="2734"/>
                    <a:pt x="1578" y="2734"/>
                    <a:pt x="1729" y="2706"/>
                  </a:cubicBezTo>
                  <a:lnTo>
                    <a:pt x="1919" y="2954"/>
                  </a:lnTo>
                  <a:cubicBezTo>
                    <a:pt x="2080" y="2907"/>
                    <a:pt x="2231" y="2834"/>
                    <a:pt x="2367" y="2738"/>
                  </a:cubicBezTo>
                  <a:lnTo>
                    <a:pt x="2293" y="2434"/>
                  </a:lnTo>
                  <a:cubicBezTo>
                    <a:pt x="2410" y="2334"/>
                    <a:pt x="2506" y="2213"/>
                    <a:pt x="2578" y="2078"/>
                  </a:cubicBezTo>
                  <a:lnTo>
                    <a:pt x="2890" y="2082"/>
                  </a:lnTo>
                  <a:cubicBezTo>
                    <a:pt x="2954" y="1928"/>
                    <a:pt x="2991" y="1764"/>
                    <a:pt x="3001" y="1597"/>
                  </a:cubicBezTo>
                  <a:lnTo>
                    <a:pt x="2717" y="1466"/>
                  </a:lnTo>
                  <a:cubicBezTo>
                    <a:pt x="2711" y="1313"/>
                    <a:pt x="2677" y="1162"/>
                    <a:pt x="2616" y="1022"/>
                  </a:cubicBezTo>
                  <a:lnTo>
                    <a:pt x="2815" y="780"/>
                  </a:lnTo>
                  <a:cubicBezTo>
                    <a:pt x="2734" y="635"/>
                    <a:pt x="2628" y="503"/>
                    <a:pt x="2504" y="392"/>
                  </a:cubicBezTo>
                  <a:lnTo>
                    <a:pt x="2225" y="532"/>
                  </a:lnTo>
                  <a:cubicBezTo>
                    <a:pt x="2102" y="441"/>
                    <a:pt x="1962" y="373"/>
                    <a:pt x="1814" y="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" name="Google Shape;707;p19"/>
            <p:cNvGrpSpPr/>
            <p:nvPr/>
          </p:nvGrpSpPr>
          <p:grpSpPr>
            <a:xfrm>
              <a:off x="1070266" y="217803"/>
              <a:ext cx="344202" cy="165244"/>
              <a:chOff x="8553629" y="4080003"/>
              <a:chExt cx="344202" cy="165244"/>
            </a:xfrm>
          </p:grpSpPr>
          <p:sp>
            <p:nvSpPr>
              <p:cNvPr id="708" name="Google Shape;708;p19"/>
              <p:cNvSpPr/>
              <p:nvPr/>
            </p:nvSpPr>
            <p:spPr>
              <a:xfrm>
                <a:off x="8643924" y="4088218"/>
                <a:ext cx="162732" cy="148272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184" extrusionOk="0">
                    <a:moveTo>
                      <a:pt x="1199" y="1"/>
                    </a:moveTo>
                    <a:cubicBezTo>
                      <a:pt x="919" y="1"/>
                      <a:pt x="640" y="107"/>
                      <a:pt x="427" y="320"/>
                    </a:cubicBezTo>
                    <a:cubicBezTo>
                      <a:pt x="1" y="746"/>
                      <a:pt x="1" y="1438"/>
                      <a:pt x="427" y="1864"/>
                    </a:cubicBezTo>
                    <a:cubicBezTo>
                      <a:pt x="640" y="2077"/>
                      <a:pt x="919" y="2184"/>
                      <a:pt x="1199" y="2184"/>
                    </a:cubicBezTo>
                    <a:cubicBezTo>
                      <a:pt x="1478" y="2184"/>
                      <a:pt x="1758" y="2077"/>
                      <a:pt x="1971" y="1864"/>
                    </a:cubicBezTo>
                    <a:cubicBezTo>
                      <a:pt x="2397" y="1438"/>
                      <a:pt x="2397" y="746"/>
                      <a:pt x="1971" y="320"/>
                    </a:cubicBezTo>
                    <a:cubicBezTo>
                      <a:pt x="1758" y="107"/>
                      <a:pt x="1478" y="1"/>
                      <a:pt x="1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8702650" y="4121009"/>
                <a:ext cx="70538" cy="7047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1038" extrusionOk="0">
                    <a:moveTo>
                      <a:pt x="0" y="0"/>
                    </a:moveTo>
                    <a:lnTo>
                      <a:pt x="0" y="1038"/>
                    </a:lnTo>
                    <a:lnTo>
                      <a:pt x="1038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8553629" y="4080003"/>
                <a:ext cx="344202" cy="165244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2434" extrusionOk="0">
                    <a:moveTo>
                      <a:pt x="2535" y="241"/>
                    </a:moveTo>
                    <a:cubicBezTo>
                      <a:pt x="3079" y="241"/>
                      <a:pt x="4227" y="951"/>
                      <a:pt x="4638" y="1218"/>
                    </a:cubicBezTo>
                    <a:cubicBezTo>
                      <a:pt x="4110" y="1561"/>
                      <a:pt x="3034" y="2193"/>
                      <a:pt x="2535" y="2193"/>
                    </a:cubicBezTo>
                    <a:cubicBezTo>
                      <a:pt x="1990" y="2193"/>
                      <a:pt x="843" y="1483"/>
                      <a:pt x="431" y="1217"/>
                    </a:cubicBezTo>
                    <a:cubicBezTo>
                      <a:pt x="959" y="873"/>
                      <a:pt x="2035" y="241"/>
                      <a:pt x="2535" y="241"/>
                    </a:cubicBezTo>
                    <a:close/>
                    <a:moveTo>
                      <a:pt x="2535" y="1"/>
                    </a:moveTo>
                    <a:cubicBezTo>
                      <a:pt x="1794" y="1"/>
                      <a:pt x="213" y="1072"/>
                      <a:pt x="146" y="1117"/>
                    </a:cubicBezTo>
                    <a:lnTo>
                      <a:pt x="0" y="1218"/>
                    </a:lnTo>
                    <a:lnTo>
                      <a:pt x="146" y="1317"/>
                    </a:lnTo>
                    <a:cubicBezTo>
                      <a:pt x="213" y="1362"/>
                      <a:pt x="1794" y="2434"/>
                      <a:pt x="2535" y="2434"/>
                    </a:cubicBezTo>
                    <a:cubicBezTo>
                      <a:pt x="3276" y="2434"/>
                      <a:pt x="4857" y="1362"/>
                      <a:pt x="4923" y="1317"/>
                    </a:cubicBezTo>
                    <a:lnTo>
                      <a:pt x="5070" y="1218"/>
                    </a:lnTo>
                    <a:lnTo>
                      <a:pt x="4923" y="1117"/>
                    </a:lnTo>
                    <a:cubicBezTo>
                      <a:pt x="4857" y="1072"/>
                      <a:pt x="3276" y="1"/>
                      <a:pt x="25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1" name="Google Shape;711;p19"/>
          <p:cNvGrpSpPr/>
          <p:nvPr/>
        </p:nvGrpSpPr>
        <p:grpSpPr>
          <a:xfrm>
            <a:off x="8248188" y="-189100"/>
            <a:ext cx="1620772" cy="1856670"/>
            <a:chOff x="7620388" y="0"/>
            <a:chExt cx="1620772" cy="1856670"/>
          </a:xfrm>
        </p:grpSpPr>
        <p:sp>
          <p:nvSpPr>
            <p:cNvPr id="712" name="Google Shape;712;p19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9"/>
          <p:cNvGrpSpPr/>
          <p:nvPr/>
        </p:nvGrpSpPr>
        <p:grpSpPr>
          <a:xfrm rot="-5400000">
            <a:off x="-536038" y="3586300"/>
            <a:ext cx="1620772" cy="1856670"/>
            <a:chOff x="7620388" y="0"/>
            <a:chExt cx="1620772" cy="1856670"/>
          </a:xfrm>
        </p:grpSpPr>
        <p:sp>
          <p:nvSpPr>
            <p:cNvPr id="718" name="Google Shape;718;p19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19"/>
          <p:cNvSpPr/>
          <p:nvPr/>
        </p:nvSpPr>
        <p:spPr>
          <a:xfrm>
            <a:off x="6860525" y="4608575"/>
            <a:ext cx="968400" cy="9693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9"/>
          <p:cNvSpPr/>
          <p:nvPr/>
        </p:nvSpPr>
        <p:spPr>
          <a:xfrm>
            <a:off x="7393438" y="4608575"/>
            <a:ext cx="968400" cy="9693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9"/>
          <p:cNvSpPr/>
          <p:nvPr/>
        </p:nvSpPr>
        <p:spPr>
          <a:xfrm>
            <a:off x="7926352" y="4608575"/>
            <a:ext cx="968400" cy="9693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1"/>
          <p:cNvSpPr txBox="1">
            <a:spLocks noGrp="1"/>
          </p:cNvSpPr>
          <p:nvPr>
            <p:ph type="subTitle" idx="1"/>
          </p:nvPr>
        </p:nvSpPr>
        <p:spPr>
          <a:xfrm>
            <a:off x="949694" y="2324386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1"/>
          <p:cNvSpPr txBox="1">
            <a:spLocks noGrp="1"/>
          </p:cNvSpPr>
          <p:nvPr>
            <p:ph type="subTitle" idx="2"/>
          </p:nvPr>
        </p:nvSpPr>
        <p:spPr>
          <a:xfrm>
            <a:off x="3535648" y="2324386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1"/>
          <p:cNvSpPr txBox="1">
            <a:spLocks noGrp="1"/>
          </p:cNvSpPr>
          <p:nvPr>
            <p:ph type="subTitle" idx="3"/>
          </p:nvPr>
        </p:nvSpPr>
        <p:spPr>
          <a:xfrm>
            <a:off x="949694" y="4113778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1"/>
          <p:cNvSpPr txBox="1">
            <a:spLocks noGrp="1"/>
          </p:cNvSpPr>
          <p:nvPr>
            <p:ph type="subTitle" idx="4"/>
          </p:nvPr>
        </p:nvSpPr>
        <p:spPr>
          <a:xfrm>
            <a:off x="3535648" y="4113778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21"/>
          <p:cNvSpPr txBox="1">
            <a:spLocks noGrp="1"/>
          </p:cNvSpPr>
          <p:nvPr>
            <p:ph type="subTitle" idx="5"/>
          </p:nvPr>
        </p:nvSpPr>
        <p:spPr>
          <a:xfrm>
            <a:off x="6121611" y="2324386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21"/>
          <p:cNvSpPr txBox="1">
            <a:spLocks noGrp="1"/>
          </p:cNvSpPr>
          <p:nvPr>
            <p:ph type="subTitle" idx="6"/>
          </p:nvPr>
        </p:nvSpPr>
        <p:spPr>
          <a:xfrm>
            <a:off x="6121611" y="4113778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1"/>
          <p:cNvSpPr txBox="1">
            <a:spLocks noGrp="1"/>
          </p:cNvSpPr>
          <p:nvPr>
            <p:ph type="subTitle" idx="7"/>
          </p:nvPr>
        </p:nvSpPr>
        <p:spPr>
          <a:xfrm>
            <a:off x="949694" y="1741175"/>
            <a:ext cx="20727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6" name="Google Shape;786;p21"/>
          <p:cNvSpPr txBox="1">
            <a:spLocks noGrp="1"/>
          </p:cNvSpPr>
          <p:nvPr>
            <p:ph type="subTitle" idx="8"/>
          </p:nvPr>
        </p:nvSpPr>
        <p:spPr>
          <a:xfrm>
            <a:off x="3535648" y="1741175"/>
            <a:ext cx="20727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7" name="Google Shape;787;p21"/>
          <p:cNvSpPr txBox="1">
            <a:spLocks noGrp="1"/>
          </p:cNvSpPr>
          <p:nvPr>
            <p:ph type="subTitle" idx="9"/>
          </p:nvPr>
        </p:nvSpPr>
        <p:spPr>
          <a:xfrm>
            <a:off x="949694" y="3530615"/>
            <a:ext cx="20727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8" name="Google Shape;788;p21"/>
          <p:cNvSpPr txBox="1">
            <a:spLocks noGrp="1"/>
          </p:cNvSpPr>
          <p:nvPr>
            <p:ph type="subTitle" idx="13"/>
          </p:nvPr>
        </p:nvSpPr>
        <p:spPr>
          <a:xfrm>
            <a:off x="3535648" y="3530615"/>
            <a:ext cx="20727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9" name="Google Shape;789;p21"/>
          <p:cNvSpPr txBox="1">
            <a:spLocks noGrp="1"/>
          </p:cNvSpPr>
          <p:nvPr>
            <p:ph type="subTitle" idx="14"/>
          </p:nvPr>
        </p:nvSpPr>
        <p:spPr>
          <a:xfrm>
            <a:off x="6121609" y="1741175"/>
            <a:ext cx="20727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0" name="Google Shape;790;p21"/>
          <p:cNvSpPr txBox="1">
            <a:spLocks noGrp="1"/>
          </p:cNvSpPr>
          <p:nvPr>
            <p:ph type="subTitle" idx="15"/>
          </p:nvPr>
        </p:nvSpPr>
        <p:spPr>
          <a:xfrm>
            <a:off x="6121606" y="3530615"/>
            <a:ext cx="20727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Zen Dots"/>
                <a:ea typeface="Zen Dots"/>
                <a:cs typeface="Zen Dots"/>
                <a:sym typeface="Zen Dot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1" name="Google Shape;791;p21"/>
          <p:cNvSpPr/>
          <p:nvPr/>
        </p:nvSpPr>
        <p:spPr>
          <a:xfrm>
            <a:off x="-429600" y="4499244"/>
            <a:ext cx="1149600" cy="11505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" name="Google Shape;792;p21"/>
          <p:cNvGrpSpPr/>
          <p:nvPr/>
        </p:nvGrpSpPr>
        <p:grpSpPr>
          <a:xfrm>
            <a:off x="8231788" y="4783750"/>
            <a:ext cx="397975" cy="31976"/>
            <a:chOff x="7690800" y="1808375"/>
            <a:chExt cx="397975" cy="31976"/>
          </a:xfrm>
        </p:grpSpPr>
        <p:sp>
          <p:nvSpPr>
            <p:cNvPr id="793" name="Google Shape;793;p21"/>
            <p:cNvSpPr/>
            <p:nvPr/>
          </p:nvSpPr>
          <p:spPr>
            <a:xfrm>
              <a:off x="7889857" y="1808375"/>
              <a:ext cx="198918" cy="31976"/>
            </a:xfrm>
            <a:custGeom>
              <a:avLst/>
              <a:gdLst/>
              <a:ahLst/>
              <a:cxnLst/>
              <a:rect l="l" t="t" r="r" b="b"/>
              <a:pathLst>
                <a:path w="2930" h="471" extrusionOk="0">
                  <a:moveTo>
                    <a:pt x="1" y="1"/>
                  </a:moveTo>
                  <a:lnTo>
                    <a:pt x="1" y="471"/>
                  </a:lnTo>
                  <a:lnTo>
                    <a:pt x="2929" y="47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7752038" y="1808375"/>
              <a:ext cx="99459" cy="31976"/>
            </a:xfrm>
            <a:custGeom>
              <a:avLst/>
              <a:gdLst/>
              <a:ahLst/>
              <a:cxnLst/>
              <a:rect l="l" t="t" r="r" b="b"/>
              <a:pathLst>
                <a:path w="1465" h="471" extrusionOk="0">
                  <a:moveTo>
                    <a:pt x="0" y="1"/>
                  </a:moveTo>
                  <a:lnTo>
                    <a:pt x="0" y="471"/>
                  </a:lnTo>
                  <a:lnTo>
                    <a:pt x="1464" y="47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7690800" y="1808375"/>
              <a:ext cx="32044" cy="31976"/>
            </a:xfrm>
            <a:custGeom>
              <a:avLst/>
              <a:gdLst/>
              <a:ahLst/>
              <a:cxnLst/>
              <a:rect l="l" t="t" r="r" b="b"/>
              <a:pathLst>
                <a:path w="472" h="471" extrusionOk="0">
                  <a:moveTo>
                    <a:pt x="1" y="1"/>
                  </a:moveTo>
                  <a:lnTo>
                    <a:pt x="1" y="471"/>
                  </a:lnTo>
                  <a:lnTo>
                    <a:pt x="471" y="47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21"/>
          <p:cNvGrpSpPr/>
          <p:nvPr/>
        </p:nvGrpSpPr>
        <p:grpSpPr>
          <a:xfrm rot="-5400000">
            <a:off x="8334171" y="-99756"/>
            <a:ext cx="193215" cy="775640"/>
            <a:chOff x="713233" y="539507"/>
            <a:chExt cx="193215" cy="775640"/>
          </a:xfrm>
        </p:grpSpPr>
        <p:grpSp>
          <p:nvGrpSpPr>
            <p:cNvPr id="797" name="Google Shape;797;p21"/>
            <p:cNvGrpSpPr/>
            <p:nvPr/>
          </p:nvGrpSpPr>
          <p:grpSpPr>
            <a:xfrm>
              <a:off x="713233" y="539507"/>
              <a:ext cx="193215" cy="193215"/>
              <a:chOff x="3175050" y="1197625"/>
              <a:chExt cx="71150" cy="71150"/>
            </a:xfrm>
          </p:grpSpPr>
          <p:sp>
            <p:nvSpPr>
              <p:cNvPr id="798" name="Google Shape;798;p21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1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21"/>
            <p:cNvGrpSpPr/>
            <p:nvPr/>
          </p:nvGrpSpPr>
          <p:grpSpPr>
            <a:xfrm>
              <a:off x="713233" y="830719"/>
              <a:ext cx="193215" cy="193215"/>
              <a:chOff x="3175050" y="1197625"/>
              <a:chExt cx="71150" cy="71150"/>
            </a:xfrm>
          </p:grpSpPr>
          <p:sp>
            <p:nvSpPr>
              <p:cNvPr id="801" name="Google Shape;801;p21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1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3" name="Google Shape;803;p21"/>
            <p:cNvGrpSpPr/>
            <p:nvPr/>
          </p:nvGrpSpPr>
          <p:grpSpPr>
            <a:xfrm>
              <a:off x="713233" y="1121932"/>
              <a:ext cx="193215" cy="193215"/>
              <a:chOff x="3175050" y="1197625"/>
              <a:chExt cx="71150" cy="71150"/>
            </a:xfrm>
          </p:grpSpPr>
          <p:sp>
            <p:nvSpPr>
              <p:cNvPr id="804" name="Google Shape;804;p21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6" name="Google Shape;806;p21"/>
          <p:cNvGrpSpPr/>
          <p:nvPr/>
        </p:nvGrpSpPr>
        <p:grpSpPr>
          <a:xfrm>
            <a:off x="8195238" y="1112200"/>
            <a:ext cx="1620772" cy="1856670"/>
            <a:chOff x="7620388" y="0"/>
            <a:chExt cx="1620772" cy="1856670"/>
          </a:xfrm>
        </p:grpSpPr>
        <p:sp>
          <p:nvSpPr>
            <p:cNvPr id="807" name="Google Shape;807;p21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1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1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21"/>
          <p:cNvGrpSpPr/>
          <p:nvPr/>
        </p:nvGrpSpPr>
        <p:grpSpPr>
          <a:xfrm flipH="1">
            <a:off x="-907538" y="1730013"/>
            <a:ext cx="1620772" cy="1856670"/>
            <a:chOff x="7620388" y="0"/>
            <a:chExt cx="1620772" cy="1856670"/>
          </a:xfrm>
        </p:grpSpPr>
        <p:sp>
          <p:nvSpPr>
            <p:cNvPr id="813" name="Google Shape;813;p21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21"/>
          <p:cNvGrpSpPr/>
          <p:nvPr/>
        </p:nvGrpSpPr>
        <p:grpSpPr>
          <a:xfrm>
            <a:off x="272275" y="94613"/>
            <a:ext cx="335045" cy="386896"/>
            <a:chOff x="345700" y="808663"/>
            <a:chExt cx="335045" cy="386896"/>
          </a:xfrm>
        </p:grpSpPr>
        <p:sp>
          <p:nvSpPr>
            <p:cNvPr id="819" name="Google Shape;819;p21"/>
            <p:cNvSpPr/>
            <p:nvPr/>
          </p:nvSpPr>
          <p:spPr>
            <a:xfrm>
              <a:off x="345700" y="808663"/>
              <a:ext cx="335045" cy="386896"/>
            </a:xfrm>
            <a:custGeom>
              <a:avLst/>
              <a:gdLst/>
              <a:ahLst/>
              <a:cxnLst/>
              <a:rect l="l" t="t" r="r" b="b"/>
              <a:pathLst>
                <a:path w="6507" h="7514" extrusionOk="0">
                  <a:moveTo>
                    <a:pt x="3254" y="1"/>
                  </a:moveTo>
                  <a:lnTo>
                    <a:pt x="1" y="1879"/>
                  </a:lnTo>
                  <a:lnTo>
                    <a:pt x="1" y="5636"/>
                  </a:lnTo>
                  <a:lnTo>
                    <a:pt x="3254" y="7513"/>
                  </a:lnTo>
                  <a:lnTo>
                    <a:pt x="6507" y="5636"/>
                  </a:lnTo>
                  <a:lnTo>
                    <a:pt x="6507" y="1879"/>
                  </a:lnTo>
                  <a:lnTo>
                    <a:pt x="32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>
              <a:off x="433080" y="907165"/>
              <a:ext cx="164459" cy="189895"/>
            </a:xfrm>
            <a:custGeom>
              <a:avLst/>
              <a:gdLst/>
              <a:ahLst/>
              <a:cxnLst/>
              <a:rect l="l" t="t" r="r" b="b"/>
              <a:pathLst>
                <a:path w="3194" h="3688" extrusionOk="0">
                  <a:moveTo>
                    <a:pt x="1636" y="0"/>
                  </a:moveTo>
                  <a:lnTo>
                    <a:pt x="0" y="853"/>
                  </a:lnTo>
                  <a:lnTo>
                    <a:pt x="1555" y="1874"/>
                  </a:lnTo>
                  <a:lnTo>
                    <a:pt x="1477" y="3688"/>
                  </a:lnTo>
                  <a:lnTo>
                    <a:pt x="3114" y="2835"/>
                  </a:lnTo>
                  <a:lnTo>
                    <a:pt x="3193" y="991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8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823" name="Google Shape;823;p22"/>
          <p:cNvGrpSpPr/>
          <p:nvPr/>
        </p:nvGrpSpPr>
        <p:grpSpPr>
          <a:xfrm flipH="1">
            <a:off x="-834636" y="-12"/>
            <a:ext cx="1620772" cy="1856670"/>
            <a:chOff x="7620388" y="0"/>
            <a:chExt cx="1620772" cy="1856670"/>
          </a:xfrm>
        </p:grpSpPr>
        <p:sp>
          <p:nvSpPr>
            <p:cNvPr id="824" name="Google Shape;824;p22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22"/>
          <p:cNvGrpSpPr/>
          <p:nvPr/>
        </p:nvGrpSpPr>
        <p:grpSpPr>
          <a:xfrm rot="5400000" flipH="1">
            <a:off x="8448889" y="3232200"/>
            <a:ext cx="1620772" cy="1856670"/>
            <a:chOff x="7620388" y="0"/>
            <a:chExt cx="1620772" cy="1856670"/>
          </a:xfrm>
        </p:grpSpPr>
        <p:sp>
          <p:nvSpPr>
            <p:cNvPr id="830" name="Google Shape;830;p22"/>
            <p:cNvSpPr/>
            <p:nvPr/>
          </p:nvSpPr>
          <p:spPr>
            <a:xfrm>
              <a:off x="7908784" y="0"/>
              <a:ext cx="1332375" cy="1856670"/>
            </a:xfrm>
            <a:custGeom>
              <a:avLst/>
              <a:gdLst/>
              <a:ahLst/>
              <a:cxnLst/>
              <a:rect l="l" t="t" r="r" b="b"/>
              <a:pathLst>
                <a:path w="40424" h="56331" extrusionOk="0">
                  <a:moveTo>
                    <a:pt x="39973" y="0"/>
                  </a:moveTo>
                  <a:lnTo>
                    <a:pt x="39973" y="9936"/>
                  </a:lnTo>
                  <a:lnTo>
                    <a:pt x="21029" y="9936"/>
                  </a:lnTo>
                  <a:lnTo>
                    <a:pt x="20963" y="10002"/>
                  </a:lnTo>
                  <a:lnTo>
                    <a:pt x="8888" y="22076"/>
                  </a:lnTo>
                  <a:lnTo>
                    <a:pt x="8888" y="47122"/>
                  </a:lnTo>
                  <a:lnTo>
                    <a:pt x="0" y="56012"/>
                  </a:lnTo>
                  <a:lnTo>
                    <a:pt x="319" y="56330"/>
                  </a:lnTo>
                  <a:lnTo>
                    <a:pt x="9339" y="47310"/>
                  </a:lnTo>
                  <a:lnTo>
                    <a:pt x="9339" y="22263"/>
                  </a:lnTo>
                  <a:lnTo>
                    <a:pt x="21216" y="10387"/>
                  </a:lnTo>
                  <a:lnTo>
                    <a:pt x="40424" y="10387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8287392" y="419840"/>
              <a:ext cx="229435" cy="229435"/>
            </a:xfrm>
            <a:custGeom>
              <a:avLst/>
              <a:gdLst/>
              <a:ahLst/>
              <a:cxnLst/>
              <a:rect l="l" t="t" r="r" b="b"/>
              <a:pathLst>
                <a:path w="6961" h="6961" extrusionOk="0">
                  <a:moveTo>
                    <a:pt x="6961" y="0"/>
                  </a:moveTo>
                  <a:lnTo>
                    <a:pt x="3480" y="3481"/>
                  </a:lnTo>
                  <a:lnTo>
                    <a:pt x="0" y="6961"/>
                  </a:lnTo>
                  <a:lnTo>
                    <a:pt x="1982" y="6961"/>
                  </a:lnTo>
                  <a:lnTo>
                    <a:pt x="4472" y="4472"/>
                  </a:lnTo>
                  <a:lnTo>
                    <a:pt x="6961" y="1982"/>
                  </a:lnTo>
                  <a:lnTo>
                    <a:pt x="69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7731066" y="934966"/>
              <a:ext cx="480227" cy="680690"/>
            </a:xfrm>
            <a:custGeom>
              <a:avLst/>
              <a:gdLst/>
              <a:ahLst/>
              <a:cxnLst/>
              <a:rect l="l" t="t" r="r" b="b"/>
              <a:pathLst>
                <a:path w="14570" h="20652" extrusionOk="0">
                  <a:moveTo>
                    <a:pt x="14442" y="0"/>
                  </a:moveTo>
                  <a:lnTo>
                    <a:pt x="5706" y="8736"/>
                  </a:lnTo>
                  <a:lnTo>
                    <a:pt x="5706" y="14818"/>
                  </a:lnTo>
                  <a:lnTo>
                    <a:pt x="1" y="20523"/>
                  </a:lnTo>
                  <a:lnTo>
                    <a:pt x="129" y="20651"/>
                  </a:lnTo>
                  <a:lnTo>
                    <a:pt x="5887" y="14892"/>
                  </a:lnTo>
                  <a:lnTo>
                    <a:pt x="5887" y="8811"/>
                  </a:lnTo>
                  <a:lnTo>
                    <a:pt x="14569" y="128"/>
                  </a:lnTo>
                  <a:lnTo>
                    <a:pt x="14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8892169" y="132959"/>
              <a:ext cx="343674" cy="201781"/>
            </a:xfrm>
            <a:custGeom>
              <a:avLst/>
              <a:gdLst/>
              <a:ahLst/>
              <a:cxnLst/>
              <a:rect l="l" t="t" r="r" b="b"/>
              <a:pathLst>
                <a:path w="10427" h="6122" extrusionOk="0">
                  <a:moveTo>
                    <a:pt x="10299" y="0"/>
                  </a:moveTo>
                  <a:lnTo>
                    <a:pt x="7246" y="3054"/>
                  </a:lnTo>
                  <a:lnTo>
                    <a:pt x="2942" y="3054"/>
                  </a:lnTo>
                  <a:lnTo>
                    <a:pt x="1" y="5995"/>
                  </a:lnTo>
                  <a:lnTo>
                    <a:pt x="129" y="6122"/>
                  </a:lnTo>
                  <a:lnTo>
                    <a:pt x="3017" y="3234"/>
                  </a:lnTo>
                  <a:lnTo>
                    <a:pt x="7321" y="3234"/>
                  </a:lnTo>
                  <a:lnTo>
                    <a:pt x="10427" y="128"/>
                  </a:lnTo>
                  <a:lnTo>
                    <a:pt x="10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7620388" y="1060411"/>
              <a:ext cx="678416" cy="400398"/>
            </a:xfrm>
            <a:custGeom>
              <a:avLst/>
              <a:gdLst/>
              <a:ahLst/>
              <a:cxnLst/>
              <a:rect l="l" t="t" r="r" b="b"/>
              <a:pathLst>
                <a:path w="20583" h="12148" extrusionOk="0">
                  <a:moveTo>
                    <a:pt x="12984" y="1"/>
                  </a:moveTo>
                  <a:lnTo>
                    <a:pt x="10637" y="2347"/>
                  </a:lnTo>
                  <a:lnTo>
                    <a:pt x="9801" y="2347"/>
                  </a:lnTo>
                  <a:lnTo>
                    <a:pt x="1" y="12148"/>
                  </a:lnTo>
                  <a:lnTo>
                    <a:pt x="4846" y="12148"/>
                  </a:lnTo>
                  <a:lnTo>
                    <a:pt x="8839" y="8155"/>
                  </a:lnTo>
                  <a:lnTo>
                    <a:pt x="12478" y="8155"/>
                  </a:lnTo>
                  <a:lnTo>
                    <a:pt x="20583" y="50"/>
                  </a:lnTo>
                  <a:lnTo>
                    <a:pt x="1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22"/>
          <p:cNvSpPr/>
          <p:nvPr/>
        </p:nvSpPr>
        <p:spPr>
          <a:xfrm>
            <a:off x="-640675" y="4438599"/>
            <a:ext cx="1353900" cy="13551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" name="Google Shape;836;p22"/>
          <p:cNvGrpSpPr/>
          <p:nvPr/>
        </p:nvGrpSpPr>
        <p:grpSpPr>
          <a:xfrm flipH="1">
            <a:off x="8258546" y="179869"/>
            <a:ext cx="775640" cy="761965"/>
            <a:chOff x="232896" y="179869"/>
            <a:chExt cx="775640" cy="761965"/>
          </a:xfrm>
        </p:grpSpPr>
        <p:grpSp>
          <p:nvGrpSpPr>
            <p:cNvPr id="837" name="Google Shape;837;p22"/>
            <p:cNvGrpSpPr/>
            <p:nvPr/>
          </p:nvGrpSpPr>
          <p:grpSpPr>
            <a:xfrm rot="-5400000">
              <a:off x="232896" y="179869"/>
              <a:ext cx="193215" cy="193215"/>
              <a:chOff x="3175050" y="1197625"/>
              <a:chExt cx="71150" cy="71150"/>
            </a:xfrm>
          </p:grpSpPr>
          <p:sp>
            <p:nvSpPr>
              <p:cNvPr id="838" name="Google Shape;838;p2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" name="Google Shape;840;p22"/>
            <p:cNvGrpSpPr/>
            <p:nvPr/>
          </p:nvGrpSpPr>
          <p:grpSpPr>
            <a:xfrm rot="-5400000">
              <a:off x="524108" y="179869"/>
              <a:ext cx="193215" cy="193215"/>
              <a:chOff x="3175050" y="1197625"/>
              <a:chExt cx="71150" cy="71150"/>
            </a:xfrm>
          </p:grpSpPr>
          <p:sp>
            <p:nvSpPr>
              <p:cNvPr id="841" name="Google Shape;841;p2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22"/>
            <p:cNvGrpSpPr/>
            <p:nvPr/>
          </p:nvGrpSpPr>
          <p:grpSpPr>
            <a:xfrm rot="-5400000">
              <a:off x="815321" y="179869"/>
              <a:ext cx="193215" cy="193215"/>
              <a:chOff x="3175050" y="1197625"/>
              <a:chExt cx="71150" cy="71150"/>
            </a:xfrm>
          </p:grpSpPr>
          <p:sp>
            <p:nvSpPr>
              <p:cNvPr id="844" name="Google Shape;844;p2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6" name="Google Shape;846;p22"/>
            <p:cNvGrpSpPr/>
            <p:nvPr/>
          </p:nvGrpSpPr>
          <p:grpSpPr>
            <a:xfrm rot="-5400000">
              <a:off x="232896" y="464244"/>
              <a:ext cx="193215" cy="193215"/>
              <a:chOff x="3175050" y="1197625"/>
              <a:chExt cx="71150" cy="71150"/>
            </a:xfrm>
          </p:grpSpPr>
          <p:sp>
            <p:nvSpPr>
              <p:cNvPr id="847" name="Google Shape;847;p2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9" name="Google Shape;849;p22"/>
            <p:cNvGrpSpPr/>
            <p:nvPr/>
          </p:nvGrpSpPr>
          <p:grpSpPr>
            <a:xfrm rot="-5400000">
              <a:off x="232896" y="748619"/>
              <a:ext cx="193215" cy="193215"/>
              <a:chOff x="3175050" y="1197625"/>
              <a:chExt cx="71150" cy="71150"/>
            </a:xfrm>
          </p:grpSpPr>
          <p:sp>
            <p:nvSpPr>
              <p:cNvPr id="850" name="Google Shape;850;p22"/>
              <p:cNvSpPr/>
              <p:nvPr/>
            </p:nvSpPr>
            <p:spPr>
              <a:xfrm>
                <a:off x="3204975" y="1197625"/>
                <a:ext cx="113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846" extrusionOk="0">
                    <a:moveTo>
                      <a:pt x="1" y="0"/>
                    </a:moveTo>
                    <a:lnTo>
                      <a:pt x="1" y="2846"/>
                    </a:lnTo>
                    <a:lnTo>
                      <a:pt x="451" y="2846"/>
                    </a:lnTo>
                    <a:lnTo>
                      <a:pt x="45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3175050" y="1227550"/>
                <a:ext cx="711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452" extrusionOk="0">
                    <a:moveTo>
                      <a:pt x="0" y="1"/>
                    </a:moveTo>
                    <a:lnTo>
                      <a:pt x="0" y="451"/>
                    </a:lnTo>
                    <a:lnTo>
                      <a:pt x="2846" y="451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2" name="Google Shape;852;p22"/>
          <p:cNvGrpSpPr/>
          <p:nvPr/>
        </p:nvGrpSpPr>
        <p:grpSpPr>
          <a:xfrm>
            <a:off x="7241338" y="4783750"/>
            <a:ext cx="397975" cy="31976"/>
            <a:chOff x="7690800" y="1808375"/>
            <a:chExt cx="397975" cy="31976"/>
          </a:xfrm>
        </p:grpSpPr>
        <p:sp>
          <p:nvSpPr>
            <p:cNvPr id="853" name="Google Shape;853;p22"/>
            <p:cNvSpPr/>
            <p:nvPr/>
          </p:nvSpPr>
          <p:spPr>
            <a:xfrm>
              <a:off x="7889857" y="1808375"/>
              <a:ext cx="198918" cy="31976"/>
            </a:xfrm>
            <a:custGeom>
              <a:avLst/>
              <a:gdLst/>
              <a:ahLst/>
              <a:cxnLst/>
              <a:rect l="l" t="t" r="r" b="b"/>
              <a:pathLst>
                <a:path w="2930" h="471" extrusionOk="0">
                  <a:moveTo>
                    <a:pt x="1" y="1"/>
                  </a:moveTo>
                  <a:lnTo>
                    <a:pt x="1" y="471"/>
                  </a:lnTo>
                  <a:lnTo>
                    <a:pt x="2929" y="471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7752038" y="1808375"/>
              <a:ext cx="99459" cy="31976"/>
            </a:xfrm>
            <a:custGeom>
              <a:avLst/>
              <a:gdLst/>
              <a:ahLst/>
              <a:cxnLst/>
              <a:rect l="l" t="t" r="r" b="b"/>
              <a:pathLst>
                <a:path w="1465" h="471" extrusionOk="0">
                  <a:moveTo>
                    <a:pt x="0" y="1"/>
                  </a:moveTo>
                  <a:lnTo>
                    <a:pt x="0" y="471"/>
                  </a:lnTo>
                  <a:lnTo>
                    <a:pt x="1464" y="471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7690800" y="1808375"/>
              <a:ext cx="32044" cy="31976"/>
            </a:xfrm>
            <a:custGeom>
              <a:avLst/>
              <a:gdLst/>
              <a:ahLst/>
              <a:cxnLst/>
              <a:rect l="l" t="t" r="r" b="b"/>
              <a:pathLst>
                <a:path w="472" h="471" extrusionOk="0">
                  <a:moveTo>
                    <a:pt x="1" y="1"/>
                  </a:moveTo>
                  <a:lnTo>
                    <a:pt x="1" y="471"/>
                  </a:lnTo>
                  <a:lnTo>
                    <a:pt x="471" y="471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22"/>
          <p:cNvGrpSpPr/>
          <p:nvPr/>
        </p:nvGrpSpPr>
        <p:grpSpPr>
          <a:xfrm>
            <a:off x="194675" y="3743188"/>
            <a:ext cx="335045" cy="386896"/>
            <a:chOff x="345700" y="808663"/>
            <a:chExt cx="335045" cy="386896"/>
          </a:xfrm>
        </p:grpSpPr>
        <p:sp>
          <p:nvSpPr>
            <p:cNvPr id="857" name="Google Shape;857;p22"/>
            <p:cNvSpPr/>
            <p:nvPr/>
          </p:nvSpPr>
          <p:spPr>
            <a:xfrm>
              <a:off x="345700" y="808663"/>
              <a:ext cx="335045" cy="386896"/>
            </a:xfrm>
            <a:custGeom>
              <a:avLst/>
              <a:gdLst/>
              <a:ahLst/>
              <a:cxnLst/>
              <a:rect l="l" t="t" r="r" b="b"/>
              <a:pathLst>
                <a:path w="6507" h="7514" extrusionOk="0">
                  <a:moveTo>
                    <a:pt x="3254" y="1"/>
                  </a:moveTo>
                  <a:lnTo>
                    <a:pt x="1" y="1879"/>
                  </a:lnTo>
                  <a:lnTo>
                    <a:pt x="1" y="5636"/>
                  </a:lnTo>
                  <a:lnTo>
                    <a:pt x="3254" y="7513"/>
                  </a:lnTo>
                  <a:lnTo>
                    <a:pt x="6507" y="5636"/>
                  </a:lnTo>
                  <a:lnTo>
                    <a:pt x="6507" y="1879"/>
                  </a:lnTo>
                  <a:lnTo>
                    <a:pt x="32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433080" y="907165"/>
              <a:ext cx="164459" cy="189895"/>
            </a:xfrm>
            <a:custGeom>
              <a:avLst/>
              <a:gdLst/>
              <a:ahLst/>
              <a:cxnLst/>
              <a:rect l="l" t="t" r="r" b="b"/>
              <a:pathLst>
                <a:path w="3194" h="3688" extrusionOk="0">
                  <a:moveTo>
                    <a:pt x="1636" y="0"/>
                  </a:moveTo>
                  <a:lnTo>
                    <a:pt x="0" y="853"/>
                  </a:lnTo>
                  <a:lnTo>
                    <a:pt x="1555" y="1874"/>
                  </a:lnTo>
                  <a:lnTo>
                    <a:pt x="1477" y="3688"/>
                  </a:lnTo>
                  <a:lnTo>
                    <a:pt x="3114" y="2835"/>
                  </a:lnTo>
                  <a:lnTo>
                    <a:pt x="3193" y="991"/>
                  </a:lnTo>
                  <a:lnTo>
                    <a:pt x="1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22"/>
          <p:cNvGrpSpPr/>
          <p:nvPr/>
        </p:nvGrpSpPr>
        <p:grpSpPr>
          <a:xfrm>
            <a:off x="230827" y="252074"/>
            <a:ext cx="204400" cy="193210"/>
            <a:chOff x="230827" y="252074"/>
            <a:chExt cx="204400" cy="193210"/>
          </a:xfrm>
        </p:grpSpPr>
        <p:sp>
          <p:nvSpPr>
            <p:cNvPr id="860" name="Google Shape;860;p22"/>
            <p:cNvSpPr/>
            <p:nvPr/>
          </p:nvSpPr>
          <p:spPr>
            <a:xfrm flipH="1">
              <a:off x="230827" y="252074"/>
              <a:ext cx="133064" cy="133064"/>
            </a:xfrm>
            <a:custGeom>
              <a:avLst/>
              <a:gdLst/>
              <a:ahLst/>
              <a:cxnLst/>
              <a:rect l="l" t="t" r="r" b="b"/>
              <a:pathLst>
                <a:path w="1960" h="1960" extrusionOk="0">
                  <a:moveTo>
                    <a:pt x="0" y="0"/>
                  </a:moveTo>
                  <a:lnTo>
                    <a:pt x="0" y="302"/>
                  </a:lnTo>
                  <a:lnTo>
                    <a:pt x="1659" y="302"/>
                  </a:lnTo>
                  <a:lnTo>
                    <a:pt x="1659" y="1960"/>
                  </a:lnTo>
                  <a:lnTo>
                    <a:pt x="1960" y="196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 flipH="1">
              <a:off x="346834" y="356891"/>
              <a:ext cx="88393" cy="88393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" y="0"/>
                  </a:moveTo>
                  <a:lnTo>
                    <a:pt x="1" y="1301"/>
                  </a:lnTo>
                  <a:lnTo>
                    <a:pt x="1302" y="1301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Zen Dots"/>
              <a:buNone/>
              <a:defRPr sz="3100">
                <a:solidFill>
                  <a:schemeClr val="accent2"/>
                </a:solidFill>
                <a:latin typeface="Zen Dots"/>
                <a:ea typeface="Zen Dots"/>
                <a:cs typeface="Zen Dots"/>
                <a:sym typeface="Zen Dot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Zen Dots"/>
              <a:buNone/>
              <a:defRPr sz="3100">
                <a:solidFill>
                  <a:schemeClr val="accent1"/>
                </a:solidFill>
                <a:latin typeface="Zen Dots"/>
                <a:ea typeface="Zen Dots"/>
                <a:cs typeface="Zen Dots"/>
                <a:sym typeface="Zen Dot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●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○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■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●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○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■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●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○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sine"/>
              <a:buChar char="■"/>
              <a:defRPr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60" r:id="rId5"/>
    <p:sldLayoutId id="2147483662" r:id="rId6"/>
    <p:sldLayoutId id="2147483665" r:id="rId7"/>
    <p:sldLayoutId id="2147483667" r:id="rId8"/>
    <p:sldLayoutId id="2147483668" r:id="rId9"/>
    <p:sldLayoutId id="2147483673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2"/>
          <p:cNvSpPr txBox="1">
            <a:spLocks noGrp="1"/>
          </p:cNvSpPr>
          <p:nvPr>
            <p:ph type="ctrTitle"/>
          </p:nvPr>
        </p:nvSpPr>
        <p:spPr>
          <a:xfrm>
            <a:off x="1497600" y="1138525"/>
            <a:ext cx="6148800" cy="25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 PEMASARAN</a:t>
            </a:r>
          </a:p>
        </p:txBody>
      </p:sp>
      <p:sp>
        <p:nvSpPr>
          <p:cNvPr id="1276" name="Google Shape;1276;p32"/>
          <p:cNvSpPr txBox="1">
            <a:spLocks noGrp="1"/>
          </p:cNvSpPr>
          <p:nvPr>
            <p:ph type="subTitle" idx="1"/>
          </p:nvPr>
        </p:nvSpPr>
        <p:spPr>
          <a:xfrm>
            <a:off x="1905600" y="3639300"/>
            <a:ext cx="533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Rita Mutiarni, SE, MM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Nuri Purwanto, S.ST, MM</a:t>
            </a:r>
          </a:p>
        </p:txBody>
      </p:sp>
      <p:sp>
        <p:nvSpPr>
          <p:cNvPr id="1277" name="Google Shape;1277;p32"/>
          <p:cNvSpPr/>
          <p:nvPr/>
        </p:nvSpPr>
        <p:spPr>
          <a:xfrm>
            <a:off x="7505689" y="830724"/>
            <a:ext cx="133064" cy="133064"/>
          </a:xfrm>
          <a:custGeom>
            <a:avLst/>
            <a:gdLst/>
            <a:ahLst/>
            <a:cxnLst/>
            <a:rect l="l" t="t" r="r" b="b"/>
            <a:pathLst>
              <a:path w="1960" h="1960" extrusionOk="0">
                <a:moveTo>
                  <a:pt x="0" y="0"/>
                </a:moveTo>
                <a:lnTo>
                  <a:pt x="0" y="302"/>
                </a:lnTo>
                <a:lnTo>
                  <a:pt x="1659" y="302"/>
                </a:lnTo>
                <a:lnTo>
                  <a:pt x="1659" y="1960"/>
                </a:lnTo>
                <a:lnTo>
                  <a:pt x="1960" y="1960"/>
                </a:lnTo>
                <a:lnTo>
                  <a:pt x="19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2"/>
          <p:cNvSpPr/>
          <p:nvPr/>
        </p:nvSpPr>
        <p:spPr>
          <a:xfrm>
            <a:off x="7434353" y="935541"/>
            <a:ext cx="88393" cy="88393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1" y="0"/>
                </a:moveTo>
                <a:lnTo>
                  <a:pt x="1" y="1301"/>
                </a:lnTo>
                <a:lnTo>
                  <a:pt x="1302" y="1301"/>
                </a:lnTo>
                <a:lnTo>
                  <a:pt x="13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32"/>
          <p:cNvGrpSpPr/>
          <p:nvPr/>
        </p:nvGrpSpPr>
        <p:grpSpPr>
          <a:xfrm>
            <a:off x="7255252" y="4392071"/>
            <a:ext cx="179094" cy="215960"/>
            <a:chOff x="7722302" y="4037571"/>
            <a:chExt cx="179094" cy="215960"/>
          </a:xfrm>
        </p:grpSpPr>
        <p:sp>
          <p:nvSpPr>
            <p:cNvPr id="1280" name="Google Shape;1280;p32"/>
            <p:cNvSpPr/>
            <p:nvPr/>
          </p:nvSpPr>
          <p:spPr>
            <a:xfrm>
              <a:off x="7722302" y="4037911"/>
              <a:ext cx="179094" cy="184186"/>
            </a:xfrm>
            <a:custGeom>
              <a:avLst/>
              <a:gdLst/>
              <a:ahLst/>
              <a:cxnLst/>
              <a:rect l="l" t="t" r="r" b="b"/>
              <a:pathLst>
                <a:path w="2638" h="2713" extrusionOk="0">
                  <a:moveTo>
                    <a:pt x="1319" y="1"/>
                  </a:moveTo>
                  <a:cubicBezTo>
                    <a:pt x="591" y="1"/>
                    <a:pt x="1" y="634"/>
                    <a:pt x="1" y="1247"/>
                  </a:cubicBezTo>
                  <a:cubicBezTo>
                    <a:pt x="1" y="1748"/>
                    <a:pt x="142" y="2117"/>
                    <a:pt x="609" y="2331"/>
                  </a:cubicBezTo>
                  <a:lnTo>
                    <a:pt x="821" y="2712"/>
                  </a:lnTo>
                  <a:lnTo>
                    <a:pt x="1817" y="2712"/>
                  </a:lnTo>
                  <a:lnTo>
                    <a:pt x="2028" y="2331"/>
                  </a:lnTo>
                  <a:cubicBezTo>
                    <a:pt x="2496" y="2117"/>
                    <a:pt x="2638" y="1748"/>
                    <a:pt x="2638" y="1247"/>
                  </a:cubicBezTo>
                  <a:cubicBezTo>
                    <a:pt x="2638" y="608"/>
                    <a:pt x="2048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7750680" y="4117071"/>
              <a:ext cx="46912" cy="4691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45" y="1"/>
                  </a:moveTo>
                  <a:cubicBezTo>
                    <a:pt x="154" y="1"/>
                    <a:pt x="1" y="155"/>
                    <a:pt x="1" y="346"/>
                  </a:cubicBezTo>
                  <a:cubicBezTo>
                    <a:pt x="1" y="536"/>
                    <a:pt x="154" y="690"/>
                    <a:pt x="345" y="690"/>
                  </a:cubicBezTo>
                  <a:cubicBezTo>
                    <a:pt x="536" y="690"/>
                    <a:pt x="690" y="536"/>
                    <a:pt x="690" y="346"/>
                  </a:cubicBezTo>
                  <a:cubicBezTo>
                    <a:pt x="690" y="155"/>
                    <a:pt x="536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7826582" y="4117071"/>
              <a:ext cx="46844" cy="46912"/>
            </a:xfrm>
            <a:custGeom>
              <a:avLst/>
              <a:gdLst/>
              <a:ahLst/>
              <a:cxnLst/>
              <a:rect l="l" t="t" r="r" b="b"/>
              <a:pathLst>
                <a:path w="690" h="691" extrusionOk="0">
                  <a:moveTo>
                    <a:pt x="346" y="1"/>
                  </a:moveTo>
                  <a:cubicBezTo>
                    <a:pt x="155" y="1"/>
                    <a:pt x="0" y="155"/>
                    <a:pt x="0" y="346"/>
                  </a:cubicBezTo>
                  <a:cubicBezTo>
                    <a:pt x="0" y="536"/>
                    <a:pt x="155" y="690"/>
                    <a:pt x="346" y="690"/>
                  </a:cubicBezTo>
                  <a:cubicBezTo>
                    <a:pt x="536" y="690"/>
                    <a:pt x="690" y="536"/>
                    <a:pt x="690" y="346"/>
                  </a:cubicBezTo>
                  <a:cubicBezTo>
                    <a:pt x="690" y="155"/>
                    <a:pt x="536" y="1"/>
                    <a:pt x="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7796371" y="4170094"/>
              <a:ext cx="30958" cy="28106"/>
            </a:xfrm>
            <a:custGeom>
              <a:avLst/>
              <a:gdLst/>
              <a:ahLst/>
              <a:cxnLst/>
              <a:rect l="l" t="t" r="r" b="b"/>
              <a:pathLst>
                <a:path w="456" h="414" extrusionOk="0">
                  <a:moveTo>
                    <a:pt x="228" y="1"/>
                  </a:moveTo>
                  <a:cubicBezTo>
                    <a:pt x="201" y="1"/>
                    <a:pt x="174" y="15"/>
                    <a:pt x="160" y="42"/>
                  </a:cubicBezTo>
                  <a:lnTo>
                    <a:pt x="27" y="300"/>
                  </a:lnTo>
                  <a:cubicBezTo>
                    <a:pt x="1" y="352"/>
                    <a:pt x="38" y="413"/>
                    <a:pt x="95" y="413"/>
                  </a:cubicBezTo>
                  <a:lnTo>
                    <a:pt x="361" y="413"/>
                  </a:lnTo>
                  <a:cubicBezTo>
                    <a:pt x="419" y="413"/>
                    <a:pt x="456" y="352"/>
                    <a:pt x="429" y="300"/>
                  </a:cubicBezTo>
                  <a:lnTo>
                    <a:pt x="297" y="42"/>
                  </a:lnTo>
                  <a:cubicBezTo>
                    <a:pt x="283" y="15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7760999" y="4037571"/>
              <a:ext cx="128244" cy="152617"/>
            </a:xfrm>
            <a:custGeom>
              <a:avLst/>
              <a:gdLst/>
              <a:ahLst/>
              <a:cxnLst/>
              <a:rect l="l" t="t" r="r" b="b"/>
              <a:pathLst>
                <a:path w="1889" h="2248" extrusionOk="0">
                  <a:moveTo>
                    <a:pt x="190" y="1"/>
                  </a:moveTo>
                  <a:lnTo>
                    <a:pt x="0" y="155"/>
                  </a:lnTo>
                  <a:lnTo>
                    <a:pt x="1699" y="2247"/>
                  </a:lnTo>
                  <a:lnTo>
                    <a:pt x="1888" y="209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7733911" y="4207095"/>
              <a:ext cx="86967" cy="46437"/>
            </a:xfrm>
            <a:custGeom>
              <a:avLst/>
              <a:gdLst/>
              <a:ahLst/>
              <a:cxnLst/>
              <a:rect l="l" t="t" r="r" b="b"/>
              <a:pathLst>
                <a:path w="1281" h="684" extrusionOk="0">
                  <a:moveTo>
                    <a:pt x="116" y="0"/>
                  </a:moveTo>
                  <a:cubicBezTo>
                    <a:pt x="116" y="0"/>
                    <a:pt x="115" y="0"/>
                    <a:pt x="114" y="0"/>
                  </a:cubicBezTo>
                  <a:lnTo>
                    <a:pt x="1" y="1"/>
                  </a:lnTo>
                  <a:lnTo>
                    <a:pt x="391" y="684"/>
                  </a:lnTo>
                  <a:lnTo>
                    <a:pt x="1280" y="684"/>
                  </a:lnTo>
                  <a:lnTo>
                    <a:pt x="1280" y="440"/>
                  </a:lnTo>
                  <a:lnTo>
                    <a:pt x="533" y="440"/>
                  </a:lnTo>
                  <a:lnTo>
                    <a:pt x="364" y="144"/>
                  </a:lnTo>
                  <a:cubicBezTo>
                    <a:pt x="313" y="55"/>
                    <a:pt x="218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7818164" y="4207095"/>
              <a:ext cx="71624" cy="46437"/>
            </a:xfrm>
            <a:custGeom>
              <a:avLst/>
              <a:gdLst/>
              <a:ahLst/>
              <a:cxnLst/>
              <a:rect l="l" t="t" r="r" b="b"/>
              <a:pathLst>
                <a:path w="1055" h="684" extrusionOk="0">
                  <a:moveTo>
                    <a:pt x="939" y="0"/>
                  </a:moveTo>
                  <a:cubicBezTo>
                    <a:pt x="838" y="0"/>
                    <a:pt x="743" y="55"/>
                    <a:pt x="693" y="144"/>
                  </a:cubicBezTo>
                  <a:lnTo>
                    <a:pt x="523" y="440"/>
                  </a:lnTo>
                  <a:lnTo>
                    <a:pt x="0" y="440"/>
                  </a:lnTo>
                  <a:lnTo>
                    <a:pt x="0" y="684"/>
                  </a:lnTo>
                  <a:lnTo>
                    <a:pt x="664" y="684"/>
                  </a:lnTo>
                  <a:lnTo>
                    <a:pt x="1055" y="1"/>
                  </a:lnTo>
                  <a:lnTo>
                    <a:pt x="942" y="0"/>
                  </a:lnTo>
                  <a:cubicBezTo>
                    <a:pt x="941" y="0"/>
                    <a:pt x="940" y="0"/>
                    <a:pt x="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" name="Google Shape;1287;p32"/>
          <p:cNvSpPr/>
          <p:nvPr/>
        </p:nvSpPr>
        <p:spPr>
          <a:xfrm>
            <a:off x="7709571" y="4416850"/>
            <a:ext cx="203806" cy="200547"/>
          </a:xfrm>
          <a:custGeom>
            <a:avLst/>
            <a:gdLst/>
            <a:ahLst/>
            <a:cxnLst/>
            <a:rect l="l" t="t" r="r" b="b"/>
            <a:pathLst>
              <a:path w="3002" h="2954" extrusionOk="0">
                <a:moveTo>
                  <a:pt x="1500" y="758"/>
                </a:moveTo>
                <a:cubicBezTo>
                  <a:pt x="1915" y="758"/>
                  <a:pt x="2252" y="1095"/>
                  <a:pt x="2252" y="1510"/>
                </a:cubicBezTo>
                <a:cubicBezTo>
                  <a:pt x="2252" y="1925"/>
                  <a:pt x="1915" y="2261"/>
                  <a:pt x="1500" y="2261"/>
                </a:cubicBezTo>
                <a:cubicBezTo>
                  <a:pt x="1086" y="2261"/>
                  <a:pt x="750" y="1925"/>
                  <a:pt x="750" y="1510"/>
                </a:cubicBezTo>
                <a:cubicBezTo>
                  <a:pt x="750" y="1095"/>
                  <a:pt x="1086" y="758"/>
                  <a:pt x="1500" y="758"/>
                </a:cubicBezTo>
                <a:close/>
                <a:moveTo>
                  <a:pt x="1749" y="28"/>
                </a:moveTo>
                <a:cubicBezTo>
                  <a:pt x="1584" y="0"/>
                  <a:pt x="1416" y="0"/>
                  <a:pt x="1252" y="28"/>
                </a:cubicBezTo>
                <a:lnTo>
                  <a:pt x="1187" y="334"/>
                </a:lnTo>
                <a:cubicBezTo>
                  <a:pt x="1039" y="373"/>
                  <a:pt x="899" y="441"/>
                  <a:pt x="776" y="532"/>
                </a:cubicBezTo>
                <a:lnTo>
                  <a:pt x="497" y="392"/>
                </a:lnTo>
                <a:cubicBezTo>
                  <a:pt x="373" y="503"/>
                  <a:pt x="268" y="635"/>
                  <a:pt x="187" y="780"/>
                </a:cubicBezTo>
                <a:lnTo>
                  <a:pt x="386" y="1022"/>
                </a:lnTo>
                <a:cubicBezTo>
                  <a:pt x="324" y="1162"/>
                  <a:pt x="290" y="1313"/>
                  <a:pt x="284" y="1466"/>
                </a:cubicBezTo>
                <a:lnTo>
                  <a:pt x="1" y="1597"/>
                </a:lnTo>
                <a:cubicBezTo>
                  <a:pt x="10" y="1764"/>
                  <a:pt x="48" y="1928"/>
                  <a:pt x="110" y="2082"/>
                </a:cubicBezTo>
                <a:lnTo>
                  <a:pt x="424" y="2078"/>
                </a:lnTo>
                <a:cubicBezTo>
                  <a:pt x="494" y="2213"/>
                  <a:pt x="592" y="2334"/>
                  <a:pt x="708" y="2434"/>
                </a:cubicBezTo>
                <a:lnTo>
                  <a:pt x="634" y="2738"/>
                </a:lnTo>
                <a:cubicBezTo>
                  <a:pt x="770" y="2834"/>
                  <a:pt x="921" y="2907"/>
                  <a:pt x="1081" y="2954"/>
                </a:cubicBezTo>
                <a:lnTo>
                  <a:pt x="1272" y="2706"/>
                </a:lnTo>
                <a:cubicBezTo>
                  <a:pt x="1424" y="2734"/>
                  <a:pt x="1578" y="2734"/>
                  <a:pt x="1729" y="2706"/>
                </a:cubicBezTo>
                <a:lnTo>
                  <a:pt x="1919" y="2954"/>
                </a:lnTo>
                <a:cubicBezTo>
                  <a:pt x="2080" y="2907"/>
                  <a:pt x="2231" y="2834"/>
                  <a:pt x="2367" y="2738"/>
                </a:cubicBezTo>
                <a:lnTo>
                  <a:pt x="2293" y="2434"/>
                </a:lnTo>
                <a:cubicBezTo>
                  <a:pt x="2410" y="2334"/>
                  <a:pt x="2506" y="2213"/>
                  <a:pt x="2578" y="2078"/>
                </a:cubicBezTo>
                <a:lnTo>
                  <a:pt x="2890" y="2082"/>
                </a:lnTo>
                <a:cubicBezTo>
                  <a:pt x="2954" y="1928"/>
                  <a:pt x="2991" y="1764"/>
                  <a:pt x="3001" y="1597"/>
                </a:cubicBezTo>
                <a:lnTo>
                  <a:pt x="2717" y="1466"/>
                </a:lnTo>
                <a:cubicBezTo>
                  <a:pt x="2711" y="1313"/>
                  <a:pt x="2677" y="1162"/>
                  <a:pt x="2616" y="1022"/>
                </a:cubicBezTo>
                <a:lnTo>
                  <a:pt x="2815" y="780"/>
                </a:lnTo>
                <a:cubicBezTo>
                  <a:pt x="2734" y="635"/>
                  <a:pt x="2628" y="503"/>
                  <a:pt x="2504" y="392"/>
                </a:cubicBezTo>
                <a:lnTo>
                  <a:pt x="2225" y="532"/>
                </a:lnTo>
                <a:cubicBezTo>
                  <a:pt x="2102" y="441"/>
                  <a:pt x="1962" y="373"/>
                  <a:pt x="1814" y="3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32"/>
          <p:cNvGrpSpPr/>
          <p:nvPr/>
        </p:nvGrpSpPr>
        <p:grpSpPr>
          <a:xfrm>
            <a:off x="8086579" y="4434503"/>
            <a:ext cx="344202" cy="165244"/>
            <a:chOff x="8553629" y="4080003"/>
            <a:chExt cx="344202" cy="165244"/>
          </a:xfrm>
        </p:grpSpPr>
        <p:sp>
          <p:nvSpPr>
            <p:cNvPr id="1289" name="Google Shape;1289;p32"/>
            <p:cNvSpPr/>
            <p:nvPr/>
          </p:nvSpPr>
          <p:spPr>
            <a:xfrm>
              <a:off x="8643924" y="4088218"/>
              <a:ext cx="162732" cy="148272"/>
            </a:xfrm>
            <a:custGeom>
              <a:avLst/>
              <a:gdLst/>
              <a:ahLst/>
              <a:cxnLst/>
              <a:rect l="l" t="t" r="r" b="b"/>
              <a:pathLst>
                <a:path w="2397" h="2184" extrusionOk="0">
                  <a:moveTo>
                    <a:pt x="1199" y="1"/>
                  </a:moveTo>
                  <a:cubicBezTo>
                    <a:pt x="919" y="1"/>
                    <a:pt x="640" y="107"/>
                    <a:pt x="427" y="320"/>
                  </a:cubicBezTo>
                  <a:cubicBezTo>
                    <a:pt x="1" y="746"/>
                    <a:pt x="1" y="1438"/>
                    <a:pt x="427" y="1864"/>
                  </a:cubicBezTo>
                  <a:cubicBezTo>
                    <a:pt x="640" y="2077"/>
                    <a:pt x="919" y="2184"/>
                    <a:pt x="1199" y="2184"/>
                  </a:cubicBezTo>
                  <a:cubicBezTo>
                    <a:pt x="1478" y="2184"/>
                    <a:pt x="1758" y="2077"/>
                    <a:pt x="1971" y="1864"/>
                  </a:cubicBezTo>
                  <a:cubicBezTo>
                    <a:pt x="2397" y="1438"/>
                    <a:pt x="2397" y="746"/>
                    <a:pt x="1971" y="320"/>
                  </a:cubicBezTo>
                  <a:cubicBezTo>
                    <a:pt x="1758" y="107"/>
                    <a:pt x="1478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8702650" y="4121009"/>
              <a:ext cx="70538" cy="70470"/>
            </a:xfrm>
            <a:custGeom>
              <a:avLst/>
              <a:gdLst/>
              <a:ahLst/>
              <a:cxnLst/>
              <a:rect l="l" t="t" r="r" b="b"/>
              <a:pathLst>
                <a:path w="1039" h="1038" extrusionOk="0">
                  <a:moveTo>
                    <a:pt x="0" y="0"/>
                  </a:moveTo>
                  <a:lnTo>
                    <a:pt x="0" y="1038"/>
                  </a:lnTo>
                  <a:lnTo>
                    <a:pt x="1038" y="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8553629" y="4080003"/>
              <a:ext cx="344202" cy="165244"/>
            </a:xfrm>
            <a:custGeom>
              <a:avLst/>
              <a:gdLst/>
              <a:ahLst/>
              <a:cxnLst/>
              <a:rect l="l" t="t" r="r" b="b"/>
              <a:pathLst>
                <a:path w="5070" h="2434" extrusionOk="0">
                  <a:moveTo>
                    <a:pt x="2535" y="241"/>
                  </a:moveTo>
                  <a:cubicBezTo>
                    <a:pt x="3079" y="241"/>
                    <a:pt x="4227" y="951"/>
                    <a:pt x="4638" y="1218"/>
                  </a:cubicBezTo>
                  <a:cubicBezTo>
                    <a:pt x="4110" y="1561"/>
                    <a:pt x="3034" y="2193"/>
                    <a:pt x="2535" y="2193"/>
                  </a:cubicBezTo>
                  <a:cubicBezTo>
                    <a:pt x="1990" y="2193"/>
                    <a:pt x="843" y="1483"/>
                    <a:pt x="431" y="1217"/>
                  </a:cubicBezTo>
                  <a:cubicBezTo>
                    <a:pt x="959" y="873"/>
                    <a:pt x="2035" y="241"/>
                    <a:pt x="2535" y="241"/>
                  </a:cubicBezTo>
                  <a:close/>
                  <a:moveTo>
                    <a:pt x="2535" y="1"/>
                  </a:moveTo>
                  <a:cubicBezTo>
                    <a:pt x="1794" y="1"/>
                    <a:pt x="213" y="1072"/>
                    <a:pt x="146" y="1117"/>
                  </a:cubicBezTo>
                  <a:lnTo>
                    <a:pt x="0" y="1218"/>
                  </a:lnTo>
                  <a:lnTo>
                    <a:pt x="146" y="1317"/>
                  </a:lnTo>
                  <a:cubicBezTo>
                    <a:pt x="213" y="1362"/>
                    <a:pt x="1794" y="2434"/>
                    <a:pt x="2535" y="2434"/>
                  </a:cubicBezTo>
                  <a:cubicBezTo>
                    <a:pt x="3276" y="2434"/>
                    <a:pt x="4857" y="1362"/>
                    <a:pt x="4923" y="1317"/>
                  </a:cubicBezTo>
                  <a:lnTo>
                    <a:pt x="5070" y="1218"/>
                  </a:lnTo>
                  <a:lnTo>
                    <a:pt x="4923" y="1117"/>
                  </a:lnTo>
                  <a:cubicBezTo>
                    <a:pt x="4857" y="1072"/>
                    <a:pt x="3276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2"/>
          <p:cNvGrpSpPr/>
          <p:nvPr/>
        </p:nvGrpSpPr>
        <p:grpSpPr>
          <a:xfrm>
            <a:off x="7751937" y="2319356"/>
            <a:ext cx="1013474" cy="1194023"/>
            <a:chOff x="7699874" y="2319356"/>
            <a:chExt cx="1013474" cy="1194023"/>
          </a:xfrm>
        </p:grpSpPr>
        <p:sp>
          <p:nvSpPr>
            <p:cNvPr id="1293" name="Google Shape;1293;p32"/>
            <p:cNvSpPr/>
            <p:nvPr/>
          </p:nvSpPr>
          <p:spPr>
            <a:xfrm>
              <a:off x="7699981" y="2319532"/>
              <a:ext cx="1013367" cy="1193846"/>
            </a:xfrm>
            <a:custGeom>
              <a:avLst/>
              <a:gdLst/>
              <a:ahLst/>
              <a:cxnLst/>
              <a:rect l="l" t="t" r="r" b="b"/>
              <a:pathLst>
                <a:path w="18647" h="21968" extrusionOk="0">
                  <a:moveTo>
                    <a:pt x="9696" y="1"/>
                  </a:moveTo>
                  <a:cubicBezTo>
                    <a:pt x="8438" y="1"/>
                    <a:pt x="3817" y="282"/>
                    <a:pt x="2027" y="4298"/>
                  </a:cubicBezTo>
                  <a:cubicBezTo>
                    <a:pt x="1761" y="4958"/>
                    <a:pt x="1638" y="5534"/>
                    <a:pt x="1596" y="6050"/>
                  </a:cubicBezTo>
                  <a:cubicBezTo>
                    <a:pt x="1430" y="8120"/>
                    <a:pt x="2608" y="9202"/>
                    <a:pt x="1451" y="10599"/>
                  </a:cubicBezTo>
                  <a:cubicBezTo>
                    <a:pt x="198" y="12113"/>
                    <a:pt x="1" y="12795"/>
                    <a:pt x="395" y="13189"/>
                  </a:cubicBezTo>
                  <a:cubicBezTo>
                    <a:pt x="788" y="13583"/>
                    <a:pt x="1351" y="13410"/>
                    <a:pt x="1652" y="13541"/>
                  </a:cubicBezTo>
                  <a:cubicBezTo>
                    <a:pt x="1874" y="13638"/>
                    <a:pt x="1935" y="13919"/>
                    <a:pt x="1750" y="14612"/>
                  </a:cubicBezTo>
                  <a:cubicBezTo>
                    <a:pt x="1603" y="15159"/>
                    <a:pt x="2132" y="15458"/>
                    <a:pt x="2132" y="15458"/>
                  </a:cubicBezTo>
                  <a:cubicBezTo>
                    <a:pt x="2132" y="15458"/>
                    <a:pt x="1913" y="15862"/>
                    <a:pt x="2278" y="16407"/>
                  </a:cubicBezTo>
                  <a:cubicBezTo>
                    <a:pt x="2670" y="16992"/>
                    <a:pt x="1911" y="19023"/>
                    <a:pt x="3049" y="19042"/>
                  </a:cubicBezTo>
                  <a:cubicBezTo>
                    <a:pt x="3152" y="19044"/>
                    <a:pt x="3253" y="19045"/>
                    <a:pt x="3351" y="19045"/>
                  </a:cubicBezTo>
                  <a:cubicBezTo>
                    <a:pt x="4142" y="19045"/>
                    <a:pt x="4799" y="18990"/>
                    <a:pt x="5352" y="18929"/>
                  </a:cubicBezTo>
                  <a:lnTo>
                    <a:pt x="5352" y="21967"/>
                  </a:lnTo>
                  <a:lnTo>
                    <a:pt x="10056" y="21967"/>
                  </a:lnTo>
                  <a:lnTo>
                    <a:pt x="10056" y="21968"/>
                  </a:lnTo>
                  <a:lnTo>
                    <a:pt x="15845" y="21968"/>
                  </a:lnTo>
                  <a:lnTo>
                    <a:pt x="15845" y="15182"/>
                  </a:lnTo>
                  <a:cubicBezTo>
                    <a:pt x="16794" y="13697"/>
                    <a:pt x="18646" y="11544"/>
                    <a:pt x="18553" y="8688"/>
                  </a:cubicBezTo>
                  <a:cubicBezTo>
                    <a:pt x="18442" y="5305"/>
                    <a:pt x="17566" y="154"/>
                    <a:pt x="10378" y="11"/>
                  </a:cubicBezTo>
                  <a:cubicBezTo>
                    <a:pt x="10281" y="10"/>
                    <a:pt x="10183" y="8"/>
                    <a:pt x="10084" y="8"/>
                  </a:cubicBezTo>
                  <a:cubicBezTo>
                    <a:pt x="10062" y="8"/>
                    <a:pt x="10039" y="8"/>
                    <a:pt x="10017" y="8"/>
                  </a:cubicBezTo>
                  <a:cubicBezTo>
                    <a:pt x="10017" y="8"/>
                    <a:pt x="9901" y="1"/>
                    <a:pt x="969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76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32"/>
            <p:cNvGrpSpPr/>
            <p:nvPr/>
          </p:nvGrpSpPr>
          <p:grpSpPr>
            <a:xfrm>
              <a:off x="7699874" y="2319356"/>
              <a:ext cx="1013469" cy="1193851"/>
              <a:chOff x="7699874" y="2319356"/>
              <a:chExt cx="1013469" cy="1193851"/>
            </a:xfrm>
          </p:grpSpPr>
          <p:sp>
            <p:nvSpPr>
              <p:cNvPr id="1295" name="Google Shape;1295;p32"/>
              <p:cNvSpPr/>
              <p:nvPr/>
            </p:nvSpPr>
            <p:spPr>
              <a:xfrm>
                <a:off x="7786554" y="2319356"/>
                <a:ext cx="925383" cy="863104"/>
              </a:xfrm>
              <a:custGeom>
                <a:avLst/>
                <a:gdLst/>
                <a:ahLst/>
                <a:cxnLst/>
                <a:rect l="l" t="t" r="r" b="b"/>
                <a:pathLst>
                  <a:path w="17028" h="15882" extrusionOk="0">
                    <a:moveTo>
                      <a:pt x="8103" y="1"/>
                    </a:moveTo>
                    <a:cubicBezTo>
                      <a:pt x="6846" y="1"/>
                      <a:pt x="2223" y="281"/>
                      <a:pt x="432" y="4299"/>
                    </a:cubicBezTo>
                    <a:cubicBezTo>
                      <a:pt x="166" y="4958"/>
                      <a:pt x="42" y="5535"/>
                      <a:pt x="1" y="6051"/>
                    </a:cubicBezTo>
                    <a:lnTo>
                      <a:pt x="6694" y="6051"/>
                    </a:lnTo>
                    <a:lnTo>
                      <a:pt x="6694" y="10984"/>
                    </a:lnTo>
                    <a:lnTo>
                      <a:pt x="11838" y="10984"/>
                    </a:lnTo>
                    <a:lnTo>
                      <a:pt x="11838" y="15882"/>
                    </a:lnTo>
                    <a:lnTo>
                      <a:pt x="13817" y="15882"/>
                    </a:lnTo>
                    <a:cubicBezTo>
                      <a:pt x="14474" y="14408"/>
                      <a:pt x="17028" y="12028"/>
                      <a:pt x="16918" y="8688"/>
                    </a:cubicBezTo>
                    <a:cubicBezTo>
                      <a:pt x="16806" y="5258"/>
                      <a:pt x="15906" y="8"/>
                      <a:pt x="8437" y="8"/>
                    </a:cubicBezTo>
                    <a:cubicBezTo>
                      <a:pt x="8432" y="8"/>
                      <a:pt x="8427" y="8"/>
                      <a:pt x="8422" y="8"/>
                    </a:cubicBezTo>
                    <a:cubicBezTo>
                      <a:pt x="8422" y="8"/>
                      <a:pt x="8307" y="1"/>
                      <a:pt x="8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2"/>
              <p:cNvSpPr/>
              <p:nvPr/>
            </p:nvSpPr>
            <p:spPr>
              <a:xfrm>
                <a:off x="7699874" y="2648142"/>
                <a:ext cx="837616" cy="865060"/>
              </a:xfrm>
              <a:custGeom>
                <a:avLst/>
                <a:gdLst/>
                <a:ahLst/>
                <a:cxnLst/>
                <a:rect l="l" t="t" r="r" b="b"/>
                <a:pathLst>
                  <a:path w="15413" h="15918" extrusionOk="0">
                    <a:moveTo>
                      <a:pt x="1596" y="1"/>
                    </a:moveTo>
                    <a:cubicBezTo>
                      <a:pt x="1430" y="2070"/>
                      <a:pt x="2608" y="3152"/>
                      <a:pt x="1451" y="4550"/>
                    </a:cubicBezTo>
                    <a:cubicBezTo>
                      <a:pt x="198" y="6064"/>
                      <a:pt x="1" y="6745"/>
                      <a:pt x="395" y="7140"/>
                    </a:cubicBezTo>
                    <a:cubicBezTo>
                      <a:pt x="788" y="7533"/>
                      <a:pt x="1351" y="7361"/>
                      <a:pt x="1651" y="7491"/>
                    </a:cubicBezTo>
                    <a:cubicBezTo>
                      <a:pt x="1873" y="7588"/>
                      <a:pt x="1935" y="7870"/>
                      <a:pt x="1750" y="8563"/>
                    </a:cubicBezTo>
                    <a:cubicBezTo>
                      <a:pt x="1603" y="9110"/>
                      <a:pt x="2132" y="9408"/>
                      <a:pt x="2132" y="9408"/>
                    </a:cubicBezTo>
                    <a:cubicBezTo>
                      <a:pt x="2132" y="9408"/>
                      <a:pt x="1913" y="9812"/>
                      <a:pt x="2278" y="10357"/>
                    </a:cubicBezTo>
                    <a:cubicBezTo>
                      <a:pt x="2670" y="10943"/>
                      <a:pt x="1911" y="12973"/>
                      <a:pt x="3048" y="12993"/>
                    </a:cubicBezTo>
                    <a:cubicBezTo>
                      <a:pt x="3152" y="12995"/>
                      <a:pt x="3255" y="12996"/>
                      <a:pt x="3354" y="12996"/>
                    </a:cubicBezTo>
                    <a:cubicBezTo>
                      <a:pt x="5084" y="12996"/>
                      <a:pt x="6176" y="12731"/>
                      <a:pt x="6927" y="12731"/>
                    </a:cubicBezTo>
                    <a:cubicBezTo>
                      <a:pt x="7083" y="12731"/>
                      <a:pt x="7224" y="12742"/>
                      <a:pt x="7354" y="12770"/>
                    </a:cubicBezTo>
                    <a:cubicBezTo>
                      <a:pt x="8141" y="12939"/>
                      <a:pt x="8160" y="15918"/>
                      <a:pt x="8160" y="15918"/>
                    </a:cubicBezTo>
                    <a:lnTo>
                      <a:pt x="15362" y="15918"/>
                    </a:lnTo>
                    <a:cubicBezTo>
                      <a:pt x="15362" y="15918"/>
                      <a:pt x="14799" y="11416"/>
                      <a:pt x="15362" y="9953"/>
                    </a:cubicBezTo>
                    <a:cubicBezTo>
                      <a:pt x="15378" y="9914"/>
                      <a:pt x="15395" y="9873"/>
                      <a:pt x="15412" y="9832"/>
                    </a:cubicBezTo>
                    <a:lnTo>
                      <a:pt x="13433" y="9832"/>
                    </a:lnTo>
                    <a:lnTo>
                      <a:pt x="13433" y="4934"/>
                    </a:lnTo>
                    <a:lnTo>
                      <a:pt x="8289" y="4934"/>
                    </a:lnTo>
                    <a:lnTo>
                      <a:pt x="82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2"/>
              <p:cNvSpPr/>
              <p:nvPr/>
            </p:nvSpPr>
            <p:spPr>
              <a:xfrm>
                <a:off x="8150284" y="2510106"/>
                <a:ext cx="281289" cy="406227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7475" extrusionOk="0">
                    <a:moveTo>
                      <a:pt x="1" y="0"/>
                    </a:moveTo>
                    <a:lnTo>
                      <a:pt x="1" y="2541"/>
                    </a:lnTo>
                    <a:lnTo>
                      <a:pt x="1" y="7474"/>
                    </a:lnTo>
                    <a:lnTo>
                      <a:pt x="5175" y="7474"/>
                    </a:lnTo>
                    <a:lnTo>
                      <a:pt x="51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2"/>
              <p:cNvSpPr/>
              <p:nvPr/>
            </p:nvSpPr>
            <p:spPr>
              <a:xfrm>
                <a:off x="7990673" y="3134201"/>
                <a:ext cx="568175" cy="379001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6974" extrusionOk="0">
                    <a:moveTo>
                      <a:pt x="10455" y="1"/>
                    </a:moveTo>
                    <a:lnTo>
                      <a:pt x="0" y="3936"/>
                    </a:lnTo>
                    <a:lnTo>
                      <a:pt x="0" y="6974"/>
                    </a:lnTo>
                    <a:lnTo>
                      <a:pt x="10455" y="6974"/>
                    </a:lnTo>
                    <a:lnTo>
                      <a:pt x="104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2"/>
              <p:cNvSpPr/>
              <p:nvPr/>
            </p:nvSpPr>
            <p:spPr>
              <a:xfrm>
                <a:off x="7973881" y="2828784"/>
                <a:ext cx="241617" cy="241563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4445" extrusionOk="0">
                    <a:moveTo>
                      <a:pt x="1" y="0"/>
                    </a:moveTo>
                    <a:lnTo>
                      <a:pt x="1" y="4445"/>
                    </a:lnTo>
                    <a:lnTo>
                      <a:pt x="4445" y="4445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2"/>
              <p:cNvSpPr/>
              <p:nvPr/>
            </p:nvSpPr>
            <p:spPr>
              <a:xfrm>
                <a:off x="8352609" y="3134201"/>
                <a:ext cx="112983" cy="113037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80" extrusionOk="0">
                    <a:moveTo>
                      <a:pt x="0" y="1"/>
                    </a:moveTo>
                    <a:lnTo>
                      <a:pt x="0" y="2079"/>
                    </a:lnTo>
                    <a:lnTo>
                      <a:pt x="2079" y="2079"/>
                    </a:lnTo>
                    <a:lnTo>
                      <a:pt x="20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2"/>
              <p:cNvSpPr/>
              <p:nvPr/>
            </p:nvSpPr>
            <p:spPr>
              <a:xfrm>
                <a:off x="8170717" y="2531355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6" y="1"/>
                    </a:moveTo>
                    <a:cubicBezTo>
                      <a:pt x="125" y="1"/>
                      <a:pt x="1" y="125"/>
                      <a:pt x="1" y="276"/>
                    </a:cubicBezTo>
                    <a:cubicBezTo>
                      <a:pt x="1" y="429"/>
                      <a:pt x="125" y="553"/>
                      <a:pt x="276" y="553"/>
                    </a:cubicBezTo>
                    <a:cubicBezTo>
                      <a:pt x="429" y="553"/>
                      <a:pt x="553" y="429"/>
                      <a:pt x="553" y="276"/>
                    </a:cubicBezTo>
                    <a:cubicBezTo>
                      <a:pt x="553" y="125"/>
                      <a:pt x="429" y="1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2"/>
              <p:cNvSpPr/>
              <p:nvPr/>
            </p:nvSpPr>
            <p:spPr>
              <a:xfrm>
                <a:off x="8386738" y="2531355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6" y="1"/>
                    </a:moveTo>
                    <a:cubicBezTo>
                      <a:pt x="124" y="1"/>
                      <a:pt x="0" y="125"/>
                      <a:pt x="0" y="276"/>
                    </a:cubicBezTo>
                    <a:cubicBezTo>
                      <a:pt x="0" y="429"/>
                      <a:pt x="124" y="553"/>
                      <a:pt x="276" y="553"/>
                    </a:cubicBezTo>
                    <a:cubicBezTo>
                      <a:pt x="429" y="553"/>
                      <a:pt x="553" y="429"/>
                      <a:pt x="553" y="276"/>
                    </a:cubicBezTo>
                    <a:cubicBezTo>
                      <a:pt x="553" y="125"/>
                      <a:pt x="429" y="1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2"/>
              <p:cNvSpPr/>
              <p:nvPr/>
            </p:nvSpPr>
            <p:spPr>
              <a:xfrm>
                <a:off x="8165609" y="2850087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7" y="0"/>
                    </a:moveTo>
                    <a:cubicBezTo>
                      <a:pt x="125" y="0"/>
                      <a:pt x="1" y="124"/>
                      <a:pt x="1" y="277"/>
                    </a:cubicBezTo>
                    <a:cubicBezTo>
                      <a:pt x="1" y="429"/>
                      <a:pt x="125" y="552"/>
                      <a:pt x="277" y="552"/>
                    </a:cubicBezTo>
                    <a:cubicBezTo>
                      <a:pt x="429" y="552"/>
                      <a:pt x="553" y="429"/>
                      <a:pt x="553" y="277"/>
                    </a:cubicBezTo>
                    <a:cubicBezTo>
                      <a:pt x="553" y="124"/>
                      <a:pt x="429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2"/>
              <p:cNvSpPr/>
              <p:nvPr/>
            </p:nvSpPr>
            <p:spPr>
              <a:xfrm>
                <a:off x="7990673" y="2850087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7" y="0"/>
                    </a:moveTo>
                    <a:cubicBezTo>
                      <a:pt x="124" y="0"/>
                      <a:pt x="0" y="124"/>
                      <a:pt x="0" y="277"/>
                    </a:cubicBezTo>
                    <a:cubicBezTo>
                      <a:pt x="0" y="429"/>
                      <a:pt x="124" y="552"/>
                      <a:pt x="277" y="552"/>
                    </a:cubicBezTo>
                    <a:cubicBezTo>
                      <a:pt x="428" y="552"/>
                      <a:pt x="552" y="429"/>
                      <a:pt x="552" y="277"/>
                    </a:cubicBezTo>
                    <a:cubicBezTo>
                      <a:pt x="552" y="124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2"/>
              <p:cNvSpPr/>
              <p:nvPr/>
            </p:nvSpPr>
            <p:spPr>
              <a:xfrm>
                <a:off x="8363424" y="3144744"/>
                <a:ext cx="29998" cy="2999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52" extrusionOk="0">
                    <a:moveTo>
                      <a:pt x="276" y="0"/>
                    </a:moveTo>
                    <a:cubicBezTo>
                      <a:pt x="123" y="0"/>
                      <a:pt x="0" y="123"/>
                      <a:pt x="0" y="276"/>
                    </a:cubicBezTo>
                    <a:cubicBezTo>
                      <a:pt x="0" y="429"/>
                      <a:pt x="123" y="551"/>
                      <a:pt x="276" y="551"/>
                    </a:cubicBezTo>
                    <a:cubicBezTo>
                      <a:pt x="428" y="551"/>
                      <a:pt x="551" y="429"/>
                      <a:pt x="551" y="276"/>
                    </a:cubicBezTo>
                    <a:cubicBezTo>
                      <a:pt x="551" y="123"/>
                      <a:pt x="428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2"/>
              <p:cNvSpPr/>
              <p:nvPr/>
            </p:nvSpPr>
            <p:spPr>
              <a:xfrm>
                <a:off x="8424888" y="3206752"/>
                <a:ext cx="29998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53" extrusionOk="0">
                    <a:moveTo>
                      <a:pt x="276" y="1"/>
                    </a:moveTo>
                    <a:cubicBezTo>
                      <a:pt x="123" y="1"/>
                      <a:pt x="0" y="124"/>
                      <a:pt x="0" y="277"/>
                    </a:cubicBezTo>
                    <a:cubicBezTo>
                      <a:pt x="0" y="429"/>
                      <a:pt x="123" y="553"/>
                      <a:pt x="276" y="553"/>
                    </a:cubicBezTo>
                    <a:cubicBezTo>
                      <a:pt x="428" y="553"/>
                      <a:pt x="551" y="429"/>
                      <a:pt x="551" y="277"/>
                    </a:cubicBezTo>
                    <a:cubicBezTo>
                      <a:pt x="551" y="124"/>
                      <a:pt x="428" y="1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2"/>
              <p:cNvSpPr/>
              <p:nvPr/>
            </p:nvSpPr>
            <p:spPr>
              <a:xfrm>
                <a:off x="7990673" y="3026707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7" y="1"/>
                    </a:moveTo>
                    <a:cubicBezTo>
                      <a:pt x="124" y="1"/>
                      <a:pt x="0" y="125"/>
                      <a:pt x="0" y="277"/>
                    </a:cubicBezTo>
                    <a:cubicBezTo>
                      <a:pt x="0" y="429"/>
                      <a:pt x="124" y="553"/>
                      <a:pt x="277" y="553"/>
                    </a:cubicBezTo>
                    <a:cubicBezTo>
                      <a:pt x="428" y="553"/>
                      <a:pt x="552" y="429"/>
                      <a:pt x="552" y="277"/>
                    </a:cubicBezTo>
                    <a:cubicBezTo>
                      <a:pt x="552" y="125"/>
                      <a:pt x="428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2"/>
              <p:cNvSpPr/>
              <p:nvPr/>
            </p:nvSpPr>
            <p:spPr>
              <a:xfrm>
                <a:off x="8246411" y="2319845"/>
                <a:ext cx="466932" cy="1193362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21959" extrusionOk="0">
                    <a:moveTo>
                      <a:pt x="18" y="0"/>
                    </a:moveTo>
                    <a:cubicBezTo>
                      <a:pt x="13" y="0"/>
                      <a:pt x="7" y="0"/>
                      <a:pt x="1" y="0"/>
                    </a:cubicBezTo>
                    <a:lnTo>
                      <a:pt x="1" y="21959"/>
                    </a:lnTo>
                    <a:lnTo>
                      <a:pt x="5790" y="21959"/>
                    </a:lnTo>
                    <a:lnTo>
                      <a:pt x="5790" y="15174"/>
                    </a:lnTo>
                    <a:cubicBezTo>
                      <a:pt x="6739" y="13688"/>
                      <a:pt x="8591" y="11535"/>
                      <a:pt x="8497" y="8680"/>
                    </a:cubicBezTo>
                    <a:cubicBezTo>
                      <a:pt x="8385" y="5250"/>
                      <a:pt x="7486" y="0"/>
                      <a:pt x="18" y="0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9" name="Google Shape;1309;p32"/>
          <p:cNvGrpSpPr/>
          <p:nvPr/>
        </p:nvGrpSpPr>
        <p:grpSpPr>
          <a:xfrm>
            <a:off x="346186" y="645526"/>
            <a:ext cx="1130894" cy="1194137"/>
            <a:chOff x="452086" y="539626"/>
            <a:chExt cx="1130894" cy="1194137"/>
          </a:xfrm>
        </p:grpSpPr>
        <p:sp>
          <p:nvSpPr>
            <p:cNvPr id="1310" name="Google Shape;1310;p32"/>
            <p:cNvSpPr/>
            <p:nvPr/>
          </p:nvSpPr>
          <p:spPr>
            <a:xfrm>
              <a:off x="464321" y="539626"/>
              <a:ext cx="1106475" cy="1194014"/>
            </a:xfrm>
            <a:custGeom>
              <a:avLst/>
              <a:gdLst/>
              <a:ahLst/>
              <a:cxnLst/>
              <a:rect l="l" t="t" r="r" b="b"/>
              <a:pathLst>
                <a:path w="20505" h="22125" extrusionOk="0">
                  <a:moveTo>
                    <a:pt x="9623" y="0"/>
                  </a:moveTo>
                  <a:cubicBezTo>
                    <a:pt x="6032" y="0"/>
                    <a:pt x="6377" y="3186"/>
                    <a:pt x="6377" y="3186"/>
                  </a:cubicBezTo>
                  <a:lnTo>
                    <a:pt x="6377" y="3650"/>
                  </a:lnTo>
                  <a:lnTo>
                    <a:pt x="5485" y="3650"/>
                  </a:lnTo>
                  <a:lnTo>
                    <a:pt x="5485" y="5271"/>
                  </a:lnTo>
                  <a:lnTo>
                    <a:pt x="4589" y="5271"/>
                  </a:lnTo>
                  <a:cubicBezTo>
                    <a:pt x="3628" y="5271"/>
                    <a:pt x="2842" y="6058"/>
                    <a:pt x="2842" y="7019"/>
                  </a:cubicBezTo>
                  <a:lnTo>
                    <a:pt x="2842" y="10364"/>
                  </a:lnTo>
                  <a:lnTo>
                    <a:pt x="1888" y="10364"/>
                  </a:lnTo>
                  <a:lnTo>
                    <a:pt x="1888" y="10954"/>
                  </a:lnTo>
                  <a:cubicBezTo>
                    <a:pt x="799" y="11259"/>
                    <a:pt x="0" y="12258"/>
                    <a:pt x="0" y="13444"/>
                  </a:cubicBezTo>
                  <a:cubicBezTo>
                    <a:pt x="0" y="14631"/>
                    <a:pt x="799" y="15630"/>
                    <a:pt x="1888" y="15935"/>
                  </a:cubicBezTo>
                  <a:lnTo>
                    <a:pt x="1888" y="16546"/>
                  </a:lnTo>
                  <a:lnTo>
                    <a:pt x="2842" y="16546"/>
                  </a:lnTo>
                  <a:lnTo>
                    <a:pt x="2842" y="18293"/>
                  </a:lnTo>
                  <a:cubicBezTo>
                    <a:pt x="2842" y="19255"/>
                    <a:pt x="3628" y="20042"/>
                    <a:pt x="4589" y="20042"/>
                  </a:cubicBezTo>
                  <a:lnTo>
                    <a:pt x="5292" y="20042"/>
                  </a:lnTo>
                  <a:lnTo>
                    <a:pt x="5292" y="22124"/>
                  </a:lnTo>
                  <a:lnTo>
                    <a:pt x="15212" y="22124"/>
                  </a:lnTo>
                  <a:lnTo>
                    <a:pt x="15212" y="20042"/>
                  </a:lnTo>
                  <a:lnTo>
                    <a:pt x="16337" y="20042"/>
                  </a:lnTo>
                  <a:cubicBezTo>
                    <a:pt x="17066" y="20042"/>
                    <a:pt x="17663" y="19445"/>
                    <a:pt x="17663" y="18715"/>
                  </a:cubicBezTo>
                  <a:lnTo>
                    <a:pt x="17663" y="16546"/>
                  </a:lnTo>
                  <a:lnTo>
                    <a:pt x="18617" y="16546"/>
                  </a:lnTo>
                  <a:lnTo>
                    <a:pt x="18617" y="15933"/>
                  </a:lnTo>
                  <a:cubicBezTo>
                    <a:pt x="19705" y="15628"/>
                    <a:pt x="20505" y="14630"/>
                    <a:pt x="20505" y="13444"/>
                  </a:cubicBezTo>
                  <a:cubicBezTo>
                    <a:pt x="20505" y="12258"/>
                    <a:pt x="19705" y="11261"/>
                    <a:pt x="18617" y="10956"/>
                  </a:cubicBezTo>
                  <a:lnTo>
                    <a:pt x="18617" y="10364"/>
                  </a:lnTo>
                  <a:lnTo>
                    <a:pt x="17663" y="10364"/>
                  </a:lnTo>
                  <a:lnTo>
                    <a:pt x="17663" y="6598"/>
                  </a:lnTo>
                  <a:cubicBezTo>
                    <a:pt x="17663" y="5869"/>
                    <a:pt x="17066" y="5271"/>
                    <a:pt x="16337" y="5271"/>
                  </a:cubicBezTo>
                  <a:lnTo>
                    <a:pt x="15021" y="5271"/>
                  </a:lnTo>
                  <a:lnTo>
                    <a:pt x="15021" y="3650"/>
                  </a:lnTo>
                  <a:lnTo>
                    <a:pt x="14128" y="3650"/>
                  </a:lnTo>
                  <a:lnTo>
                    <a:pt x="14128" y="3186"/>
                  </a:lnTo>
                  <a:cubicBezTo>
                    <a:pt x="14128" y="3186"/>
                    <a:pt x="14474" y="0"/>
                    <a:pt x="10882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6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32"/>
            <p:cNvGrpSpPr/>
            <p:nvPr/>
          </p:nvGrpSpPr>
          <p:grpSpPr>
            <a:xfrm>
              <a:off x="452086" y="539678"/>
              <a:ext cx="1130894" cy="1194085"/>
              <a:chOff x="452086" y="539678"/>
              <a:chExt cx="1130894" cy="1194085"/>
            </a:xfrm>
          </p:grpSpPr>
          <p:sp>
            <p:nvSpPr>
              <p:cNvPr id="1312" name="Google Shape;1312;p32"/>
              <p:cNvSpPr/>
              <p:nvPr/>
            </p:nvSpPr>
            <p:spPr>
              <a:xfrm>
                <a:off x="452086" y="1125657"/>
                <a:ext cx="306493" cy="279282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5175" extrusionOk="0">
                    <a:moveTo>
                      <a:pt x="2839" y="1"/>
                    </a:moveTo>
                    <a:cubicBezTo>
                      <a:pt x="2177" y="1"/>
                      <a:pt x="1515" y="253"/>
                      <a:pt x="1010" y="758"/>
                    </a:cubicBezTo>
                    <a:cubicBezTo>
                      <a:pt x="0" y="1768"/>
                      <a:pt x="0" y="3406"/>
                      <a:pt x="1010" y="4417"/>
                    </a:cubicBezTo>
                    <a:cubicBezTo>
                      <a:pt x="1515" y="4922"/>
                      <a:pt x="2177" y="5175"/>
                      <a:pt x="2839" y="5175"/>
                    </a:cubicBezTo>
                    <a:cubicBezTo>
                      <a:pt x="3501" y="5175"/>
                      <a:pt x="4164" y="4922"/>
                      <a:pt x="4669" y="4417"/>
                    </a:cubicBezTo>
                    <a:cubicBezTo>
                      <a:pt x="5679" y="3406"/>
                      <a:pt x="5679" y="1768"/>
                      <a:pt x="4669" y="758"/>
                    </a:cubicBezTo>
                    <a:cubicBezTo>
                      <a:pt x="4164" y="253"/>
                      <a:pt x="3501" y="1"/>
                      <a:pt x="28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2"/>
              <p:cNvSpPr/>
              <p:nvPr/>
            </p:nvSpPr>
            <p:spPr>
              <a:xfrm>
                <a:off x="1276486" y="1125657"/>
                <a:ext cx="306493" cy="279282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5175" extrusionOk="0">
                    <a:moveTo>
                      <a:pt x="2840" y="1"/>
                    </a:moveTo>
                    <a:cubicBezTo>
                      <a:pt x="2178" y="1"/>
                      <a:pt x="1516" y="253"/>
                      <a:pt x="1011" y="758"/>
                    </a:cubicBezTo>
                    <a:cubicBezTo>
                      <a:pt x="1" y="1768"/>
                      <a:pt x="1" y="3407"/>
                      <a:pt x="1011" y="4417"/>
                    </a:cubicBezTo>
                    <a:cubicBezTo>
                      <a:pt x="1516" y="4922"/>
                      <a:pt x="2178" y="5175"/>
                      <a:pt x="2840" y="5175"/>
                    </a:cubicBezTo>
                    <a:cubicBezTo>
                      <a:pt x="3502" y="5175"/>
                      <a:pt x="4164" y="4922"/>
                      <a:pt x="4669" y="4417"/>
                    </a:cubicBezTo>
                    <a:cubicBezTo>
                      <a:pt x="5680" y="3407"/>
                      <a:pt x="5680" y="1768"/>
                      <a:pt x="4669" y="758"/>
                    </a:cubicBezTo>
                    <a:cubicBezTo>
                      <a:pt x="4164" y="253"/>
                      <a:pt x="3502" y="1"/>
                      <a:pt x="2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2"/>
              <p:cNvSpPr/>
              <p:nvPr/>
            </p:nvSpPr>
            <p:spPr>
              <a:xfrm>
                <a:off x="751348" y="1593879"/>
                <a:ext cx="532531" cy="139830"/>
              </a:xfrm>
              <a:custGeom>
                <a:avLst/>
                <a:gdLst/>
                <a:ahLst/>
                <a:cxnLst/>
                <a:rect l="l" t="t" r="r" b="b"/>
                <a:pathLst>
                  <a:path w="9869" h="2591" extrusionOk="0">
                    <a:moveTo>
                      <a:pt x="0" y="1"/>
                    </a:moveTo>
                    <a:lnTo>
                      <a:pt x="0" y="2590"/>
                    </a:lnTo>
                    <a:lnTo>
                      <a:pt x="9869" y="2590"/>
                    </a:lnTo>
                    <a:lnTo>
                      <a:pt x="98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2"/>
              <p:cNvSpPr/>
              <p:nvPr/>
            </p:nvSpPr>
            <p:spPr>
              <a:xfrm>
                <a:off x="619092" y="824194"/>
                <a:ext cx="797043" cy="797100"/>
              </a:xfrm>
              <a:custGeom>
                <a:avLst/>
                <a:gdLst/>
                <a:ahLst/>
                <a:cxnLst/>
                <a:rect l="l" t="t" r="r" b="b"/>
                <a:pathLst>
                  <a:path w="14771" h="14770" extrusionOk="0">
                    <a:moveTo>
                      <a:pt x="1748" y="0"/>
                    </a:moveTo>
                    <a:cubicBezTo>
                      <a:pt x="787" y="0"/>
                      <a:pt x="1" y="787"/>
                      <a:pt x="1" y="1748"/>
                    </a:cubicBezTo>
                    <a:lnTo>
                      <a:pt x="1" y="13022"/>
                    </a:lnTo>
                    <a:cubicBezTo>
                      <a:pt x="1" y="13983"/>
                      <a:pt x="787" y="14770"/>
                      <a:pt x="1748" y="14770"/>
                    </a:cubicBezTo>
                    <a:lnTo>
                      <a:pt x="13023" y="14770"/>
                    </a:lnTo>
                    <a:cubicBezTo>
                      <a:pt x="13983" y="14770"/>
                      <a:pt x="14770" y="13983"/>
                      <a:pt x="14770" y="13022"/>
                    </a:cubicBezTo>
                    <a:lnTo>
                      <a:pt x="14770" y="1748"/>
                    </a:lnTo>
                    <a:cubicBezTo>
                      <a:pt x="14770" y="787"/>
                      <a:pt x="13983" y="0"/>
                      <a:pt x="13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2"/>
              <p:cNvSpPr/>
              <p:nvPr/>
            </p:nvSpPr>
            <p:spPr>
              <a:xfrm>
                <a:off x="738613" y="1332083"/>
                <a:ext cx="557946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300" extrusionOk="0">
                    <a:moveTo>
                      <a:pt x="893" y="0"/>
                    </a:moveTo>
                    <a:cubicBezTo>
                      <a:pt x="402" y="0"/>
                      <a:pt x="0" y="402"/>
                      <a:pt x="0" y="892"/>
                    </a:cubicBezTo>
                    <a:lnTo>
                      <a:pt x="0" y="1408"/>
                    </a:lnTo>
                    <a:cubicBezTo>
                      <a:pt x="0" y="1897"/>
                      <a:pt x="402" y="2299"/>
                      <a:pt x="893" y="2299"/>
                    </a:cubicBezTo>
                    <a:lnTo>
                      <a:pt x="9448" y="2299"/>
                    </a:lnTo>
                    <a:cubicBezTo>
                      <a:pt x="9939" y="2299"/>
                      <a:pt x="10339" y="1897"/>
                      <a:pt x="10339" y="1408"/>
                    </a:cubicBezTo>
                    <a:lnTo>
                      <a:pt x="10339" y="892"/>
                    </a:lnTo>
                    <a:cubicBezTo>
                      <a:pt x="10339" y="402"/>
                      <a:pt x="9939" y="0"/>
                      <a:pt x="9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2"/>
              <p:cNvSpPr/>
              <p:nvPr/>
            </p:nvSpPr>
            <p:spPr>
              <a:xfrm>
                <a:off x="763219" y="1098997"/>
                <a:ext cx="132580" cy="13254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456" extrusionOk="0">
                    <a:moveTo>
                      <a:pt x="1229" y="1"/>
                    </a:moveTo>
                    <a:cubicBezTo>
                      <a:pt x="550" y="1"/>
                      <a:pt x="0" y="551"/>
                      <a:pt x="0" y="1229"/>
                    </a:cubicBezTo>
                    <a:cubicBezTo>
                      <a:pt x="0" y="1907"/>
                      <a:pt x="550" y="2456"/>
                      <a:pt x="1229" y="2456"/>
                    </a:cubicBezTo>
                    <a:cubicBezTo>
                      <a:pt x="1907" y="2456"/>
                      <a:pt x="2457" y="1907"/>
                      <a:pt x="2457" y="1229"/>
                    </a:cubicBezTo>
                    <a:cubicBezTo>
                      <a:pt x="2457" y="550"/>
                      <a:pt x="1907" y="1"/>
                      <a:pt x="1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2"/>
              <p:cNvSpPr/>
              <p:nvPr/>
            </p:nvSpPr>
            <p:spPr>
              <a:xfrm>
                <a:off x="1162469" y="1098997"/>
                <a:ext cx="132580" cy="13254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456" extrusionOk="0">
                    <a:moveTo>
                      <a:pt x="1229" y="1"/>
                    </a:moveTo>
                    <a:cubicBezTo>
                      <a:pt x="550" y="1"/>
                      <a:pt x="0" y="551"/>
                      <a:pt x="0" y="1229"/>
                    </a:cubicBezTo>
                    <a:cubicBezTo>
                      <a:pt x="0" y="1907"/>
                      <a:pt x="550" y="2456"/>
                      <a:pt x="1229" y="2456"/>
                    </a:cubicBezTo>
                    <a:cubicBezTo>
                      <a:pt x="1907" y="2456"/>
                      <a:pt x="2457" y="1907"/>
                      <a:pt x="2457" y="1229"/>
                    </a:cubicBezTo>
                    <a:cubicBezTo>
                      <a:pt x="2457" y="550"/>
                      <a:pt x="1907" y="1"/>
                      <a:pt x="1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2"/>
              <p:cNvSpPr/>
              <p:nvPr/>
            </p:nvSpPr>
            <p:spPr>
              <a:xfrm>
                <a:off x="791224" y="539678"/>
                <a:ext cx="452778" cy="284571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5273" extrusionOk="0">
                    <a:moveTo>
                      <a:pt x="3592" y="1"/>
                    </a:moveTo>
                    <a:cubicBezTo>
                      <a:pt x="1" y="1"/>
                      <a:pt x="345" y="3187"/>
                      <a:pt x="345" y="3187"/>
                    </a:cubicBezTo>
                    <a:lnTo>
                      <a:pt x="345" y="5272"/>
                    </a:lnTo>
                    <a:lnTo>
                      <a:pt x="8046" y="5272"/>
                    </a:lnTo>
                    <a:lnTo>
                      <a:pt x="8046" y="3187"/>
                    </a:lnTo>
                    <a:cubicBezTo>
                      <a:pt x="8046" y="3186"/>
                      <a:pt x="8390" y="1"/>
                      <a:pt x="4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2"/>
              <p:cNvSpPr/>
              <p:nvPr/>
            </p:nvSpPr>
            <p:spPr>
              <a:xfrm>
                <a:off x="761708" y="736605"/>
                <a:ext cx="511811" cy="87643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624" extrusionOk="0">
                    <a:moveTo>
                      <a:pt x="1" y="1"/>
                    </a:moveTo>
                    <a:lnTo>
                      <a:pt x="1" y="1623"/>
                    </a:lnTo>
                    <a:lnTo>
                      <a:pt x="9484" y="1623"/>
                    </a:lnTo>
                    <a:lnTo>
                      <a:pt x="94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2"/>
              <p:cNvSpPr/>
              <p:nvPr/>
            </p:nvSpPr>
            <p:spPr>
              <a:xfrm>
                <a:off x="78895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2"/>
              <p:cNvSpPr/>
              <p:nvPr/>
            </p:nvSpPr>
            <p:spPr>
              <a:xfrm>
                <a:off x="87534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2"/>
              <p:cNvSpPr/>
              <p:nvPr/>
            </p:nvSpPr>
            <p:spPr>
              <a:xfrm>
                <a:off x="96092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2" y="2299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2"/>
              <p:cNvSpPr/>
              <p:nvPr/>
            </p:nvSpPr>
            <p:spPr>
              <a:xfrm>
                <a:off x="1037929" y="1332083"/>
                <a:ext cx="36369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2"/>
              <p:cNvSpPr/>
              <p:nvPr/>
            </p:nvSpPr>
            <p:spPr>
              <a:xfrm>
                <a:off x="1124373" y="1332083"/>
                <a:ext cx="36369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4" y="2299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2"/>
              <p:cNvSpPr/>
              <p:nvPr/>
            </p:nvSpPr>
            <p:spPr>
              <a:xfrm>
                <a:off x="1209954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2" y="2299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2"/>
              <p:cNvSpPr/>
              <p:nvPr/>
            </p:nvSpPr>
            <p:spPr>
              <a:xfrm>
                <a:off x="1189665" y="1125603"/>
                <a:ext cx="78188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449" extrusionOk="0">
                    <a:moveTo>
                      <a:pt x="725" y="0"/>
                    </a:moveTo>
                    <a:cubicBezTo>
                      <a:pt x="324" y="0"/>
                      <a:pt x="0" y="325"/>
                      <a:pt x="0" y="725"/>
                    </a:cubicBezTo>
                    <a:cubicBezTo>
                      <a:pt x="0" y="1125"/>
                      <a:pt x="324" y="1449"/>
                      <a:pt x="725" y="1449"/>
                    </a:cubicBezTo>
                    <a:cubicBezTo>
                      <a:pt x="1124" y="1449"/>
                      <a:pt x="1449" y="1125"/>
                      <a:pt x="1449" y="725"/>
                    </a:cubicBezTo>
                    <a:cubicBezTo>
                      <a:pt x="1449" y="325"/>
                      <a:pt x="1124" y="0"/>
                      <a:pt x="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2"/>
              <p:cNvSpPr/>
              <p:nvPr/>
            </p:nvSpPr>
            <p:spPr>
              <a:xfrm>
                <a:off x="790415" y="1125603"/>
                <a:ext cx="78188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449" extrusionOk="0">
                    <a:moveTo>
                      <a:pt x="725" y="0"/>
                    </a:moveTo>
                    <a:cubicBezTo>
                      <a:pt x="325" y="0"/>
                      <a:pt x="0" y="325"/>
                      <a:pt x="0" y="725"/>
                    </a:cubicBezTo>
                    <a:cubicBezTo>
                      <a:pt x="0" y="1125"/>
                      <a:pt x="325" y="1449"/>
                      <a:pt x="725" y="1449"/>
                    </a:cubicBezTo>
                    <a:cubicBezTo>
                      <a:pt x="1125" y="1449"/>
                      <a:pt x="1449" y="1125"/>
                      <a:pt x="1449" y="725"/>
                    </a:cubicBezTo>
                    <a:cubicBezTo>
                      <a:pt x="1449" y="325"/>
                      <a:pt x="1125" y="0"/>
                      <a:pt x="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2"/>
              <p:cNvSpPr/>
              <p:nvPr/>
            </p:nvSpPr>
            <p:spPr>
              <a:xfrm>
                <a:off x="567668" y="1098997"/>
                <a:ext cx="51478" cy="33368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183" extrusionOk="0">
                    <a:moveTo>
                      <a:pt x="0" y="1"/>
                    </a:moveTo>
                    <a:lnTo>
                      <a:pt x="0" y="6183"/>
                    </a:lnTo>
                    <a:lnTo>
                      <a:pt x="954" y="6183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2"/>
              <p:cNvSpPr/>
              <p:nvPr/>
            </p:nvSpPr>
            <p:spPr>
              <a:xfrm>
                <a:off x="812215" y="684688"/>
                <a:ext cx="412794" cy="51539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955" extrusionOk="0">
                    <a:moveTo>
                      <a:pt x="1" y="1"/>
                    </a:moveTo>
                    <a:lnTo>
                      <a:pt x="1" y="955"/>
                    </a:lnTo>
                    <a:lnTo>
                      <a:pt x="7650" y="955"/>
                    </a:lnTo>
                    <a:lnTo>
                      <a:pt x="76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2"/>
              <p:cNvSpPr/>
              <p:nvPr/>
            </p:nvSpPr>
            <p:spPr>
              <a:xfrm>
                <a:off x="1416081" y="1098997"/>
                <a:ext cx="51478" cy="33368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183" extrusionOk="0">
                    <a:moveTo>
                      <a:pt x="0" y="1"/>
                    </a:moveTo>
                    <a:lnTo>
                      <a:pt x="0" y="6183"/>
                    </a:lnTo>
                    <a:lnTo>
                      <a:pt x="954" y="6183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2"/>
              <p:cNvSpPr/>
              <p:nvPr/>
            </p:nvSpPr>
            <p:spPr>
              <a:xfrm>
                <a:off x="749351" y="1005201"/>
                <a:ext cx="160315" cy="467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867" extrusionOk="0">
                    <a:moveTo>
                      <a:pt x="433" y="0"/>
                    </a:moveTo>
                    <a:cubicBezTo>
                      <a:pt x="195" y="0"/>
                      <a:pt x="0" y="195"/>
                      <a:pt x="0" y="434"/>
                    </a:cubicBezTo>
                    <a:cubicBezTo>
                      <a:pt x="0" y="672"/>
                      <a:pt x="195" y="867"/>
                      <a:pt x="433" y="867"/>
                    </a:cubicBezTo>
                    <a:lnTo>
                      <a:pt x="2539" y="867"/>
                    </a:lnTo>
                    <a:cubicBezTo>
                      <a:pt x="2776" y="867"/>
                      <a:pt x="2971" y="672"/>
                      <a:pt x="2971" y="434"/>
                    </a:cubicBezTo>
                    <a:cubicBezTo>
                      <a:pt x="2971" y="195"/>
                      <a:pt x="2776" y="0"/>
                      <a:pt x="25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2"/>
              <p:cNvSpPr/>
              <p:nvPr/>
            </p:nvSpPr>
            <p:spPr>
              <a:xfrm>
                <a:off x="1148601" y="1005201"/>
                <a:ext cx="160315" cy="467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867" extrusionOk="0">
                    <a:moveTo>
                      <a:pt x="433" y="0"/>
                    </a:moveTo>
                    <a:cubicBezTo>
                      <a:pt x="195" y="0"/>
                      <a:pt x="0" y="195"/>
                      <a:pt x="0" y="434"/>
                    </a:cubicBezTo>
                    <a:cubicBezTo>
                      <a:pt x="0" y="672"/>
                      <a:pt x="195" y="867"/>
                      <a:pt x="433" y="867"/>
                    </a:cubicBezTo>
                    <a:lnTo>
                      <a:pt x="2538" y="867"/>
                    </a:lnTo>
                    <a:cubicBezTo>
                      <a:pt x="2776" y="867"/>
                      <a:pt x="2971" y="672"/>
                      <a:pt x="2971" y="434"/>
                    </a:cubicBezTo>
                    <a:cubicBezTo>
                      <a:pt x="2971" y="195"/>
                      <a:pt x="2776" y="0"/>
                      <a:pt x="2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2"/>
              <p:cNvSpPr/>
              <p:nvPr/>
            </p:nvSpPr>
            <p:spPr>
              <a:xfrm>
                <a:off x="1020892" y="539678"/>
                <a:ext cx="551849" cy="1194085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2126" extrusionOk="0">
                    <a:moveTo>
                      <a:pt x="1" y="1"/>
                    </a:moveTo>
                    <a:lnTo>
                      <a:pt x="1" y="22125"/>
                    </a:lnTo>
                    <a:lnTo>
                      <a:pt x="4935" y="22125"/>
                    </a:lnTo>
                    <a:lnTo>
                      <a:pt x="4935" y="20042"/>
                    </a:lnTo>
                    <a:lnTo>
                      <a:pt x="6060" y="20042"/>
                    </a:lnTo>
                    <a:cubicBezTo>
                      <a:pt x="6789" y="20042"/>
                      <a:pt x="7385" y="19446"/>
                      <a:pt x="7385" y="18716"/>
                    </a:cubicBezTo>
                    <a:lnTo>
                      <a:pt x="7385" y="16547"/>
                    </a:lnTo>
                    <a:lnTo>
                      <a:pt x="8339" y="16547"/>
                    </a:lnTo>
                    <a:lnTo>
                      <a:pt x="8339" y="15933"/>
                    </a:lnTo>
                    <a:cubicBezTo>
                      <a:pt x="9428" y="15628"/>
                      <a:pt x="10227" y="14631"/>
                      <a:pt x="10227" y="13445"/>
                    </a:cubicBezTo>
                    <a:cubicBezTo>
                      <a:pt x="10227" y="12259"/>
                      <a:pt x="9428" y="11262"/>
                      <a:pt x="8339" y="10956"/>
                    </a:cubicBezTo>
                    <a:lnTo>
                      <a:pt x="8339" y="10365"/>
                    </a:lnTo>
                    <a:lnTo>
                      <a:pt x="7385" y="10365"/>
                    </a:lnTo>
                    <a:lnTo>
                      <a:pt x="7385" y="6598"/>
                    </a:lnTo>
                    <a:cubicBezTo>
                      <a:pt x="7385" y="5869"/>
                      <a:pt x="6789" y="5272"/>
                      <a:pt x="6060" y="5272"/>
                    </a:cubicBezTo>
                    <a:lnTo>
                      <a:pt x="4742" y="5272"/>
                    </a:lnTo>
                    <a:lnTo>
                      <a:pt x="4742" y="3651"/>
                    </a:lnTo>
                    <a:lnTo>
                      <a:pt x="3851" y="3651"/>
                    </a:lnTo>
                    <a:lnTo>
                      <a:pt x="3851" y="3187"/>
                    </a:lnTo>
                    <a:cubicBezTo>
                      <a:pt x="3851" y="3187"/>
                      <a:pt x="4195" y="1"/>
                      <a:pt x="604" y="1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5" name="Google Shape;1335;p32"/>
          <p:cNvGrpSpPr/>
          <p:nvPr/>
        </p:nvGrpSpPr>
        <p:grpSpPr>
          <a:xfrm rot="-918453">
            <a:off x="560814" y="3284856"/>
            <a:ext cx="795690" cy="1020291"/>
            <a:chOff x="1076588" y="3128875"/>
            <a:chExt cx="427913" cy="548700"/>
          </a:xfrm>
        </p:grpSpPr>
        <p:sp>
          <p:nvSpPr>
            <p:cNvPr id="1336" name="Google Shape;1336;p32"/>
            <p:cNvSpPr/>
            <p:nvPr/>
          </p:nvSpPr>
          <p:spPr>
            <a:xfrm>
              <a:off x="1076594" y="3128875"/>
              <a:ext cx="427900" cy="548700"/>
            </a:xfrm>
            <a:custGeom>
              <a:avLst/>
              <a:gdLst/>
              <a:ahLst/>
              <a:cxnLst/>
              <a:rect l="l" t="t" r="r" b="b"/>
              <a:pathLst>
                <a:path w="17116" h="21948" extrusionOk="0">
                  <a:moveTo>
                    <a:pt x="9156" y="1"/>
                  </a:moveTo>
                  <a:cubicBezTo>
                    <a:pt x="8458" y="1"/>
                    <a:pt x="7889" y="571"/>
                    <a:pt x="7889" y="1268"/>
                  </a:cubicBezTo>
                  <a:lnTo>
                    <a:pt x="7889" y="8818"/>
                  </a:lnTo>
                  <a:cubicBezTo>
                    <a:pt x="7732" y="8879"/>
                    <a:pt x="7577" y="8944"/>
                    <a:pt x="7427" y="9016"/>
                  </a:cubicBezTo>
                  <a:lnTo>
                    <a:pt x="7427" y="2611"/>
                  </a:lnTo>
                  <a:cubicBezTo>
                    <a:pt x="7427" y="1913"/>
                    <a:pt x="6856" y="1343"/>
                    <a:pt x="6159" y="1343"/>
                  </a:cubicBezTo>
                  <a:lnTo>
                    <a:pt x="6038" y="1343"/>
                  </a:lnTo>
                  <a:cubicBezTo>
                    <a:pt x="5341" y="1343"/>
                    <a:pt x="4770" y="1913"/>
                    <a:pt x="4770" y="2611"/>
                  </a:cubicBezTo>
                  <a:lnTo>
                    <a:pt x="4770" y="11251"/>
                  </a:lnTo>
                  <a:cubicBezTo>
                    <a:pt x="4566" y="11541"/>
                    <a:pt x="4384" y="11849"/>
                    <a:pt x="4226" y="12169"/>
                  </a:cubicBezTo>
                  <a:lnTo>
                    <a:pt x="2689" y="9098"/>
                  </a:lnTo>
                  <a:cubicBezTo>
                    <a:pt x="2467" y="8655"/>
                    <a:pt x="2017" y="8399"/>
                    <a:pt x="1551" y="8399"/>
                  </a:cubicBezTo>
                  <a:cubicBezTo>
                    <a:pt x="1361" y="8399"/>
                    <a:pt x="1169" y="8441"/>
                    <a:pt x="988" y="8532"/>
                  </a:cubicBezTo>
                  <a:lnTo>
                    <a:pt x="879" y="8587"/>
                  </a:lnTo>
                  <a:cubicBezTo>
                    <a:pt x="256" y="8898"/>
                    <a:pt x="1" y="9664"/>
                    <a:pt x="313" y="10287"/>
                  </a:cubicBezTo>
                  <a:lnTo>
                    <a:pt x="3995" y="17642"/>
                  </a:lnTo>
                  <a:cubicBezTo>
                    <a:pt x="4003" y="17659"/>
                    <a:pt x="4013" y="17674"/>
                    <a:pt x="4023" y="17691"/>
                  </a:cubicBezTo>
                  <a:cubicBezTo>
                    <a:pt x="4974" y="20058"/>
                    <a:pt x="7222" y="21765"/>
                    <a:pt x="9886" y="21934"/>
                  </a:cubicBezTo>
                  <a:lnTo>
                    <a:pt x="9886" y="21948"/>
                  </a:lnTo>
                  <a:lnTo>
                    <a:pt x="10371" y="21948"/>
                  </a:lnTo>
                  <a:cubicBezTo>
                    <a:pt x="10429" y="21947"/>
                    <a:pt x="10486" y="21946"/>
                    <a:pt x="10545" y="21945"/>
                  </a:cubicBezTo>
                  <a:cubicBezTo>
                    <a:pt x="10554" y="21944"/>
                    <a:pt x="10563" y="21944"/>
                    <a:pt x="10573" y="21943"/>
                  </a:cubicBezTo>
                  <a:cubicBezTo>
                    <a:pt x="10619" y="21942"/>
                    <a:pt x="10663" y="21940"/>
                    <a:pt x="10708" y="21938"/>
                  </a:cubicBezTo>
                  <a:cubicBezTo>
                    <a:pt x="10718" y="21937"/>
                    <a:pt x="10729" y="21936"/>
                    <a:pt x="10739" y="21936"/>
                  </a:cubicBezTo>
                  <a:cubicBezTo>
                    <a:pt x="10786" y="21933"/>
                    <a:pt x="10833" y="21929"/>
                    <a:pt x="10879" y="21925"/>
                  </a:cubicBezTo>
                  <a:cubicBezTo>
                    <a:pt x="10887" y="21925"/>
                    <a:pt x="10896" y="21924"/>
                    <a:pt x="10904" y="21923"/>
                  </a:cubicBezTo>
                  <a:cubicBezTo>
                    <a:pt x="10952" y="21919"/>
                    <a:pt x="11001" y="21915"/>
                    <a:pt x="11049" y="21910"/>
                  </a:cubicBezTo>
                  <a:cubicBezTo>
                    <a:pt x="11055" y="21909"/>
                    <a:pt x="11061" y="21908"/>
                    <a:pt x="11068" y="21908"/>
                  </a:cubicBezTo>
                  <a:cubicBezTo>
                    <a:pt x="11117" y="21903"/>
                    <a:pt x="11168" y="21897"/>
                    <a:pt x="11217" y="21889"/>
                  </a:cubicBezTo>
                  <a:cubicBezTo>
                    <a:pt x="11221" y="21889"/>
                    <a:pt x="11225" y="21888"/>
                    <a:pt x="11230" y="21888"/>
                  </a:cubicBezTo>
                  <a:cubicBezTo>
                    <a:pt x="11281" y="21881"/>
                    <a:pt x="11333" y="21874"/>
                    <a:pt x="11384" y="21866"/>
                  </a:cubicBezTo>
                  <a:cubicBezTo>
                    <a:pt x="11386" y="21866"/>
                    <a:pt x="11388" y="21865"/>
                    <a:pt x="11390" y="21865"/>
                  </a:cubicBezTo>
                  <a:cubicBezTo>
                    <a:pt x="11926" y="21780"/>
                    <a:pt x="12441" y="21633"/>
                    <a:pt x="12927" y="21431"/>
                  </a:cubicBezTo>
                  <a:cubicBezTo>
                    <a:pt x="12940" y="21426"/>
                    <a:pt x="12951" y="21421"/>
                    <a:pt x="12962" y="21416"/>
                  </a:cubicBezTo>
                  <a:cubicBezTo>
                    <a:pt x="12989" y="21406"/>
                    <a:pt x="13015" y="21394"/>
                    <a:pt x="13040" y="21382"/>
                  </a:cubicBezTo>
                  <a:cubicBezTo>
                    <a:pt x="13065" y="21372"/>
                    <a:pt x="13089" y="21362"/>
                    <a:pt x="13114" y="21351"/>
                  </a:cubicBezTo>
                  <a:cubicBezTo>
                    <a:pt x="13133" y="21342"/>
                    <a:pt x="13152" y="21333"/>
                    <a:pt x="13170" y="21324"/>
                  </a:cubicBezTo>
                  <a:cubicBezTo>
                    <a:pt x="13201" y="21310"/>
                    <a:pt x="13233" y="21295"/>
                    <a:pt x="13263" y="21281"/>
                  </a:cubicBezTo>
                  <a:cubicBezTo>
                    <a:pt x="13278" y="21274"/>
                    <a:pt x="13292" y="21267"/>
                    <a:pt x="13305" y="21261"/>
                  </a:cubicBezTo>
                  <a:cubicBezTo>
                    <a:pt x="13341" y="21243"/>
                    <a:pt x="13376" y="21226"/>
                    <a:pt x="13412" y="21207"/>
                  </a:cubicBezTo>
                  <a:cubicBezTo>
                    <a:pt x="13422" y="21202"/>
                    <a:pt x="13432" y="21196"/>
                    <a:pt x="13443" y="21191"/>
                  </a:cubicBezTo>
                  <a:cubicBezTo>
                    <a:pt x="13482" y="21171"/>
                    <a:pt x="13520" y="21151"/>
                    <a:pt x="13557" y="21130"/>
                  </a:cubicBezTo>
                  <a:cubicBezTo>
                    <a:pt x="13566" y="21126"/>
                    <a:pt x="13573" y="21122"/>
                    <a:pt x="13580" y="21118"/>
                  </a:cubicBezTo>
                  <a:cubicBezTo>
                    <a:pt x="13621" y="21096"/>
                    <a:pt x="13661" y="21073"/>
                    <a:pt x="13702" y="21051"/>
                  </a:cubicBezTo>
                  <a:cubicBezTo>
                    <a:pt x="13707" y="21047"/>
                    <a:pt x="13712" y="21044"/>
                    <a:pt x="13717" y="21041"/>
                  </a:cubicBezTo>
                  <a:cubicBezTo>
                    <a:pt x="13759" y="21017"/>
                    <a:pt x="13801" y="20992"/>
                    <a:pt x="13843" y="20967"/>
                  </a:cubicBezTo>
                  <a:lnTo>
                    <a:pt x="13852" y="20960"/>
                  </a:lnTo>
                  <a:cubicBezTo>
                    <a:pt x="13897" y="20934"/>
                    <a:pt x="13940" y="20907"/>
                    <a:pt x="13984" y="20879"/>
                  </a:cubicBezTo>
                  <a:cubicBezTo>
                    <a:pt x="13985" y="20878"/>
                    <a:pt x="13986" y="20877"/>
                    <a:pt x="13987" y="20876"/>
                  </a:cubicBezTo>
                  <a:cubicBezTo>
                    <a:pt x="15868" y="19671"/>
                    <a:pt x="17114" y="17562"/>
                    <a:pt x="17114" y="15161"/>
                  </a:cubicBezTo>
                  <a:lnTo>
                    <a:pt x="17114" y="15160"/>
                  </a:lnTo>
                  <a:lnTo>
                    <a:pt x="17114" y="15158"/>
                  </a:lnTo>
                  <a:cubicBezTo>
                    <a:pt x="17114" y="15138"/>
                    <a:pt x="17114" y="15117"/>
                    <a:pt x="17114" y="15097"/>
                  </a:cubicBezTo>
                  <a:cubicBezTo>
                    <a:pt x="17114" y="15093"/>
                    <a:pt x="17114" y="15088"/>
                    <a:pt x="17114" y="15083"/>
                  </a:cubicBezTo>
                  <a:lnTo>
                    <a:pt x="17114" y="14789"/>
                  </a:lnTo>
                  <a:lnTo>
                    <a:pt x="17114" y="4734"/>
                  </a:lnTo>
                  <a:lnTo>
                    <a:pt x="17114" y="4445"/>
                  </a:lnTo>
                  <a:cubicBezTo>
                    <a:pt x="17115" y="3909"/>
                    <a:pt x="16676" y="3469"/>
                    <a:pt x="16139" y="3469"/>
                  </a:cubicBezTo>
                  <a:lnTo>
                    <a:pt x="15906" y="3469"/>
                  </a:lnTo>
                  <a:cubicBezTo>
                    <a:pt x="15887" y="3468"/>
                    <a:pt x="15867" y="3466"/>
                    <a:pt x="15848" y="3466"/>
                  </a:cubicBezTo>
                  <a:lnTo>
                    <a:pt x="15726" y="3466"/>
                  </a:lnTo>
                  <a:cubicBezTo>
                    <a:pt x="15706" y="3466"/>
                    <a:pt x="15687" y="3468"/>
                    <a:pt x="15668" y="3469"/>
                  </a:cubicBezTo>
                  <a:lnTo>
                    <a:pt x="15435" y="3469"/>
                  </a:lnTo>
                  <a:cubicBezTo>
                    <a:pt x="14898" y="3469"/>
                    <a:pt x="14459" y="3909"/>
                    <a:pt x="14459" y="4445"/>
                  </a:cubicBezTo>
                  <a:lnTo>
                    <a:pt x="14459" y="4733"/>
                  </a:lnTo>
                  <a:lnTo>
                    <a:pt x="14459" y="9771"/>
                  </a:lnTo>
                  <a:cubicBezTo>
                    <a:pt x="14257" y="9616"/>
                    <a:pt x="14048" y="9473"/>
                    <a:pt x="13830" y="9341"/>
                  </a:cubicBezTo>
                  <a:lnTo>
                    <a:pt x="13830" y="1408"/>
                  </a:lnTo>
                  <a:lnTo>
                    <a:pt x="13830" y="1120"/>
                  </a:lnTo>
                  <a:cubicBezTo>
                    <a:pt x="13830" y="584"/>
                    <a:pt x="13390" y="144"/>
                    <a:pt x="12854" y="144"/>
                  </a:cubicBezTo>
                  <a:lnTo>
                    <a:pt x="12621" y="144"/>
                  </a:lnTo>
                  <a:cubicBezTo>
                    <a:pt x="12602" y="143"/>
                    <a:pt x="12582" y="141"/>
                    <a:pt x="12563" y="141"/>
                  </a:cubicBezTo>
                  <a:lnTo>
                    <a:pt x="12441" y="141"/>
                  </a:lnTo>
                  <a:cubicBezTo>
                    <a:pt x="12421" y="141"/>
                    <a:pt x="12402" y="143"/>
                    <a:pt x="12383" y="144"/>
                  </a:cubicBezTo>
                  <a:lnTo>
                    <a:pt x="12150" y="144"/>
                  </a:lnTo>
                  <a:cubicBezTo>
                    <a:pt x="11612" y="144"/>
                    <a:pt x="11174" y="584"/>
                    <a:pt x="11174" y="1120"/>
                  </a:cubicBezTo>
                  <a:lnTo>
                    <a:pt x="11174" y="1408"/>
                  </a:lnTo>
                  <a:lnTo>
                    <a:pt x="11174" y="8420"/>
                  </a:lnTo>
                  <a:cubicBezTo>
                    <a:pt x="10967" y="8394"/>
                    <a:pt x="10757" y="8378"/>
                    <a:pt x="10545" y="8372"/>
                  </a:cubicBezTo>
                  <a:lnTo>
                    <a:pt x="10545" y="1268"/>
                  </a:lnTo>
                  <a:cubicBezTo>
                    <a:pt x="10545" y="571"/>
                    <a:pt x="9974" y="1"/>
                    <a:pt x="9278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47625" dir="384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7" name="Google Shape;1337;p32"/>
            <p:cNvGrpSpPr/>
            <p:nvPr/>
          </p:nvGrpSpPr>
          <p:grpSpPr>
            <a:xfrm>
              <a:off x="1076588" y="3128875"/>
              <a:ext cx="427913" cy="548700"/>
              <a:chOff x="457275" y="2512050"/>
              <a:chExt cx="427913" cy="548700"/>
            </a:xfrm>
          </p:grpSpPr>
          <p:sp>
            <p:nvSpPr>
              <p:cNvPr id="1338" name="Google Shape;1338;p32"/>
              <p:cNvSpPr/>
              <p:nvPr/>
            </p:nvSpPr>
            <p:spPr>
              <a:xfrm>
                <a:off x="545600" y="2721200"/>
                <a:ext cx="339575" cy="339550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3582" extrusionOk="0">
                    <a:moveTo>
                      <a:pt x="6792" y="1"/>
                    </a:moveTo>
                    <a:cubicBezTo>
                      <a:pt x="4991" y="1"/>
                      <a:pt x="3264" y="717"/>
                      <a:pt x="1990" y="1990"/>
                    </a:cubicBezTo>
                    <a:cubicBezTo>
                      <a:pt x="717" y="3263"/>
                      <a:pt x="1" y="4990"/>
                      <a:pt x="1" y="6791"/>
                    </a:cubicBezTo>
                    <a:cubicBezTo>
                      <a:pt x="1" y="8592"/>
                      <a:pt x="717" y="10319"/>
                      <a:pt x="1990" y="11593"/>
                    </a:cubicBezTo>
                    <a:cubicBezTo>
                      <a:pt x="3264" y="12866"/>
                      <a:pt x="4991" y="13582"/>
                      <a:pt x="6792" y="13582"/>
                    </a:cubicBezTo>
                    <a:cubicBezTo>
                      <a:pt x="8592" y="13582"/>
                      <a:pt x="10319" y="12866"/>
                      <a:pt x="11593" y="11593"/>
                    </a:cubicBezTo>
                    <a:cubicBezTo>
                      <a:pt x="12866" y="10319"/>
                      <a:pt x="13582" y="8592"/>
                      <a:pt x="13582" y="6791"/>
                    </a:cubicBezTo>
                    <a:cubicBezTo>
                      <a:pt x="13582" y="4990"/>
                      <a:pt x="12866" y="3263"/>
                      <a:pt x="11593" y="1990"/>
                    </a:cubicBezTo>
                    <a:cubicBezTo>
                      <a:pt x="10319" y="717"/>
                      <a:pt x="8592" y="1"/>
                      <a:pt x="67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576525" y="2545600"/>
                <a:ext cx="664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11303" extrusionOk="0">
                    <a:moveTo>
                      <a:pt x="1268" y="1"/>
                    </a:moveTo>
                    <a:cubicBezTo>
                      <a:pt x="571" y="1"/>
                      <a:pt x="0" y="570"/>
                      <a:pt x="0" y="1268"/>
                    </a:cubicBezTo>
                    <a:lnTo>
                      <a:pt x="0" y="10035"/>
                    </a:lnTo>
                    <a:cubicBezTo>
                      <a:pt x="0" y="10733"/>
                      <a:pt x="571" y="11302"/>
                      <a:pt x="1268" y="11302"/>
                    </a:cubicBezTo>
                    <a:lnTo>
                      <a:pt x="1389" y="11302"/>
                    </a:lnTo>
                    <a:cubicBezTo>
                      <a:pt x="2086" y="11302"/>
                      <a:pt x="2657" y="10733"/>
                      <a:pt x="2657" y="10035"/>
                    </a:cubicBezTo>
                    <a:lnTo>
                      <a:pt x="2657" y="1268"/>
                    </a:lnTo>
                    <a:cubicBezTo>
                      <a:pt x="2657" y="570"/>
                      <a:pt x="2086" y="1"/>
                      <a:pt x="1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654450" y="2512050"/>
                <a:ext cx="6645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1303" extrusionOk="0">
                    <a:moveTo>
                      <a:pt x="1268" y="1"/>
                    </a:moveTo>
                    <a:cubicBezTo>
                      <a:pt x="571" y="1"/>
                      <a:pt x="1" y="570"/>
                      <a:pt x="1" y="1268"/>
                    </a:cubicBezTo>
                    <a:lnTo>
                      <a:pt x="1" y="10035"/>
                    </a:lnTo>
                    <a:cubicBezTo>
                      <a:pt x="1" y="10732"/>
                      <a:pt x="571" y="11303"/>
                      <a:pt x="1268" y="11303"/>
                    </a:cubicBezTo>
                    <a:lnTo>
                      <a:pt x="1391" y="11303"/>
                    </a:lnTo>
                    <a:cubicBezTo>
                      <a:pt x="2087" y="11303"/>
                      <a:pt x="2658" y="10732"/>
                      <a:pt x="2658" y="10035"/>
                    </a:cubicBezTo>
                    <a:lnTo>
                      <a:pt x="2658" y="1268"/>
                    </a:lnTo>
                    <a:cubicBezTo>
                      <a:pt x="2658" y="570"/>
                      <a:pt x="2087" y="1"/>
                      <a:pt x="1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736575" y="2515525"/>
                <a:ext cx="6645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1304" extrusionOk="0">
                    <a:moveTo>
                      <a:pt x="1269" y="1"/>
                    </a:moveTo>
                    <a:cubicBezTo>
                      <a:pt x="571" y="1"/>
                      <a:pt x="1" y="572"/>
                      <a:pt x="1" y="1269"/>
                    </a:cubicBezTo>
                    <a:lnTo>
                      <a:pt x="1" y="10037"/>
                    </a:lnTo>
                    <a:cubicBezTo>
                      <a:pt x="1" y="10733"/>
                      <a:pt x="571" y="11304"/>
                      <a:pt x="1269" y="11304"/>
                    </a:cubicBezTo>
                    <a:lnTo>
                      <a:pt x="1391" y="11304"/>
                    </a:lnTo>
                    <a:cubicBezTo>
                      <a:pt x="2087" y="11304"/>
                      <a:pt x="2658" y="10733"/>
                      <a:pt x="2658" y="10037"/>
                    </a:cubicBezTo>
                    <a:lnTo>
                      <a:pt x="2658" y="1269"/>
                    </a:lnTo>
                    <a:cubicBezTo>
                      <a:pt x="2658" y="572"/>
                      <a:pt x="2087" y="1"/>
                      <a:pt x="1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818700" y="2598700"/>
                <a:ext cx="66475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2589" extrusionOk="0">
                    <a:moveTo>
                      <a:pt x="1268" y="0"/>
                    </a:moveTo>
                    <a:cubicBezTo>
                      <a:pt x="571" y="0"/>
                      <a:pt x="1" y="570"/>
                      <a:pt x="1" y="1267"/>
                    </a:cubicBezTo>
                    <a:lnTo>
                      <a:pt x="1" y="11321"/>
                    </a:lnTo>
                    <a:cubicBezTo>
                      <a:pt x="1" y="12019"/>
                      <a:pt x="571" y="12589"/>
                      <a:pt x="1268" y="12589"/>
                    </a:cubicBezTo>
                    <a:lnTo>
                      <a:pt x="1390" y="12589"/>
                    </a:lnTo>
                    <a:cubicBezTo>
                      <a:pt x="2088" y="12589"/>
                      <a:pt x="2658" y="12019"/>
                      <a:pt x="2658" y="11321"/>
                    </a:cubicBezTo>
                    <a:lnTo>
                      <a:pt x="2658" y="1267"/>
                    </a:lnTo>
                    <a:cubicBezTo>
                      <a:pt x="2658" y="570"/>
                      <a:pt x="2088" y="0"/>
                      <a:pt x="1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57275" y="2722000"/>
                <a:ext cx="167075" cy="2485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943" extrusionOk="0">
                    <a:moveTo>
                      <a:pt x="1552" y="0"/>
                    </a:moveTo>
                    <a:cubicBezTo>
                      <a:pt x="1362" y="0"/>
                      <a:pt x="1169" y="43"/>
                      <a:pt x="988" y="134"/>
                    </a:cubicBezTo>
                    <a:lnTo>
                      <a:pt x="879" y="188"/>
                    </a:lnTo>
                    <a:cubicBezTo>
                      <a:pt x="256" y="500"/>
                      <a:pt x="1" y="1266"/>
                      <a:pt x="313" y="1888"/>
                    </a:cubicBezTo>
                    <a:lnTo>
                      <a:pt x="3995" y="9243"/>
                    </a:lnTo>
                    <a:cubicBezTo>
                      <a:pt x="4217" y="9686"/>
                      <a:pt x="4666" y="9943"/>
                      <a:pt x="5131" y="9943"/>
                    </a:cubicBezTo>
                    <a:cubicBezTo>
                      <a:pt x="5322" y="9943"/>
                      <a:pt x="5515" y="9900"/>
                      <a:pt x="5695" y="9809"/>
                    </a:cubicBezTo>
                    <a:lnTo>
                      <a:pt x="5805" y="9755"/>
                    </a:lnTo>
                    <a:cubicBezTo>
                      <a:pt x="6428" y="9443"/>
                      <a:pt x="6683" y="8678"/>
                      <a:pt x="6370" y="8054"/>
                    </a:cubicBezTo>
                    <a:lnTo>
                      <a:pt x="2689" y="699"/>
                    </a:lnTo>
                    <a:cubicBezTo>
                      <a:pt x="2467" y="257"/>
                      <a:pt x="2017" y="0"/>
                      <a:pt x="1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91375" y="2579475"/>
                <a:ext cx="233775" cy="320100"/>
              </a:xfrm>
              <a:custGeom>
                <a:avLst/>
                <a:gdLst/>
                <a:ahLst/>
                <a:cxnLst/>
                <a:rect l="l" t="t" r="r" b="b"/>
                <a:pathLst>
                  <a:path w="9351" h="12804" extrusionOk="0">
                    <a:moveTo>
                      <a:pt x="4512" y="1"/>
                    </a:moveTo>
                    <a:lnTo>
                      <a:pt x="4492" y="7520"/>
                    </a:lnTo>
                    <a:lnTo>
                      <a:pt x="8178" y="12117"/>
                    </a:lnTo>
                    <a:lnTo>
                      <a:pt x="2793" y="11220"/>
                    </a:lnTo>
                    <a:lnTo>
                      <a:pt x="422" y="7025"/>
                    </a:lnTo>
                    <a:lnTo>
                      <a:pt x="0" y="7264"/>
                    </a:lnTo>
                    <a:lnTo>
                      <a:pt x="2484" y="11660"/>
                    </a:lnTo>
                    <a:lnTo>
                      <a:pt x="9351" y="12803"/>
                    </a:lnTo>
                    <a:lnTo>
                      <a:pt x="4977" y="7350"/>
                    </a:lnTo>
                    <a:lnTo>
                      <a:pt x="4996" y="2"/>
                    </a:lnTo>
                    <a:lnTo>
                      <a:pt x="4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681600" y="2545600"/>
                <a:ext cx="94300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14820" extrusionOk="0">
                    <a:moveTo>
                      <a:pt x="0" y="1"/>
                    </a:moveTo>
                    <a:lnTo>
                      <a:pt x="0" y="7255"/>
                    </a:lnTo>
                    <a:lnTo>
                      <a:pt x="1050" y="14819"/>
                    </a:lnTo>
                    <a:lnTo>
                      <a:pt x="3756" y="7338"/>
                    </a:lnTo>
                    <a:lnTo>
                      <a:pt x="3771" y="7298"/>
                    </a:lnTo>
                    <a:lnTo>
                      <a:pt x="3771" y="286"/>
                    </a:lnTo>
                    <a:lnTo>
                      <a:pt x="3286" y="286"/>
                    </a:lnTo>
                    <a:lnTo>
                      <a:pt x="3286" y="7213"/>
                    </a:lnTo>
                    <a:lnTo>
                      <a:pt x="1260" y="12811"/>
                    </a:lnTo>
                    <a:lnTo>
                      <a:pt x="486" y="7239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704425" y="2637650"/>
                <a:ext cx="153600" cy="4231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6924" extrusionOk="0">
                    <a:moveTo>
                      <a:pt x="5658" y="0"/>
                    </a:moveTo>
                    <a:lnTo>
                      <a:pt x="5658" y="4999"/>
                    </a:lnTo>
                    <a:lnTo>
                      <a:pt x="0" y="10025"/>
                    </a:lnTo>
                    <a:lnTo>
                      <a:pt x="0" y="16924"/>
                    </a:lnTo>
                    <a:lnTo>
                      <a:pt x="485" y="16924"/>
                    </a:lnTo>
                    <a:lnTo>
                      <a:pt x="485" y="10243"/>
                    </a:lnTo>
                    <a:lnTo>
                      <a:pt x="6143" y="5217"/>
                    </a:lnTo>
                    <a:lnTo>
                      <a:pt x="6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750625" y="2884925"/>
                <a:ext cx="821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486" extrusionOk="0">
                    <a:moveTo>
                      <a:pt x="0" y="1"/>
                    </a:moveTo>
                    <a:lnTo>
                      <a:pt x="0" y="485"/>
                    </a:lnTo>
                    <a:lnTo>
                      <a:pt x="3285" y="485"/>
                    </a:lnTo>
                    <a:lnTo>
                      <a:pt x="32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591050" y="2560300"/>
                <a:ext cx="383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7" extrusionOk="0">
                    <a:moveTo>
                      <a:pt x="767" y="1"/>
                    </a:moveTo>
                    <a:cubicBezTo>
                      <a:pt x="343" y="1"/>
                      <a:pt x="0" y="345"/>
                      <a:pt x="0" y="769"/>
                    </a:cubicBezTo>
                    <a:cubicBezTo>
                      <a:pt x="0" y="1192"/>
                      <a:pt x="343" y="1536"/>
                      <a:pt x="767" y="1536"/>
                    </a:cubicBezTo>
                    <a:cubicBezTo>
                      <a:pt x="1191" y="1536"/>
                      <a:pt x="1535" y="1192"/>
                      <a:pt x="1535" y="769"/>
                    </a:cubicBezTo>
                    <a:cubicBezTo>
                      <a:pt x="1535" y="345"/>
                      <a:pt x="1191" y="1"/>
                      <a:pt x="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2"/>
              <p:cNvSpPr/>
              <p:nvPr/>
            </p:nvSpPr>
            <p:spPr>
              <a:xfrm>
                <a:off x="668475" y="2526425"/>
                <a:ext cx="38400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5" extrusionOk="0">
                    <a:moveTo>
                      <a:pt x="768" y="0"/>
                    </a:moveTo>
                    <a:cubicBezTo>
                      <a:pt x="344" y="0"/>
                      <a:pt x="1" y="343"/>
                      <a:pt x="1" y="768"/>
                    </a:cubicBezTo>
                    <a:cubicBezTo>
                      <a:pt x="1" y="1191"/>
                      <a:pt x="344" y="1535"/>
                      <a:pt x="768" y="1535"/>
                    </a:cubicBezTo>
                    <a:cubicBezTo>
                      <a:pt x="1192" y="1535"/>
                      <a:pt x="1535" y="1191"/>
                      <a:pt x="1535" y="768"/>
                    </a:cubicBezTo>
                    <a:cubicBezTo>
                      <a:pt x="1535" y="343"/>
                      <a:pt x="1192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2"/>
              <p:cNvSpPr/>
              <p:nvPr/>
            </p:nvSpPr>
            <p:spPr>
              <a:xfrm>
                <a:off x="654450" y="2834950"/>
                <a:ext cx="112075" cy="112050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4482" extrusionOk="0">
                    <a:moveTo>
                      <a:pt x="2242" y="1"/>
                    </a:moveTo>
                    <a:cubicBezTo>
                      <a:pt x="1004" y="1"/>
                      <a:pt x="1" y="1004"/>
                      <a:pt x="1" y="2241"/>
                    </a:cubicBezTo>
                    <a:cubicBezTo>
                      <a:pt x="1" y="3479"/>
                      <a:pt x="1004" y="4482"/>
                      <a:pt x="2242" y="4482"/>
                    </a:cubicBezTo>
                    <a:cubicBezTo>
                      <a:pt x="3479" y="4482"/>
                      <a:pt x="4482" y="3479"/>
                      <a:pt x="4482" y="2241"/>
                    </a:cubicBezTo>
                    <a:cubicBezTo>
                      <a:pt x="4482" y="1004"/>
                      <a:pt x="3479" y="1"/>
                      <a:pt x="22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2"/>
              <p:cNvSpPr/>
              <p:nvPr/>
            </p:nvSpPr>
            <p:spPr>
              <a:xfrm>
                <a:off x="750625" y="2533575"/>
                <a:ext cx="383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5" extrusionOk="0">
                    <a:moveTo>
                      <a:pt x="767" y="0"/>
                    </a:moveTo>
                    <a:cubicBezTo>
                      <a:pt x="343" y="0"/>
                      <a:pt x="0" y="343"/>
                      <a:pt x="0" y="767"/>
                    </a:cubicBezTo>
                    <a:cubicBezTo>
                      <a:pt x="0" y="1191"/>
                      <a:pt x="343" y="1535"/>
                      <a:pt x="767" y="1535"/>
                    </a:cubicBezTo>
                    <a:cubicBezTo>
                      <a:pt x="1191" y="1535"/>
                      <a:pt x="1535" y="1191"/>
                      <a:pt x="1535" y="767"/>
                    </a:cubicBezTo>
                    <a:cubicBezTo>
                      <a:pt x="1535" y="343"/>
                      <a:pt x="1191" y="0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2"/>
              <p:cNvSpPr/>
              <p:nvPr/>
            </p:nvSpPr>
            <p:spPr>
              <a:xfrm>
                <a:off x="832750" y="2618450"/>
                <a:ext cx="383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6" extrusionOk="0">
                    <a:moveTo>
                      <a:pt x="768" y="1"/>
                    </a:moveTo>
                    <a:cubicBezTo>
                      <a:pt x="343" y="1"/>
                      <a:pt x="0" y="344"/>
                      <a:pt x="0" y="768"/>
                    </a:cubicBezTo>
                    <a:cubicBezTo>
                      <a:pt x="0" y="1192"/>
                      <a:pt x="343" y="1535"/>
                      <a:pt x="768" y="1535"/>
                    </a:cubicBezTo>
                    <a:cubicBezTo>
                      <a:pt x="1192" y="1535"/>
                      <a:pt x="1535" y="1192"/>
                      <a:pt x="1535" y="768"/>
                    </a:cubicBezTo>
                    <a:cubicBezTo>
                      <a:pt x="1535" y="344"/>
                      <a:pt x="1192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2"/>
              <p:cNvSpPr/>
              <p:nvPr/>
            </p:nvSpPr>
            <p:spPr>
              <a:xfrm>
                <a:off x="477475" y="2738900"/>
                <a:ext cx="384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6" extrusionOk="0">
                    <a:moveTo>
                      <a:pt x="767" y="1"/>
                    </a:moveTo>
                    <a:cubicBezTo>
                      <a:pt x="344" y="1"/>
                      <a:pt x="0" y="344"/>
                      <a:pt x="0" y="768"/>
                    </a:cubicBezTo>
                    <a:cubicBezTo>
                      <a:pt x="0" y="1192"/>
                      <a:pt x="344" y="1535"/>
                      <a:pt x="767" y="1535"/>
                    </a:cubicBezTo>
                    <a:cubicBezTo>
                      <a:pt x="1191" y="1535"/>
                      <a:pt x="1536" y="1192"/>
                      <a:pt x="1536" y="768"/>
                    </a:cubicBezTo>
                    <a:cubicBezTo>
                      <a:pt x="1536" y="344"/>
                      <a:pt x="1191" y="1"/>
                      <a:pt x="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2"/>
              <p:cNvSpPr/>
              <p:nvPr/>
            </p:nvSpPr>
            <p:spPr>
              <a:xfrm>
                <a:off x="590525" y="2746150"/>
                <a:ext cx="3842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36" extrusionOk="0">
                    <a:moveTo>
                      <a:pt x="768" y="0"/>
                    </a:moveTo>
                    <a:cubicBezTo>
                      <a:pt x="345" y="0"/>
                      <a:pt x="1" y="345"/>
                      <a:pt x="1" y="768"/>
                    </a:cubicBezTo>
                    <a:cubicBezTo>
                      <a:pt x="1" y="1192"/>
                      <a:pt x="345" y="1536"/>
                      <a:pt x="768" y="1536"/>
                    </a:cubicBezTo>
                    <a:cubicBezTo>
                      <a:pt x="1192" y="1536"/>
                      <a:pt x="1536" y="1192"/>
                      <a:pt x="1536" y="768"/>
                    </a:cubicBezTo>
                    <a:cubicBezTo>
                      <a:pt x="1536" y="345"/>
                      <a:pt x="1192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2"/>
              <p:cNvSpPr/>
              <p:nvPr/>
            </p:nvSpPr>
            <p:spPr>
              <a:xfrm>
                <a:off x="538150" y="2846275"/>
                <a:ext cx="384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6" extrusionOk="0">
                    <a:moveTo>
                      <a:pt x="768" y="1"/>
                    </a:moveTo>
                    <a:cubicBezTo>
                      <a:pt x="344" y="1"/>
                      <a:pt x="1" y="344"/>
                      <a:pt x="1" y="768"/>
                    </a:cubicBezTo>
                    <a:cubicBezTo>
                      <a:pt x="1" y="1192"/>
                      <a:pt x="344" y="1535"/>
                      <a:pt x="768" y="1535"/>
                    </a:cubicBezTo>
                    <a:cubicBezTo>
                      <a:pt x="1191" y="1535"/>
                      <a:pt x="1535" y="1192"/>
                      <a:pt x="1535" y="768"/>
                    </a:cubicBezTo>
                    <a:cubicBezTo>
                      <a:pt x="1535" y="344"/>
                      <a:pt x="1191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2"/>
              <p:cNvSpPr/>
              <p:nvPr/>
            </p:nvSpPr>
            <p:spPr>
              <a:xfrm>
                <a:off x="668475" y="2707775"/>
                <a:ext cx="384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6" extrusionOk="0">
                    <a:moveTo>
                      <a:pt x="768" y="1"/>
                    </a:moveTo>
                    <a:cubicBezTo>
                      <a:pt x="344" y="1"/>
                      <a:pt x="1" y="344"/>
                      <a:pt x="1" y="768"/>
                    </a:cubicBezTo>
                    <a:cubicBezTo>
                      <a:pt x="1" y="1192"/>
                      <a:pt x="344" y="1535"/>
                      <a:pt x="768" y="1535"/>
                    </a:cubicBezTo>
                    <a:cubicBezTo>
                      <a:pt x="1192" y="1535"/>
                      <a:pt x="1535" y="1192"/>
                      <a:pt x="1535" y="768"/>
                    </a:cubicBezTo>
                    <a:cubicBezTo>
                      <a:pt x="1535" y="344"/>
                      <a:pt x="1192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>
                <a:off x="750625" y="2707775"/>
                <a:ext cx="383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6" extrusionOk="0">
                    <a:moveTo>
                      <a:pt x="767" y="1"/>
                    </a:moveTo>
                    <a:cubicBezTo>
                      <a:pt x="343" y="1"/>
                      <a:pt x="0" y="344"/>
                      <a:pt x="0" y="768"/>
                    </a:cubicBezTo>
                    <a:cubicBezTo>
                      <a:pt x="0" y="1192"/>
                      <a:pt x="343" y="1535"/>
                      <a:pt x="767" y="1535"/>
                    </a:cubicBezTo>
                    <a:cubicBezTo>
                      <a:pt x="1191" y="1535"/>
                      <a:pt x="1535" y="1192"/>
                      <a:pt x="1535" y="768"/>
                    </a:cubicBezTo>
                    <a:cubicBezTo>
                      <a:pt x="1535" y="344"/>
                      <a:pt x="1191" y="1"/>
                      <a:pt x="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832750" y="2746150"/>
                <a:ext cx="383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6" extrusionOk="0">
                    <a:moveTo>
                      <a:pt x="768" y="0"/>
                    </a:moveTo>
                    <a:cubicBezTo>
                      <a:pt x="343" y="0"/>
                      <a:pt x="0" y="345"/>
                      <a:pt x="0" y="768"/>
                    </a:cubicBezTo>
                    <a:cubicBezTo>
                      <a:pt x="0" y="1192"/>
                      <a:pt x="343" y="1536"/>
                      <a:pt x="768" y="1536"/>
                    </a:cubicBezTo>
                    <a:cubicBezTo>
                      <a:pt x="1192" y="1536"/>
                      <a:pt x="1535" y="1192"/>
                      <a:pt x="1535" y="768"/>
                    </a:cubicBezTo>
                    <a:cubicBezTo>
                      <a:pt x="1535" y="345"/>
                      <a:pt x="1192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807475" y="2865450"/>
                <a:ext cx="5440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177" extrusionOk="0">
                    <a:moveTo>
                      <a:pt x="425" y="1"/>
                    </a:moveTo>
                    <a:cubicBezTo>
                      <a:pt x="191" y="1"/>
                      <a:pt x="0" y="192"/>
                      <a:pt x="0" y="426"/>
                    </a:cubicBezTo>
                    <a:lnTo>
                      <a:pt x="0" y="1751"/>
                    </a:lnTo>
                    <a:cubicBezTo>
                      <a:pt x="0" y="1986"/>
                      <a:pt x="191" y="2177"/>
                      <a:pt x="425" y="2177"/>
                    </a:cubicBezTo>
                    <a:lnTo>
                      <a:pt x="1750" y="2177"/>
                    </a:lnTo>
                    <a:cubicBezTo>
                      <a:pt x="1985" y="2177"/>
                      <a:pt x="2176" y="1986"/>
                      <a:pt x="2176" y="1751"/>
                    </a:cubicBezTo>
                    <a:lnTo>
                      <a:pt x="2176" y="426"/>
                    </a:lnTo>
                    <a:cubicBezTo>
                      <a:pt x="2176" y="192"/>
                      <a:pt x="1985" y="1"/>
                      <a:pt x="1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720888" y="2515625"/>
                <a:ext cx="164300" cy="545025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21801" extrusionOk="0">
                    <a:moveTo>
                      <a:pt x="1605" y="0"/>
                    </a:moveTo>
                    <a:cubicBezTo>
                      <a:pt x="1068" y="0"/>
                      <a:pt x="629" y="439"/>
                      <a:pt x="629" y="976"/>
                    </a:cubicBezTo>
                    <a:lnTo>
                      <a:pt x="629" y="8282"/>
                    </a:lnTo>
                    <a:cubicBezTo>
                      <a:pt x="422" y="8256"/>
                      <a:pt x="213" y="8239"/>
                      <a:pt x="1" y="8233"/>
                    </a:cubicBezTo>
                    <a:lnTo>
                      <a:pt x="1" y="21801"/>
                    </a:lnTo>
                    <a:cubicBezTo>
                      <a:pt x="3649" y="21684"/>
                      <a:pt x="6570" y="18694"/>
                      <a:pt x="6570" y="15017"/>
                    </a:cubicBezTo>
                    <a:cubicBezTo>
                      <a:pt x="6570" y="15000"/>
                      <a:pt x="6569" y="14983"/>
                      <a:pt x="6569" y="14965"/>
                    </a:cubicBezTo>
                    <a:cubicBezTo>
                      <a:pt x="6569" y="14956"/>
                      <a:pt x="6570" y="14948"/>
                      <a:pt x="6570" y="14938"/>
                    </a:cubicBezTo>
                    <a:lnTo>
                      <a:pt x="6570" y="4302"/>
                    </a:lnTo>
                    <a:lnTo>
                      <a:pt x="6571" y="4302"/>
                    </a:lnTo>
                    <a:cubicBezTo>
                      <a:pt x="6571" y="3765"/>
                      <a:pt x="6132" y="3326"/>
                      <a:pt x="5595" y="3326"/>
                    </a:cubicBezTo>
                    <a:lnTo>
                      <a:pt x="4890" y="3326"/>
                    </a:lnTo>
                    <a:cubicBezTo>
                      <a:pt x="4353" y="3326"/>
                      <a:pt x="3914" y="3765"/>
                      <a:pt x="3914" y="4302"/>
                    </a:cubicBezTo>
                    <a:lnTo>
                      <a:pt x="3914" y="9632"/>
                    </a:lnTo>
                    <a:cubicBezTo>
                      <a:pt x="3713" y="9478"/>
                      <a:pt x="3504" y="9333"/>
                      <a:pt x="3286" y="9201"/>
                    </a:cubicBezTo>
                    <a:lnTo>
                      <a:pt x="3286" y="976"/>
                    </a:lnTo>
                    <a:cubicBezTo>
                      <a:pt x="3286" y="439"/>
                      <a:pt x="2846" y="0"/>
                      <a:pt x="2310" y="0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54AA380-646B-58D2-4628-04C4CAB2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066" y="427899"/>
            <a:ext cx="648176" cy="648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40179A-551C-1DCE-9873-345278781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767" y="526438"/>
            <a:ext cx="924837" cy="492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F4982E-C63B-4D3C-BAD5-F9575FB18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571" y="423480"/>
            <a:ext cx="2425558" cy="673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40"/>
          <p:cNvSpPr/>
          <p:nvPr/>
        </p:nvSpPr>
        <p:spPr>
          <a:xfrm>
            <a:off x="1685675" y="1807800"/>
            <a:ext cx="572700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40"/>
          <p:cNvSpPr/>
          <p:nvPr/>
        </p:nvSpPr>
        <p:spPr>
          <a:xfrm>
            <a:off x="6885621" y="1807800"/>
            <a:ext cx="572700" cy="572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4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sets us apart?</a:t>
            </a:r>
            <a:endParaRPr/>
          </a:p>
        </p:txBody>
      </p:sp>
      <p:sp>
        <p:nvSpPr>
          <p:cNvPr id="2039" name="Google Shape;2039;p40"/>
          <p:cNvSpPr txBox="1">
            <a:spLocks noGrp="1"/>
          </p:cNvSpPr>
          <p:nvPr>
            <p:ph type="subTitle" idx="1"/>
          </p:nvPr>
        </p:nvSpPr>
        <p:spPr>
          <a:xfrm>
            <a:off x="713225" y="3154771"/>
            <a:ext cx="25176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formal, </a:t>
            </a:r>
            <a:r>
              <a:rPr lang="en-US" sz="1200" dirty="0" err="1"/>
              <a:t>fleksibel</a:t>
            </a:r>
            <a:r>
              <a:rPr lang="en-US" sz="1200" dirty="0"/>
              <a:t>, dan </a:t>
            </a:r>
            <a:r>
              <a:rPr lang="en-US" sz="1200" dirty="0" err="1"/>
              <a:t>berkelanjutan</a:t>
            </a:r>
            <a:r>
              <a:rPr lang="en-US" sz="1200" dirty="0"/>
              <a:t> yang </a:t>
            </a:r>
            <a:r>
              <a:rPr lang="en-US" sz="1200" dirty="0" err="1"/>
              <a:t>mengumpulkan</a:t>
            </a:r>
            <a:r>
              <a:rPr lang="en-US" sz="1200" dirty="0"/>
              <a:t>, </a:t>
            </a:r>
            <a:r>
              <a:rPr lang="en-US" sz="1200" dirty="0" err="1"/>
              <a:t>menganalisis</a:t>
            </a:r>
            <a:r>
              <a:rPr lang="en-US" sz="1200" dirty="0"/>
              <a:t>, dan </a:t>
            </a:r>
            <a:r>
              <a:rPr lang="en-US" sz="1200" dirty="0" err="1"/>
              <a:t>mendistribusikan</a:t>
            </a:r>
            <a:r>
              <a:rPr lang="en-US" sz="1200" dirty="0"/>
              <a:t> data </a:t>
            </a:r>
            <a:r>
              <a:rPr lang="en-US" sz="1200" dirty="0" err="1"/>
              <a:t>pemasaran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mendukung</a:t>
            </a:r>
            <a:r>
              <a:rPr lang="en-US" sz="1200" dirty="0"/>
              <a:t> </a:t>
            </a:r>
            <a:r>
              <a:rPr lang="en-US" sz="1200" dirty="0" err="1"/>
              <a:t>pengambilan</a:t>
            </a:r>
            <a:r>
              <a:rPr lang="en-US" sz="1200" dirty="0"/>
              <a:t> </a:t>
            </a:r>
            <a:r>
              <a:rPr lang="en-US" sz="1200" dirty="0" err="1"/>
              <a:t>keputusan</a:t>
            </a:r>
            <a:r>
              <a:rPr lang="en-US" sz="1200" dirty="0"/>
              <a:t>. </a:t>
            </a:r>
          </a:p>
        </p:txBody>
      </p:sp>
      <p:sp>
        <p:nvSpPr>
          <p:cNvPr id="2041" name="Google Shape;2041;p40"/>
          <p:cNvSpPr txBox="1">
            <a:spLocks noGrp="1"/>
          </p:cNvSpPr>
          <p:nvPr>
            <p:ph type="subTitle" idx="3"/>
          </p:nvPr>
        </p:nvSpPr>
        <p:spPr>
          <a:xfrm>
            <a:off x="5913171" y="3154771"/>
            <a:ext cx="25176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r>
              <a:rPr lang="en-US" sz="1200" dirty="0"/>
              <a:t> </a:t>
            </a:r>
            <a:r>
              <a:rPr lang="en-US" sz="1200" dirty="0" err="1"/>
              <a:t>memahami</a:t>
            </a:r>
            <a:r>
              <a:rPr lang="en-US" sz="1200" dirty="0"/>
              <a:t> pasar, </a:t>
            </a:r>
            <a:r>
              <a:rPr lang="en-US" sz="1200" dirty="0" err="1"/>
              <a:t>pelanggan</a:t>
            </a:r>
            <a:r>
              <a:rPr lang="en-US" sz="1200" dirty="0"/>
              <a:t>, dan </a:t>
            </a:r>
            <a:r>
              <a:rPr lang="en-US" sz="1200" dirty="0" err="1"/>
              <a:t>pesaing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.</a:t>
            </a:r>
          </a:p>
        </p:txBody>
      </p:sp>
      <p:sp>
        <p:nvSpPr>
          <p:cNvPr id="2042" name="Google Shape;2042;p40"/>
          <p:cNvSpPr txBox="1">
            <a:spLocks noGrp="1"/>
          </p:cNvSpPr>
          <p:nvPr>
            <p:ph type="subTitle" idx="4"/>
          </p:nvPr>
        </p:nvSpPr>
        <p:spPr>
          <a:xfrm>
            <a:off x="713225" y="2571725"/>
            <a:ext cx="251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SIM PEMASARAN </a:t>
            </a:r>
          </a:p>
        </p:txBody>
      </p:sp>
      <p:sp>
        <p:nvSpPr>
          <p:cNvPr id="2044" name="Google Shape;2044;p40"/>
          <p:cNvSpPr txBox="1">
            <a:spLocks noGrp="1"/>
          </p:cNvSpPr>
          <p:nvPr>
            <p:ph type="subTitle" idx="6"/>
          </p:nvPr>
        </p:nvSpPr>
        <p:spPr>
          <a:xfrm>
            <a:off x="5913171" y="2571725"/>
            <a:ext cx="25176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Tujuan</a:t>
            </a:r>
            <a:endParaRPr lang="en-ID" dirty="0"/>
          </a:p>
        </p:txBody>
      </p:sp>
      <p:grpSp>
        <p:nvGrpSpPr>
          <p:cNvPr id="2045" name="Google Shape;2045;p40"/>
          <p:cNvGrpSpPr/>
          <p:nvPr/>
        </p:nvGrpSpPr>
        <p:grpSpPr>
          <a:xfrm>
            <a:off x="1809117" y="1875984"/>
            <a:ext cx="325816" cy="436333"/>
            <a:chOff x="3926225" y="4399275"/>
            <a:chExt cx="360775" cy="483150"/>
          </a:xfrm>
        </p:grpSpPr>
        <p:sp>
          <p:nvSpPr>
            <p:cNvPr id="2046" name="Google Shape;2046;p40"/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48" name="Google Shape;2048;p40"/>
          <p:cNvGrpSpPr/>
          <p:nvPr/>
        </p:nvGrpSpPr>
        <p:grpSpPr>
          <a:xfrm>
            <a:off x="7001886" y="1902369"/>
            <a:ext cx="340170" cy="383562"/>
            <a:chOff x="3299850" y="238575"/>
            <a:chExt cx="427725" cy="482225"/>
          </a:xfrm>
        </p:grpSpPr>
        <p:sp>
          <p:nvSpPr>
            <p:cNvPr id="2049" name="Google Shape;2049;p40"/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55" name="Google Shape;2055;p40"/>
          <p:cNvGrpSpPr/>
          <p:nvPr/>
        </p:nvGrpSpPr>
        <p:grpSpPr>
          <a:xfrm>
            <a:off x="279555" y="796514"/>
            <a:ext cx="867340" cy="1011276"/>
            <a:chOff x="4228030" y="5473750"/>
            <a:chExt cx="473000" cy="551525"/>
          </a:xfrm>
        </p:grpSpPr>
        <p:sp>
          <p:nvSpPr>
            <p:cNvPr id="2056" name="Google Shape;2056;p40"/>
            <p:cNvSpPr/>
            <p:nvPr/>
          </p:nvSpPr>
          <p:spPr>
            <a:xfrm>
              <a:off x="4228030" y="5473750"/>
              <a:ext cx="473000" cy="551525"/>
            </a:xfrm>
            <a:custGeom>
              <a:avLst/>
              <a:gdLst/>
              <a:ahLst/>
              <a:cxnLst/>
              <a:rect l="l" t="t" r="r" b="b"/>
              <a:pathLst>
                <a:path w="18920" h="22061" extrusionOk="0">
                  <a:moveTo>
                    <a:pt x="9884" y="1"/>
                  </a:moveTo>
                  <a:cubicBezTo>
                    <a:pt x="9590" y="1"/>
                    <a:pt x="9351" y="239"/>
                    <a:pt x="9351" y="534"/>
                  </a:cubicBezTo>
                  <a:cubicBezTo>
                    <a:pt x="9351" y="828"/>
                    <a:pt x="9590" y="1065"/>
                    <a:pt x="9884" y="1065"/>
                  </a:cubicBezTo>
                  <a:cubicBezTo>
                    <a:pt x="9906" y="1065"/>
                    <a:pt x="9927" y="1064"/>
                    <a:pt x="9949" y="1061"/>
                  </a:cubicBezTo>
                  <a:lnTo>
                    <a:pt x="9952" y="1061"/>
                  </a:lnTo>
                  <a:cubicBezTo>
                    <a:pt x="10015" y="1053"/>
                    <a:pt x="10076" y="1034"/>
                    <a:pt x="10131" y="1005"/>
                  </a:cubicBezTo>
                  <a:lnTo>
                    <a:pt x="10787" y="1660"/>
                  </a:lnTo>
                  <a:lnTo>
                    <a:pt x="10787" y="5531"/>
                  </a:lnTo>
                  <a:lnTo>
                    <a:pt x="10542" y="5531"/>
                  </a:lnTo>
                  <a:lnTo>
                    <a:pt x="10542" y="6088"/>
                  </a:lnTo>
                  <a:lnTo>
                    <a:pt x="9884" y="6088"/>
                  </a:lnTo>
                  <a:lnTo>
                    <a:pt x="9884" y="5531"/>
                  </a:lnTo>
                  <a:lnTo>
                    <a:pt x="9639" y="5531"/>
                  </a:lnTo>
                  <a:lnTo>
                    <a:pt x="9639" y="4561"/>
                  </a:lnTo>
                  <a:cubicBezTo>
                    <a:pt x="9797" y="4525"/>
                    <a:pt x="9927" y="4418"/>
                    <a:pt x="9996" y="4276"/>
                  </a:cubicBezTo>
                  <a:cubicBezTo>
                    <a:pt x="9999" y="4271"/>
                    <a:pt x="10001" y="4265"/>
                    <a:pt x="10003" y="4260"/>
                  </a:cubicBezTo>
                  <a:cubicBezTo>
                    <a:pt x="10007" y="4252"/>
                    <a:pt x="10010" y="4244"/>
                    <a:pt x="10013" y="4236"/>
                  </a:cubicBezTo>
                  <a:cubicBezTo>
                    <a:pt x="10016" y="4229"/>
                    <a:pt x="10018" y="4221"/>
                    <a:pt x="10021" y="4214"/>
                  </a:cubicBezTo>
                  <a:cubicBezTo>
                    <a:pt x="10023" y="4206"/>
                    <a:pt x="10026" y="4199"/>
                    <a:pt x="10028" y="4192"/>
                  </a:cubicBezTo>
                  <a:cubicBezTo>
                    <a:pt x="10031" y="4182"/>
                    <a:pt x="10033" y="4173"/>
                    <a:pt x="10035" y="4165"/>
                  </a:cubicBezTo>
                  <a:cubicBezTo>
                    <a:pt x="10037" y="4158"/>
                    <a:pt x="10039" y="4151"/>
                    <a:pt x="10040" y="4145"/>
                  </a:cubicBezTo>
                  <a:cubicBezTo>
                    <a:pt x="10042" y="4133"/>
                    <a:pt x="10043" y="4123"/>
                    <a:pt x="10045" y="4112"/>
                  </a:cubicBezTo>
                  <a:cubicBezTo>
                    <a:pt x="10045" y="4107"/>
                    <a:pt x="10046" y="4100"/>
                    <a:pt x="10047" y="4095"/>
                  </a:cubicBezTo>
                  <a:cubicBezTo>
                    <a:pt x="10048" y="4078"/>
                    <a:pt x="10049" y="4062"/>
                    <a:pt x="10049" y="4044"/>
                  </a:cubicBezTo>
                  <a:cubicBezTo>
                    <a:pt x="10049" y="3993"/>
                    <a:pt x="10042" y="3943"/>
                    <a:pt x="10027" y="3896"/>
                  </a:cubicBezTo>
                  <a:cubicBezTo>
                    <a:pt x="10026" y="3893"/>
                    <a:pt x="10026" y="3888"/>
                    <a:pt x="10025" y="3885"/>
                  </a:cubicBezTo>
                  <a:cubicBezTo>
                    <a:pt x="10015" y="3853"/>
                    <a:pt x="10002" y="3822"/>
                    <a:pt x="9985" y="3791"/>
                  </a:cubicBezTo>
                  <a:cubicBezTo>
                    <a:pt x="9985" y="3791"/>
                    <a:pt x="9985" y="3791"/>
                    <a:pt x="9984" y="3790"/>
                  </a:cubicBezTo>
                  <a:cubicBezTo>
                    <a:pt x="9970" y="3764"/>
                    <a:pt x="9954" y="3739"/>
                    <a:pt x="9935" y="3716"/>
                  </a:cubicBezTo>
                  <a:cubicBezTo>
                    <a:pt x="9922" y="3699"/>
                    <a:pt x="9909" y="3683"/>
                    <a:pt x="9893" y="3668"/>
                  </a:cubicBezTo>
                  <a:cubicBezTo>
                    <a:pt x="9877" y="3652"/>
                    <a:pt x="9859" y="3637"/>
                    <a:pt x="9842" y="3623"/>
                  </a:cubicBezTo>
                  <a:cubicBezTo>
                    <a:pt x="9752" y="3553"/>
                    <a:pt x="9639" y="3511"/>
                    <a:pt x="9517" y="3511"/>
                  </a:cubicBezTo>
                  <a:cubicBezTo>
                    <a:pt x="9223" y="3511"/>
                    <a:pt x="8985" y="3750"/>
                    <a:pt x="8985" y="4044"/>
                  </a:cubicBezTo>
                  <a:cubicBezTo>
                    <a:pt x="8985" y="4248"/>
                    <a:pt x="9099" y="4425"/>
                    <a:pt x="9267" y="4514"/>
                  </a:cubicBezTo>
                  <a:lnTo>
                    <a:pt x="9267" y="5531"/>
                  </a:lnTo>
                  <a:lnTo>
                    <a:pt x="9024" y="5531"/>
                  </a:lnTo>
                  <a:lnTo>
                    <a:pt x="9024" y="6088"/>
                  </a:lnTo>
                  <a:lnTo>
                    <a:pt x="8366" y="6088"/>
                  </a:lnTo>
                  <a:lnTo>
                    <a:pt x="8366" y="5531"/>
                  </a:lnTo>
                  <a:lnTo>
                    <a:pt x="8121" y="5531"/>
                  </a:lnTo>
                  <a:lnTo>
                    <a:pt x="8121" y="3380"/>
                  </a:lnTo>
                  <a:lnTo>
                    <a:pt x="8739" y="2763"/>
                  </a:lnTo>
                  <a:cubicBezTo>
                    <a:pt x="8806" y="2793"/>
                    <a:pt x="8881" y="2812"/>
                    <a:pt x="8960" y="2812"/>
                  </a:cubicBezTo>
                  <a:cubicBezTo>
                    <a:pt x="9254" y="2812"/>
                    <a:pt x="9493" y="2573"/>
                    <a:pt x="9493" y="2279"/>
                  </a:cubicBezTo>
                  <a:cubicBezTo>
                    <a:pt x="9493" y="1985"/>
                    <a:pt x="9254" y="1746"/>
                    <a:pt x="8960" y="1746"/>
                  </a:cubicBezTo>
                  <a:cubicBezTo>
                    <a:pt x="8666" y="1746"/>
                    <a:pt x="8427" y="1985"/>
                    <a:pt x="8427" y="2279"/>
                  </a:cubicBezTo>
                  <a:cubicBezTo>
                    <a:pt x="8427" y="2358"/>
                    <a:pt x="8446" y="2433"/>
                    <a:pt x="8477" y="2500"/>
                  </a:cubicBezTo>
                  <a:lnTo>
                    <a:pt x="7749" y="3227"/>
                  </a:lnTo>
                  <a:lnTo>
                    <a:pt x="7749" y="5531"/>
                  </a:lnTo>
                  <a:lnTo>
                    <a:pt x="7505" y="5531"/>
                  </a:lnTo>
                  <a:lnTo>
                    <a:pt x="7505" y="6087"/>
                  </a:lnTo>
                  <a:lnTo>
                    <a:pt x="6847" y="6087"/>
                  </a:lnTo>
                  <a:lnTo>
                    <a:pt x="6847" y="5531"/>
                  </a:lnTo>
                  <a:lnTo>
                    <a:pt x="6603" y="5531"/>
                  </a:lnTo>
                  <a:lnTo>
                    <a:pt x="6603" y="4037"/>
                  </a:lnTo>
                  <a:lnTo>
                    <a:pt x="5750" y="3184"/>
                  </a:lnTo>
                  <a:cubicBezTo>
                    <a:pt x="5780" y="3116"/>
                    <a:pt x="5798" y="3041"/>
                    <a:pt x="5798" y="2962"/>
                  </a:cubicBezTo>
                  <a:cubicBezTo>
                    <a:pt x="5798" y="2668"/>
                    <a:pt x="5560" y="2430"/>
                    <a:pt x="5265" y="2430"/>
                  </a:cubicBezTo>
                  <a:cubicBezTo>
                    <a:pt x="4971" y="2430"/>
                    <a:pt x="4734" y="2668"/>
                    <a:pt x="4734" y="2962"/>
                  </a:cubicBezTo>
                  <a:cubicBezTo>
                    <a:pt x="4734" y="3256"/>
                    <a:pt x="4971" y="3494"/>
                    <a:pt x="5265" y="3494"/>
                  </a:cubicBezTo>
                  <a:cubicBezTo>
                    <a:pt x="5345" y="3494"/>
                    <a:pt x="5420" y="3477"/>
                    <a:pt x="5486" y="3446"/>
                  </a:cubicBezTo>
                  <a:lnTo>
                    <a:pt x="6231" y="4191"/>
                  </a:lnTo>
                  <a:lnTo>
                    <a:pt x="6231" y="5531"/>
                  </a:lnTo>
                  <a:lnTo>
                    <a:pt x="5986" y="5531"/>
                  </a:lnTo>
                  <a:lnTo>
                    <a:pt x="5986" y="6088"/>
                  </a:lnTo>
                  <a:lnTo>
                    <a:pt x="6335" y="6088"/>
                  </a:lnTo>
                  <a:cubicBezTo>
                    <a:pt x="5364" y="6088"/>
                    <a:pt x="4570" y="6882"/>
                    <a:pt x="4570" y="7852"/>
                  </a:cubicBezTo>
                  <a:lnTo>
                    <a:pt x="4570" y="7568"/>
                  </a:lnTo>
                  <a:lnTo>
                    <a:pt x="4013" y="7568"/>
                  </a:lnTo>
                  <a:lnTo>
                    <a:pt x="4013" y="7805"/>
                  </a:lnTo>
                  <a:lnTo>
                    <a:pt x="2027" y="7805"/>
                  </a:lnTo>
                  <a:lnTo>
                    <a:pt x="1315" y="7092"/>
                  </a:lnTo>
                  <a:cubicBezTo>
                    <a:pt x="1346" y="7024"/>
                    <a:pt x="1363" y="6950"/>
                    <a:pt x="1363" y="6870"/>
                  </a:cubicBezTo>
                  <a:cubicBezTo>
                    <a:pt x="1363" y="6576"/>
                    <a:pt x="1125" y="6339"/>
                    <a:pt x="831" y="6339"/>
                  </a:cubicBezTo>
                  <a:cubicBezTo>
                    <a:pt x="537" y="6339"/>
                    <a:pt x="299" y="6576"/>
                    <a:pt x="299" y="6870"/>
                  </a:cubicBezTo>
                  <a:cubicBezTo>
                    <a:pt x="299" y="7164"/>
                    <a:pt x="537" y="7403"/>
                    <a:pt x="831" y="7403"/>
                  </a:cubicBezTo>
                  <a:cubicBezTo>
                    <a:pt x="910" y="7403"/>
                    <a:pt x="984" y="7386"/>
                    <a:pt x="1052" y="7355"/>
                  </a:cubicBezTo>
                  <a:lnTo>
                    <a:pt x="1873" y="8176"/>
                  </a:lnTo>
                  <a:lnTo>
                    <a:pt x="4012" y="8176"/>
                  </a:lnTo>
                  <a:lnTo>
                    <a:pt x="4012" y="8428"/>
                  </a:lnTo>
                  <a:lnTo>
                    <a:pt x="4570" y="8428"/>
                  </a:lnTo>
                  <a:lnTo>
                    <a:pt x="4570" y="9086"/>
                  </a:lnTo>
                  <a:lnTo>
                    <a:pt x="4012" y="9086"/>
                  </a:lnTo>
                  <a:lnTo>
                    <a:pt x="4012" y="9324"/>
                  </a:lnTo>
                  <a:lnTo>
                    <a:pt x="2854" y="9324"/>
                  </a:lnTo>
                  <a:cubicBezTo>
                    <a:pt x="2778" y="9121"/>
                    <a:pt x="2584" y="8977"/>
                    <a:pt x="2355" y="8977"/>
                  </a:cubicBezTo>
                  <a:cubicBezTo>
                    <a:pt x="2061" y="8977"/>
                    <a:pt x="1823" y="9215"/>
                    <a:pt x="1823" y="9509"/>
                  </a:cubicBezTo>
                  <a:cubicBezTo>
                    <a:pt x="1823" y="9803"/>
                    <a:pt x="2061" y="10042"/>
                    <a:pt x="2355" y="10042"/>
                  </a:cubicBezTo>
                  <a:cubicBezTo>
                    <a:pt x="2584" y="10042"/>
                    <a:pt x="2778" y="9897"/>
                    <a:pt x="2854" y="9695"/>
                  </a:cubicBezTo>
                  <a:lnTo>
                    <a:pt x="4012" y="9695"/>
                  </a:lnTo>
                  <a:lnTo>
                    <a:pt x="4012" y="9947"/>
                  </a:lnTo>
                  <a:lnTo>
                    <a:pt x="4570" y="9947"/>
                  </a:lnTo>
                  <a:lnTo>
                    <a:pt x="4570" y="10604"/>
                  </a:lnTo>
                  <a:lnTo>
                    <a:pt x="4012" y="10604"/>
                  </a:lnTo>
                  <a:lnTo>
                    <a:pt x="4012" y="10842"/>
                  </a:lnTo>
                  <a:lnTo>
                    <a:pt x="2027" y="10842"/>
                  </a:lnTo>
                  <a:lnTo>
                    <a:pt x="1319" y="10134"/>
                  </a:lnTo>
                  <a:cubicBezTo>
                    <a:pt x="1343" y="10074"/>
                    <a:pt x="1357" y="10008"/>
                    <a:pt x="1357" y="9939"/>
                  </a:cubicBezTo>
                  <a:cubicBezTo>
                    <a:pt x="1357" y="9645"/>
                    <a:pt x="1119" y="9407"/>
                    <a:pt x="825" y="9407"/>
                  </a:cubicBezTo>
                  <a:cubicBezTo>
                    <a:pt x="531" y="9407"/>
                    <a:pt x="292" y="9645"/>
                    <a:pt x="292" y="9939"/>
                  </a:cubicBezTo>
                  <a:cubicBezTo>
                    <a:pt x="292" y="10233"/>
                    <a:pt x="531" y="10472"/>
                    <a:pt x="825" y="10472"/>
                  </a:cubicBezTo>
                  <a:cubicBezTo>
                    <a:pt x="914" y="10472"/>
                    <a:pt x="998" y="10450"/>
                    <a:pt x="1071" y="10411"/>
                  </a:cubicBezTo>
                  <a:lnTo>
                    <a:pt x="1873" y="11213"/>
                  </a:lnTo>
                  <a:lnTo>
                    <a:pt x="4012" y="11213"/>
                  </a:lnTo>
                  <a:lnTo>
                    <a:pt x="4012" y="11465"/>
                  </a:lnTo>
                  <a:lnTo>
                    <a:pt x="4570" y="11465"/>
                  </a:lnTo>
                  <a:lnTo>
                    <a:pt x="4570" y="12122"/>
                  </a:lnTo>
                  <a:lnTo>
                    <a:pt x="4012" y="12122"/>
                  </a:lnTo>
                  <a:lnTo>
                    <a:pt x="4012" y="12360"/>
                  </a:lnTo>
                  <a:lnTo>
                    <a:pt x="1031" y="12360"/>
                  </a:lnTo>
                  <a:cubicBezTo>
                    <a:pt x="957" y="12157"/>
                    <a:pt x="762" y="12014"/>
                    <a:pt x="534" y="12014"/>
                  </a:cubicBezTo>
                  <a:cubicBezTo>
                    <a:pt x="240" y="12014"/>
                    <a:pt x="1" y="12251"/>
                    <a:pt x="1" y="12545"/>
                  </a:cubicBezTo>
                  <a:cubicBezTo>
                    <a:pt x="1" y="12839"/>
                    <a:pt x="240" y="13078"/>
                    <a:pt x="534" y="13078"/>
                  </a:cubicBezTo>
                  <a:cubicBezTo>
                    <a:pt x="762" y="13078"/>
                    <a:pt x="957" y="12934"/>
                    <a:pt x="1031" y="12732"/>
                  </a:cubicBezTo>
                  <a:lnTo>
                    <a:pt x="4012" y="12732"/>
                  </a:lnTo>
                  <a:lnTo>
                    <a:pt x="4012" y="12983"/>
                  </a:lnTo>
                  <a:lnTo>
                    <a:pt x="4570" y="12983"/>
                  </a:lnTo>
                  <a:lnTo>
                    <a:pt x="4570" y="13640"/>
                  </a:lnTo>
                  <a:lnTo>
                    <a:pt x="4012" y="13640"/>
                  </a:lnTo>
                  <a:lnTo>
                    <a:pt x="4012" y="13878"/>
                  </a:lnTo>
                  <a:lnTo>
                    <a:pt x="2481" y="13878"/>
                  </a:lnTo>
                  <a:lnTo>
                    <a:pt x="1596" y="14763"/>
                  </a:lnTo>
                  <a:cubicBezTo>
                    <a:pt x="1528" y="14732"/>
                    <a:pt x="1453" y="14714"/>
                    <a:pt x="1375" y="14714"/>
                  </a:cubicBezTo>
                  <a:cubicBezTo>
                    <a:pt x="1081" y="14714"/>
                    <a:pt x="843" y="14953"/>
                    <a:pt x="843" y="15247"/>
                  </a:cubicBezTo>
                  <a:cubicBezTo>
                    <a:pt x="843" y="15541"/>
                    <a:pt x="1081" y="15779"/>
                    <a:pt x="1375" y="15779"/>
                  </a:cubicBezTo>
                  <a:cubicBezTo>
                    <a:pt x="1669" y="15779"/>
                    <a:pt x="1907" y="15541"/>
                    <a:pt x="1907" y="15247"/>
                  </a:cubicBezTo>
                  <a:cubicBezTo>
                    <a:pt x="1907" y="15168"/>
                    <a:pt x="1890" y="15093"/>
                    <a:pt x="1859" y="15025"/>
                  </a:cubicBezTo>
                  <a:lnTo>
                    <a:pt x="2635" y="14250"/>
                  </a:lnTo>
                  <a:lnTo>
                    <a:pt x="4013" y="14250"/>
                  </a:lnTo>
                  <a:lnTo>
                    <a:pt x="4013" y="14501"/>
                  </a:lnTo>
                  <a:lnTo>
                    <a:pt x="4570" y="14501"/>
                  </a:lnTo>
                  <a:lnTo>
                    <a:pt x="4570" y="14217"/>
                  </a:lnTo>
                  <a:cubicBezTo>
                    <a:pt x="4570" y="15187"/>
                    <a:pt x="5364" y="15982"/>
                    <a:pt x="6335" y="15982"/>
                  </a:cubicBezTo>
                  <a:lnTo>
                    <a:pt x="5986" y="15982"/>
                  </a:lnTo>
                  <a:lnTo>
                    <a:pt x="5986" y="16538"/>
                  </a:lnTo>
                  <a:lnTo>
                    <a:pt x="6243" y="16538"/>
                  </a:lnTo>
                  <a:lnTo>
                    <a:pt x="6243" y="19023"/>
                  </a:lnTo>
                  <a:lnTo>
                    <a:pt x="5738" y="19528"/>
                  </a:lnTo>
                  <a:cubicBezTo>
                    <a:pt x="5660" y="19480"/>
                    <a:pt x="5566" y="19453"/>
                    <a:pt x="5467" y="19453"/>
                  </a:cubicBezTo>
                  <a:cubicBezTo>
                    <a:pt x="5173" y="19453"/>
                    <a:pt x="4934" y="19691"/>
                    <a:pt x="4934" y="19985"/>
                  </a:cubicBezTo>
                  <a:cubicBezTo>
                    <a:pt x="4934" y="20279"/>
                    <a:pt x="5173" y="20518"/>
                    <a:pt x="5467" y="20518"/>
                  </a:cubicBezTo>
                  <a:cubicBezTo>
                    <a:pt x="5761" y="20518"/>
                    <a:pt x="6000" y="20279"/>
                    <a:pt x="6000" y="19985"/>
                  </a:cubicBezTo>
                  <a:cubicBezTo>
                    <a:pt x="6000" y="19927"/>
                    <a:pt x="5989" y="19872"/>
                    <a:pt x="5973" y="19819"/>
                  </a:cubicBezTo>
                  <a:lnTo>
                    <a:pt x="6615" y="19176"/>
                  </a:lnTo>
                  <a:lnTo>
                    <a:pt x="6615" y="16538"/>
                  </a:lnTo>
                  <a:lnTo>
                    <a:pt x="6847" y="16538"/>
                  </a:lnTo>
                  <a:lnTo>
                    <a:pt x="6847" y="15982"/>
                  </a:lnTo>
                  <a:lnTo>
                    <a:pt x="7504" y="15982"/>
                  </a:lnTo>
                  <a:lnTo>
                    <a:pt x="7504" y="16538"/>
                  </a:lnTo>
                  <a:lnTo>
                    <a:pt x="7762" y="16538"/>
                  </a:lnTo>
                  <a:lnTo>
                    <a:pt x="7762" y="20556"/>
                  </a:lnTo>
                  <a:lnTo>
                    <a:pt x="8541" y="21335"/>
                  </a:lnTo>
                  <a:cubicBezTo>
                    <a:pt x="8517" y="21395"/>
                    <a:pt x="8503" y="21461"/>
                    <a:pt x="8503" y="21529"/>
                  </a:cubicBezTo>
                  <a:cubicBezTo>
                    <a:pt x="8503" y="21823"/>
                    <a:pt x="8742" y="22061"/>
                    <a:pt x="9036" y="22061"/>
                  </a:cubicBezTo>
                  <a:cubicBezTo>
                    <a:pt x="9330" y="22061"/>
                    <a:pt x="9569" y="21823"/>
                    <a:pt x="9569" y="21529"/>
                  </a:cubicBezTo>
                  <a:cubicBezTo>
                    <a:pt x="9569" y="21235"/>
                    <a:pt x="9330" y="20997"/>
                    <a:pt x="9036" y="20997"/>
                  </a:cubicBezTo>
                  <a:cubicBezTo>
                    <a:pt x="8947" y="20997"/>
                    <a:pt x="8863" y="21019"/>
                    <a:pt x="8789" y="21058"/>
                  </a:cubicBezTo>
                  <a:lnTo>
                    <a:pt x="8133" y="20402"/>
                  </a:lnTo>
                  <a:lnTo>
                    <a:pt x="8133" y="16538"/>
                  </a:lnTo>
                  <a:lnTo>
                    <a:pt x="8365" y="16538"/>
                  </a:lnTo>
                  <a:lnTo>
                    <a:pt x="8365" y="15982"/>
                  </a:lnTo>
                  <a:lnTo>
                    <a:pt x="9024" y="15982"/>
                  </a:lnTo>
                  <a:lnTo>
                    <a:pt x="9024" y="16538"/>
                  </a:lnTo>
                  <a:lnTo>
                    <a:pt x="9281" y="16538"/>
                  </a:lnTo>
                  <a:lnTo>
                    <a:pt x="9281" y="17500"/>
                  </a:lnTo>
                  <a:cubicBezTo>
                    <a:pt x="9045" y="17556"/>
                    <a:pt x="8870" y="17766"/>
                    <a:pt x="8870" y="18018"/>
                  </a:cubicBezTo>
                  <a:cubicBezTo>
                    <a:pt x="8870" y="18312"/>
                    <a:pt x="9109" y="18550"/>
                    <a:pt x="9403" y="18550"/>
                  </a:cubicBezTo>
                  <a:cubicBezTo>
                    <a:pt x="9611" y="18550"/>
                    <a:pt x="9790" y="18431"/>
                    <a:pt x="9878" y="18257"/>
                  </a:cubicBezTo>
                  <a:cubicBezTo>
                    <a:pt x="9879" y="18255"/>
                    <a:pt x="9880" y="18253"/>
                    <a:pt x="9881" y="18251"/>
                  </a:cubicBezTo>
                  <a:cubicBezTo>
                    <a:pt x="9886" y="18240"/>
                    <a:pt x="9892" y="18228"/>
                    <a:pt x="9897" y="18215"/>
                  </a:cubicBezTo>
                  <a:cubicBezTo>
                    <a:pt x="9899" y="18210"/>
                    <a:pt x="9900" y="18206"/>
                    <a:pt x="9902" y="18201"/>
                  </a:cubicBezTo>
                  <a:cubicBezTo>
                    <a:pt x="9906" y="18191"/>
                    <a:pt x="9910" y="18181"/>
                    <a:pt x="9913" y="18169"/>
                  </a:cubicBezTo>
                  <a:cubicBezTo>
                    <a:pt x="9915" y="18162"/>
                    <a:pt x="9917" y="18155"/>
                    <a:pt x="9919" y="18148"/>
                  </a:cubicBezTo>
                  <a:cubicBezTo>
                    <a:pt x="9921" y="18140"/>
                    <a:pt x="9923" y="18130"/>
                    <a:pt x="9925" y="18121"/>
                  </a:cubicBezTo>
                  <a:cubicBezTo>
                    <a:pt x="9927" y="18111"/>
                    <a:pt x="9928" y="18101"/>
                    <a:pt x="9929" y="18090"/>
                  </a:cubicBezTo>
                  <a:cubicBezTo>
                    <a:pt x="9930" y="18084"/>
                    <a:pt x="9932" y="18077"/>
                    <a:pt x="9932" y="18071"/>
                  </a:cubicBezTo>
                  <a:cubicBezTo>
                    <a:pt x="9934" y="18053"/>
                    <a:pt x="9935" y="18036"/>
                    <a:pt x="9935" y="18018"/>
                  </a:cubicBezTo>
                  <a:cubicBezTo>
                    <a:pt x="9935" y="17995"/>
                    <a:pt x="9933" y="17973"/>
                    <a:pt x="9930" y="17950"/>
                  </a:cubicBezTo>
                  <a:cubicBezTo>
                    <a:pt x="9929" y="17945"/>
                    <a:pt x="9929" y="17940"/>
                    <a:pt x="9928" y="17934"/>
                  </a:cubicBezTo>
                  <a:cubicBezTo>
                    <a:pt x="9925" y="17914"/>
                    <a:pt x="9921" y="17895"/>
                    <a:pt x="9916" y="17876"/>
                  </a:cubicBezTo>
                  <a:lnTo>
                    <a:pt x="9914" y="17870"/>
                  </a:lnTo>
                  <a:cubicBezTo>
                    <a:pt x="9874" y="17731"/>
                    <a:pt x="9778" y="17614"/>
                    <a:pt x="9652" y="17547"/>
                  </a:cubicBezTo>
                  <a:lnTo>
                    <a:pt x="9652" y="16538"/>
                  </a:lnTo>
                  <a:lnTo>
                    <a:pt x="9883" y="16538"/>
                  </a:lnTo>
                  <a:lnTo>
                    <a:pt x="9883" y="15982"/>
                  </a:lnTo>
                  <a:lnTo>
                    <a:pt x="10542" y="15982"/>
                  </a:lnTo>
                  <a:lnTo>
                    <a:pt x="10542" y="16538"/>
                  </a:lnTo>
                  <a:lnTo>
                    <a:pt x="10799" y="16538"/>
                  </a:lnTo>
                  <a:lnTo>
                    <a:pt x="10799" y="18681"/>
                  </a:lnTo>
                  <a:lnTo>
                    <a:pt x="10180" y="19299"/>
                  </a:lnTo>
                  <a:cubicBezTo>
                    <a:pt x="10130" y="19276"/>
                    <a:pt x="10076" y="19260"/>
                    <a:pt x="10018" y="19254"/>
                  </a:cubicBezTo>
                  <a:lnTo>
                    <a:pt x="10017" y="19254"/>
                  </a:lnTo>
                  <a:cubicBezTo>
                    <a:pt x="9999" y="19252"/>
                    <a:pt x="9979" y="19251"/>
                    <a:pt x="9960" y="19251"/>
                  </a:cubicBezTo>
                  <a:cubicBezTo>
                    <a:pt x="9923" y="19251"/>
                    <a:pt x="9887" y="19254"/>
                    <a:pt x="9852" y="19261"/>
                  </a:cubicBezTo>
                  <a:cubicBezTo>
                    <a:pt x="9610" y="19311"/>
                    <a:pt x="9427" y="19526"/>
                    <a:pt x="9427" y="19783"/>
                  </a:cubicBezTo>
                  <a:cubicBezTo>
                    <a:pt x="9427" y="20040"/>
                    <a:pt x="9610" y="20255"/>
                    <a:pt x="9852" y="20304"/>
                  </a:cubicBezTo>
                  <a:cubicBezTo>
                    <a:pt x="9887" y="20311"/>
                    <a:pt x="9923" y="20315"/>
                    <a:pt x="9960" y="20315"/>
                  </a:cubicBezTo>
                  <a:cubicBezTo>
                    <a:pt x="10254" y="20315"/>
                    <a:pt x="10492" y="20077"/>
                    <a:pt x="10492" y="19783"/>
                  </a:cubicBezTo>
                  <a:cubicBezTo>
                    <a:pt x="10492" y="19763"/>
                    <a:pt x="10490" y="19744"/>
                    <a:pt x="10488" y="19724"/>
                  </a:cubicBezTo>
                  <a:cubicBezTo>
                    <a:pt x="10482" y="19667"/>
                    <a:pt x="10467" y="19613"/>
                    <a:pt x="10443" y="19561"/>
                  </a:cubicBezTo>
                  <a:lnTo>
                    <a:pt x="11170" y="18835"/>
                  </a:lnTo>
                  <a:lnTo>
                    <a:pt x="11170" y="16538"/>
                  </a:lnTo>
                  <a:lnTo>
                    <a:pt x="11402" y="16538"/>
                  </a:lnTo>
                  <a:lnTo>
                    <a:pt x="11402" y="15982"/>
                  </a:lnTo>
                  <a:lnTo>
                    <a:pt x="12060" y="15982"/>
                  </a:lnTo>
                  <a:lnTo>
                    <a:pt x="12060" y="16538"/>
                  </a:lnTo>
                  <a:lnTo>
                    <a:pt x="12317" y="16538"/>
                  </a:lnTo>
                  <a:lnTo>
                    <a:pt x="12317" y="18026"/>
                  </a:lnTo>
                  <a:lnTo>
                    <a:pt x="13170" y="18879"/>
                  </a:lnTo>
                  <a:cubicBezTo>
                    <a:pt x="13147" y="18929"/>
                    <a:pt x="13131" y="18984"/>
                    <a:pt x="13125" y="19041"/>
                  </a:cubicBezTo>
                  <a:lnTo>
                    <a:pt x="13125" y="19042"/>
                  </a:lnTo>
                  <a:cubicBezTo>
                    <a:pt x="13123" y="19060"/>
                    <a:pt x="13122" y="19080"/>
                    <a:pt x="13122" y="19099"/>
                  </a:cubicBezTo>
                  <a:cubicBezTo>
                    <a:pt x="13122" y="19393"/>
                    <a:pt x="13360" y="19632"/>
                    <a:pt x="13654" y="19632"/>
                  </a:cubicBezTo>
                  <a:cubicBezTo>
                    <a:pt x="13948" y="19632"/>
                    <a:pt x="14186" y="19393"/>
                    <a:pt x="14186" y="19099"/>
                  </a:cubicBezTo>
                  <a:cubicBezTo>
                    <a:pt x="14186" y="18805"/>
                    <a:pt x="13948" y="18568"/>
                    <a:pt x="13654" y="18568"/>
                  </a:cubicBezTo>
                  <a:cubicBezTo>
                    <a:pt x="13634" y="18568"/>
                    <a:pt x="13615" y="18569"/>
                    <a:pt x="13595" y="18571"/>
                  </a:cubicBezTo>
                  <a:cubicBezTo>
                    <a:pt x="13538" y="18577"/>
                    <a:pt x="13484" y="18592"/>
                    <a:pt x="13432" y="18616"/>
                  </a:cubicBezTo>
                  <a:lnTo>
                    <a:pt x="12688" y="17871"/>
                  </a:lnTo>
                  <a:lnTo>
                    <a:pt x="12688" y="16538"/>
                  </a:lnTo>
                  <a:lnTo>
                    <a:pt x="12920" y="16538"/>
                  </a:lnTo>
                  <a:lnTo>
                    <a:pt x="12920" y="15982"/>
                  </a:lnTo>
                  <a:lnTo>
                    <a:pt x="13422" y="15982"/>
                  </a:lnTo>
                  <a:cubicBezTo>
                    <a:pt x="13995" y="15982"/>
                    <a:pt x="14464" y="15513"/>
                    <a:pt x="14464" y="14940"/>
                  </a:cubicBezTo>
                  <a:lnTo>
                    <a:pt x="14464" y="14502"/>
                  </a:lnTo>
                  <a:lnTo>
                    <a:pt x="15020" y="14502"/>
                  </a:lnTo>
                  <a:lnTo>
                    <a:pt x="15020" y="14257"/>
                  </a:lnTo>
                  <a:lnTo>
                    <a:pt x="16892" y="14257"/>
                  </a:lnTo>
                  <a:lnTo>
                    <a:pt x="17605" y="14970"/>
                  </a:lnTo>
                  <a:cubicBezTo>
                    <a:pt x="17581" y="15020"/>
                    <a:pt x="17566" y="15075"/>
                    <a:pt x="17560" y="15133"/>
                  </a:cubicBezTo>
                  <a:cubicBezTo>
                    <a:pt x="17558" y="15152"/>
                    <a:pt x="17557" y="15171"/>
                    <a:pt x="17557" y="15191"/>
                  </a:cubicBezTo>
                  <a:cubicBezTo>
                    <a:pt x="17557" y="15210"/>
                    <a:pt x="17558" y="15227"/>
                    <a:pt x="17559" y="15246"/>
                  </a:cubicBezTo>
                  <a:cubicBezTo>
                    <a:pt x="17586" y="15514"/>
                    <a:pt x="17813" y="15723"/>
                    <a:pt x="18088" y="15723"/>
                  </a:cubicBezTo>
                  <a:cubicBezTo>
                    <a:pt x="18364" y="15723"/>
                    <a:pt x="18591" y="15514"/>
                    <a:pt x="18618" y="15246"/>
                  </a:cubicBezTo>
                  <a:cubicBezTo>
                    <a:pt x="18620" y="15227"/>
                    <a:pt x="18621" y="15210"/>
                    <a:pt x="18621" y="15191"/>
                  </a:cubicBezTo>
                  <a:cubicBezTo>
                    <a:pt x="18621" y="14897"/>
                    <a:pt x="18382" y="14659"/>
                    <a:pt x="18088" y="14659"/>
                  </a:cubicBezTo>
                  <a:cubicBezTo>
                    <a:pt x="18069" y="14659"/>
                    <a:pt x="18049" y="14660"/>
                    <a:pt x="18030" y="14662"/>
                  </a:cubicBezTo>
                  <a:cubicBezTo>
                    <a:pt x="17973" y="14668"/>
                    <a:pt x="17918" y="14684"/>
                    <a:pt x="17867" y="14707"/>
                  </a:cubicBezTo>
                  <a:lnTo>
                    <a:pt x="17045" y="13885"/>
                  </a:lnTo>
                  <a:lnTo>
                    <a:pt x="15020" y="13885"/>
                  </a:lnTo>
                  <a:lnTo>
                    <a:pt x="15020" y="13642"/>
                  </a:lnTo>
                  <a:lnTo>
                    <a:pt x="14464" y="13642"/>
                  </a:lnTo>
                  <a:lnTo>
                    <a:pt x="14464" y="12983"/>
                  </a:lnTo>
                  <a:lnTo>
                    <a:pt x="15020" y="12983"/>
                  </a:lnTo>
                  <a:lnTo>
                    <a:pt x="15020" y="12739"/>
                  </a:lnTo>
                  <a:lnTo>
                    <a:pt x="16065" y="12739"/>
                  </a:lnTo>
                  <a:cubicBezTo>
                    <a:pt x="16112" y="12865"/>
                    <a:pt x="16205" y="12968"/>
                    <a:pt x="16325" y="13028"/>
                  </a:cubicBezTo>
                  <a:cubicBezTo>
                    <a:pt x="16326" y="13029"/>
                    <a:pt x="16327" y="13030"/>
                    <a:pt x="16328" y="13030"/>
                  </a:cubicBezTo>
                  <a:cubicBezTo>
                    <a:pt x="16351" y="13041"/>
                    <a:pt x="16374" y="13051"/>
                    <a:pt x="16399" y="13059"/>
                  </a:cubicBezTo>
                  <a:lnTo>
                    <a:pt x="16401" y="13060"/>
                  </a:lnTo>
                  <a:cubicBezTo>
                    <a:pt x="16425" y="13067"/>
                    <a:pt x="16448" y="13073"/>
                    <a:pt x="16473" y="13077"/>
                  </a:cubicBezTo>
                  <a:cubicBezTo>
                    <a:pt x="16478" y="13078"/>
                    <a:pt x="16483" y="13079"/>
                    <a:pt x="16489" y="13079"/>
                  </a:cubicBezTo>
                  <a:cubicBezTo>
                    <a:pt x="16514" y="13083"/>
                    <a:pt x="16538" y="13085"/>
                    <a:pt x="16563" y="13085"/>
                  </a:cubicBezTo>
                  <a:lnTo>
                    <a:pt x="16564" y="13085"/>
                  </a:lnTo>
                  <a:cubicBezTo>
                    <a:pt x="16757" y="13085"/>
                    <a:pt x="16926" y="12983"/>
                    <a:pt x="17019" y="12829"/>
                  </a:cubicBezTo>
                  <a:cubicBezTo>
                    <a:pt x="17068" y="12748"/>
                    <a:pt x="17097" y="12654"/>
                    <a:pt x="17097" y="12553"/>
                  </a:cubicBezTo>
                  <a:cubicBezTo>
                    <a:pt x="17097" y="12388"/>
                    <a:pt x="17021" y="12240"/>
                    <a:pt x="16903" y="12142"/>
                  </a:cubicBezTo>
                  <a:cubicBezTo>
                    <a:pt x="16811" y="12066"/>
                    <a:pt x="16693" y="12021"/>
                    <a:pt x="16564" y="12021"/>
                  </a:cubicBezTo>
                  <a:cubicBezTo>
                    <a:pt x="16538" y="12021"/>
                    <a:pt x="16514" y="12023"/>
                    <a:pt x="16489" y="12027"/>
                  </a:cubicBezTo>
                  <a:cubicBezTo>
                    <a:pt x="16484" y="12027"/>
                    <a:pt x="16478" y="12028"/>
                    <a:pt x="16473" y="12029"/>
                  </a:cubicBezTo>
                  <a:cubicBezTo>
                    <a:pt x="16448" y="12033"/>
                    <a:pt x="16425" y="12039"/>
                    <a:pt x="16401" y="12047"/>
                  </a:cubicBezTo>
                  <a:lnTo>
                    <a:pt x="16399" y="12047"/>
                  </a:lnTo>
                  <a:cubicBezTo>
                    <a:pt x="16374" y="12055"/>
                    <a:pt x="16351" y="12065"/>
                    <a:pt x="16328" y="12076"/>
                  </a:cubicBezTo>
                  <a:cubicBezTo>
                    <a:pt x="16327" y="12077"/>
                    <a:pt x="16326" y="12077"/>
                    <a:pt x="16325" y="12078"/>
                  </a:cubicBezTo>
                  <a:cubicBezTo>
                    <a:pt x="16206" y="12138"/>
                    <a:pt x="16113" y="12241"/>
                    <a:pt x="16066" y="12367"/>
                  </a:cubicBezTo>
                  <a:lnTo>
                    <a:pt x="15020" y="12367"/>
                  </a:lnTo>
                  <a:lnTo>
                    <a:pt x="15020" y="12123"/>
                  </a:lnTo>
                  <a:lnTo>
                    <a:pt x="14464" y="12123"/>
                  </a:lnTo>
                  <a:lnTo>
                    <a:pt x="14464" y="11465"/>
                  </a:lnTo>
                  <a:lnTo>
                    <a:pt x="15020" y="11465"/>
                  </a:lnTo>
                  <a:lnTo>
                    <a:pt x="15020" y="11221"/>
                  </a:lnTo>
                  <a:lnTo>
                    <a:pt x="16892" y="11221"/>
                  </a:lnTo>
                  <a:lnTo>
                    <a:pt x="17600" y="11929"/>
                  </a:lnTo>
                  <a:cubicBezTo>
                    <a:pt x="17576" y="11989"/>
                    <a:pt x="17563" y="12055"/>
                    <a:pt x="17563" y="12123"/>
                  </a:cubicBezTo>
                  <a:cubicBezTo>
                    <a:pt x="17563" y="12215"/>
                    <a:pt x="17586" y="12302"/>
                    <a:pt x="17627" y="12376"/>
                  </a:cubicBezTo>
                  <a:cubicBezTo>
                    <a:pt x="17717" y="12542"/>
                    <a:pt x="17893" y="12655"/>
                    <a:pt x="18095" y="12655"/>
                  </a:cubicBezTo>
                  <a:cubicBezTo>
                    <a:pt x="18260" y="12655"/>
                    <a:pt x="18408" y="12580"/>
                    <a:pt x="18506" y="12461"/>
                  </a:cubicBezTo>
                  <a:cubicBezTo>
                    <a:pt x="18582" y="12369"/>
                    <a:pt x="18627" y="12251"/>
                    <a:pt x="18627" y="12123"/>
                  </a:cubicBezTo>
                  <a:cubicBezTo>
                    <a:pt x="18627" y="11994"/>
                    <a:pt x="18582" y="11877"/>
                    <a:pt x="18506" y="11784"/>
                  </a:cubicBezTo>
                  <a:cubicBezTo>
                    <a:pt x="18408" y="11665"/>
                    <a:pt x="18260" y="11591"/>
                    <a:pt x="18095" y="11591"/>
                  </a:cubicBezTo>
                  <a:cubicBezTo>
                    <a:pt x="18073" y="11591"/>
                    <a:pt x="18051" y="11592"/>
                    <a:pt x="18031" y="11595"/>
                  </a:cubicBezTo>
                  <a:lnTo>
                    <a:pt x="18028" y="11595"/>
                  </a:lnTo>
                  <a:cubicBezTo>
                    <a:pt x="17963" y="11603"/>
                    <a:pt x="17903" y="11622"/>
                    <a:pt x="17849" y="11651"/>
                  </a:cubicBezTo>
                  <a:lnTo>
                    <a:pt x="17045" y="10849"/>
                  </a:lnTo>
                  <a:lnTo>
                    <a:pt x="15020" y="10849"/>
                  </a:lnTo>
                  <a:lnTo>
                    <a:pt x="15020" y="10604"/>
                  </a:lnTo>
                  <a:lnTo>
                    <a:pt x="14464" y="10604"/>
                  </a:lnTo>
                  <a:lnTo>
                    <a:pt x="14464" y="9947"/>
                  </a:lnTo>
                  <a:lnTo>
                    <a:pt x="15020" y="9947"/>
                  </a:lnTo>
                  <a:lnTo>
                    <a:pt x="15020" y="9702"/>
                  </a:lnTo>
                  <a:lnTo>
                    <a:pt x="17887" y="9702"/>
                  </a:lnTo>
                  <a:cubicBezTo>
                    <a:pt x="17935" y="9829"/>
                    <a:pt x="18028" y="9931"/>
                    <a:pt x="18147" y="9992"/>
                  </a:cubicBezTo>
                  <a:cubicBezTo>
                    <a:pt x="18148" y="9993"/>
                    <a:pt x="18150" y="9993"/>
                    <a:pt x="18151" y="9994"/>
                  </a:cubicBezTo>
                  <a:cubicBezTo>
                    <a:pt x="18173" y="10005"/>
                    <a:pt x="18197" y="10014"/>
                    <a:pt x="18221" y="10022"/>
                  </a:cubicBezTo>
                  <a:cubicBezTo>
                    <a:pt x="18221" y="10022"/>
                    <a:pt x="18222" y="10023"/>
                    <a:pt x="18223" y="10023"/>
                  </a:cubicBezTo>
                  <a:cubicBezTo>
                    <a:pt x="18246" y="10031"/>
                    <a:pt x="18271" y="10037"/>
                    <a:pt x="18295" y="10041"/>
                  </a:cubicBezTo>
                  <a:cubicBezTo>
                    <a:pt x="18300" y="10042"/>
                    <a:pt x="18305" y="10042"/>
                    <a:pt x="18311" y="10043"/>
                  </a:cubicBezTo>
                  <a:cubicBezTo>
                    <a:pt x="18335" y="10046"/>
                    <a:pt x="18361" y="10049"/>
                    <a:pt x="18386" y="10049"/>
                  </a:cubicBezTo>
                  <a:cubicBezTo>
                    <a:pt x="18514" y="10049"/>
                    <a:pt x="18632" y="10003"/>
                    <a:pt x="18724" y="9927"/>
                  </a:cubicBezTo>
                  <a:cubicBezTo>
                    <a:pt x="18843" y="9830"/>
                    <a:pt x="18919" y="9682"/>
                    <a:pt x="18919" y="9516"/>
                  </a:cubicBezTo>
                  <a:cubicBezTo>
                    <a:pt x="18919" y="9351"/>
                    <a:pt x="18843" y="9204"/>
                    <a:pt x="18725" y="9106"/>
                  </a:cubicBezTo>
                  <a:cubicBezTo>
                    <a:pt x="18633" y="9030"/>
                    <a:pt x="18515" y="8985"/>
                    <a:pt x="18386" y="8985"/>
                  </a:cubicBezTo>
                  <a:cubicBezTo>
                    <a:pt x="18361" y="8985"/>
                    <a:pt x="18336" y="8987"/>
                    <a:pt x="18312" y="8990"/>
                  </a:cubicBezTo>
                  <a:cubicBezTo>
                    <a:pt x="18306" y="8991"/>
                    <a:pt x="18301" y="8992"/>
                    <a:pt x="18295" y="8993"/>
                  </a:cubicBezTo>
                  <a:cubicBezTo>
                    <a:pt x="18271" y="8997"/>
                    <a:pt x="18247" y="9002"/>
                    <a:pt x="18223" y="9010"/>
                  </a:cubicBezTo>
                  <a:lnTo>
                    <a:pt x="18221" y="9010"/>
                  </a:lnTo>
                  <a:cubicBezTo>
                    <a:pt x="18198" y="9019"/>
                    <a:pt x="18174" y="9029"/>
                    <a:pt x="18151" y="9040"/>
                  </a:cubicBezTo>
                  <a:cubicBezTo>
                    <a:pt x="18150" y="9040"/>
                    <a:pt x="18149" y="9041"/>
                    <a:pt x="18148" y="9041"/>
                  </a:cubicBezTo>
                  <a:cubicBezTo>
                    <a:pt x="18029" y="9101"/>
                    <a:pt x="17936" y="9205"/>
                    <a:pt x="17889" y="9331"/>
                  </a:cubicBezTo>
                  <a:lnTo>
                    <a:pt x="15021" y="9331"/>
                  </a:lnTo>
                  <a:lnTo>
                    <a:pt x="15021" y="9086"/>
                  </a:lnTo>
                  <a:lnTo>
                    <a:pt x="14464" y="9086"/>
                  </a:lnTo>
                  <a:lnTo>
                    <a:pt x="14464" y="8428"/>
                  </a:lnTo>
                  <a:lnTo>
                    <a:pt x="15021" y="8428"/>
                  </a:lnTo>
                  <a:lnTo>
                    <a:pt x="15021" y="8184"/>
                  </a:lnTo>
                  <a:lnTo>
                    <a:pt x="16439" y="8184"/>
                  </a:lnTo>
                  <a:lnTo>
                    <a:pt x="17324" y="7300"/>
                  </a:lnTo>
                  <a:cubicBezTo>
                    <a:pt x="17374" y="7322"/>
                    <a:pt x="17430" y="7339"/>
                    <a:pt x="17487" y="7345"/>
                  </a:cubicBezTo>
                  <a:cubicBezTo>
                    <a:pt x="17506" y="7347"/>
                    <a:pt x="17526" y="7348"/>
                    <a:pt x="17545" y="7348"/>
                  </a:cubicBezTo>
                  <a:cubicBezTo>
                    <a:pt x="17839" y="7348"/>
                    <a:pt x="18077" y="7109"/>
                    <a:pt x="18077" y="6815"/>
                  </a:cubicBezTo>
                  <a:cubicBezTo>
                    <a:pt x="18077" y="6521"/>
                    <a:pt x="17839" y="6283"/>
                    <a:pt x="17545" y="6283"/>
                  </a:cubicBezTo>
                  <a:cubicBezTo>
                    <a:pt x="17508" y="6283"/>
                    <a:pt x="17473" y="6286"/>
                    <a:pt x="17438" y="6294"/>
                  </a:cubicBezTo>
                  <a:cubicBezTo>
                    <a:pt x="17195" y="6344"/>
                    <a:pt x="17013" y="6558"/>
                    <a:pt x="17013" y="6815"/>
                  </a:cubicBezTo>
                  <a:cubicBezTo>
                    <a:pt x="17013" y="6894"/>
                    <a:pt x="17030" y="6969"/>
                    <a:pt x="17061" y="7036"/>
                  </a:cubicBezTo>
                  <a:lnTo>
                    <a:pt x="16285" y="7813"/>
                  </a:lnTo>
                  <a:lnTo>
                    <a:pt x="15021" y="7813"/>
                  </a:lnTo>
                  <a:lnTo>
                    <a:pt x="15021" y="7568"/>
                  </a:lnTo>
                  <a:lnTo>
                    <a:pt x="14464" y="7568"/>
                  </a:lnTo>
                  <a:lnTo>
                    <a:pt x="14464" y="7130"/>
                  </a:lnTo>
                  <a:cubicBezTo>
                    <a:pt x="14464" y="6556"/>
                    <a:pt x="13996" y="6088"/>
                    <a:pt x="13422" y="6088"/>
                  </a:cubicBezTo>
                  <a:lnTo>
                    <a:pt x="12920" y="6088"/>
                  </a:lnTo>
                  <a:lnTo>
                    <a:pt x="12920" y="5531"/>
                  </a:lnTo>
                  <a:lnTo>
                    <a:pt x="12677" y="5531"/>
                  </a:lnTo>
                  <a:lnTo>
                    <a:pt x="12677" y="3039"/>
                  </a:lnTo>
                  <a:lnTo>
                    <a:pt x="13182" y="2534"/>
                  </a:lnTo>
                  <a:cubicBezTo>
                    <a:pt x="13240" y="2569"/>
                    <a:pt x="13305" y="2593"/>
                    <a:pt x="13375" y="2603"/>
                  </a:cubicBezTo>
                  <a:cubicBezTo>
                    <a:pt x="13378" y="2603"/>
                    <a:pt x="13381" y="2604"/>
                    <a:pt x="13384" y="2604"/>
                  </a:cubicBezTo>
                  <a:cubicBezTo>
                    <a:pt x="13407" y="2607"/>
                    <a:pt x="13428" y="2609"/>
                    <a:pt x="13452" y="2609"/>
                  </a:cubicBezTo>
                  <a:lnTo>
                    <a:pt x="13453" y="2609"/>
                  </a:lnTo>
                  <a:cubicBezTo>
                    <a:pt x="13729" y="2609"/>
                    <a:pt x="13955" y="2400"/>
                    <a:pt x="13983" y="2131"/>
                  </a:cubicBezTo>
                  <a:cubicBezTo>
                    <a:pt x="13985" y="2113"/>
                    <a:pt x="13986" y="2095"/>
                    <a:pt x="13986" y="2076"/>
                  </a:cubicBezTo>
                  <a:cubicBezTo>
                    <a:pt x="13986" y="2039"/>
                    <a:pt x="13982" y="2004"/>
                    <a:pt x="13974" y="1970"/>
                  </a:cubicBezTo>
                  <a:cubicBezTo>
                    <a:pt x="13925" y="1727"/>
                    <a:pt x="13710" y="1545"/>
                    <a:pt x="13453" y="1545"/>
                  </a:cubicBezTo>
                  <a:cubicBezTo>
                    <a:pt x="13196" y="1545"/>
                    <a:pt x="12981" y="1727"/>
                    <a:pt x="12932" y="1970"/>
                  </a:cubicBezTo>
                  <a:cubicBezTo>
                    <a:pt x="12924" y="2004"/>
                    <a:pt x="12920" y="2039"/>
                    <a:pt x="12920" y="2076"/>
                  </a:cubicBezTo>
                  <a:cubicBezTo>
                    <a:pt x="12920" y="2092"/>
                    <a:pt x="12921" y="2106"/>
                    <a:pt x="12922" y="2120"/>
                  </a:cubicBezTo>
                  <a:cubicBezTo>
                    <a:pt x="12926" y="2162"/>
                    <a:pt x="12935" y="2203"/>
                    <a:pt x="12947" y="2243"/>
                  </a:cubicBezTo>
                  <a:lnTo>
                    <a:pt x="12305" y="2886"/>
                  </a:lnTo>
                  <a:lnTo>
                    <a:pt x="12305" y="5531"/>
                  </a:lnTo>
                  <a:lnTo>
                    <a:pt x="12060" y="5531"/>
                  </a:lnTo>
                  <a:lnTo>
                    <a:pt x="12060" y="6088"/>
                  </a:lnTo>
                  <a:lnTo>
                    <a:pt x="11402" y="6088"/>
                  </a:lnTo>
                  <a:lnTo>
                    <a:pt x="11402" y="5531"/>
                  </a:lnTo>
                  <a:lnTo>
                    <a:pt x="11157" y="5531"/>
                  </a:lnTo>
                  <a:lnTo>
                    <a:pt x="11157" y="1507"/>
                  </a:lnTo>
                  <a:lnTo>
                    <a:pt x="10379" y="728"/>
                  </a:lnTo>
                  <a:cubicBezTo>
                    <a:pt x="10402" y="668"/>
                    <a:pt x="10417" y="602"/>
                    <a:pt x="10417" y="534"/>
                  </a:cubicBezTo>
                  <a:cubicBezTo>
                    <a:pt x="10417" y="240"/>
                    <a:pt x="10178" y="1"/>
                    <a:pt x="9884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38100" dir="318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40"/>
            <p:cNvGrpSpPr/>
            <p:nvPr/>
          </p:nvGrpSpPr>
          <p:grpSpPr>
            <a:xfrm>
              <a:off x="4231675" y="5477733"/>
              <a:ext cx="465709" cy="543559"/>
              <a:chOff x="5018700" y="5495641"/>
              <a:chExt cx="465709" cy="543559"/>
            </a:xfrm>
          </p:grpSpPr>
          <p:sp>
            <p:nvSpPr>
              <p:cNvPr id="2058" name="Google Shape;2058;p40"/>
              <p:cNvSpPr/>
              <p:nvPr/>
            </p:nvSpPr>
            <p:spPr>
              <a:xfrm>
                <a:off x="5244500" y="5495641"/>
                <a:ext cx="2662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6" extrusionOk="0">
                    <a:moveTo>
                      <a:pt x="533" y="0"/>
                    </a:moveTo>
                    <a:cubicBezTo>
                      <a:pt x="239" y="0"/>
                      <a:pt x="1" y="239"/>
                      <a:pt x="1" y="533"/>
                    </a:cubicBezTo>
                    <a:cubicBezTo>
                      <a:pt x="1" y="827"/>
                      <a:pt x="239" y="1066"/>
                      <a:pt x="533" y="1066"/>
                    </a:cubicBezTo>
                    <a:cubicBezTo>
                      <a:pt x="827" y="1066"/>
                      <a:pt x="1065" y="827"/>
                      <a:pt x="1065" y="533"/>
                    </a:cubicBezTo>
                    <a:cubicBezTo>
                      <a:pt x="1065" y="239"/>
                      <a:pt x="827" y="0"/>
                      <a:pt x="5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40"/>
              <p:cNvSpPr/>
              <p:nvPr/>
            </p:nvSpPr>
            <p:spPr>
              <a:xfrm>
                <a:off x="5334325" y="5535341"/>
                <a:ext cx="2662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066" extrusionOk="0">
                    <a:moveTo>
                      <a:pt x="533" y="0"/>
                    </a:moveTo>
                    <a:cubicBezTo>
                      <a:pt x="239" y="0"/>
                      <a:pt x="1" y="239"/>
                      <a:pt x="1" y="533"/>
                    </a:cubicBezTo>
                    <a:cubicBezTo>
                      <a:pt x="1" y="827"/>
                      <a:pt x="239" y="1066"/>
                      <a:pt x="533" y="1066"/>
                    </a:cubicBezTo>
                    <a:cubicBezTo>
                      <a:pt x="827" y="1066"/>
                      <a:pt x="1065" y="827"/>
                      <a:pt x="1065" y="533"/>
                    </a:cubicBezTo>
                    <a:cubicBezTo>
                      <a:pt x="1065" y="239"/>
                      <a:pt x="827" y="0"/>
                      <a:pt x="5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60" name="Google Shape;2060;p40"/>
              <p:cNvGrpSpPr/>
              <p:nvPr/>
            </p:nvGrpSpPr>
            <p:grpSpPr>
              <a:xfrm>
                <a:off x="5018700" y="5496730"/>
                <a:ext cx="465709" cy="542471"/>
                <a:chOff x="5018700" y="5496730"/>
                <a:chExt cx="465709" cy="542471"/>
              </a:xfrm>
            </p:grpSpPr>
            <p:grpSp>
              <p:nvGrpSpPr>
                <p:cNvPr id="2061" name="Google Shape;2061;p40"/>
                <p:cNvGrpSpPr/>
                <p:nvPr/>
              </p:nvGrpSpPr>
              <p:grpSpPr>
                <a:xfrm>
                  <a:off x="5018700" y="5507700"/>
                  <a:ext cx="465700" cy="531500"/>
                  <a:chOff x="5018700" y="5507700"/>
                  <a:chExt cx="465700" cy="531500"/>
                </a:xfrm>
              </p:grpSpPr>
              <p:sp>
                <p:nvSpPr>
                  <p:cNvPr id="2062" name="Google Shape;2062;p40"/>
                  <p:cNvSpPr/>
                  <p:nvPr/>
                </p:nvSpPr>
                <p:spPr>
                  <a:xfrm>
                    <a:off x="5139775" y="5568450"/>
                    <a:ext cx="36700" cy="7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8" h="2979" extrusionOk="0">
                        <a:moveTo>
                          <a:pt x="262" y="0"/>
                        </a:moveTo>
                        <a:lnTo>
                          <a:pt x="0" y="262"/>
                        </a:lnTo>
                        <a:lnTo>
                          <a:pt x="1096" y="1360"/>
                        </a:lnTo>
                        <a:lnTo>
                          <a:pt x="1096" y="2978"/>
                        </a:lnTo>
                        <a:lnTo>
                          <a:pt x="1468" y="2978"/>
                        </a:lnTo>
                        <a:lnTo>
                          <a:pt x="1468" y="1206"/>
                        </a:lnTo>
                        <a:lnTo>
                          <a:pt x="26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3" name="Google Shape;2063;p40"/>
                  <p:cNvSpPr/>
                  <p:nvPr/>
                </p:nvSpPr>
                <p:spPr>
                  <a:xfrm>
                    <a:off x="5205150" y="5551350"/>
                    <a:ext cx="33575" cy="9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3" h="3663" extrusionOk="0">
                        <a:moveTo>
                          <a:pt x="1079" y="1"/>
                        </a:moveTo>
                        <a:lnTo>
                          <a:pt x="0" y="1080"/>
                        </a:lnTo>
                        <a:lnTo>
                          <a:pt x="0" y="3662"/>
                        </a:lnTo>
                        <a:lnTo>
                          <a:pt x="371" y="3662"/>
                        </a:lnTo>
                        <a:lnTo>
                          <a:pt x="371" y="1234"/>
                        </a:lnTo>
                        <a:lnTo>
                          <a:pt x="1342" y="263"/>
                        </a:lnTo>
                        <a:lnTo>
                          <a:pt x="107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4" name="Google Shape;2064;p40"/>
                  <p:cNvSpPr/>
                  <p:nvPr/>
                </p:nvSpPr>
                <p:spPr>
                  <a:xfrm>
                    <a:off x="5243100" y="5598775"/>
                    <a:ext cx="9300" cy="44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1766" extrusionOk="0">
                        <a:moveTo>
                          <a:pt x="0" y="0"/>
                        </a:moveTo>
                        <a:lnTo>
                          <a:pt x="0" y="1765"/>
                        </a:lnTo>
                        <a:lnTo>
                          <a:pt x="371" y="1765"/>
                        </a:lnTo>
                        <a:lnTo>
                          <a:pt x="37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5" name="Google Shape;2065;p40"/>
                  <p:cNvSpPr/>
                  <p:nvPr/>
                </p:nvSpPr>
                <p:spPr>
                  <a:xfrm>
                    <a:off x="5256150" y="5507700"/>
                    <a:ext cx="34200" cy="13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8" h="5409" extrusionOk="0">
                        <a:moveTo>
                          <a:pt x="263" y="0"/>
                        </a:moveTo>
                        <a:lnTo>
                          <a:pt x="1" y="264"/>
                        </a:lnTo>
                        <a:lnTo>
                          <a:pt x="997" y="1259"/>
                        </a:lnTo>
                        <a:lnTo>
                          <a:pt x="997" y="5408"/>
                        </a:lnTo>
                        <a:lnTo>
                          <a:pt x="1367" y="5408"/>
                        </a:lnTo>
                        <a:lnTo>
                          <a:pt x="1367" y="1106"/>
                        </a:lnTo>
                        <a:lnTo>
                          <a:pt x="2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6" name="Google Shape;2066;p40"/>
                  <p:cNvSpPr/>
                  <p:nvPr/>
                </p:nvSpPr>
                <p:spPr>
                  <a:xfrm>
                    <a:off x="5319000" y="5546300"/>
                    <a:ext cx="30100" cy="9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" h="3865" extrusionOk="0">
                        <a:moveTo>
                          <a:pt x="941" y="0"/>
                        </a:moveTo>
                        <a:lnTo>
                          <a:pt x="1" y="941"/>
                        </a:lnTo>
                        <a:lnTo>
                          <a:pt x="1" y="3864"/>
                        </a:lnTo>
                        <a:lnTo>
                          <a:pt x="373" y="3864"/>
                        </a:lnTo>
                        <a:lnTo>
                          <a:pt x="373" y="1094"/>
                        </a:lnTo>
                        <a:lnTo>
                          <a:pt x="1203" y="263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7" name="Google Shape;2067;p40"/>
                  <p:cNvSpPr/>
                  <p:nvPr/>
                </p:nvSpPr>
                <p:spPr>
                  <a:xfrm>
                    <a:off x="5379950" y="5664750"/>
                    <a:ext cx="73375" cy="3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5" h="1501" extrusionOk="0">
                        <a:moveTo>
                          <a:pt x="2671" y="1"/>
                        </a:moveTo>
                        <a:lnTo>
                          <a:pt x="1543" y="1129"/>
                        </a:lnTo>
                        <a:lnTo>
                          <a:pt x="1" y="1129"/>
                        </a:lnTo>
                        <a:lnTo>
                          <a:pt x="1" y="1501"/>
                        </a:lnTo>
                        <a:lnTo>
                          <a:pt x="1697" y="1501"/>
                        </a:lnTo>
                        <a:lnTo>
                          <a:pt x="2934" y="263"/>
                        </a:lnTo>
                        <a:lnTo>
                          <a:pt x="2671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8" name="Google Shape;2068;p40"/>
                  <p:cNvSpPr/>
                  <p:nvPr/>
                </p:nvSpPr>
                <p:spPr>
                  <a:xfrm>
                    <a:off x="5379950" y="5730900"/>
                    <a:ext cx="91125" cy="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5" h="373" extrusionOk="0">
                        <a:moveTo>
                          <a:pt x="1" y="1"/>
                        </a:moveTo>
                        <a:lnTo>
                          <a:pt x="1" y="373"/>
                        </a:lnTo>
                        <a:lnTo>
                          <a:pt x="3644" y="373"/>
                        </a:lnTo>
                        <a:lnTo>
                          <a:pt x="364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9" name="Google Shape;2069;p40"/>
                  <p:cNvSpPr/>
                  <p:nvPr/>
                </p:nvSpPr>
                <p:spPr>
                  <a:xfrm>
                    <a:off x="5379950" y="5768900"/>
                    <a:ext cx="87125" cy="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5" h="1443" extrusionOk="0">
                        <a:moveTo>
                          <a:pt x="1" y="0"/>
                        </a:moveTo>
                        <a:lnTo>
                          <a:pt x="1" y="371"/>
                        </a:lnTo>
                        <a:lnTo>
                          <a:pt x="2151" y="371"/>
                        </a:lnTo>
                        <a:lnTo>
                          <a:pt x="3222" y="1442"/>
                        </a:lnTo>
                        <a:lnTo>
                          <a:pt x="3485" y="1180"/>
                        </a:lnTo>
                        <a:lnTo>
                          <a:pt x="230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0" name="Google Shape;2070;p40"/>
                  <p:cNvSpPr/>
                  <p:nvPr/>
                </p:nvSpPr>
                <p:spPr>
                  <a:xfrm>
                    <a:off x="5379950" y="5806850"/>
                    <a:ext cx="45550" cy="9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2" h="371" extrusionOk="0">
                        <a:moveTo>
                          <a:pt x="1" y="0"/>
                        </a:moveTo>
                        <a:lnTo>
                          <a:pt x="1" y="371"/>
                        </a:lnTo>
                        <a:lnTo>
                          <a:pt x="1822" y="371"/>
                        </a:lnTo>
                        <a:lnTo>
                          <a:pt x="1822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1" name="Google Shape;2071;p40"/>
                  <p:cNvSpPr/>
                  <p:nvPr/>
                </p:nvSpPr>
                <p:spPr>
                  <a:xfrm>
                    <a:off x="5379950" y="5844800"/>
                    <a:ext cx="86975" cy="3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9" h="1438" extrusionOk="0">
                        <a:moveTo>
                          <a:pt x="1" y="0"/>
                        </a:moveTo>
                        <a:lnTo>
                          <a:pt x="1" y="372"/>
                        </a:lnTo>
                        <a:lnTo>
                          <a:pt x="2151" y="372"/>
                        </a:lnTo>
                        <a:lnTo>
                          <a:pt x="3216" y="1437"/>
                        </a:lnTo>
                        <a:lnTo>
                          <a:pt x="3478" y="1174"/>
                        </a:lnTo>
                        <a:lnTo>
                          <a:pt x="230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2" name="Google Shape;2072;p40"/>
                  <p:cNvSpPr/>
                  <p:nvPr/>
                </p:nvSpPr>
                <p:spPr>
                  <a:xfrm>
                    <a:off x="5436700" y="5654725"/>
                    <a:ext cx="26625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" h="1066" extrusionOk="0">
                        <a:moveTo>
                          <a:pt x="533" y="0"/>
                        </a:moveTo>
                        <a:cubicBezTo>
                          <a:pt x="239" y="0"/>
                          <a:pt x="1" y="239"/>
                          <a:pt x="1" y="533"/>
                        </a:cubicBezTo>
                        <a:cubicBezTo>
                          <a:pt x="1" y="827"/>
                          <a:pt x="239" y="1066"/>
                          <a:pt x="533" y="1066"/>
                        </a:cubicBezTo>
                        <a:cubicBezTo>
                          <a:pt x="827" y="1066"/>
                          <a:pt x="1065" y="827"/>
                          <a:pt x="1065" y="533"/>
                        </a:cubicBezTo>
                        <a:cubicBezTo>
                          <a:pt x="1065" y="239"/>
                          <a:pt x="827" y="0"/>
                          <a:pt x="5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3" name="Google Shape;2073;p40"/>
                  <p:cNvSpPr/>
                  <p:nvPr/>
                </p:nvSpPr>
                <p:spPr>
                  <a:xfrm>
                    <a:off x="5450300" y="5864125"/>
                    <a:ext cx="26625" cy="2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" h="1065" extrusionOk="0">
                        <a:moveTo>
                          <a:pt x="533" y="1"/>
                        </a:moveTo>
                        <a:cubicBezTo>
                          <a:pt x="239" y="1"/>
                          <a:pt x="1" y="238"/>
                          <a:pt x="1" y="532"/>
                        </a:cubicBezTo>
                        <a:cubicBezTo>
                          <a:pt x="1" y="826"/>
                          <a:pt x="239" y="1065"/>
                          <a:pt x="533" y="1065"/>
                        </a:cubicBezTo>
                        <a:cubicBezTo>
                          <a:pt x="827" y="1065"/>
                          <a:pt x="1065" y="826"/>
                          <a:pt x="1065" y="532"/>
                        </a:cubicBezTo>
                        <a:cubicBezTo>
                          <a:pt x="1065" y="238"/>
                          <a:pt x="827" y="1"/>
                          <a:pt x="5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4" name="Google Shape;2074;p40"/>
                  <p:cNvSpPr/>
                  <p:nvPr/>
                </p:nvSpPr>
                <p:spPr>
                  <a:xfrm>
                    <a:off x="5412200" y="5798150"/>
                    <a:ext cx="26625" cy="2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" h="1067" extrusionOk="0">
                        <a:moveTo>
                          <a:pt x="532" y="1"/>
                        </a:moveTo>
                        <a:cubicBezTo>
                          <a:pt x="238" y="1"/>
                          <a:pt x="0" y="240"/>
                          <a:pt x="0" y="534"/>
                        </a:cubicBezTo>
                        <a:cubicBezTo>
                          <a:pt x="0" y="828"/>
                          <a:pt x="238" y="1066"/>
                          <a:pt x="532" y="1066"/>
                        </a:cubicBezTo>
                        <a:cubicBezTo>
                          <a:pt x="826" y="1066"/>
                          <a:pt x="1065" y="828"/>
                          <a:pt x="1065" y="534"/>
                        </a:cubicBezTo>
                        <a:cubicBezTo>
                          <a:pt x="1065" y="240"/>
                          <a:pt x="826" y="2"/>
                          <a:pt x="53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5" name="Google Shape;2075;p40"/>
                  <p:cNvSpPr/>
                  <p:nvPr/>
                </p:nvSpPr>
                <p:spPr>
                  <a:xfrm>
                    <a:off x="5450450" y="5787425"/>
                    <a:ext cx="26650" cy="2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6" h="1065" extrusionOk="0">
                        <a:moveTo>
                          <a:pt x="533" y="1"/>
                        </a:moveTo>
                        <a:cubicBezTo>
                          <a:pt x="239" y="1"/>
                          <a:pt x="1" y="238"/>
                          <a:pt x="1" y="532"/>
                        </a:cubicBezTo>
                        <a:cubicBezTo>
                          <a:pt x="1" y="826"/>
                          <a:pt x="239" y="1065"/>
                          <a:pt x="533" y="1065"/>
                        </a:cubicBezTo>
                        <a:cubicBezTo>
                          <a:pt x="827" y="1065"/>
                          <a:pt x="1065" y="826"/>
                          <a:pt x="1065" y="532"/>
                        </a:cubicBezTo>
                        <a:cubicBezTo>
                          <a:pt x="1065" y="238"/>
                          <a:pt x="827" y="1"/>
                          <a:pt x="5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6" name="Google Shape;2076;p40"/>
                  <p:cNvSpPr/>
                  <p:nvPr/>
                </p:nvSpPr>
                <p:spPr>
                  <a:xfrm>
                    <a:off x="5236000" y="5585450"/>
                    <a:ext cx="26625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" h="1066" extrusionOk="0">
                        <a:moveTo>
                          <a:pt x="533" y="0"/>
                        </a:moveTo>
                        <a:cubicBezTo>
                          <a:pt x="239" y="0"/>
                          <a:pt x="1" y="239"/>
                          <a:pt x="1" y="533"/>
                        </a:cubicBezTo>
                        <a:cubicBezTo>
                          <a:pt x="1" y="827"/>
                          <a:pt x="239" y="1066"/>
                          <a:pt x="533" y="1066"/>
                        </a:cubicBezTo>
                        <a:cubicBezTo>
                          <a:pt x="827" y="1066"/>
                          <a:pt x="1065" y="827"/>
                          <a:pt x="1065" y="533"/>
                        </a:cubicBezTo>
                        <a:cubicBezTo>
                          <a:pt x="1065" y="239"/>
                          <a:pt x="827" y="0"/>
                          <a:pt x="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7" name="Google Shape;2077;p40"/>
                  <p:cNvSpPr/>
                  <p:nvPr/>
                </p:nvSpPr>
                <p:spPr>
                  <a:xfrm>
                    <a:off x="5457725" y="5722250"/>
                    <a:ext cx="26675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7" h="1066" extrusionOk="0">
                        <a:moveTo>
                          <a:pt x="533" y="1"/>
                        </a:moveTo>
                        <a:cubicBezTo>
                          <a:pt x="239" y="1"/>
                          <a:pt x="1" y="239"/>
                          <a:pt x="1" y="533"/>
                        </a:cubicBezTo>
                        <a:cubicBezTo>
                          <a:pt x="1" y="827"/>
                          <a:pt x="239" y="1066"/>
                          <a:pt x="533" y="1066"/>
                        </a:cubicBezTo>
                        <a:cubicBezTo>
                          <a:pt x="827" y="1066"/>
                          <a:pt x="1066" y="827"/>
                          <a:pt x="1066" y="533"/>
                        </a:cubicBezTo>
                        <a:cubicBezTo>
                          <a:pt x="1066" y="239"/>
                          <a:pt x="827" y="1"/>
                          <a:pt x="5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8" name="Google Shape;2078;p40"/>
                  <p:cNvSpPr/>
                  <p:nvPr/>
                </p:nvSpPr>
                <p:spPr>
                  <a:xfrm>
                    <a:off x="5042500" y="5844625"/>
                    <a:ext cx="73375" cy="3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5" h="1500" extrusionOk="0">
                        <a:moveTo>
                          <a:pt x="1238" y="0"/>
                        </a:moveTo>
                        <a:lnTo>
                          <a:pt x="1" y="1238"/>
                        </a:lnTo>
                        <a:lnTo>
                          <a:pt x="263" y="1500"/>
                        </a:lnTo>
                        <a:lnTo>
                          <a:pt x="1392" y="372"/>
                        </a:lnTo>
                        <a:lnTo>
                          <a:pt x="2934" y="372"/>
                        </a:lnTo>
                        <a:lnTo>
                          <a:pt x="293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9" name="Google Shape;2079;p40"/>
                  <p:cNvSpPr/>
                  <p:nvPr/>
                </p:nvSpPr>
                <p:spPr>
                  <a:xfrm>
                    <a:off x="5024725" y="5806650"/>
                    <a:ext cx="91125" cy="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5" h="372" extrusionOk="0">
                        <a:moveTo>
                          <a:pt x="1" y="1"/>
                        </a:moveTo>
                        <a:lnTo>
                          <a:pt x="1" y="372"/>
                        </a:lnTo>
                        <a:lnTo>
                          <a:pt x="3644" y="372"/>
                        </a:lnTo>
                        <a:lnTo>
                          <a:pt x="3644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0" name="Google Shape;2080;p40"/>
                  <p:cNvSpPr/>
                  <p:nvPr/>
                </p:nvSpPr>
                <p:spPr>
                  <a:xfrm>
                    <a:off x="5028725" y="5741900"/>
                    <a:ext cx="87150" cy="36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6" h="1444" extrusionOk="0">
                        <a:moveTo>
                          <a:pt x="264" y="0"/>
                        </a:moveTo>
                        <a:lnTo>
                          <a:pt x="0" y="264"/>
                        </a:lnTo>
                        <a:lnTo>
                          <a:pt x="1181" y="1444"/>
                        </a:lnTo>
                        <a:lnTo>
                          <a:pt x="3485" y="1444"/>
                        </a:lnTo>
                        <a:lnTo>
                          <a:pt x="3485" y="1073"/>
                        </a:lnTo>
                        <a:lnTo>
                          <a:pt x="1335" y="1073"/>
                        </a:lnTo>
                        <a:lnTo>
                          <a:pt x="264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1" name="Google Shape;2081;p40"/>
                  <p:cNvSpPr/>
                  <p:nvPr/>
                </p:nvSpPr>
                <p:spPr>
                  <a:xfrm>
                    <a:off x="5070275" y="5730725"/>
                    <a:ext cx="45600" cy="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4" h="373" extrusionOk="0">
                        <a:moveTo>
                          <a:pt x="1" y="1"/>
                        </a:moveTo>
                        <a:lnTo>
                          <a:pt x="1" y="373"/>
                        </a:lnTo>
                        <a:lnTo>
                          <a:pt x="1823" y="373"/>
                        </a:lnTo>
                        <a:lnTo>
                          <a:pt x="182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2" name="Google Shape;2082;p40"/>
                  <p:cNvSpPr/>
                  <p:nvPr/>
                </p:nvSpPr>
                <p:spPr>
                  <a:xfrm>
                    <a:off x="5028900" y="5666150"/>
                    <a:ext cx="86975" cy="3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9" h="1438" extrusionOk="0">
                        <a:moveTo>
                          <a:pt x="263" y="0"/>
                        </a:moveTo>
                        <a:lnTo>
                          <a:pt x="1" y="263"/>
                        </a:lnTo>
                        <a:lnTo>
                          <a:pt x="1174" y="1437"/>
                        </a:lnTo>
                        <a:lnTo>
                          <a:pt x="3478" y="1437"/>
                        </a:lnTo>
                        <a:lnTo>
                          <a:pt x="3478" y="1066"/>
                        </a:lnTo>
                        <a:lnTo>
                          <a:pt x="1328" y="1066"/>
                        </a:lnTo>
                        <a:lnTo>
                          <a:pt x="26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3" name="Google Shape;2083;p40"/>
                  <p:cNvSpPr/>
                  <p:nvPr/>
                </p:nvSpPr>
                <p:spPr>
                  <a:xfrm>
                    <a:off x="5032450" y="5865500"/>
                    <a:ext cx="26650" cy="2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6" h="1067" extrusionOk="0">
                        <a:moveTo>
                          <a:pt x="534" y="1"/>
                        </a:moveTo>
                        <a:cubicBezTo>
                          <a:pt x="240" y="1"/>
                          <a:pt x="1" y="240"/>
                          <a:pt x="1" y="534"/>
                        </a:cubicBezTo>
                        <a:cubicBezTo>
                          <a:pt x="1" y="828"/>
                          <a:pt x="240" y="1066"/>
                          <a:pt x="534" y="1066"/>
                        </a:cubicBezTo>
                        <a:cubicBezTo>
                          <a:pt x="828" y="1066"/>
                          <a:pt x="1065" y="828"/>
                          <a:pt x="1065" y="534"/>
                        </a:cubicBezTo>
                        <a:cubicBezTo>
                          <a:pt x="1065" y="240"/>
                          <a:pt x="828" y="1"/>
                          <a:pt x="53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4" name="Google Shape;2084;p40"/>
                  <p:cNvSpPr/>
                  <p:nvPr/>
                </p:nvSpPr>
                <p:spPr>
                  <a:xfrm>
                    <a:off x="5018875" y="5656125"/>
                    <a:ext cx="26625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" h="1066" extrusionOk="0">
                        <a:moveTo>
                          <a:pt x="533" y="1"/>
                        </a:moveTo>
                        <a:cubicBezTo>
                          <a:pt x="239" y="1"/>
                          <a:pt x="0" y="238"/>
                          <a:pt x="0" y="532"/>
                        </a:cubicBezTo>
                        <a:cubicBezTo>
                          <a:pt x="0" y="827"/>
                          <a:pt x="239" y="1065"/>
                          <a:pt x="533" y="1065"/>
                        </a:cubicBezTo>
                        <a:cubicBezTo>
                          <a:pt x="827" y="1065"/>
                          <a:pt x="1064" y="827"/>
                          <a:pt x="1064" y="532"/>
                        </a:cubicBezTo>
                        <a:cubicBezTo>
                          <a:pt x="1064" y="238"/>
                          <a:pt x="827" y="1"/>
                          <a:pt x="5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5" name="Google Shape;2085;p40"/>
                  <p:cNvSpPr/>
                  <p:nvPr/>
                </p:nvSpPr>
                <p:spPr>
                  <a:xfrm>
                    <a:off x="5056975" y="5722075"/>
                    <a:ext cx="26650" cy="2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6" h="1065" extrusionOk="0">
                        <a:moveTo>
                          <a:pt x="533" y="0"/>
                        </a:moveTo>
                        <a:cubicBezTo>
                          <a:pt x="239" y="0"/>
                          <a:pt x="0" y="239"/>
                          <a:pt x="0" y="533"/>
                        </a:cubicBezTo>
                        <a:cubicBezTo>
                          <a:pt x="0" y="827"/>
                          <a:pt x="239" y="1065"/>
                          <a:pt x="533" y="1065"/>
                        </a:cubicBezTo>
                        <a:cubicBezTo>
                          <a:pt x="827" y="1065"/>
                          <a:pt x="1066" y="827"/>
                          <a:pt x="1066" y="533"/>
                        </a:cubicBezTo>
                        <a:cubicBezTo>
                          <a:pt x="1066" y="239"/>
                          <a:pt x="827" y="0"/>
                          <a:pt x="53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6" name="Google Shape;2086;p40"/>
                  <p:cNvSpPr/>
                  <p:nvPr/>
                </p:nvSpPr>
                <p:spPr>
                  <a:xfrm>
                    <a:off x="5018700" y="5732825"/>
                    <a:ext cx="26650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6" h="1066" extrusionOk="0">
                        <a:moveTo>
                          <a:pt x="534" y="1"/>
                        </a:moveTo>
                        <a:cubicBezTo>
                          <a:pt x="240" y="1"/>
                          <a:pt x="1" y="239"/>
                          <a:pt x="1" y="533"/>
                        </a:cubicBezTo>
                        <a:cubicBezTo>
                          <a:pt x="1" y="827"/>
                          <a:pt x="240" y="1065"/>
                          <a:pt x="534" y="1065"/>
                        </a:cubicBezTo>
                        <a:cubicBezTo>
                          <a:pt x="827" y="1065"/>
                          <a:pt x="1065" y="827"/>
                          <a:pt x="1065" y="533"/>
                        </a:cubicBezTo>
                        <a:cubicBezTo>
                          <a:pt x="1065" y="239"/>
                          <a:pt x="827" y="1"/>
                          <a:pt x="53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7" name="Google Shape;2087;p40"/>
                  <p:cNvSpPr/>
                  <p:nvPr/>
                </p:nvSpPr>
                <p:spPr>
                  <a:xfrm>
                    <a:off x="5319300" y="5903975"/>
                    <a:ext cx="36750" cy="7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0" h="2979" extrusionOk="0">
                        <a:moveTo>
                          <a:pt x="1" y="1"/>
                        </a:moveTo>
                        <a:lnTo>
                          <a:pt x="1" y="1773"/>
                        </a:lnTo>
                        <a:lnTo>
                          <a:pt x="1208" y="2978"/>
                        </a:lnTo>
                        <a:lnTo>
                          <a:pt x="1470" y="2716"/>
                        </a:lnTo>
                        <a:lnTo>
                          <a:pt x="373" y="1619"/>
                        </a:lnTo>
                        <a:lnTo>
                          <a:pt x="37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8" name="Google Shape;2088;p40"/>
                  <p:cNvSpPr/>
                  <p:nvPr/>
                </p:nvSpPr>
                <p:spPr>
                  <a:xfrm>
                    <a:off x="5257100" y="5903975"/>
                    <a:ext cx="33575" cy="9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3" h="3662" extrusionOk="0">
                        <a:moveTo>
                          <a:pt x="971" y="1"/>
                        </a:moveTo>
                        <a:lnTo>
                          <a:pt x="971" y="2428"/>
                        </a:lnTo>
                        <a:lnTo>
                          <a:pt x="1" y="3399"/>
                        </a:lnTo>
                        <a:lnTo>
                          <a:pt x="263" y="3662"/>
                        </a:lnTo>
                        <a:lnTo>
                          <a:pt x="1343" y="2583"/>
                        </a:lnTo>
                        <a:lnTo>
                          <a:pt x="134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9" name="Google Shape;2089;p40"/>
                  <p:cNvSpPr/>
                  <p:nvPr/>
                </p:nvSpPr>
                <p:spPr>
                  <a:xfrm>
                    <a:off x="5243400" y="5903975"/>
                    <a:ext cx="9325" cy="44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3" h="1766" extrusionOk="0">
                        <a:moveTo>
                          <a:pt x="1" y="1"/>
                        </a:moveTo>
                        <a:lnTo>
                          <a:pt x="1" y="1766"/>
                        </a:lnTo>
                        <a:lnTo>
                          <a:pt x="373" y="1766"/>
                        </a:lnTo>
                        <a:lnTo>
                          <a:pt x="37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0" name="Google Shape;2090;p40"/>
                  <p:cNvSpPr/>
                  <p:nvPr/>
                </p:nvSpPr>
                <p:spPr>
                  <a:xfrm>
                    <a:off x="5205450" y="5903975"/>
                    <a:ext cx="34225" cy="135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9" h="5409" extrusionOk="0">
                        <a:moveTo>
                          <a:pt x="1" y="1"/>
                        </a:moveTo>
                        <a:lnTo>
                          <a:pt x="1" y="4303"/>
                        </a:lnTo>
                        <a:lnTo>
                          <a:pt x="1105" y="5408"/>
                        </a:lnTo>
                        <a:lnTo>
                          <a:pt x="1368" y="5145"/>
                        </a:lnTo>
                        <a:lnTo>
                          <a:pt x="372" y="4149"/>
                        </a:lnTo>
                        <a:lnTo>
                          <a:pt x="372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1" name="Google Shape;2091;p40"/>
                  <p:cNvSpPr/>
                  <p:nvPr/>
                </p:nvSpPr>
                <p:spPr>
                  <a:xfrm>
                    <a:off x="5146700" y="5903975"/>
                    <a:ext cx="30100" cy="9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" h="3865" extrusionOk="0">
                        <a:moveTo>
                          <a:pt x="832" y="1"/>
                        </a:moveTo>
                        <a:lnTo>
                          <a:pt x="832" y="2770"/>
                        </a:lnTo>
                        <a:lnTo>
                          <a:pt x="1" y="3601"/>
                        </a:lnTo>
                        <a:lnTo>
                          <a:pt x="264" y="3865"/>
                        </a:lnTo>
                        <a:lnTo>
                          <a:pt x="1203" y="2924"/>
                        </a:lnTo>
                        <a:lnTo>
                          <a:pt x="1203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2" name="Google Shape;2092;p40"/>
                  <p:cNvSpPr/>
                  <p:nvPr/>
                </p:nvSpPr>
                <p:spPr>
                  <a:xfrm>
                    <a:off x="5339450" y="5961825"/>
                    <a:ext cx="26625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" h="1066" extrusionOk="0">
                        <a:moveTo>
                          <a:pt x="533" y="1"/>
                        </a:moveTo>
                        <a:cubicBezTo>
                          <a:pt x="239" y="1"/>
                          <a:pt x="0" y="239"/>
                          <a:pt x="0" y="533"/>
                        </a:cubicBezTo>
                        <a:cubicBezTo>
                          <a:pt x="0" y="827"/>
                          <a:pt x="239" y="1066"/>
                          <a:pt x="533" y="1066"/>
                        </a:cubicBezTo>
                        <a:cubicBezTo>
                          <a:pt x="827" y="1066"/>
                          <a:pt x="1064" y="827"/>
                          <a:pt x="1064" y="533"/>
                        </a:cubicBezTo>
                        <a:cubicBezTo>
                          <a:pt x="1064" y="239"/>
                          <a:pt x="827" y="1"/>
                          <a:pt x="53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3" name="Google Shape;2093;p40"/>
                  <p:cNvSpPr/>
                  <p:nvPr/>
                </p:nvSpPr>
                <p:spPr>
                  <a:xfrm>
                    <a:off x="5247075" y="5978900"/>
                    <a:ext cx="26650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6" h="1066" extrusionOk="0">
                        <a:moveTo>
                          <a:pt x="533" y="1"/>
                        </a:moveTo>
                        <a:cubicBezTo>
                          <a:pt x="239" y="1"/>
                          <a:pt x="0" y="240"/>
                          <a:pt x="0" y="534"/>
                        </a:cubicBezTo>
                        <a:cubicBezTo>
                          <a:pt x="0" y="828"/>
                          <a:pt x="239" y="1065"/>
                          <a:pt x="533" y="1065"/>
                        </a:cubicBezTo>
                        <a:cubicBezTo>
                          <a:pt x="827" y="1065"/>
                          <a:pt x="1066" y="828"/>
                          <a:pt x="1066" y="534"/>
                        </a:cubicBezTo>
                        <a:cubicBezTo>
                          <a:pt x="1066" y="240"/>
                          <a:pt x="827" y="1"/>
                          <a:pt x="5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4" name="Google Shape;2094;p40"/>
                  <p:cNvSpPr/>
                  <p:nvPr/>
                </p:nvSpPr>
                <p:spPr>
                  <a:xfrm>
                    <a:off x="5233150" y="5934775"/>
                    <a:ext cx="26650" cy="2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6" h="1067" extrusionOk="0">
                        <a:moveTo>
                          <a:pt x="534" y="1"/>
                        </a:moveTo>
                        <a:cubicBezTo>
                          <a:pt x="240" y="1"/>
                          <a:pt x="1" y="240"/>
                          <a:pt x="1" y="534"/>
                        </a:cubicBezTo>
                        <a:cubicBezTo>
                          <a:pt x="1" y="828"/>
                          <a:pt x="240" y="1066"/>
                          <a:pt x="534" y="1066"/>
                        </a:cubicBezTo>
                        <a:cubicBezTo>
                          <a:pt x="828" y="1066"/>
                          <a:pt x="1065" y="828"/>
                          <a:pt x="1065" y="534"/>
                        </a:cubicBezTo>
                        <a:cubicBezTo>
                          <a:pt x="1065" y="240"/>
                          <a:pt x="828" y="1"/>
                          <a:pt x="534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5" name="Google Shape;2095;p40"/>
                  <p:cNvSpPr/>
                  <p:nvPr/>
                </p:nvSpPr>
                <p:spPr>
                  <a:xfrm>
                    <a:off x="5134775" y="5983975"/>
                    <a:ext cx="26625" cy="26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5" h="1066" extrusionOk="0">
                        <a:moveTo>
                          <a:pt x="533" y="1"/>
                        </a:moveTo>
                        <a:cubicBezTo>
                          <a:pt x="238" y="1"/>
                          <a:pt x="0" y="239"/>
                          <a:pt x="0" y="533"/>
                        </a:cubicBezTo>
                        <a:cubicBezTo>
                          <a:pt x="0" y="827"/>
                          <a:pt x="239" y="1065"/>
                          <a:pt x="533" y="1065"/>
                        </a:cubicBezTo>
                        <a:cubicBezTo>
                          <a:pt x="826" y="1065"/>
                          <a:pt x="1065" y="827"/>
                          <a:pt x="1065" y="533"/>
                        </a:cubicBezTo>
                        <a:cubicBezTo>
                          <a:pt x="1065" y="238"/>
                          <a:pt x="827" y="1"/>
                          <a:pt x="53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6" name="Google Shape;2096;p40"/>
                  <p:cNvSpPr/>
                  <p:nvPr/>
                </p:nvSpPr>
                <p:spPr>
                  <a:xfrm>
                    <a:off x="5125650" y="5649850"/>
                    <a:ext cx="247375" cy="24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5" h="9895" extrusionOk="0">
                        <a:moveTo>
                          <a:pt x="1765" y="1"/>
                        </a:moveTo>
                        <a:cubicBezTo>
                          <a:pt x="795" y="1"/>
                          <a:pt x="1" y="795"/>
                          <a:pt x="1" y="1766"/>
                        </a:cubicBezTo>
                        <a:lnTo>
                          <a:pt x="1" y="8130"/>
                        </a:lnTo>
                        <a:cubicBezTo>
                          <a:pt x="1" y="9100"/>
                          <a:pt x="795" y="9894"/>
                          <a:pt x="1765" y="9894"/>
                        </a:cubicBezTo>
                        <a:lnTo>
                          <a:pt x="8129" y="9894"/>
                        </a:lnTo>
                        <a:cubicBezTo>
                          <a:pt x="9100" y="9894"/>
                          <a:pt x="9894" y="9100"/>
                          <a:pt x="9894" y="8130"/>
                        </a:cubicBezTo>
                        <a:lnTo>
                          <a:pt x="9894" y="1766"/>
                        </a:lnTo>
                        <a:cubicBezTo>
                          <a:pt x="9894" y="795"/>
                          <a:pt x="9100" y="1"/>
                          <a:pt x="812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7" name="Google Shape;2097;p40"/>
                  <p:cNvSpPr/>
                  <p:nvPr/>
                </p:nvSpPr>
                <p:spPr>
                  <a:xfrm>
                    <a:off x="5161075" y="5635925"/>
                    <a:ext cx="21525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" h="558" extrusionOk="0">
                        <a:moveTo>
                          <a:pt x="0" y="0"/>
                        </a:moveTo>
                        <a:lnTo>
                          <a:pt x="0" y="558"/>
                        </a:lnTo>
                        <a:lnTo>
                          <a:pt x="861" y="558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8" name="Google Shape;2098;p40"/>
                  <p:cNvSpPr/>
                  <p:nvPr/>
                </p:nvSpPr>
                <p:spPr>
                  <a:xfrm>
                    <a:off x="5199025" y="5635925"/>
                    <a:ext cx="21525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" h="558" extrusionOk="0">
                        <a:moveTo>
                          <a:pt x="0" y="0"/>
                        </a:moveTo>
                        <a:lnTo>
                          <a:pt x="0" y="558"/>
                        </a:lnTo>
                        <a:lnTo>
                          <a:pt x="861" y="558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9" name="Google Shape;2099;p40"/>
                  <p:cNvSpPr/>
                  <p:nvPr/>
                </p:nvSpPr>
                <p:spPr>
                  <a:xfrm>
                    <a:off x="5236975" y="5635925"/>
                    <a:ext cx="21550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2" h="558" extrusionOk="0">
                        <a:moveTo>
                          <a:pt x="1" y="0"/>
                        </a:moveTo>
                        <a:lnTo>
                          <a:pt x="1" y="558"/>
                        </a:lnTo>
                        <a:lnTo>
                          <a:pt x="861" y="558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0" name="Google Shape;2100;p40"/>
                  <p:cNvSpPr/>
                  <p:nvPr/>
                </p:nvSpPr>
                <p:spPr>
                  <a:xfrm>
                    <a:off x="5274925" y="5635925"/>
                    <a:ext cx="21550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2" h="558" extrusionOk="0">
                        <a:moveTo>
                          <a:pt x="1" y="0"/>
                        </a:moveTo>
                        <a:lnTo>
                          <a:pt x="1" y="558"/>
                        </a:lnTo>
                        <a:lnTo>
                          <a:pt x="861" y="558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1" name="Google Shape;2101;p40"/>
                  <p:cNvSpPr/>
                  <p:nvPr/>
                </p:nvSpPr>
                <p:spPr>
                  <a:xfrm>
                    <a:off x="5312875" y="5635925"/>
                    <a:ext cx="21550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2" h="558" extrusionOk="0">
                        <a:moveTo>
                          <a:pt x="1" y="0"/>
                        </a:moveTo>
                        <a:lnTo>
                          <a:pt x="1" y="558"/>
                        </a:lnTo>
                        <a:lnTo>
                          <a:pt x="861" y="558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2" name="Google Shape;2102;p40"/>
                  <p:cNvSpPr/>
                  <p:nvPr/>
                </p:nvSpPr>
                <p:spPr>
                  <a:xfrm>
                    <a:off x="5373000" y="5686850"/>
                    <a:ext cx="13950" cy="2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" h="862" extrusionOk="0">
                        <a:moveTo>
                          <a:pt x="0" y="1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3" name="Google Shape;2103;p40"/>
                  <p:cNvSpPr/>
                  <p:nvPr/>
                </p:nvSpPr>
                <p:spPr>
                  <a:xfrm>
                    <a:off x="5373000" y="5724825"/>
                    <a:ext cx="13950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4" name="Google Shape;2104;p40"/>
                  <p:cNvSpPr/>
                  <p:nvPr/>
                </p:nvSpPr>
                <p:spPr>
                  <a:xfrm>
                    <a:off x="5373000" y="5762775"/>
                    <a:ext cx="13950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5" name="Google Shape;2105;p40"/>
                  <p:cNvSpPr/>
                  <p:nvPr/>
                </p:nvSpPr>
                <p:spPr>
                  <a:xfrm>
                    <a:off x="5373000" y="5800725"/>
                    <a:ext cx="13950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8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6" name="Google Shape;2106;p40"/>
                  <p:cNvSpPr/>
                  <p:nvPr/>
                </p:nvSpPr>
                <p:spPr>
                  <a:xfrm>
                    <a:off x="5373000" y="5838675"/>
                    <a:ext cx="13925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6" y="861"/>
                        </a:lnTo>
                        <a:lnTo>
                          <a:pt x="556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7" name="Google Shape;2107;p40"/>
                  <p:cNvSpPr/>
                  <p:nvPr/>
                </p:nvSpPr>
                <p:spPr>
                  <a:xfrm>
                    <a:off x="5111725" y="5686850"/>
                    <a:ext cx="13925" cy="21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" h="862" extrusionOk="0">
                        <a:moveTo>
                          <a:pt x="0" y="1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8" name="Google Shape;2108;p40"/>
                  <p:cNvSpPr/>
                  <p:nvPr/>
                </p:nvSpPr>
                <p:spPr>
                  <a:xfrm>
                    <a:off x="5111725" y="5724825"/>
                    <a:ext cx="13925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9" name="Google Shape;2109;p40"/>
                  <p:cNvSpPr/>
                  <p:nvPr/>
                </p:nvSpPr>
                <p:spPr>
                  <a:xfrm>
                    <a:off x="5111725" y="5762775"/>
                    <a:ext cx="13925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0" name="Google Shape;2110;p40"/>
                  <p:cNvSpPr/>
                  <p:nvPr/>
                </p:nvSpPr>
                <p:spPr>
                  <a:xfrm>
                    <a:off x="5111725" y="5800725"/>
                    <a:ext cx="13925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1" name="Google Shape;2111;p40"/>
                  <p:cNvSpPr/>
                  <p:nvPr/>
                </p:nvSpPr>
                <p:spPr>
                  <a:xfrm>
                    <a:off x="5111725" y="5838675"/>
                    <a:ext cx="13925" cy="2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" h="861" extrusionOk="0">
                        <a:moveTo>
                          <a:pt x="0" y="0"/>
                        </a:moveTo>
                        <a:lnTo>
                          <a:pt x="0" y="861"/>
                        </a:lnTo>
                        <a:lnTo>
                          <a:pt x="557" y="86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2" name="Google Shape;2112;p40"/>
                  <p:cNvSpPr/>
                  <p:nvPr/>
                </p:nvSpPr>
                <p:spPr>
                  <a:xfrm>
                    <a:off x="5161075" y="5897200"/>
                    <a:ext cx="21525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" h="558" extrusionOk="0">
                        <a:moveTo>
                          <a:pt x="0" y="0"/>
                        </a:moveTo>
                        <a:lnTo>
                          <a:pt x="0" y="557"/>
                        </a:lnTo>
                        <a:lnTo>
                          <a:pt x="861" y="557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3" name="Google Shape;2113;p40"/>
                  <p:cNvSpPr/>
                  <p:nvPr/>
                </p:nvSpPr>
                <p:spPr>
                  <a:xfrm>
                    <a:off x="5199025" y="5897200"/>
                    <a:ext cx="21525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1" h="558" extrusionOk="0">
                        <a:moveTo>
                          <a:pt x="0" y="0"/>
                        </a:moveTo>
                        <a:lnTo>
                          <a:pt x="0" y="557"/>
                        </a:lnTo>
                        <a:lnTo>
                          <a:pt x="861" y="557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4" name="Google Shape;2114;p40"/>
                  <p:cNvSpPr/>
                  <p:nvPr/>
                </p:nvSpPr>
                <p:spPr>
                  <a:xfrm>
                    <a:off x="5236975" y="5897200"/>
                    <a:ext cx="21550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2" h="558" extrusionOk="0">
                        <a:moveTo>
                          <a:pt x="1" y="0"/>
                        </a:moveTo>
                        <a:lnTo>
                          <a:pt x="1" y="557"/>
                        </a:lnTo>
                        <a:lnTo>
                          <a:pt x="861" y="557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5" name="Google Shape;2115;p40"/>
                  <p:cNvSpPr/>
                  <p:nvPr/>
                </p:nvSpPr>
                <p:spPr>
                  <a:xfrm>
                    <a:off x="5274925" y="5897200"/>
                    <a:ext cx="21550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2" h="558" extrusionOk="0">
                        <a:moveTo>
                          <a:pt x="1" y="0"/>
                        </a:moveTo>
                        <a:lnTo>
                          <a:pt x="1" y="557"/>
                        </a:lnTo>
                        <a:lnTo>
                          <a:pt x="861" y="557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6" name="Google Shape;2116;p40"/>
                  <p:cNvSpPr/>
                  <p:nvPr/>
                </p:nvSpPr>
                <p:spPr>
                  <a:xfrm>
                    <a:off x="5312875" y="5897200"/>
                    <a:ext cx="21550" cy="13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2" h="558" extrusionOk="0">
                        <a:moveTo>
                          <a:pt x="1" y="0"/>
                        </a:moveTo>
                        <a:lnTo>
                          <a:pt x="1" y="557"/>
                        </a:lnTo>
                        <a:lnTo>
                          <a:pt x="861" y="557"/>
                        </a:lnTo>
                        <a:lnTo>
                          <a:pt x="86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7" name="Google Shape;2117;p40"/>
                  <p:cNvSpPr/>
                  <p:nvPr/>
                </p:nvSpPr>
                <p:spPr>
                  <a:xfrm>
                    <a:off x="5153250" y="5677425"/>
                    <a:ext cx="89725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9" h="3589" extrusionOk="0">
                        <a:moveTo>
                          <a:pt x="806" y="1"/>
                        </a:moveTo>
                        <a:cubicBezTo>
                          <a:pt x="361" y="1"/>
                          <a:pt x="1" y="362"/>
                          <a:pt x="1" y="806"/>
                        </a:cubicBezTo>
                        <a:lnTo>
                          <a:pt x="1" y="2783"/>
                        </a:lnTo>
                        <a:cubicBezTo>
                          <a:pt x="1" y="3228"/>
                          <a:pt x="361" y="3588"/>
                          <a:pt x="806" y="3588"/>
                        </a:cubicBezTo>
                        <a:lnTo>
                          <a:pt x="2782" y="3588"/>
                        </a:lnTo>
                        <a:cubicBezTo>
                          <a:pt x="3228" y="3588"/>
                          <a:pt x="3588" y="3228"/>
                          <a:pt x="3588" y="2783"/>
                        </a:cubicBezTo>
                        <a:lnTo>
                          <a:pt x="3588" y="806"/>
                        </a:lnTo>
                        <a:cubicBezTo>
                          <a:pt x="3588" y="362"/>
                          <a:pt x="3228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8" name="Google Shape;2118;p40"/>
                  <p:cNvSpPr/>
                  <p:nvPr/>
                </p:nvSpPr>
                <p:spPr>
                  <a:xfrm>
                    <a:off x="5258275" y="5677425"/>
                    <a:ext cx="89725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9" h="3589" extrusionOk="0">
                        <a:moveTo>
                          <a:pt x="806" y="1"/>
                        </a:moveTo>
                        <a:cubicBezTo>
                          <a:pt x="361" y="1"/>
                          <a:pt x="1" y="362"/>
                          <a:pt x="1" y="806"/>
                        </a:cubicBezTo>
                        <a:lnTo>
                          <a:pt x="1" y="2783"/>
                        </a:lnTo>
                        <a:cubicBezTo>
                          <a:pt x="1" y="3228"/>
                          <a:pt x="361" y="3588"/>
                          <a:pt x="806" y="3588"/>
                        </a:cubicBezTo>
                        <a:lnTo>
                          <a:pt x="2782" y="3588"/>
                        </a:lnTo>
                        <a:cubicBezTo>
                          <a:pt x="3228" y="3588"/>
                          <a:pt x="3588" y="3228"/>
                          <a:pt x="3588" y="2783"/>
                        </a:cubicBezTo>
                        <a:lnTo>
                          <a:pt x="3588" y="806"/>
                        </a:lnTo>
                        <a:cubicBezTo>
                          <a:pt x="3588" y="362"/>
                          <a:pt x="3228" y="1"/>
                          <a:pt x="27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19" name="Google Shape;2119;p40"/>
                  <p:cNvSpPr/>
                  <p:nvPr/>
                </p:nvSpPr>
                <p:spPr>
                  <a:xfrm>
                    <a:off x="5153250" y="5779575"/>
                    <a:ext cx="89725" cy="8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9" h="3588" extrusionOk="0">
                        <a:moveTo>
                          <a:pt x="806" y="0"/>
                        </a:moveTo>
                        <a:cubicBezTo>
                          <a:pt x="361" y="0"/>
                          <a:pt x="1" y="361"/>
                          <a:pt x="1" y="805"/>
                        </a:cubicBezTo>
                        <a:lnTo>
                          <a:pt x="1" y="2781"/>
                        </a:lnTo>
                        <a:cubicBezTo>
                          <a:pt x="1" y="3227"/>
                          <a:pt x="361" y="3588"/>
                          <a:pt x="806" y="3588"/>
                        </a:cubicBezTo>
                        <a:lnTo>
                          <a:pt x="2782" y="3588"/>
                        </a:lnTo>
                        <a:cubicBezTo>
                          <a:pt x="3228" y="3588"/>
                          <a:pt x="3588" y="3227"/>
                          <a:pt x="3588" y="2781"/>
                        </a:cubicBezTo>
                        <a:lnTo>
                          <a:pt x="3588" y="805"/>
                        </a:lnTo>
                        <a:cubicBezTo>
                          <a:pt x="3588" y="361"/>
                          <a:pt x="3228" y="0"/>
                          <a:pt x="27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0" name="Google Shape;2120;p40"/>
                  <p:cNvSpPr/>
                  <p:nvPr/>
                </p:nvSpPr>
                <p:spPr>
                  <a:xfrm>
                    <a:off x="5258275" y="5779575"/>
                    <a:ext cx="89725" cy="8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9" h="3588" extrusionOk="0">
                        <a:moveTo>
                          <a:pt x="806" y="0"/>
                        </a:moveTo>
                        <a:cubicBezTo>
                          <a:pt x="361" y="0"/>
                          <a:pt x="1" y="361"/>
                          <a:pt x="1" y="805"/>
                        </a:cubicBezTo>
                        <a:lnTo>
                          <a:pt x="1" y="2781"/>
                        </a:lnTo>
                        <a:cubicBezTo>
                          <a:pt x="1" y="3227"/>
                          <a:pt x="361" y="3588"/>
                          <a:pt x="806" y="3588"/>
                        </a:cubicBezTo>
                        <a:lnTo>
                          <a:pt x="2782" y="3588"/>
                        </a:lnTo>
                        <a:cubicBezTo>
                          <a:pt x="3228" y="3588"/>
                          <a:pt x="3588" y="3227"/>
                          <a:pt x="3588" y="2781"/>
                        </a:cubicBezTo>
                        <a:lnTo>
                          <a:pt x="3588" y="805"/>
                        </a:lnTo>
                        <a:cubicBezTo>
                          <a:pt x="3588" y="361"/>
                          <a:pt x="3228" y="0"/>
                          <a:pt x="27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21" name="Google Shape;2121;p40"/>
                <p:cNvSpPr/>
                <p:nvPr/>
              </p:nvSpPr>
              <p:spPr>
                <a:xfrm>
                  <a:off x="5245184" y="5496730"/>
                  <a:ext cx="239225" cy="50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9" h="20315" extrusionOk="0">
                      <a:moveTo>
                        <a:pt x="533" y="1"/>
                      </a:moveTo>
                      <a:cubicBezTo>
                        <a:pt x="238" y="1"/>
                        <a:pt x="0" y="239"/>
                        <a:pt x="0" y="534"/>
                      </a:cubicBezTo>
                      <a:cubicBezTo>
                        <a:pt x="0" y="828"/>
                        <a:pt x="239" y="1065"/>
                        <a:pt x="533" y="1065"/>
                      </a:cubicBezTo>
                      <a:cubicBezTo>
                        <a:pt x="621" y="1065"/>
                        <a:pt x="704" y="1042"/>
                        <a:pt x="778" y="1003"/>
                      </a:cubicBezTo>
                      <a:lnTo>
                        <a:pt x="1435" y="1660"/>
                      </a:lnTo>
                      <a:lnTo>
                        <a:pt x="1435" y="5530"/>
                      </a:lnTo>
                      <a:lnTo>
                        <a:pt x="1191" y="5530"/>
                      </a:lnTo>
                      <a:lnTo>
                        <a:pt x="1191" y="6088"/>
                      </a:lnTo>
                      <a:lnTo>
                        <a:pt x="533" y="6088"/>
                      </a:lnTo>
                      <a:lnTo>
                        <a:pt x="533" y="5530"/>
                      </a:lnTo>
                      <a:lnTo>
                        <a:pt x="288" y="5530"/>
                      </a:lnTo>
                      <a:lnTo>
                        <a:pt x="288" y="4560"/>
                      </a:lnTo>
                      <a:cubicBezTo>
                        <a:pt x="523" y="4505"/>
                        <a:pt x="698" y="4296"/>
                        <a:pt x="698" y="4044"/>
                      </a:cubicBezTo>
                      <a:cubicBezTo>
                        <a:pt x="698" y="3750"/>
                        <a:pt x="459" y="3511"/>
                        <a:pt x="165" y="3511"/>
                      </a:cubicBezTo>
                      <a:cubicBezTo>
                        <a:pt x="146" y="3511"/>
                        <a:pt x="127" y="3516"/>
                        <a:pt x="109" y="3518"/>
                      </a:cubicBezTo>
                      <a:lnTo>
                        <a:pt x="109" y="18544"/>
                      </a:lnTo>
                      <a:cubicBezTo>
                        <a:pt x="375" y="18515"/>
                        <a:pt x="584" y="18292"/>
                        <a:pt x="584" y="18018"/>
                      </a:cubicBezTo>
                      <a:cubicBezTo>
                        <a:pt x="584" y="17814"/>
                        <a:pt x="469" y="17640"/>
                        <a:pt x="301" y="17549"/>
                      </a:cubicBezTo>
                      <a:lnTo>
                        <a:pt x="301" y="16538"/>
                      </a:lnTo>
                      <a:lnTo>
                        <a:pt x="533" y="16538"/>
                      </a:lnTo>
                      <a:lnTo>
                        <a:pt x="533" y="15981"/>
                      </a:lnTo>
                      <a:lnTo>
                        <a:pt x="1191" y="15981"/>
                      </a:lnTo>
                      <a:lnTo>
                        <a:pt x="1191" y="16538"/>
                      </a:lnTo>
                      <a:lnTo>
                        <a:pt x="1448" y="16538"/>
                      </a:lnTo>
                      <a:lnTo>
                        <a:pt x="1448" y="18680"/>
                      </a:lnTo>
                      <a:lnTo>
                        <a:pt x="829" y="19299"/>
                      </a:lnTo>
                      <a:cubicBezTo>
                        <a:pt x="761" y="19268"/>
                        <a:pt x="688" y="19250"/>
                        <a:pt x="609" y="19250"/>
                      </a:cubicBezTo>
                      <a:cubicBezTo>
                        <a:pt x="315" y="19250"/>
                        <a:pt x="76" y="19489"/>
                        <a:pt x="76" y="19783"/>
                      </a:cubicBezTo>
                      <a:cubicBezTo>
                        <a:pt x="76" y="20077"/>
                        <a:pt x="315" y="20314"/>
                        <a:pt x="609" y="20314"/>
                      </a:cubicBezTo>
                      <a:cubicBezTo>
                        <a:pt x="903" y="20314"/>
                        <a:pt x="1141" y="20077"/>
                        <a:pt x="1141" y="19783"/>
                      </a:cubicBezTo>
                      <a:cubicBezTo>
                        <a:pt x="1141" y="19704"/>
                        <a:pt x="1122" y="19629"/>
                        <a:pt x="1091" y="19561"/>
                      </a:cubicBezTo>
                      <a:lnTo>
                        <a:pt x="1819" y="18834"/>
                      </a:lnTo>
                      <a:lnTo>
                        <a:pt x="1819" y="16538"/>
                      </a:lnTo>
                      <a:lnTo>
                        <a:pt x="2051" y="16538"/>
                      </a:lnTo>
                      <a:lnTo>
                        <a:pt x="2051" y="15981"/>
                      </a:lnTo>
                      <a:lnTo>
                        <a:pt x="2709" y="15981"/>
                      </a:lnTo>
                      <a:lnTo>
                        <a:pt x="2709" y="16538"/>
                      </a:lnTo>
                      <a:lnTo>
                        <a:pt x="2966" y="16538"/>
                      </a:lnTo>
                      <a:lnTo>
                        <a:pt x="2966" y="18025"/>
                      </a:lnTo>
                      <a:lnTo>
                        <a:pt x="3819" y="18879"/>
                      </a:lnTo>
                      <a:cubicBezTo>
                        <a:pt x="3789" y="18946"/>
                        <a:pt x="3770" y="19020"/>
                        <a:pt x="3770" y="19099"/>
                      </a:cubicBezTo>
                      <a:cubicBezTo>
                        <a:pt x="3770" y="19393"/>
                        <a:pt x="4009" y="19632"/>
                        <a:pt x="4303" y="19632"/>
                      </a:cubicBezTo>
                      <a:cubicBezTo>
                        <a:pt x="4597" y="19632"/>
                        <a:pt x="4835" y="19393"/>
                        <a:pt x="4835" y="19099"/>
                      </a:cubicBezTo>
                      <a:cubicBezTo>
                        <a:pt x="4835" y="18805"/>
                        <a:pt x="4597" y="18567"/>
                        <a:pt x="4303" y="18567"/>
                      </a:cubicBezTo>
                      <a:cubicBezTo>
                        <a:pt x="4224" y="18567"/>
                        <a:pt x="4149" y="18585"/>
                        <a:pt x="4083" y="18616"/>
                      </a:cubicBezTo>
                      <a:lnTo>
                        <a:pt x="3337" y="17871"/>
                      </a:lnTo>
                      <a:lnTo>
                        <a:pt x="3337" y="16538"/>
                      </a:lnTo>
                      <a:lnTo>
                        <a:pt x="3569" y="16538"/>
                      </a:lnTo>
                      <a:lnTo>
                        <a:pt x="3569" y="15981"/>
                      </a:lnTo>
                      <a:lnTo>
                        <a:pt x="4071" y="15981"/>
                      </a:lnTo>
                      <a:cubicBezTo>
                        <a:pt x="4644" y="15981"/>
                        <a:pt x="5113" y="15513"/>
                        <a:pt x="5113" y="14940"/>
                      </a:cubicBezTo>
                      <a:lnTo>
                        <a:pt x="5113" y="14501"/>
                      </a:lnTo>
                      <a:lnTo>
                        <a:pt x="5669" y="14501"/>
                      </a:lnTo>
                      <a:lnTo>
                        <a:pt x="5669" y="14257"/>
                      </a:lnTo>
                      <a:lnTo>
                        <a:pt x="7541" y="14257"/>
                      </a:lnTo>
                      <a:lnTo>
                        <a:pt x="8254" y="14970"/>
                      </a:lnTo>
                      <a:cubicBezTo>
                        <a:pt x="8223" y="15038"/>
                        <a:pt x="8206" y="15111"/>
                        <a:pt x="8206" y="15190"/>
                      </a:cubicBezTo>
                      <a:cubicBezTo>
                        <a:pt x="8206" y="15484"/>
                        <a:pt x="8443" y="15723"/>
                        <a:pt x="8737" y="15723"/>
                      </a:cubicBezTo>
                      <a:cubicBezTo>
                        <a:pt x="9031" y="15723"/>
                        <a:pt x="9270" y="15485"/>
                        <a:pt x="9270" y="15190"/>
                      </a:cubicBezTo>
                      <a:cubicBezTo>
                        <a:pt x="9270" y="14896"/>
                        <a:pt x="9031" y="14659"/>
                        <a:pt x="8737" y="14659"/>
                      </a:cubicBezTo>
                      <a:cubicBezTo>
                        <a:pt x="8658" y="14659"/>
                        <a:pt x="8585" y="14677"/>
                        <a:pt x="8517" y="14708"/>
                      </a:cubicBezTo>
                      <a:lnTo>
                        <a:pt x="7694" y="13885"/>
                      </a:lnTo>
                      <a:lnTo>
                        <a:pt x="5669" y="13885"/>
                      </a:lnTo>
                      <a:lnTo>
                        <a:pt x="5669" y="13640"/>
                      </a:lnTo>
                      <a:lnTo>
                        <a:pt x="5113" y="13640"/>
                      </a:lnTo>
                      <a:lnTo>
                        <a:pt x="5113" y="12983"/>
                      </a:lnTo>
                      <a:lnTo>
                        <a:pt x="5669" y="12983"/>
                      </a:lnTo>
                      <a:lnTo>
                        <a:pt x="5669" y="12738"/>
                      </a:lnTo>
                      <a:lnTo>
                        <a:pt x="6716" y="12738"/>
                      </a:lnTo>
                      <a:cubicBezTo>
                        <a:pt x="6791" y="12941"/>
                        <a:pt x="6985" y="13085"/>
                        <a:pt x="7213" y="13085"/>
                      </a:cubicBezTo>
                      <a:cubicBezTo>
                        <a:pt x="7507" y="13085"/>
                        <a:pt x="7746" y="12847"/>
                        <a:pt x="7746" y="12553"/>
                      </a:cubicBezTo>
                      <a:cubicBezTo>
                        <a:pt x="7746" y="12259"/>
                        <a:pt x="7507" y="12020"/>
                        <a:pt x="7213" y="12020"/>
                      </a:cubicBezTo>
                      <a:cubicBezTo>
                        <a:pt x="6985" y="12020"/>
                        <a:pt x="6791" y="12165"/>
                        <a:pt x="6716" y="12367"/>
                      </a:cubicBezTo>
                      <a:lnTo>
                        <a:pt x="5669" y="12367"/>
                      </a:lnTo>
                      <a:lnTo>
                        <a:pt x="5669" y="12122"/>
                      </a:lnTo>
                      <a:lnTo>
                        <a:pt x="5113" y="12122"/>
                      </a:lnTo>
                      <a:lnTo>
                        <a:pt x="5113" y="11465"/>
                      </a:lnTo>
                      <a:lnTo>
                        <a:pt x="5669" y="11465"/>
                      </a:lnTo>
                      <a:lnTo>
                        <a:pt x="5669" y="11220"/>
                      </a:lnTo>
                      <a:lnTo>
                        <a:pt x="7541" y="11220"/>
                      </a:lnTo>
                      <a:lnTo>
                        <a:pt x="8250" y="11929"/>
                      </a:lnTo>
                      <a:cubicBezTo>
                        <a:pt x="8225" y="11989"/>
                        <a:pt x="8212" y="12054"/>
                        <a:pt x="8212" y="12122"/>
                      </a:cubicBezTo>
                      <a:cubicBezTo>
                        <a:pt x="8212" y="12416"/>
                        <a:pt x="8449" y="12655"/>
                        <a:pt x="8743" y="12655"/>
                      </a:cubicBezTo>
                      <a:cubicBezTo>
                        <a:pt x="9037" y="12655"/>
                        <a:pt x="9276" y="12416"/>
                        <a:pt x="9276" y="12122"/>
                      </a:cubicBezTo>
                      <a:cubicBezTo>
                        <a:pt x="9276" y="11828"/>
                        <a:pt x="9037" y="11590"/>
                        <a:pt x="8743" y="11590"/>
                      </a:cubicBezTo>
                      <a:cubicBezTo>
                        <a:pt x="8654" y="11590"/>
                        <a:pt x="8572" y="11614"/>
                        <a:pt x="8499" y="11652"/>
                      </a:cubicBezTo>
                      <a:lnTo>
                        <a:pt x="7694" y="10849"/>
                      </a:lnTo>
                      <a:lnTo>
                        <a:pt x="5669" y="10849"/>
                      </a:lnTo>
                      <a:lnTo>
                        <a:pt x="5669" y="10604"/>
                      </a:lnTo>
                      <a:lnTo>
                        <a:pt x="5113" y="10604"/>
                      </a:lnTo>
                      <a:lnTo>
                        <a:pt x="5113" y="9947"/>
                      </a:lnTo>
                      <a:lnTo>
                        <a:pt x="5670" y="9947"/>
                      </a:lnTo>
                      <a:lnTo>
                        <a:pt x="5670" y="9702"/>
                      </a:lnTo>
                      <a:lnTo>
                        <a:pt x="8539" y="9702"/>
                      </a:lnTo>
                      <a:cubicBezTo>
                        <a:pt x="8613" y="9904"/>
                        <a:pt x="8807" y="10049"/>
                        <a:pt x="9035" y="10049"/>
                      </a:cubicBezTo>
                      <a:cubicBezTo>
                        <a:pt x="9329" y="10049"/>
                        <a:pt x="9568" y="9810"/>
                        <a:pt x="9568" y="9516"/>
                      </a:cubicBezTo>
                      <a:cubicBezTo>
                        <a:pt x="9568" y="9222"/>
                        <a:pt x="9329" y="8984"/>
                        <a:pt x="9035" y="8984"/>
                      </a:cubicBezTo>
                      <a:cubicBezTo>
                        <a:pt x="8807" y="8984"/>
                        <a:pt x="8613" y="9128"/>
                        <a:pt x="8539" y="9331"/>
                      </a:cubicBezTo>
                      <a:lnTo>
                        <a:pt x="5670" y="9331"/>
                      </a:lnTo>
                      <a:lnTo>
                        <a:pt x="5670" y="9086"/>
                      </a:lnTo>
                      <a:lnTo>
                        <a:pt x="5113" y="9086"/>
                      </a:lnTo>
                      <a:lnTo>
                        <a:pt x="5113" y="8428"/>
                      </a:lnTo>
                      <a:lnTo>
                        <a:pt x="5670" y="8428"/>
                      </a:lnTo>
                      <a:lnTo>
                        <a:pt x="5670" y="8184"/>
                      </a:lnTo>
                      <a:lnTo>
                        <a:pt x="7088" y="8184"/>
                      </a:lnTo>
                      <a:lnTo>
                        <a:pt x="7973" y="7299"/>
                      </a:lnTo>
                      <a:cubicBezTo>
                        <a:pt x="8041" y="7329"/>
                        <a:pt x="8114" y="7348"/>
                        <a:pt x="8193" y="7348"/>
                      </a:cubicBezTo>
                      <a:cubicBezTo>
                        <a:pt x="8487" y="7348"/>
                        <a:pt x="8726" y="7109"/>
                        <a:pt x="8726" y="6815"/>
                      </a:cubicBezTo>
                      <a:cubicBezTo>
                        <a:pt x="8726" y="6521"/>
                        <a:pt x="8488" y="6282"/>
                        <a:pt x="8193" y="6282"/>
                      </a:cubicBezTo>
                      <a:cubicBezTo>
                        <a:pt x="7900" y="6282"/>
                        <a:pt x="7662" y="6521"/>
                        <a:pt x="7662" y="6815"/>
                      </a:cubicBezTo>
                      <a:cubicBezTo>
                        <a:pt x="7662" y="6894"/>
                        <a:pt x="7680" y="6969"/>
                        <a:pt x="7711" y="7036"/>
                      </a:cubicBezTo>
                      <a:lnTo>
                        <a:pt x="6933" y="7813"/>
                      </a:lnTo>
                      <a:lnTo>
                        <a:pt x="5669" y="7813"/>
                      </a:lnTo>
                      <a:lnTo>
                        <a:pt x="5669" y="7568"/>
                      </a:lnTo>
                      <a:lnTo>
                        <a:pt x="5113" y="7568"/>
                      </a:lnTo>
                      <a:lnTo>
                        <a:pt x="5113" y="7130"/>
                      </a:lnTo>
                      <a:cubicBezTo>
                        <a:pt x="5113" y="6556"/>
                        <a:pt x="4644" y="6088"/>
                        <a:pt x="4071" y="6088"/>
                      </a:cubicBezTo>
                      <a:lnTo>
                        <a:pt x="3569" y="6088"/>
                      </a:lnTo>
                      <a:lnTo>
                        <a:pt x="3569" y="5530"/>
                      </a:lnTo>
                      <a:lnTo>
                        <a:pt x="3324" y="5530"/>
                      </a:lnTo>
                      <a:lnTo>
                        <a:pt x="3324" y="3039"/>
                      </a:lnTo>
                      <a:lnTo>
                        <a:pt x="3832" y="2533"/>
                      </a:lnTo>
                      <a:cubicBezTo>
                        <a:pt x="3910" y="2580"/>
                        <a:pt x="4003" y="2609"/>
                        <a:pt x="4102" y="2609"/>
                      </a:cubicBezTo>
                      <a:cubicBezTo>
                        <a:pt x="4396" y="2609"/>
                        <a:pt x="4634" y="2370"/>
                        <a:pt x="4634" y="2076"/>
                      </a:cubicBezTo>
                      <a:cubicBezTo>
                        <a:pt x="4634" y="1782"/>
                        <a:pt x="4396" y="1545"/>
                        <a:pt x="4102" y="1545"/>
                      </a:cubicBezTo>
                      <a:cubicBezTo>
                        <a:pt x="3808" y="1545"/>
                        <a:pt x="3569" y="1782"/>
                        <a:pt x="3569" y="2076"/>
                      </a:cubicBezTo>
                      <a:cubicBezTo>
                        <a:pt x="3569" y="2135"/>
                        <a:pt x="3581" y="2189"/>
                        <a:pt x="3598" y="2241"/>
                      </a:cubicBezTo>
                      <a:lnTo>
                        <a:pt x="2954" y="2886"/>
                      </a:lnTo>
                      <a:lnTo>
                        <a:pt x="2954" y="5530"/>
                      </a:lnTo>
                      <a:lnTo>
                        <a:pt x="2709" y="5530"/>
                      </a:lnTo>
                      <a:lnTo>
                        <a:pt x="2709" y="6088"/>
                      </a:lnTo>
                      <a:lnTo>
                        <a:pt x="2051" y="6088"/>
                      </a:lnTo>
                      <a:lnTo>
                        <a:pt x="2051" y="5530"/>
                      </a:lnTo>
                      <a:lnTo>
                        <a:pt x="1806" y="5530"/>
                      </a:lnTo>
                      <a:lnTo>
                        <a:pt x="1806" y="1507"/>
                      </a:lnTo>
                      <a:lnTo>
                        <a:pt x="1027" y="727"/>
                      </a:lnTo>
                      <a:cubicBezTo>
                        <a:pt x="1051" y="667"/>
                        <a:pt x="1065" y="602"/>
                        <a:pt x="1065" y="534"/>
                      </a:cubicBezTo>
                      <a:cubicBezTo>
                        <a:pt x="1065" y="240"/>
                        <a:pt x="827" y="1"/>
                        <a:pt x="533" y="1"/>
                      </a:cubicBezTo>
                      <a:close/>
                    </a:path>
                  </a:pathLst>
                </a:custGeom>
                <a:solidFill>
                  <a:srgbClr val="101122">
                    <a:alpha val="52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MODEL SIM PEMASARAN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6728F8-A8E2-DFD4-32DC-A438819EC8CD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8280" y="1389198"/>
            <a:ext cx="5447439" cy="3362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3" name="Google Shape;3363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Subsistem Input dalam SIM PEMASARAN</a:t>
            </a:r>
            <a:endParaRPr lang="en-ID" dirty="0"/>
          </a:p>
        </p:txBody>
      </p:sp>
      <p:sp>
        <p:nvSpPr>
          <p:cNvPr id="3364" name="Google Shape;3364;p55"/>
          <p:cNvSpPr txBox="1">
            <a:spLocks noGrp="1"/>
          </p:cNvSpPr>
          <p:nvPr>
            <p:ph type="subTitle" idx="1"/>
          </p:nvPr>
        </p:nvSpPr>
        <p:spPr>
          <a:xfrm>
            <a:off x="713225" y="1696025"/>
            <a:ext cx="4929000" cy="19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Subsistem</a:t>
            </a:r>
            <a:r>
              <a:rPr lang="en-US" sz="1600" dirty="0"/>
              <a:t> </a:t>
            </a:r>
            <a:r>
              <a:rPr lang="en-US" sz="1600" dirty="0" err="1"/>
              <a:t>Riset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: </a:t>
            </a:r>
            <a:r>
              <a:rPr lang="en-US" sz="1600" dirty="0" err="1"/>
              <a:t>Fokus</a:t>
            </a:r>
            <a:r>
              <a:rPr lang="en-US" sz="1600" dirty="0"/>
              <a:t> pada </a:t>
            </a:r>
            <a:r>
              <a:rPr lang="en-US" sz="1600" dirty="0" err="1"/>
              <a:t>pengumpulan</a:t>
            </a:r>
            <a:r>
              <a:rPr lang="en-US" sz="1600" dirty="0"/>
              <a:t> dan </a:t>
            </a:r>
            <a:r>
              <a:rPr lang="en-US" sz="1600" dirty="0" err="1"/>
              <a:t>analisis</a:t>
            </a:r>
            <a:r>
              <a:rPr lang="en-US" sz="1600" dirty="0"/>
              <a:t> data </a:t>
            </a:r>
            <a:r>
              <a:rPr lang="en-US" sz="1600" dirty="0" err="1"/>
              <a:t>pelanggan</a:t>
            </a:r>
            <a:r>
              <a:rPr lang="en-US" sz="1600" dirty="0"/>
              <a:t> dan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Subsistem</a:t>
            </a:r>
            <a:r>
              <a:rPr lang="en-US" sz="1600" dirty="0"/>
              <a:t> </a:t>
            </a:r>
            <a:r>
              <a:rPr lang="en-US" sz="1600" dirty="0" err="1"/>
              <a:t>Intelijen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: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pesaing</a:t>
            </a:r>
            <a:r>
              <a:rPr lang="en-US" sz="1600" dirty="0"/>
              <a:t> dan </a:t>
            </a: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.</a:t>
            </a:r>
          </a:p>
        </p:txBody>
      </p:sp>
      <p:grpSp>
        <p:nvGrpSpPr>
          <p:cNvPr id="3365" name="Google Shape;3365;p55"/>
          <p:cNvGrpSpPr/>
          <p:nvPr/>
        </p:nvGrpSpPr>
        <p:grpSpPr>
          <a:xfrm>
            <a:off x="7131486" y="2730355"/>
            <a:ext cx="1351974" cy="1322085"/>
            <a:chOff x="2121200" y="2487875"/>
            <a:chExt cx="791600" cy="774100"/>
          </a:xfrm>
        </p:grpSpPr>
        <p:sp>
          <p:nvSpPr>
            <p:cNvPr id="3366" name="Google Shape;3366;p55"/>
            <p:cNvSpPr/>
            <p:nvPr/>
          </p:nvSpPr>
          <p:spPr>
            <a:xfrm>
              <a:off x="2121200" y="2487900"/>
              <a:ext cx="791600" cy="774050"/>
            </a:xfrm>
            <a:custGeom>
              <a:avLst/>
              <a:gdLst/>
              <a:ahLst/>
              <a:cxnLst/>
              <a:rect l="l" t="t" r="r" b="b"/>
              <a:pathLst>
                <a:path w="31664" h="30962" extrusionOk="0">
                  <a:moveTo>
                    <a:pt x="12968" y="1983"/>
                  </a:moveTo>
                  <a:cubicBezTo>
                    <a:pt x="13021" y="1983"/>
                    <a:pt x="13075" y="1985"/>
                    <a:pt x="13132" y="1988"/>
                  </a:cubicBezTo>
                  <a:cubicBezTo>
                    <a:pt x="13616" y="2019"/>
                    <a:pt x="14051" y="2311"/>
                    <a:pt x="14357" y="2808"/>
                  </a:cubicBezTo>
                  <a:cubicBezTo>
                    <a:pt x="14594" y="3194"/>
                    <a:pt x="14723" y="3658"/>
                    <a:pt x="14744" y="4105"/>
                  </a:cubicBezTo>
                  <a:cubicBezTo>
                    <a:pt x="14711" y="4102"/>
                    <a:pt x="14678" y="4101"/>
                    <a:pt x="14645" y="4101"/>
                  </a:cubicBezTo>
                  <a:cubicBezTo>
                    <a:pt x="14551" y="4101"/>
                    <a:pt x="14458" y="4111"/>
                    <a:pt x="14367" y="4129"/>
                  </a:cubicBezTo>
                  <a:cubicBezTo>
                    <a:pt x="14058" y="3833"/>
                    <a:pt x="13720" y="3579"/>
                    <a:pt x="13352" y="3386"/>
                  </a:cubicBezTo>
                  <a:cubicBezTo>
                    <a:pt x="12803" y="3095"/>
                    <a:pt x="12239" y="2929"/>
                    <a:pt x="11678" y="2878"/>
                  </a:cubicBezTo>
                  <a:cubicBezTo>
                    <a:pt x="11883" y="2352"/>
                    <a:pt x="12215" y="1983"/>
                    <a:pt x="12968" y="1983"/>
                  </a:cubicBezTo>
                  <a:close/>
                  <a:moveTo>
                    <a:pt x="11263" y="3168"/>
                  </a:moveTo>
                  <a:cubicBezTo>
                    <a:pt x="11221" y="3320"/>
                    <a:pt x="11183" y="3473"/>
                    <a:pt x="11146" y="3622"/>
                  </a:cubicBezTo>
                  <a:cubicBezTo>
                    <a:pt x="11120" y="3730"/>
                    <a:pt x="11093" y="3836"/>
                    <a:pt x="11065" y="3940"/>
                  </a:cubicBezTo>
                  <a:lnTo>
                    <a:pt x="10926" y="3940"/>
                  </a:lnTo>
                  <a:cubicBezTo>
                    <a:pt x="10898" y="3940"/>
                    <a:pt x="10872" y="3945"/>
                    <a:pt x="10846" y="3956"/>
                  </a:cubicBezTo>
                  <a:lnTo>
                    <a:pt x="9764" y="4378"/>
                  </a:lnTo>
                  <a:cubicBezTo>
                    <a:pt x="9680" y="4411"/>
                    <a:pt x="9626" y="4492"/>
                    <a:pt x="9626" y="4581"/>
                  </a:cubicBezTo>
                  <a:lnTo>
                    <a:pt x="9626" y="4984"/>
                  </a:lnTo>
                  <a:lnTo>
                    <a:pt x="8855" y="4984"/>
                  </a:lnTo>
                  <a:cubicBezTo>
                    <a:pt x="8756" y="4759"/>
                    <a:pt x="8602" y="4563"/>
                    <a:pt x="8410" y="4412"/>
                  </a:cubicBezTo>
                  <a:cubicBezTo>
                    <a:pt x="9249" y="3611"/>
                    <a:pt x="10242" y="3182"/>
                    <a:pt x="11263" y="3168"/>
                  </a:cubicBezTo>
                  <a:close/>
                  <a:moveTo>
                    <a:pt x="11576" y="3180"/>
                  </a:moveTo>
                  <a:cubicBezTo>
                    <a:pt x="12124" y="3218"/>
                    <a:pt x="12674" y="3371"/>
                    <a:pt x="13210" y="3654"/>
                  </a:cubicBezTo>
                  <a:cubicBezTo>
                    <a:pt x="13504" y="3809"/>
                    <a:pt x="13778" y="4004"/>
                    <a:pt x="14031" y="4229"/>
                  </a:cubicBezTo>
                  <a:cubicBezTo>
                    <a:pt x="13795" y="4336"/>
                    <a:pt x="13586" y="4509"/>
                    <a:pt x="13434" y="4742"/>
                  </a:cubicBezTo>
                  <a:cubicBezTo>
                    <a:pt x="13383" y="4820"/>
                    <a:pt x="13341" y="4902"/>
                    <a:pt x="13307" y="4984"/>
                  </a:cubicBezTo>
                  <a:lnTo>
                    <a:pt x="12089" y="4984"/>
                  </a:lnTo>
                  <a:lnTo>
                    <a:pt x="12089" y="4157"/>
                  </a:lnTo>
                  <a:cubicBezTo>
                    <a:pt x="12089" y="4038"/>
                    <a:pt x="11992" y="3940"/>
                    <a:pt x="11872" y="3940"/>
                  </a:cubicBezTo>
                  <a:lnTo>
                    <a:pt x="11381" y="3940"/>
                  </a:lnTo>
                  <a:cubicBezTo>
                    <a:pt x="11401" y="3858"/>
                    <a:pt x="11422" y="3777"/>
                    <a:pt x="11442" y="3695"/>
                  </a:cubicBezTo>
                  <a:cubicBezTo>
                    <a:pt x="11485" y="3517"/>
                    <a:pt x="11528" y="3344"/>
                    <a:pt x="11576" y="3180"/>
                  </a:cubicBezTo>
                  <a:close/>
                  <a:moveTo>
                    <a:pt x="14399" y="7078"/>
                  </a:moveTo>
                  <a:lnTo>
                    <a:pt x="15805" y="8015"/>
                  </a:lnTo>
                  <a:cubicBezTo>
                    <a:pt x="15818" y="8227"/>
                    <a:pt x="15823" y="8442"/>
                    <a:pt x="15813" y="8656"/>
                  </a:cubicBezTo>
                  <a:cubicBezTo>
                    <a:pt x="15793" y="9065"/>
                    <a:pt x="15724" y="9449"/>
                    <a:pt x="15612" y="9804"/>
                  </a:cubicBezTo>
                  <a:cubicBezTo>
                    <a:pt x="15009" y="9183"/>
                    <a:pt x="14465" y="8573"/>
                    <a:pt x="14399" y="7669"/>
                  </a:cubicBezTo>
                  <a:cubicBezTo>
                    <a:pt x="14386" y="7478"/>
                    <a:pt x="14386" y="7281"/>
                    <a:pt x="14399" y="7078"/>
                  </a:cubicBezTo>
                  <a:close/>
                  <a:moveTo>
                    <a:pt x="15727" y="10362"/>
                  </a:moveTo>
                  <a:cubicBezTo>
                    <a:pt x="15786" y="10424"/>
                    <a:pt x="15847" y="10485"/>
                    <a:pt x="15905" y="10548"/>
                  </a:cubicBezTo>
                  <a:cubicBezTo>
                    <a:pt x="16780" y="11499"/>
                    <a:pt x="16682" y="12541"/>
                    <a:pt x="16579" y="13645"/>
                  </a:cubicBezTo>
                  <a:cubicBezTo>
                    <a:pt x="16517" y="14296"/>
                    <a:pt x="16455" y="14968"/>
                    <a:pt x="16589" y="15647"/>
                  </a:cubicBezTo>
                  <a:cubicBezTo>
                    <a:pt x="16620" y="15803"/>
                    <a:pt x="16664" y="15951"/>
                    <a:pt x="16714" y="16095"/>
                  </a:cubicBezTo>
                  <a:cubicBezTo>
                    <a:pt x="14786" y="15310"/>
                    <a:pt x="14317" y="14175"/>
                    <a:pt x="14240" y="13432"/>
                  </a:cubicBezTo>
                  <a:cubicBezTo>
                    <a:pt x="14143" y="12505"/>
                    <a:pt x="14577" y="11970"/>
                    <a:pt x="15128" y="11293"/>
                  </a:cubicBezTo>
                  <a:lnTo>
                    <a:pt x="15252" y="11141"/>
                  </a:lnTo>
                  <a:cubicBezTo>
                    <a:pt x="15439" y="10907"/>
                    <a:pt x="15598" y="10645"/>
                    <a:pt x="15727" y="10362"/>
                  </a:cubicBezTo>
                  <a:close/>
                  <a:moveTo>
                    <a:pt x="16120" y="8225"/>
                  </a:moveTo>
                  <a:lnTo>
                    <a:pt x="18702" y="9946"/>
                  </a:lnTo>
                  <a:lnTo>
                    <a:pt x="18377" y="14586"/>
                  </a:lnTo>
                  <a:lnTo>
                    <a:pt x="18324" y="15357"/>
                  </a:lnTo>
                  <a:cubicBezTo>
                    <a:pt x="18024" y="15657"/>
                    <a:pt x="17777" y="16009"/>
                    <a:pt x="17590" y="16394"/>
                  </a:cubicBezTo>
                  <a:cubicBezTo>
                    <a:pt x="17420" y="16346"/>
                    <a:pt x="17258" y="16296"/>
                    <a:pt x="17105" y="16243"/>
                  </a:cubicBezTo>
                  <a:cubicBezTo>
                    <a:pt x="17010" y="16040"/>
                    <a:pt x="16934" y="15822"/>
                    <a:pt x="16888" y="15588"/>
                  </a:cubicBezTo>
                  <a:cubicBezTo>
                    <a:pt x="16762" y="14953"/>
                    <a:pt x="16822" y="14302"/>
                    <a:pt x="16882" y="13673"/>
                  </a:cubicBezTo>
                  <a:cubicBezTo>
                    <a:pt x="16987" y="12551"/>
                    <a:pt x="17097" y="11392"/>
                    <a:pt x="16128" y="10341"/>
                  </a:cubicBezTo>
                  <a:cubicBezTo>
                    <a:pt x="16038" y="10243"/>
                    <a:pt x="15945" y="10148"/>
                    <a:pt x="15852" y="10053"/>
                  </a:cubicBezTo>
                  <a:cubicBezTo>
                    <a:pt x="16002" y="9630"/>
                    <a:pt x="16093" y="9166"/>
                    <a:pt x="16117" y="8672"/>
                  </a:cubicBezTo>
                  <a:cubicBezTo>
                    <a:pt x="16124" y="8522"/>
                    <a:pt x="16124" y="8374"/>
                    <a:pt x="16120" y="8225"/>
                  </a:cubicBezTo>
                  <a:close/>
                  <a:moveTo>
                    <a:pt x="17329" y="16627"/>
                  </a:moveTo>
                  <a:lnTo>
                    <a:pt x="17329" y="16627"/>
                  </a:lnTo>
                  <a:cubicBezTo>
                    <a:pt x="17375" y="16641"/>
                    <a:pt x="17421" y="16655"/>
                    <a:pt x="17468" y="16670"/>
                  </a:cubicBezTo>
                  <a:cubicBezTo>
                    <a:pt x="17455" y="16701"/>
                    <a:pt x="17444" y="16734"/>
                    <a:pt x="17432" y="16767"/>
                  </a:cubicBezTo>
                  <a:cubicBezTo>
                    <a:pt x="17396" y="16722"/>
                    <a:pt x="17362" y="16675"/>
                    <a:pt x="17329" y="16627"/>
                  </a:cubicBezTo>
                  <a:close/>
                  <a:moveTo>
                    <a:pt x="4838" y="0"/>
                  </a:moveTo>
                  <a:cubicBezTo>
                    <a:pt x="4577" y="0"/>
                    <a:pt x="4347" y="115"/>
                    <a:pt x="4185" y="295"/>
                  </a:cubicBezTo>
                  <a:cubicBezTo>
                    <a:pt x="4014" y="303"/>
                    <a:pt x="3843" y="314"/>
                    <a:pt x="3673" y="330"/>
                  </a:cubicBezTo>
                  <a:cubicBezTo>
                    <a:pt x="3276" y="368"/>
                    <a:pt x="2881" y="428"/>
                    <a:pt x="2489" y="511"/>
                  </a:cubicBezTo>
                  <a:cubicBezTo>
                    <a:pt x="2097" y="595"/>
                    <a:pt x="1708" y="711"/>
                    <a:pt x="1328" y="854"/>
                  </a:cubicBezTo>
                  <a:cubicBezTo>
                    <a:pt x="948" y="1003"/>
                    <a:pt x="580" y="1193"/>
                    <a:pt x="234" y="1423"/>
                  </a:cubicBezTo>
                  <a:cubicBezTo>
                    <a:pt x="51" y="1545"/>
                    <a:pt x="1" y="1792"/>
                    <a:pt x="122" y="1974"/>
                  </a:cubicBezTo>
                  <a:cubicBezTo>
                    <a:pt x="199" y="2090"/>
                    <a:pt x="325" y="2152"/>
                    <a:pt x="454" y="2152"/>
                  </a:cubicBezTo>
                  <a:cubicBezTo>
                    <a:pt x="517" y="2152"/>
                    <a:pt x="581" y="2136"/>
                    <a:pt x="640" y="2105"/>
                  </a:cubicBezTo>
                  <a:lnTo>
                    <a:pt x="660" y="2095"/>
                  </a:lnTo>
                  <a:cubicBezTo>
                    <a:pt x="962" y="1933"/>
                    <a:pt x="1281" y="1800"/>
                    <a:pt x="1618" y="1701"/>
                  </a:cubicBezTo>
                  <a:cubicBezTo>
                    <a:pt x="1957" y="1607"/>
                    <a:pt x="2305" y="1536"/>
                    <a:pt x="2659" y="1491"/>
                  </a:cubicBezTo>
                  <a:cubicBezTo>
                    <a:pt x="3013" y="1449"/>
                    <a:pt x="3372" y="1426"/>
                    <a:pt x="3732" y="1423"/>
                  </a:cubicBezTo>
                  <a:cubicBezTo>
                    <a:pt x="3747" y="1423"/>
                    <a:pt x="3761" y="1423"/>
                    <a:pt x="3776" y="1423"/>
                  </a:cubicBezTo>
                  <a:cubicBezTo>
                    <a:pt x="3904" y="1423"/>
                    <a:pt x="4031" y="1427"/>
                    <a:pt x="4159" y="1431"/>
                  </a:cubicBezTo>
                  <a:cubicBezTo>
                    <a:pt x="4320" y="1630"/>
                    <a:pt x="4563" y="1759"/>
                    <a:pt x="4838" y="1759"/>
                  </a:cubicBezTo>
                  <a:cubicBezTo>
                    <a:pt x="4925" y="1759"/>
                    <a:pt x="5007" y="1743"/>
                    <a:pt x="5087" y="1719"/>
                  </a:cubicBezTo>
                  <a:lnTo>
                    <a:pt x="5928" y="2455"/>
                  </a:lnTo>
                  <a:cubicBezTo>
                    <a:pt x="6018" y="2534"/>
                    <a:pt x="6079" y="2590"/>
                    <a:pt x="6140" y="2654"/>
                  </a:cubicBezTo>
                  <a:cubicBezTo>
                    <a:pt x="6203" y="2717"/>
                    <a:pt x="6260" y="2785"/>
                    <a:pt x="6314" y="2854"/>
                  </a:cubicBezTo>
                  <a:cubicBezTo>
                    <a:pt x="6422" y="2993"/>
                    <a:pt x="6513" y="3145"/>
                    <a:pt x="6586" y="3304"/>
                  </a:cubicBezTo>
                  <a:cubicBezTo>
                    <a:pt x="6727" y="3610"/>
                    <a:pt x="6796" y="3943"/>
                    <a:pt x="6793" y="4273"/>
                  </a:cubicBezTo>
                  <a:cubicBezTo>
                    <a:pt x="6328" y="4524"/>
                    <a:pt x="6010" y="5015"/>
                    <a:pt x="6010" y="5581"/>
                  </a:cubicBezTo>
                  <a:cubicBezTo>
                    <a:pt x="6010" y="6146"/>
                    <a:pt x="6328" y="6639"/>
                    <a:pt x="6794" y="6890"/>
                  </a:cubicBezTo>
                  <a:lnTo>
                    <a:pt x="6795" y="6908"/>
                  </a:lnTo>
                  <a:cubicBezTo>
                    <a:pt x="6802" y="7247"/>
                    <a:pt x="6731" y="7592"/>
                    <a:pt x="6586" y="7908"/>
                  </a:cubicBezTo>
                  <a:cubicBezTo>
                    <a:pt x="6513" y="8067"/>
                    <a:pt x="6422" y="8217"/>
                    <a:pt x="6314" y="8357"/>
                  </a:cubicBezTo>
                  <a:cubicBezTo>
                    <a:pt x="6260" y="8427"/>
                    <a:pt x="6203" y="8495"/>
                    <a:pt x="6140" y="8558"/>
                  </a:cubicBezTo>
                  <a:cubicBezTo>
                    <a:pt x="6079" y="8622"/>
                    <a:pt x="6018" y="8678"/>
                    <a:pt x="5928" y="8757"/>
                  </a:cubicBezTo>
                  <a:lnTo>
                    <a:pt x="5129" y="9456"/>
                  </a:lnTo>
                  <a:cubicBezTo>
                    <a:pt x="5037" y="9424"/>
                    <a:pt x="4941" y="9403"/>
                    <a:pt x="4838" y="9403"/>
                  </a:cubicBezTo>
                  <a:cubicBezTo>
                    <a:pt x="4563" y="9403"/>
                    <a:pt x="4320" y="9533"/>
                    <a:pt x="4159" y="9730"/>
                  </a:cubicBezTo>
                  <a:cubicBezTo>
                    <a:pt x="4031" y="9735"/>
                    <a:pt x="3904" y="9739"/>
                    <a:pt x="3776" y="9739"/>
                  </a:cubicBezTo>
                  <a:cubicBezTo>
                    <a:pt x="3761" y="9739"/>
                    <a:pt x="3747" y="9738"/>
                    <a:pt x="3732" y="9738"/>
                  </a:cubicBezTo>
                  <a:cubicBezTo>
                    <a:pt x="3372" y="9736"/>
                    <a:pt x="3014" y="9713"/>
                    <a:pt x="2659" y="9671"/>
                  </a:cubicBezTo>
                  <a:cubicBezTo>
                    <a:pt x="2305" y="9626"/>
                    <a:pt x="1957" y="9555"/>
                    <a:pt x="1618" y="9461"/>
                  </a:cubicBezTo>
                  <a:cubicBezTo>
                    <a:pt x="1282" y="9362"/>
                    <a:pt x="962" y="9230"/>
                    <a:pt x="660" y="9067"/>
                  </a:cubicBezTo>
                  <a:lnTo>
                    <a:pt x="640" y="9057"/>
                  </a:lnTo>
                  <a:cubicBezTo>
                    <a:pt x="582" y="9025"/>
                    <a:pt x="518" y="9010"/>
                    <a:pt x="454" y="9010"/>
                  </a:cubicBezTo>
                  <a:cubicBezTo>
                    <a:pt x="326" y="9010"/>
                    <a:pt x="199" y="9072"/>
                    <a:pt x="122" y="9188"/>
                  </a:cubicBezTo>
                  <a:cubicBezTo>
                    <a:pt x="1" y="9371"/>
                    <a:pt x="51" y="9618"/>
                    <a:pt x="234" y="9739"/>
                  </a:cubicBezTo>
                  <a:cubicBezTo>
                    <a:pt x="580" y="9970"/>
                    <a:pt x="948" y="10159"/>
                    <a:pt x="1328" y="10309"/>
                  </a:cubicBezTo>
                  <a:cubicBezTo>
                    <a:pt x="1708" y="10452"/>
                    <a:pt x="2097" y="10567"/>
                    <a:pt x="2489" y="10651"/>
                  </a:cubicBezTo>
                  <a:cubicBezTo>
                    <a:pt x="2881" y="10734"/>
                    <a:pt x="3276" y="10795"/>
                    <a:pt x="3673" y="10833"/>
                  </a:cubicBezTo>
                  <a:cubicBezTo>
                    <a:pt x="3843" y="10849"/>
                    <a:pt x="4014" y="10859"/>
                    <a:pt x="4185" y="10867"/>
                  </a:cubicBezTo>
                  <a:cubicBezTo>
                    <a:pt x="4347" y="11048"/>
                    <a:pt x="4578" y="11162"/>
                    <a:pt x="4838" y="11162"/>
                  </a:cubicBezTo>
                  <a:cubicBezTo>
                    <a:pt x="5307" y="11162"/>
                    <a:pt x="5687" y="10794"/>
                    <a:pt x="5713" y="10331"/>
                  </a:cubicBezTo>
                  <a:lnTo>
                    <a:pt x="6645" y="9656"/>
                  </a:lnTo>
                  <a:cubicBezTo>
                    <a:pt x="6728" y="9598"/>
                    <a:pt x="6840" y="9514"/>
                    <a:pt x="6941" y="9428"/>
                  </a:cubicBezTo>
                  <a:cubicBezTo>
                    <a:pt x="7042" y="9342"/>
                    <a:pt x="7140" y="9250"/>
                    <a:pt x="7231" y="9153"/>
                  </a:cubicBezTo>
                  <a:cubicBezTo>
                    <a:pt x="7414" y="8957"/>
                    <a:pt x="7575" y="8741"/>
                    <a:pt x="7711" y="8508"/>
                  </a:cubicBezTo>
                  <a:cubicBezTo>
                    <a:pt x="7983" y="8042"/>
                    <a:pt x="8150" y="7510"/>
                    <a:pt x="8192" y="6963"/>
                  </a:cubicBezTo>
                  <a:lnTo>
                    <a:pt x="8195" y="6892"/>
                  </a:lnTo>
                  <a:cubicBezTo>
                    <a:pt x="8488" y="6735"/>
                    <a:pt x="8721" y="6483"/>
                    <a:pt x="8855" y="6178"/>
                  </a:cubicBezTo>
                  <a:lnTo>
                    <a:pt x="9626" y="6178"/>
                  </a:lnTo>
                  <a:lnTo>
                    <a:pt x="9626" y="6447"/>
                  </a:lnTo>
                  <a:lnTo>
                    <a:pt x="9626" y="6581"/>
                  </a:lnTo>
                  <a:cubicBezTo>
                    <a:pt x="9626" y="6670"/>
                    <a:pt x="9681" y="6751"/>
                    <a:pt x="9764" y="6784"/>
                  </a:cubicBezTo>
                  <a:lnTo>
                    <a:pt x="10847" y="7207"/>
                  </a:lnTo>
                  <a:cubicBezTo>
                    <a:pt x="10872" y="7216"/>
                    <a:pt x="10899" y="7221"/>
                    <a:pt x="10926" y="7221"/>
                  </a:cubicBezTo>
                  <a:lnTo>
                    <a:pt x="11872" y="7221"/>
                  </a:lnTo>
                  <a:cubicBezTo>
                    <a:pt x="11902" y="7221"/>
                    <a:pt x="11930" y="7215"/>
                    <a:pt x="11957" y="7205"/>
                  </a:cubicBezTo>
                  <a:cubicBezTo>
                    <a:pt x="12035" y="7171"/>
                    <a:pt x="12089" y="7094"/>
                    <a:pt x="12089" y="7004"/>
                  </a:cubicBezTo>
                  <a:lnTo>
                    <a:pt x="12089" y="6178"/>
                  </a:lnTo>
                  <a:lnTo>
                    <a:pt x="13364" y="6178"/>
                  </a:lnTo>
                  <a:cubicBezTo>
                    <a:pt x="13365" y="6179"/>
                    <a:pt x="13366" y="6181"/>
                    <a:pt x="13368" y="6182"/>
                  </a:cubicBezTo>
                  <a:cubicBezTo>
                    <a:pt x="13400" y="6245"/>
                    <a:pt x="13439" y="6305"/>
                    <a:pt x="13481" y="6362"/>
                  </a:cubicBezTo>
                  <a:cubicBezTo>
                    <a:pt x="13488" y="6372"/>
                    <a:pt x="13495" y="6382"/>
                    <a:pt x="13503" y="6391"/>
                  </a:cubicBezTo>
                  <a:cubicBezTo>
                    <a:pt x="13545" y="6445"/>
                    <a:pt x="13592" y="6497"/>
                    <a:pt x="13643" y="6547"/>
                  </a:cubicBezTo>
                  <a:cubicBezTo>
                    <a:pt x="13651" y="6555"/>
                    <a:pt x="13660" y="6562"/>
                    <a:pt x="13669" y="6570"/>
                  </a:cubicBezTo>
                  <a:cubicBezTo>
                    <a:pt x="13724" y="6619"/>
                    <a:pt x="13782" y="6666"/>
                    <a:pt x="13846" y="6708"/>
                  </a:cubicBezTo>
                  <a:lnTo>
                    <a:pt x="14110" y="6884"/>
                  </a:lnTo>
                  <a:cubicBezTo>
                    <a:pt x="14084" y="7144"/>
                    <a:pt x="14077" y="7414"/>
                    <a:pt x="14096" y="7690"/>
                  </a:cubicBezTo>
                  <a:cubicBezTo>
                    <a:pt x="14173" y="8757"/>
                    <a:pt x="14845" y="9452"/>
                    <a:pt x="15498" y="10121"/>
                  </a:cubicBezTo>
                  <a:cubicBezTo>
                    <a:pt x="15372" y="10426"/>
                    <a:pt x="15211" y="10706"/>
                    <a:pt x="15015" y="10949"/>
                  </a:cubicBezTo>
                  <a:lnTo>
                    <a:pt x="14892" y="11101"/>
                  </a:lnTo>
                  <a:cubicBezTo>
                    <a:pt x="14321" y="11804"/>
                    <a:pt x="13827" y="12410"/>
                    <a:pt x="13938" y="13463"/>
                  </a:cubicBezTo>
                  <a:cubicBezTo>
                    <a:pt x="14100" y="15023"/>
                    <a:pt x="15401" y="15938"/>
                    <a:pt x="16879" y="16475"/>
                  </a:cubicBezTo>
                  <a:cubicBezTo>
                    <a:pt x="17000" y="16710"/>
                    <a:pt x="17151" y="16922"/>
                    <a:pt x="17326" y="17111"/>
                  </a:cubicBezTo>
                  <a:cubicBezTo>
                    <a:pt x="17245" y="17421"/>
                    <a:pt x="17198" y="17743"/>
                    <a:pt x="17198" y="18079"/>
                  </a:cubicBezTo>
                  <a:lnTo>
                    <a:pt x="17198" y="21215"/>
                  </a:lnTo>
                  <a:lnTo>
                    <a:pt x="17198" y="21514"/>
                  </a:lnTo>
                  <a:lnTo>
                    <a:pt x="14758" y="21514"/>
                  </a:lnTo>
                  <a:cubicBezTo>
                    <a:pt x="14306" y="21514"/>
                    <a:pt x="13941" y="21879"/>
                    <a:pt x="13941" y="22330"/>
                  </a:cubicBezTo>
                  <a:lnTo>
                    <a:pt x="13941" y="22747"/>
                  </a:lnTo>
                  <a:lnTo>
                    <a:pt x="13941" y="23181"/>
                  </a:lnTo>
                  <a:lnTo>
                    <a:pt x="12573" y="23181"/>
                  </a:lnTo>
                  <a:cubicBezTo>
                    <a:pt x="11770" y="23181"/>
                    <a:pt x="11070" y="23626"/>
                    <a:pt x="10708" y="24284"/>
                  </a:cubicBezTo>
                  <a:cubicBezTo>
                    <a:pt x="10705" y="24283"/>
                    <a:pt x="10702" y="24281"/>
                    <a:pt x="10699" y="24280"/>
                  </a:cubicBezTo>
                  <a:cubicBezTo>
                    <a:pt x="10568" y="24521"/>
                    <a:pt x="10485" y="24792"/>
                    <a:pt x="10457" y="25079"/>
                  </a:cubicBezTo>
                  <a:cubicBezTo>
                    <a:pt x="10454" y="25112"/>
                    <a:pt x="10453" y="25144"/>
                    <a:pt x="10451" y="25177"/>
                  </a:cubicBezTo>
                  <a:cubicBezTo>
                    <a:pt x="10449" y="25213"/>
                    <a:pt x="10445" y="25247"/>
                    <a:pt x="10445" y="25283"/>
                  </a:cubicBezTo>
                  <a:lnTo>
                    <a:pt x="10445" y="25308"/>
                  </a:lnTo>
                  <a:lnTo>
                    <a:pt x="10445" y="25309"/>
                  </a:lnTo>
                  <a:lnTo>
                    <a:pt x="10445" y="26980"/>
                  </a:lnTo>
                  <a:lnTo>
                    <a:pt x="10445" y="27905"/>
                  </a:lnTo>
                  <a:lnTo>
                    <a:pt x="11979" y="27905"/>
                  </a:lnTo>
                  <a:cubicBezTo>
                    <a:pt x="11979" y="29593"/>
                    <a:pt x="13348" y="30962"/>
                    <a:pt x="15037" y="30962"/>
                  </a:cubicBezTo>
                  <a:cubicBezTo>
                    <a:pt x="16725" y="30962"/>
                    <a:pt x="18094" y="29593"/>
                    <a:pt x="18094" y="27905"/>
                  </a:cubicBezTo>
                  <a:lnTo>
                    <a:pt x="24015" y="27905"/>
                  </a:lnTo>
                  <a:cubicBezTo>
                    <a:pt x="24015" y="29593"/>
                    <a:pt x="25383" y="30962"/>
                    <a:pt x="27071" y="30962"/>
                  </a:cubicBezTo>
                  <a:cubicBezTo>
                    <a:pt x="28760" y="30962"/>
                    <a:pt x="30129" y="29593"/>
                    <a:pt x="30129" y="27905"/>
                  </a:cubicBezTo>
                  <a:lnTo>
                    <a:pt x="31663" y="27905"/>
                  </a:lnTo>
                  <a:lnTo>
                    <a:pt x="31663" y="25743"/>
                  </a:lnTo>
                  <a:lnTo>
                    <a:pt x="31663" y="25283"/>
                  </a:lnTo>
                  <a:cubicBezTo>
                    <a:pt x="31663" y="25247"/>
                    <a:pt x="31658" y="25212"/>
                    <a:pt x="31657" y="25176"/>
                  </a:cubicBezTo>
                  <a:cubicBezTo>
                    <a:pt x="31655" y="25143"/>
                    <a:pt x="31654" y="25112"/>
                    <a:pt x="31651" y="25080"/>
                  </a:cubicBezTo>
                  <a:cubicBezTo>
                    <a:pt x="31624" y="24793"/>
                    <a:pt x="31541" y="24522"/>
                    <a:pt x="31410" y="24281"/>
                  </a:cubicBezTo>
                  <a:cubicBezTo>
                    <a:pt x="31406" y="24282"/>
                    <a:pt x="31403" y="24284"/>
                    <a:pt x="31400" y="24285"/>
                  </a:cubicBezTo>
                  <a:cubicBezTo>
                    <a:pt x="31368" y="24224"/>
                    <a:pt x="31331" y="24166"/>
                    <a:pt x="31293" y="24110"/>
                  </a:cubicBezTo>
                  <a:cubicBezTo>
                    <a:pt x="31292" y="24110"/>
                    <a:pt x="31292" y="24109"/>
                    <a:pt x="31291" y="24108"/>
                  </a:cubicBezTo>
                  <a:cubicBezTo>
                    <a:pt x="31238" y="24030"/>
                    <a:pt x="31178" y="23957"/>
                    <a:pt x="31115" y="23887"/>
                  </a:cubicBezTo>
                  <a:cubicBezTo>
                    <a:pt x="31105" y="23876"/>
                    <a:pt x="31095" y="23865"/>
                    <a:pt x="31084" y="23854"/>
                  </a:cubicBezTo>
                  <a:cubicBezTo>
                    <a:pt x="30952" y="23712"/>
                    <a:pt x="30802" y="23591"/>
                    <a:pt x="30635" y="23490"/>
                  </a:cubicBezTo>
                  <a:cubicBezTo>
                    <a:pt x="30625" y="23484"/>
                    <a:pt x="30615" y="23478"/>
                    <a:pt x="30606" y="23472"/>
                  </a:cubicBezTo>
                  <a:cubicBezTo>
                    <a:pt x="30291" y="23289"/>
                    <a:pt x="29926" y="23181"/>
                    <a:pt x="29535" y="23181"/>
                  </a:cubicBezTo>
                  <a:lnTo>
                    <a:pt x="28168" y="23181"/>
                  </a:lnTo>
                  <a:lnTo>
                    <a:pt x="28168" y="22331"/>
                  </a:lnTo>
                  <a:cubicBezTo>
                    <a:pt x="28168" y="22279"/>
                    <a:pt x="28161" y="22229"/>
                    <a:pt x="28152" y="22180"/>
                  </a:cubicBezTo>
                  <a:cubicBezTo>
                    <a:pt x="28149" y="22163"/>
                    <a:pt x="28143" y="22145"/>
                    <a:pt x="28139" y="22128"/>
                  </a:cubicBezTo>
                  <a:cubicBezTo>
                    <a:pt x="28131" y="22098"/>
                    <a:pt x="28123" y="22068"/>
                    <a:pt x="28111" y="22040"/>
                  </a:cubicBezTo>
                  <a:cubicBezTo>
                    <a:pt x="28103" y="22018"/>
                    <a:pt x="28094" y="21998"/>
                    <a:pt x="28084" y="21977"/>
                  </a:cubicBezTo>
                  <a:cubicBezTo>
                    <a:pt x="28073" y="21957"/>
                    <a:pt x="28062" y="21935"/>
                    <a:pt x="28050" y="21916"/>
                  </a:cubicBezTo>
                  <a:cubicBezTo>
                    <a:pt x="28037" y="21892"/>
                    <a:pt x="28022" y="21870"/>
                    <a:pt x="28006" y="21847"/>
                  </a:cubicBezTo>
                  <a:cubicBezTo>
                    <a:pt x="27997" y="21836"/>
                    <a:pt x="27986" y="21825"/>
                    <a:pt x="27977" y="21812"/>
                  </a:cubicBezTo>
                  <a:cubicBezTo>
                    <a:pt x="27873" y="21688"/>
                    <a:pt x="27734" y="21594"/>
                    <a:pt x="27573" y="21548"/>
                  </a:cubicBezTo>
                  <a:cubicBezTo>
                    <a:pt x="27501" y="21528"/>
                    <a:pt x="27428" y="21514"/>
                    <a:pt x="27350" y="21514"/>
                  </a:cubicBezTo>
                  <a:lnTo>
                    <a:pt x="24909" y="21514"/>
                  </a:lnTo>
                  <a:lnTo>
                    <a:pt x="24909" y="18079"/>
                  </a:lnTo>
                  <a:cubicBezTo>
                    <a:pt x="24909" y="18077"/>
                    <a:pt x="24909" y="18075"/>
                    <a:pt x="24909" y="18072"/>
                  </a:cubicBezTo>
                  <a:cubicBezTo>
                    <a:pt x="24909" y="17947"/>
                    <a:pt x="24902" y="17823"/>
                    <a:pt x="24891" y="17701"/>
                  </a:cubicBezTo>
                  <a:cubicBezTo>
                    <a:pt x="24887" y="17657"/>
                    <a:pt x="24879" y="17615"/>
                    <a:pt x="24872" y="17572"/>
                  </a:cubicBezTo>
                  <a:cubicBezTo>
                    <a:pt x="24862" y="17493"/>
                    <a:pt x="24852" y="17413"/>
                    <a:pt x="24837" y="17335"/>
                  </a:cubicBezTo>
                  <a:cubicBezTo>
                    <a:pt x="24826" y="17283"/>
                    <a:pt x="24812" y="17234"/>
                    <a:pt x="24801" y="17182"/>
                  </a:cubicBezTo>
                  <a:cubicBezTo>
                    <a:pt x="24784" y="17115"/>
                    <a:pt x="24768" y="17047"/>
                    <a:pt x="24749" y="16981"/>
                  </a:cubicBezTo>
                  <a:cubicBezTo>
                    <a:pt x="24732" y="16927"/>
                    <a:pt x="24714" y="16873"/>
                    <a:pt x="24695" y="16820"/>
                  </a:cubicBezTo>
                  <a:cubicBezTo>
                    <a:pt x="24674" y="16760"/>
                    <a:pt x="24653" y="16700"/>
                    <a:pt x="24630" y="16642"/>
                  </a:cubicBezTo>
                  <a:cubicBezTo>
                    <a:pt x="24607" y="16586"/>
                    <a:pt x="24583" y="16531"/>
                    <a:pt x="24557" y="16476"/>
                  </a:cubicBezTo>
                  <a:cubicBezTo>
                    <a:pt x="24534" y="16424"/>
                    <a:pt x="24509" y="16373"/>
                    <a:pt x="24483" y="16322"/>
                  </a:cubicBezTo>
                  <a:cubicBezTo>
                    <a:pt x="24454" y="16264"/>
                    <a:pt x="24422" y="16207"/>
                    <a:pt x="24389" y="16152"/>
                  </a:cubicBezTo>
                  <a:cubicBezTo>
                    <a:pt x="24364" y="16108"/>
                    <a:pt x="24337" y="16064"/>
                    <a:pt x="24310" y="16021"/>
                  </a:cubicBezTo>
                  <a:cubicBezTo>
                    <a:pt x="24273" y="15961"/>
                    <a:pt x="24234" y="15904"/>
                    <a:pt x="24194" y="15847"/>
                  </a:cubicBezTo>
                  <a:cubicBezTo>
                    <a:pt x="24168" y="15811"/>
                    <a:pt x="24142" y="15777"/>
                    <a:pt x="24116" y="15742"/>
                  </a:cubicBezTo>
                  <a:cubicBezTo>
                    <a:pt x="24069" y="15681"/>
                    <a:pt x="24022" y="15621"/>
                    <a:pt x="23972" y="15563"/>
                  </a:cubicBezTo>
                  <a:cubicBezTo>
                    <a:pt x="23950" y="15538"/>
                    <a:pt x="23928" y="15514"/>
                    <a:pt x="23905" y="15490"/>
                  </a:cubicBezTo>
                  <a:cubicBezTo>
                    <a:pt x="23865" y="15445"/>
                    <a:pt x="23826" y="15399"/>
                    <a:pt x="23784" y="15357"/>
                  </a:cubicBezTo>
                  <a:lnTo>
                    <a:pt x="23730" y="14586"/>
                  </a:lnTo>
                  <a:lnTo>
                    <a:pt x="23330" y="8852"/>
                  </a:lnTo>
                  <a:cubicBezTo>
                    <a:pt x="23316" y="8627"/>
                    <a:pt x="23270" y="8410"/>
                    <a:pt x="23197" y="8207"/>
                  </a:cubicBezTo>
                  <a:cubicBezTo>
                    <a:pt x="22876" y="7329"/>
                    <a:pt x="22034" y="6708"/>
                    <a:pt x="21054" y="6708"/>
                  </a:cubicBezTo>
                  <a:cubicBezTo>
                    <a:pt x="20954" y="6708"/>
                    <a:pt x="20855" y="6718"/>
                    <a:pt x="20757" y="6730"/>
                  </a:cubicBezTo>
                  <a:cubicBezTo>
                    <a:pt x="20734" y="6733"/>
                    <a:pt x="20709" y="6737"/>
                    <a:pt x="20686" y="6740"/>
                  </a:cubicBezTo>
                  <a:cubicBezTo>
                    <a:pt x="20641" y="6748"/>
                    <a:pt x="20596" y="6756"/>
                    <a:pt x="20552" y="6766"/>
                  </a:cubicBezTo>
                  <a:lnTo>
                    <a:pt x="19973" y="6491"/>
                  </a:lnTo>
                  <a:lnTo>
                    <a:pt x="15256" y="4248"/>
                  </a:lnTo>
                  <a:cubicBezTo>
                    <a:pt x="15189" y="4215"/>
                    <a:pt x="15119" y="4190"/>
                    <a:pt x="15049" y="4168"/>
                  </a:cubicBezTo>
                  <a:cubicBezTo>
                    <a:pt x="15038" y="3645"/>
                    <a:pt x="14892" y="3098"/>
                    <a:pt x="14616" y="2650"/>
                  </a:cubicBezTo>
                  <a:cubicBezTo>
                    <a:pt x="14258" y="2064"/>
                    <a:pt x="13737" y="1722"/>
                    <a:pt x="13152" y="1684"/>
                  </a:cubicBezTo>
                  <a:cubicBezTo>
                    <a:pt x="13088" y="1680"/>
                    <a:pt x="13026" y="1678"/>
                    <a:pt x="12966" y="1678"/>
                  </a:cubicBezTo>
                  <a:cubicBezTo>
                    <a:pt x="11991" y="1678"/>
                    <a:pt x="11593" y="2217"/>
                    <a:pt x="11361" y="2859"/>
                  </a:cubicBezTo>
                  <a:cubicBezTo>
                    <a:pt x="11343" y="2859"/>
                    <a:pt x="11325" y="2859"/>
                    <a:pt x="11307" y="2859"/>
                  </a:cubicBezTo>
                  <a:cubicBezTo>
                    <a:pt x="10187" y="2859"/>
                    <a:pt x="9098" y="3324"/>
                    <a:pt x="8186" y="4206"/>
                  </a:cubicBezTo>
                  <a:cubicBezTo>
                    <a:pt x="8139" y="3674"/>
                    <a:pt x="7975" y="3157"/>
                    <a:pt x="7711" y="2704"/>
                  </a:cubicBezTo>
                  <a:cubicBezTo>
                    <a:pt x="7575" y="2471"/>
                    <a:pt x="7413" y="2254"/>
                    <a:pt x="7231" y="2060"/>
                  </a:cubicBezTo>
                  <a:cubicBezTo>
                    <a:pt x="7139" y="1962"/>
                    <a:pt x="7042" y="1869"/>
                    <a:pt x="6941" y="1783"/>
                  </a:cubicBezTo>
                  <a:cubicBezTo>
                    <a:pt x="6840" y="1697"/>
                    <a:pt x="6728" y="1615"/>
                    <a:pt x="6645" y="1555"/>
                  </a:cubicBezTo>
                  <a:lnTo>
                    <a:pt x="5718" y="884"/>
                  </a:lnTo>
                  <a:cubicBezTo>
                    <a:pt x="5718" y="883"/>
                    <a:pt x="5718" y="881"/>
                    <a:pt x="5718" y="880"/>
                  </a:cubicBezTo>
                  <a:cubicBezTo>
                    <a:pt x="5718" y="393"/>
                    <a:pt x="5324" y="0"/>
                    <a:pt x="4838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38100" dir="246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7" name="Google Shape;3367;p55"/>
            <p:cNvGrpSpPr/>
            <p:nvPr/>
          </p:nvGrpSpPr>
          <p:grpSpPr>
            <a:xfrm>
              <a:off x="2121200" y="2487875"/>
              <a:ext cx="791600" cy="774100"/>
              <a:chOff x="3306350" y="2684350"/>
              <a:chExt cx="791600" cy="774100"/>
            </a:xfrm>
          </p:grpSpPr>
          <p:sp>
            <p:nvSpPr>
              <p:cNvPr id="3368" name="Google Shape;3368;p55"/>
              <p:cNvSpPr/>
              <p:nvPr/>
            </p:nvSpPr>
            <p:spPr>
              <a:xfrm>
                <a:off x="3492350" y="2726325"/>
                <a:ext cx="314125" cy="410000"/>
              </a:xfrm>
              <a:custGeom>
                <a:avLst/>
                <a:gdLst/>
                <a:ahLst/>
                <a:cxnLst/>
                <a:rect l="l" t="t" r="r" b="b"/>
                <a:pathLst>
                  <a:path w="12565" h="16400" extrusionOk="0">
                    <a:moveTo>
                      <a:pt x="5526" y="1"/>
                    </a:moveTo>
                    <a:cubicBezTo>
                      <a:pt x="4176" y="1"/>
                      <a:pt x="3928" y="1032"/>
                      <a:pt x="3705" y="1944"/>
                    </a:cubicBezTo>
                    <a:cubicBezTo>
                      <a:pt x="3545" y="2604"/>
                      <a:pt x="3392" y="3226"/>
                      <a:pt x="2897" y="3550"/>
                    </a:cubicBezTo>
                    <a:cubicBezTo>
                      <a:pt x="2527" y="3790"/>
                      <a:pt x="2055" y="3889"/>
                      <a:pt x="1572" y="3889"/>
                    </a:cubicBezTo>
                    <a:cubicBezTo>
                      <a:pt x="1063" y="3889"/>
                      <a:pt x="541" y="3779"/>
                      <a:pt x="110" y="3613"/>
                    </a:cubicBezTo>
                    <a:lnTo>
                      <a:pt x="1" y="3897"/>
                    </a:lnTo>
                    <a:cubicBezTo>
                      <a:pt x="461" y="4075"/>
                      <a:pt x="1019" y="4190"/>
                      <a:pt x="1569" y="4190"/>
                    </a:cubicBezTo>
                    <a:cubicBezTo>
                      <a:pt x="2110" y="4190"/>
                      <a:pt x="2642" y="4078"/>
                      <a:pt x="3064" y="3804"/>
                    </a:cubicBezTo>
                    <a:cubicBezTo>
                      <a:pt x="3659" y="3415"/>
                      <a:pt x="3833" y="2704"/>
                      <a:pt x="4001" y="2016"/>
                    </a:cubicBezTo>
                    <a:cubicBezTo>
                      <a:pt x="4224" y="1101"/>
                      <a:pt x="4421" y="304"/>
                      <a:pt x="5527" y="304"/>
                    </a:cubicBezTo>
                    <a:cubicBezTo>
                      <a:pt x="5580" y="304"/>
                      <a:pt x="5635" y="306"/>
                      <a:pt x="5691" y="310"/>
                    </a:cubicBezTo>
                    <a:cubicBezTo>
                      <a:pt x="6177" y="340"/>
                      <a:pt x="6612" y="632"/>
                      <a:pt x="6917" y="1131"/>
                    </a:cubicBezTo>
                    <a:cubicBezTo>
                      <a:pt x="7334" y="1812"/>
                      <a:pt x="7432" y="2740"/>
                      <a:pt x="7153" y="3386"/>
                    </a:cubicBezTo>
                    <a:cubicBezTo>
                      <a:pt x="6884" y="4008"/>
                      <a:pt x="6580" y="4968"/>
                      <a:pt x="6656" y="6012"/>
                    </a:cubicBezTo>
                    <a:cubicBezTo>
                      <a:pt x="6733" y="7086"/>
                      <a:pt x="7413" y="7783"/>
                      <a:pt x="8070" y="8458"/>
                    </a:cubicBezTo>
                    <a:cubicBezTo>
                      <a:pt x="8202" y="8593"/>
                      <a:pt x="8335" y="8729"/>
                      <a:pt x="8464" y="8870"/>
                    </a:cubicBezTo>
                    <a:cubicBezTo>
                      <a:pt x="9340" y="9820"/>
                      <a:pt x="9242" y="10863"/>
                      <a:pt x="9138" y="11966"/>
                    </a:cubicBezTo>
                    <a:cubicBezTo>
                      <a:pt x="9077" y="12617"/>
                      <a:pt x="9014" y="13290"/>
                      <a:pt x="9148" y="13968"/>
                    </a:cubicBezTo>
                    <a:cubicBezTo>
                      <a:pt x="9443" y="15453"/>
                      <a:pt x="10671" y="16400"/>
                      <a:pt x="12252" y="16400"/>
                    </a:cubicBezTo>
                    <a:cubicBezTo>
                      <a:pt x="12354" y="16400"/>
                      <a:pt x="12459" y="16395"/>
                      <a:pt x="12564" y="16388"/>
                    </a:cubicBezTo>
                    <a:lnTo>
                      <a:pt x="12541" y="16085"/>
                    </a:lnTo>
                    <a:cubicBezTo>
                      <a:pt x="12444" y="16093"/>
                      <a:pt x="12349" y="16096"/>
                      <a:pt x="12255" y="16096"/>
                    </a:cubicBezTo>
                    <a:cubicBezTo>
                      <a:pt x="10825" y="16096"/>
                      <a:pt x="9712" y="15244"/>
                      <a:pt x="9447" y="13910"/>
                    </a:cubicBezTo>
                    <a:cubicBezTo>
                      <a:pt x="9321" y="13274"/>
                      <a:pt x="9382" y="12624"/>
                      <a:pt x="9441" y="11995"/>
                    </a:cubicBezTo>
                    <a:cubicBezTo>
                      <a:pt x="9546" y="10874"/>
                      <a:pt x="9656" y="9714"/>
                      <a:pt x="8688" y="8664"/>
                    </a:cubicBezTo>
                    <a:cubicBezTo>
                      <a:pt x="8558" y="8521"/>
                      <a:pt x="8422" y="8383"/>
                      <a:pt x="8288" y="8246"/>
                    </a:cubicBezTo>
                    <a:cubicBezTo>
                      <a:pt x="7640" y="7582"/>
                      <a:pt x="7028" y="6954"/>
                      <a:pt x="6959" y="5990"/>
                    </a:cubicBezTo>
                    <a:cubicBezTo>
                      <a:pt x="6903" y="5224"/>
                      <a:pt x="7072" y="4342"/>
                      <a:pt x="7433" y="3507"/>
                    </a:cubicBezTo>
                    <a:cubicBezTo>
                      <a:pt x="7748" y="2775"/>
                      <a:pt x="7642" y="1733"/>
                      <a:pt x="7176" y="971"/>
                    </a:cubicBezTo>
                    <a:cubicBezTo>
                      <a:pt x="6817" y="386"/>
                      <a:pt x="6297" y="43"/>
                      <a:pt x="5711" y="7"/>
                    </a:cubicBezTo>
                    <a:cubicBezTo>
                      <a:pt x="5647" y="3"/>
                      <a:pt x="5585" y="1"/>
                      <a:pt x="5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55"/>
              <p:cNvSpPr/>
              <p:nvPr/>
            </p:nvSpPr>
            <p:spPr>
              <a:xfrm>
                <a:off x="3490600" y="2755775"/>
                <a:ext cx="3159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2639" h="14292" extrusionOk="0">
                    <a:moveTo>
                      <a:pt x="3934" y="1"/>
                    </a:moveTo>
                    <a:cubicBezTo>
                      <a:pt x="2458" y="1"/>
                      <a:pt x="1034" y="805"/>
                      <a:pt x="0" y="2314"/>
                    </a:cubicBezTo>
                    <a:lnTo>
                      <a:pt x="251" y="2486"/>
                    </a:lnTo>
                    <a:cubicBezTo>
                      <a:pt x="1224" y="1067"/>
                      <a:pt x="2561" y="309"/>
                      <a:pt x="3942" y="309"/>
                    </a:cubicBezTo>
                    <a:cubicBezTo>
                      <a:pt x="4576" y="309"/>
                      <a:pt x="5219" y="469"/>
                      <a:pt x="5840" y="797"/>
                    </a:cubicBezTo>
                    <a:cubicBezTo>
                      <a:pt x="7473" y="1661"/>
                      <a:pt x="8544" y="3719"/>
                      <a:pt x="8442" y="5800"/>
                    </a:cubicBezTo>
                    <a:cubicBezTo>
                      <a:pt x="8398" y="6707"/>
                      <a:pt x="8122" y="7499"/>
                      <a:pt x="7644" y="8093"/>
                    </a:cubicBezTo>
                    <a:lnTo>
                      <a:pt x="7521" y="8245"/>
                    </a:lnTo>
                    <a:cubicBezTo>
                      <a:pt x="6950" y="8948"/>
                      <a:pt x="6457" y="9555"/>
                      <a:pt x="6567" y="10607"/>
                    </a:cubicBezTo>
                    <a:cubicBezTo>
                      <a:pt x="6846" y="13282"/>
                      <a:pt x="10470" y="14064"/>
                      <a:pt x="12607" y="14291"/>
                    </a:cubicBezTo>
                    <a:lnTo>
                      <a:pt x="12638" y="13989"/>
                    </a:lnTo>
                    <a:cubicBezTo>
                      <a:pt x="7876" y="13480"/>
                      <a:pt x="6979" y="11632"/>
                      <a:pt x="6869" y="10575"/>
                    </a:cubicBezTo>
                    <a:cubicBezTo>
                      <a:pt x="6773" y="9649"/>
                      <a:pt x="7207" y="9113"/>
                      <a:pt x="7757" y="8437"/>
                    </a:cubicBezTo>
                    <a:lnTo>
                      <a:pt x="7881" y="8284"/>
                    </a:lnTo>
                    <a:cubicBezTo>
                      <a:pt x="8400" y="7639"/>
                      <a:pt x="8699" y="6786"/>
                      <a:pt x="8746" y="5815"/>
                    </a:cubicBezTo>
                    <a:cubicBezTo>
                      <a:pt x="8853" y="3619"/>
                      <a:pt x="7716" y="1445"/>
                      <a:pt x="5982" y="528"/>
                    </a:cubicBezTo>
                    <a:cubicBezTo>
                      <a:pt x="5311" y="173"/>
                      <a:pt x="4617" y="1"/>
                      <a:pt x="3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5"/>
              <p:cNvSpPr/>
              <p:nvPr/>
            </p:nvSpPr>
            <p:spPr>
              <a:xfrm>
                <a:off x="3306350" y="2909600"/>
                <a:ext cx="137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1873" extrusionOk="0">
                    <a:moveTo>
                      <a:pt x="453" y="0"/>
                    </a:moveTo>
                    <a:cubicBezTo>
                      <a:pt x="325" y="0"/>
                      <a:pt x="198" y="63"/>
                      <a:pt x="122" y="178"/>
                    </a:cubicBezTo>
                    <a:cubicBezTo>
                      <a:pt x="1" y="361"/>
                      <a:pt x="50" y="608"/>
                      <a:pt x="233" y="730"/>
                    </a:cubicBezTo>
                    <a:cubicBezTo>
                      <a:pt x="579" y="960"/>
                      <a:pt x="948" y="1150"/>
                      <a:pt x="1327" y="1299"/>
                    </a:cubicBezTo>
                    <a:cubicBezTo>
                      <a:pt x="1708" y="1442"/>
                      <a:pt x="2096" y="1557"/>
                      <a:pt x="2488" y="1642"/>
                    </a:cubicBezTo>
                    <a:cubicBezTo>
                      <a:pt x="2881" y="1725"/>
                      <a:pt x="3277" y="1785"/>
                      <a:pt x="3673" y="1823"/>
                    </a:cubicBezTo>
                    <a:cubicBezTo>
                      <a:pt x="3871" y="1843"/>
                      <a:pt x="4071" y="1856"/>
                      <a:pt x="4270" y="1864"/>
                    </a:cubicBezTo>
                    <a:cubicBezTo>
                      <a:pt x="4401" y="1869"/>
                      <a:pt x="4526" y="1873"/>
                      <a:pt x="4657" y="1873"/>
                    </a:cubicBezTo>
                    <a:cubicBezTo>
                      <a:pt x="4731" y="1873"/>
                      <a:pt x="4807" y="1872"/>
                      <a:pt x="4888" y="1869"/>
                    </a:cubicBezTo>
                    <a:cubicBezTo>
                      <a:pt x="4905" y="1868"/>
                      <a:pt x="4924" y="1867"/>
                      <a:pt x="4942" y="1865"/>
                    </a:cubicBezTo>
                    <a:cubicBezTo>
                      <a:pt x="5270" y="1824"/>
                      <a:pt x="5503" y="1525"/>
                      <a:pt x="5462" y="1198"/>
                    </a:cubicBezTo>
                    <a:cubicBezTo>
                      <a:pt x="5425" y="895"/>
                      <a:pt x="5166" y="672"/>
                      <a:pt x="4868" y="672"/>
                    </a:cubicBezTo>
                    <a:cubicBezTo>
                      <a:pt x="4844" y="672"/>
                      <a:pt x="4819" y="674"/>
                      <a:pt x="4795" y="677"/>
                    </a:cubicBezTo>
                    <a:lnTo>
                      <a:pt x="4787" y="678"/>
                    </a:lnTo>
                    <a:cubicBezTo>
                      <a:pt x="4634" y="697"/>
                      <a:pt x="4445" y="711"/>
                      <a:pt x="4269" y="719"/>
                    </a:cubicBezTo>
                    <a:cubicBezTo>
                      <a:pt x="4112" y="727"/>
                      <a:pt x="3955" y="730"/>
                      <a:pt x="3797" y="730"/>
                    </a:cubicBezTo>
                    <a:cubicBezTo>
                      <a:pt x="3775" y="730"/>
                      <a:pt x="3753" y="730"/>
                      <a:pt x="3731" y="730"/>
                    </a:cubicBezTo>
                    <a:cubicBezTo>
                      <a:pt x="3372" y="727"/>
                      <a:pt x="3013" y="704"/>
                      <a:pt x="2658" y="661"/>
                    </a:cubicBezTo>
                    <a:cubicBezTo>
                      <a:pt x="2304" y="617"/>
                      <a:pt x="1957" y="546"/>
                      <a:pt x="1618" y="451"/>
                    </a:cubicBezTo>
                    <a:cubicBezTo>
                      <a:pt x="1281" y="353"/>
                      <a:pt x="961" y="220"/>
                      <a:pt x="659" y="58"/>
                    </a:cubicBezTo>
                    <a:lnTo>
                      <a:pt x="640" y="47"/>
                    </a:lnTo>
                    <a:cubicBezTo>
                      <a:pt x="581" y="16"/>
                      <a:pt x="517" y="0"/>
                      <a:pt x="4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5"/>
              <p:cNvSpPr/>
              <p:nvPr/>
            </p:nvSpPr>
            <p:spPr>
              <a:xfrm>
                <a:off x="3306350" y="2691350"/>
                <a:ext cx="137575" cy="46825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1873" extrusionOk="0">
                    <a:moveTo>
                      <a:pt x="4657" y="1"/>
                    </a:moveTo>
                    <a:cubicBezTo>
                      <a:pt x="4526" y="1"/>
                      <a:pt x="4401" y="4"/>
                      <a:pt x="4270" y="9"/>
                    </a:cubicBezTo>
                    <a:cubicBezTo>
                      <a:pt x="4071" y="18"/>
                      <a:pt x="3871" y="32"/>
                      <a:pt x="3673" y="50"/>
                    </a:cubicBezTo>
                    <a:cubicBezTo>
                      <a:pt x="3277" y="88"/>
                      <a:pt x="2881" y="149"/>
                      <a:pt x="2488" y="231"/>
                    </a:cubicBezTo>
                    <a:cubicBezTo>
                      <a:pt x="2096" y="316"/>
                      <a:pt x="1708" y="431"/>
                      <a:pt x="1327" y="574"/>
                    </a:cubicBezTo>
                    <a:cubicBezTo>
                      <a:pt x="948" y="724"/>
                      <a:pt x="579" y="913"/>
                      <a:pt x="233" y="1144"/>
                    </a:cubicBezTo>
                    <a:cubicBezTo>
                      <a:pt x="50" y="1265"/>
                      <a:pt x="1" y="1512"/>
                      <a:pt x="122" y="1695"/>
                    </a:cubicBezTo>
                    <a:cubicBezTo>
                      <a:pt x="198" y="1811"/>
                      <a:pt x="325" y="1873"/>
                      <a:pt x="453" y="1873"/>
                    </a:cubicBezTo>
                    <a:cubicBezTo>
                      <a:pt x="517" y="1873"/>
                      <a:pt x="581" y="1858"/>
                      <a:pt x="640" y="1826"/>
                    </a:cubicBezTo>
                    <a:lnTo>
                      <a:pt x="659" y="1816"/>
                    </a:lnTo>
                    <a:cubicBezTo>
                      <a:pt x="961" y="1653"/>
                      <a:pt x="1281" y="1520"/>
                      <a:pt x="1618" y="1422"/>
                    </a:cubicBezTo>
                    <a:cubicBezTo>
                      <a:pt x="1957" y="1328"/>
                      <a:pt x="2304" y="1256"/>
                      <a:pt x="2658" y="1212"/>
                    </a:cubicBezTo>
                    <a:cubicBezTo>
                      <a:pt x="3013" y="1169"/>
                      <a:pt x="3372" y="1147"/>
                      <a:pt x="3731" y="1144"/>
                    </a:cubicBezTo>
                    <a:cubicBezTo>
                      <a:pt x="3753" y="1143"/>
                      <a:pt x="3775" y="1143"/>
                      <a:pt x="3797" y="1143"/>
                    </a:cubicBezTo>
                    <a:cubicBezTo>
                      <a:pt x="3955" y="1143"/>
                      <a:pt x="4112" y="1147"/>
                      <a:pt x="4269" y="1155"/>
                    </a:cubicBezTo>
                    <a:cubicBezTo>
                      <a:pt x="4445" y="1162"/>
                      <a:pt x="4634" y="1176"/>
                      <a:pt x="4787" y="1196"/>
                    </a:cubicBezTo>
                    <a:lnTo>
                      <a:pt x="4795" y="1197"/>
                    </a:lnTo>
                    <a:cubicBezTo>
                      <a:pt x="4819" y="1200"/>
                      <a:pt x="4844" y="1201"/>
                      <a:pt x="4868" y="1201"/>
                    </a:cubicBezTo>
                    <a:cubicBezTo>
                      <a:pt x="5167" y="1201"/>
                      <a:pt x="5425" y="980"/>
                      <a:pt x="5462" y="676"/>
                    </a:cubicBezTo>
                    <a:cubicBezTo>
                      <a:pt x="5503" y="348"/>
                      <a:pt x="5270" y="49"/>
                      <a:pt x="4942" y="9"/>
                    </a:cubicBezTo>
                    <a:cubicBezTo>
                      <a:pt x="4924" y="6"/>
                      <a:pt x="4905" y="5"/>
                      <a:pt x="4888" y="4"/>
                    </a:cubicBezTo>
                    <a:cubicBezTo>
                      <a:pt x="4807" y="2"/>
                      <a:pt x="4731" y="1"/>
                      <a:pt x="46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5"/>
              <p:cNvSpPr/>
              <p:nvPr/>
            </p:nvSpPr>
            <p:spPr>
              <a:xfrm>
                <a:off x="3517075" y="2808950"/>
                <a:ext cx="157600" cy="29875"/>
              </a:xfrm>
              <a:custGeom>
                <a:avLst/>
                <a:gdLst/>
                <a:ahLst/>
                <a:cxnLst/>
                <a:rect l="l" t="t" r="r" b="b"/>
                <a:pathLst>
                  <a:path w="6304" h="1195" extrusionOk="0">
                    <a:moveTo>
                      <a:pt x="1" y="1"/>
                    </a:moveTo>
                    <a:lnTo>
                      <a:pt x="1" y="1194"/>
                    </a:lnTo>
                    <a:lnTo>
                      <a:pt x="6303" y="1194"/>
                    </a:lnTo>
                    <a:lnTo>
                      <a:pt x="63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5"/>
              <p:cNvSpPr/>
              <p:nvPr/>
            </p:nvSpPr>
            <p:spPr>
              <a:xfrm>
                <a:off x="3631450" y="2786825"/>
                <a:ext cx="259700" cy="177175"/>
              </a:xfrm>
              <a:custGeom>
                <a:avLst/>
                <a:gdLst/>
                <a:ahLst/>
                <a:cxnLst/>
                <a:rect l="l" t="t" r="r" b="b"/>
                <a:pathLst>
                  <a:path w="10388" h="7087" extrusionOk="0">
                    <a:moveTo>
                      <a:pt x="1620" y="1"/>
                    </a:moveTo>
                    <a:cubicBezTo>
                      <a:pt x="1156" y="1"/>
                      <a:pt x="702" y="227"/>
                      <a:pt x="429" y="643"/>
                    </a:cubicBezTo>
                    <a:cubicBezTo>
                      <a:pt x="0" y="1300"/>
                      <a:pt x="185" y="2181"/>
                      <a:pt x="841" y="2610"/>
                    </a:cubicBezTo>
                    <a:lnTo>
                      <a:pt x="7075" y="6767"/>
                    </a:lnTo>
                    <a:cubicBezTo>
                      <a:pt x="7137" y="6808"/>
                      <a:pt x="7205" y="6847"/>
                      <a:pt x="7273" y="6880"/>
                    </a:cubicBezTo>
                    <a:cubicBezTo>
                      <a:pt x="7554" y="7021"/>
                      <a:pt x="7853" y="7087"/>
                      <a:pt x="8147" y="7087"/>
                    </a:cubicBezTo>
                    <a:cubicBezTo>
                      <a:pt x="8868" y="7087"/>
                      <a:pt x="9561" y="6689"/>
                      <a:pt x="9904" y="6000"/>
                    </a:cubicBezTo>
                    <a:cubicBezTo>
                      <a:pt x="10387" y="5031"/>
                      <a:pt x="9993" y="3854"/>
                      <a:pt x="9024" y="3369"/>
                    </a:cubicBezTo>
                    <a:lnTo>
                      <a:pt x="2252" y="150"/>
                    </a:lnTo>
                    <a:cubicBezTo>
                      <a:pt x="2051" y="49"/>
                      <a:pt x="1834" y="1"/>
                      <a:pt x="16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55"/>
              <p:cNvSpPr/>
              <p:nvPr/>
            </p:nvSpPr>
            <p:spPr>
              <a:xfrm>
                <a:off x="3633100" y="2810550"/>
                <a:ext cx="250950" cy="153475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6139" extrusionOk="0">
                    <a:moveTo>
                      <a:pt x="214" y="0"/>
                    </a:moveTo>
                    <a:cubicBezTo>
                      <a:pt x="1" y="603"/>
                      <a:pt x="216" y="1295"/>
                      <a:pt x="775" y="1661"/>
                    </a:cubicBezTo>
                    <a:lnTo>
                      <a:pt x="7009" y="5818"/>
                    </a:lnTo>
                    <a:cubicBezTo>
                      <a:pt x="7071" y="5859"/>
                      <a:pt x="7139" y="5898"/>
                      <a:pt x="7207" y="5933"/>
                    </a:cubicBezTo>
                    <a:cubicBezTo>
                      <a:pt x="7488" y="6073"/>
                      <a:pt x="7787" y="6139"/>
                      <a:pt x="8081" y="6139"/>
                    </a:cubicBezTo>
                    <a:cubicBezTo>
                      <a:pt x="8802" y="6139"/>
                      <a:pt x="9495" y="5741"/>
                      <a:pt x="9838" y="5052"/>
                    </a:cubicBezTo>
                    <a:cubicBezTo>
                      <a:pt x="9955" y="4817"/>
                      <a:pt x="10021" y="4570"/>
                      <a:pt x="10038" y="4323"/>
                    </a:cubicBezTo>
                    <a:lnTo>
                      <a:pt x="10038" y="4323"/>
                    </a:lnTo>
                    <a:cubicBezTo>
                      <a:pt x="10007" y="4427"/>
                      <a:pt x="9968" y="4530"/>
                      <a:pt x="9918" y="4631"/>
                    </a:cubicBezTo>
                    <a:cubicBezTo>
                      <a:pt x="9906" y="4655"/>
                      <a:pt x="9892" y="4676"/>
                      <a:pt x="9879" y="4700"/>
                    </a:cubicBezTo>
                    <a:lnTo>
                      <a:pt x="9795" y="3500"/>
                    </a:lnTo>
                    <a:cubicBezTo>
                      <a:pt x="9788" y="3374"/>
                      <a:pt x="9768" y="3252"/>
                      <a:pt x="9741" y="3132"/>
                    </a:cubicBezTo>
                    <a:cubicBezTo>
                      <a:pt x="9556" y="2837"/>
                      <a:pt x="9292" y="2587"/>
                      <a:pt x="8958" y="2421"/>
                    </a:cubicBezTo>
                    <a:lnTo>
                      <a:pt x="6902" y="1444"/>
                    </a:lnTo>
                    <a:cubicBezTo>
                      <a:pt x="5989" y="1700"/>
                      <a:pt x="5303" y="2510"/>
                      <a:pt x="5244" y="3501"/>
                    </a:cubicBezTo>
                    <a:cubicBezTo>
                      <a:pt x="5230" y="3707"/>
                      <a:pt x="5057" y="3846"/>
                      <a:pt x="4873" y="3846"/>
                    </a:cubicBezTo>
                    <a:cubicBezTo>
                      <a:pt x="4804" y="3846"/>
                      <a:pt x="4733" y="3827"/>
                      <a:pt x="4669" y="3784"/>
                    </a:cubicBezTo>
                    <a:lnTo>
                      <a:pt x="855" y="1240"/>
                    </a:lnTo>
                    <a:cubicBezTo>
                      <a:pt x="423" y="959"/>
                      <a:pt x="196" y="48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55"/>
              <p:cNvSpPr/>
              <p:nvPr/>
            </p:nvSpPr>
            <p:spPr>
              <a:xfrm>
                <a:off x="3647475" y="2796700"/>
                <a:ext cx="54400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175" extrusionOk="0">
                    <a:moveTo>
                      <a:pt x="1087" y="1"/>
                    </a:moveTo>
                    <a:cubicBezTo>
                      <a:pt x="487" y="1"/>
                      <a:pt x="0" y="487"/>
                      <a:pt x="0" y="1088"/>
                    </a:cubicBezTo>
                    <a:cubicBezTo>
                      <a:pt x="0" y="1689"/>
                      <a:pt x="487" y="2175"/>
                      <a:pt x="1087" y="2175"/>
                    </a:cubicBezTo>
                    <a:cubicBezTo>
                      <a:pt x="1688" y="2175"/>
                      <a:pt x="2175" y="1689"/>
                      <a:pt x="2175" y="1088"/>
                    </a:cubicBezTo>
                    <a:cubicBezTo>
                      <a:pt x="2175" y="487"/>
                      <a:pt x="1688" y="1"/>
                      <a:pt x="1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5"/>
              <p:cNvSpPr/>
              <p:nvPr/>
            </p:nvSpPr>
            <p:spPr>
              <a:xfrm>
                <a:off x="3658600" y="2807825"/>
                <a:ext cx="321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85" extrusionOk="0">
                    <a:moveTo>
                      <a:pt x="642" y="1"/>
                    </a:moveTo>
                    <a:cubicBezTo>
                      <a:pt x="288" y="1"/>
                      <a:pt x="0" y="289"/>
                      <a:pt x="0" y="643"/>
                    </a:cubicBezTo>
                    <a:cubicBezTo>
                      <a:pt x="0" y="997"/>
                      <a:pt x="288" y="1285"/>
                      <a:pt x="642" y="1285"/>
                    </a:cubicBezTo>
                    <a:cubicBezTo>
                      <a:pt x="998" y="1285"/>
                      <a:pt x="1284" y="997"/>
                      <a:pt x="1284" y="643"/>
                    </a:cubicBezTo>
                    <a:cubicBezTo>
                      <a:pt x="1284" y="289"/>
                      <a:pt x="998" y="1"/>
                      <a:pt x="6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5"/>
              <p:cNvSpPr/>
              <p:nvPr/>
            </p:nvSpPr>
            <p:spPr>
              <a:xfrm>
                <a:off x="3546975" y="2782850"/>
                <a:ext cx="61600" cy="82075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283" extrusionOk="0">
                    <a:moveTo>
                      <a:pt x="1300" y="1"/>
                    </a:moveTo>
                    <a:cubicBezTo>
                      <a:pt x="1274" y="1"/>
                      <a:pt x="1246" y="6"/>
                      <a:pt x="1221" y="16"/>
                    </a:cubicBezTo>
                    <a:lnTo>
                      <a:pt x="138" y="439"/>
                    </a:lnTo>
                    <a:cubicBezTo>
                      <a:pt x="56" y="472"/>
                      <a:pt x="0" y="553"/>
                      <a:pt x="0" y="642"/>
                    </a:cubicBezTo>
                    <a:lnTo>
                      <a:pt x="0" y="1642"/>
                    </a:lnTo>
                    <a:lnTo>
                      <a:pt x="0" y="2642"/>
                    </a:lnTo>
                    <a:cubicBezTo>
                      <a:pt x="0" y="2731"/>
                      <a:pt x="56" y="2812"/>
                      <a:pt x="138" y="2845"/>
                    </a:cubicBezTo>
                    <a:lnTo>
                      <a:pt x="1221" y="3267"/>
                    </a:lnTo>
                    <a:cubicBezTo>
                      <a:pt x="1246" y="3278"/>
                      <a:pt x="1274" y="3283"/>
                      <a:pt x="1300" y="3283"/>
                    </a:cubicBezTo>
                    <a:lnTo>
                      <a:pt x="2246" y="3283"/>
                    </a:lnTo>
                    <a:cubicBezTo>
                      <a:pt x="2366" y="3283"/>
                      <a:pt x="2463" y="3185"/>
                      <a:pt x="2463" y="3065"/>
                    </a:cubicBezTo>
                    <a:lnTo>
                      <a:pt x="2463" y="1642"/>
                    </a:lnTo>
                    <a:lnTo>
                      <a:pt x="2463" y="219"/>
                    </a:lnTo>
                    <a:cubicBezTo>
                      <a:pt x="2463" y="98"/>
                      <a:pt x="2366" y="1"/>
                      <a:pt x="22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5"/>
              <p:cNvSpPr/>
              <p:nvPr/>
            </p:nvSpPr>
            <p:spPr>
              <a:xfrm>
                <a:off x="3546975" y="2782850"/>
                <a:ext cx="61600" cy="82075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283" extrusionOk="0">
                    <a:moveTo>
                      <a:pt x="2163" y="1"/>
                    </a:moveTo>
                    <a:lnTo>
                      <a:pt x="2163" y="1242"/>
                    </a:lnTo>
                    <a:lnTo>
                      <a:pt x="2163" y="1719"/>
                    </a:lnTo>
                    <a:cubicBezTo>
                      <a:pt x="2163" y="2362"/>
                      <a:pt x="1642" y="2883"/>
                      <a:pt x="999" y="2883"/>
                    </a:cubicBezTo>
                    <a:cubicBezTo>
                      <a:pt x="973" y="2883"/>
                      <a:pt x="946" y="2878"/>
                      <a:pt x="921" y="2868"/>
                    </a:cubicBezTo>
                    <a:lnTo>
                      <a:pt x="0" y="2509"/>
                    </a:lnTo>
                    <a:lnTo>
                      <a:pt x="0" y="2642"/>
                    </a:lnTo>
                    <a:cubicBezTo>
                      <a:pt x="0" y="2732"/>
                      <a:pt x="56" y="2812"/>
                      <a:pt x="138" y="2845"/>
                    </a:cubicBezTo>
                    <a:lnTo>
                      <a:pt x="1221" y="3267"/>
                    </a:lnTo>
                    <a:cubicBezTo>
                      <a:pt x="1246" y="3278"/>
                      <a:pt x="1274" y="3283"/>
                      <a:pt x="1300" y="3283"/>
                    </a:cubicBezTo>
                    <a:lnTo>
                      <a:pt x="2246" y="3283"/>
                    </a:lnTo>
                    <a:cubicBezTo>
                      <a:pt x="2366" y="3283"/>
                      <a:pt x="2463" y="3185"/>
                      <a:pt x="2463" y="3065"/>
                    </a:cubicBezTo>
                    <a:lnTo>
                      <a:pt x="2463" y="1642"/>
                    </a:lnTo>
                    <a:lnTo>
                      <a:pt x="2463" y="219"/>
                    </a:lnTo>
                    <a:cubicBezTo>
                      <a:pt x="2463" y="98"/>
                      <a:pt x="2366" y="1"/>
                      <a:pt x="22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5"/>
              <p:cNvSpPr/>
              <p:nvPr/>
            </p:nvSpPr>
            <p:spPr>
              <a:xfrm>
                <a:off x="3423600" y="2701275"/>
                <a:ext cx="89200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9859" extrusionOk="0">
                    <a:moveTo>
                      <a:pt x="574" y="1"/>
                    </a:moveTo>
                    <a:cubicBezTo>
                      <a:pt x="431" y="1"/>
                      <a:pt x="289" y="60"/>
                      <a:pt x="188" y="175"/>
                    </a:cubicBezTo>
                    <a:cubicBezTo>
                      <a:pt x="0" y="389"/>
                      <a:pt x="22" y="714"/>
                      <a:pt x="236" y="901"/>
                    </a:cubicBezTo>
                    <a:lnTo>
                      <a:pt x="1237" y="1778"/>
                    </a:lnTo>
                    <a:cubicBezTo>
                      <a:pt x="1327" y="1857"/>
                      <a:pt x="1388" y="1914"/>
                      <a:pt x="1450" y="1977"/>
                    </a:cubicBezTo>
                    <a:cubicBezTo>
                      <a:pt x="1512" y="2042"/>
                      <a:pt x="1569" y="2108"/>
                      <a:pt x="1624" y="2178"/>
                    </a:cubicBezTo>
                    <a:cubicBezTo>
                      <a:pt x="1731" y="2318"/>
                      <a:pt x="1822" y="2468"/>
                      <a:pt x="1895" y="2627"/>
                    </a:cubicBezTo>
                    <a:cubicBezTo>
                      <a:pt x="2040" y="2943"/>
                      <a:pt x="2111" y="3288"/>
                      <a:pt x="2104" y="3627"/>
                    </a:cubicBezTo>
                    <a:lnTo>
                      <a:pt x="2045" y="4906"/>
                    </a:lnTo>
                    <a:cubicBezTo>
                      <a:pt x="2045" y="4913"/>
                      <a:pt x="2044" y="4920"/>
                      <a:pt x="2044" y="4927"/>
                    </a:cubicBezTo>
                    <a:lnTo>
                      <a:pt x="2044" y="4929"/>
                    </a:lnTo>
                    <a:lnTo>
                      <a:pt x="2044" y="4933"/>
                    </a:lnTo>
                    <a:cubicBezTo>
                      <a:pt x="2043" y="4956"/>
                      <a:pt x="2043" y="4979"/>
                      <a:pt x="2044" y="5003"/>
                    </a:cubicBezTo>
                    <a:cubicBezTo>
                      <a:pt x="2045" y="5014"/>
                      <a:pt x="2049" y="5024"/>
                      <a:pt x="2050" y="5035"/>
                    </a:cubicBezTo>
                    <a:lnTo>
                      <a:pt x="2104" y="6231"/>
                    </a:lnTo>
                    <a:cubicBezTo>
                      <a:pt x="2111" y="6570"/>
                      <a:pt x="2040" y="6915"/>
                      <a:pt x="1895" y="7233"/>
                    </a:cubicBezTo>
                    <a:cubicBezTo>
                      <a:pt x="1822" y="7390"/>
                      <a:pt x="1731" y="7542"/>
                      <a:pt x="1624" y="7681"/>
                    </a:cubicBezTo>
                    <a:cubicBezTo>
                      <a:pt x="1569" y="7750"/>
                      <a:pt x="1512" y="7818"/>
                      <a:pt x="1450" y="7882"/>
                    </a:cubicBezTo>
                    <a:cubicBezTo>
                      <a:pt x="1388" y="7945"/>
                      <a:pt x="1328" y="8001"/>
                      <a:pt x="1237" y="8080"/>
                    </a:cubicBezTo>
                    <a:lnTo>
                      <a:pt x="236" y="8957"/>
                    </a:lnTo>
                    <a:cubicBezTo>
                      <a:pt x="39" y="9130"/>
                      <a:pt x="1" y="9429"/>
                      <a:pt x="158" y="9646"/>
                    </a:cubicBezTo>
                    <a:cubicBezTo>
                      <a:pt x="259" y="9785"/>
                      <a:pt x="416" y="9859"/>
                      <a:pt x="575" y="9859"/>
                    </a:cubicBezTo>
                    <a:cubicBezTo>
                      <a:pt x="680" y="9859"/>
                      <a:pt x="785" y="9827"/>
                      <a:pt x="876" y="9761"/>
                    </a:cubicBezTo>
                    <a:lnTo>
                      <a:pt x="1954" y="8981"/>
                    </a:lnTo>
                    <a:cubicBezTo>
                      <a:pt x="2037" y="8922"/>
                      <a:pt x="2149" y="8839"/>
                      <a:pt x="2250" y="8752"/>
                    </a:cubicBezTo>
                    <a:cubicBezTo>
                      <a:pt x="2352" y="8666"/>
                      <a:pt x="2449" y="8574"/>
                      <a:pt x="2540" y="8476"/>
                    </a:cubicBezTo>
                    <a:cubicBezTo>
                      <a:pt x="2723" y="8281"/>
                      <a:pt x="2885" y="8065"/>
                      <a:pt x="3020" y="7831"/>
                    </a:cubicBezTo>
                    <a:cubicBezTo>
                      <a:pt x="3292" y="7366"/>
                      <a:pt x="3459" y="6834"/>
                      <a:pt x="3501" y="6287"/>
                    </a:cubicBezTo>
                    <a:lnTo>
                      <a:pt x="3567" y="4929"/>
                    </a:lnTo>
                    <a:cubicBezTo>
                      <a:pt x="3568" y="4907"/>
                      <a:pt x="3568" y="4882"/>
                      <a:pt x="3567" y="4859"/>
                    </a:cubicBezTo>
                    <a:cubicBezTo>
                      <a:pt x="3566" y="4846"/>
                      <a:pt x="3563" y="4834"/>
                      <a:pt x="3562" y="4823"/>
                    </a:cubicBezTo>
                    <a:lnTo>
                      <a:pt x="3501" y="3572"/>
                    </a:lnTo>
                    <a:cubicBezTo>
                      <a:pt x="3459" y="3025"/>
                      <a:pt x="3292" y="2493"/>
                      <a:pt x="3020" y="2027"/>
                    </a:cubicBezTo>
                    <a:cubicBezTo>
                      <a:pt x="2884" y="1795"/>
                      <a:pt x="2723" y="1578"/>
                      <a:pt x="2540" y="1383"/>
                    </a:cubicBezTo>
                    <a:cubicBezTo>
                      <a:pt x="2449" y="1285"/>
                      <a:pt x="2352" y="1193"/>
                      <a:pt x="2250" y="1107"/>
                    </a:cubicBezTo>
                    <a:cubicBezTo>
                      <a:pt x="2149" y="1021"/>
                      <a:pt x="2037" y="938"/>
                      <a:pt x="1954" y="879"/>
                    </a:cubicBezTo>
                    <a:lnTo>
                      <a:pt x="875" y="98"/>
                    </a:lnTo>
                    <a:cubicBezTo>
                      <a:pt x="786" y="33"/>
                      <a:pt x="680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5"/>
              <p:cNvSpPr/>
              <p:nvPr/>
            </p:nvSpPr>
            <p:spPr>
              <a:xfrm>
                <a:off x="3423600" y="2701325"/>
                <a:ext cx="61775" cy="246375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9855" extrusionOk="0">
                    <a:moveTo>
                      <a:pt x="572" y="1"/>
                    </a:moveTo>
                    <a:cubicBezTo>
                      <a:pt x="429" y="1"/>
                      <a:pt x="288" y="58"/>
                      <a:pt x="188" y="173"/>
                    </a:cubicBezTo>
                    <a:cubicBezTo>
                      <a:pt x="0" y="387"/>
                      <a:pt x="22" y="712"/>
                      <a:pt x="236" y="899"/>
                    </a:cubicBezTo>
                    <a:lnTo>
                      <a:pt x="1237" y="1776"/>
                    </a:lnTo>
                    <a:cubicBezTo>
                      <a:pt x="1328" y="1855"/>
                      <a:pt x="1388" y="1912"/>
                      <a:pt x="1450" y="1975"/>
                    </a:cubicBezTo>
                    <a:cubicBezTo>
                      <a:pt x="1512" y="2040"/>
                      <a:pt x="1569" y="2106"/>
                      <a:pt x="1624" y="2176"/>
                    </a:cubicBezTo>
                    <a:cubicBezTo>
                      <a:pt x="1731" y="2316"/>
                      <a:pt x="1822" y="2466"/>
                      <a:pt x="1895" y="2625"/>
                    </a:cubicBezTo>
                    <a:cubicBezTo>
                      <a:pt x="2040" y="2941"/>
                      <a:pt x="2111" y="3286"/>
                      <a:pt x="2104" y="3625"/>
                    </a:cubicBezTo>
                    <a:lnTo>
                      <a:pt x="2045" y="4904"/>
                    </a:lnTo>
                    <a:cubicBezTo>
                      <a:pt x="2045" y="4911"/>
                      <a:pt x="2044" y="4918"/>
                      <a:pt x="2044" y="4925"/>
                    </a:cubicBezTo>
                    <a:lnTo>
                      <a:pt x="2044" y="4927"/>
                    </a:lnTo>
                    <a:lnTo>
                      <a:pt x="2044" y="4931"/>
                    </a:lnTo>
                    <a:cubicBezTo>
                      <a:pt x="2043" y="4954"/>
                      <a:pt x="2043" y="4977"/>
                      <a:pt x="2044" y="5001"/>
                    </a:cubicBezTo>
                    <a:cubicBezTo>
                      <a:pt x="2045" y="5012"/>
                      <a:pt x="2049" y="5022"/>
                      <a:pt x="2050" y="5033"/>
                    </a:cubicBezTo>
                    <a:lnTo>
                      <a:pt x="2104" y="6229"/>
                    </a:lnTo>
                    <a:cubicBezTo>
                      <a:pt x="2111" y="6568"/>
                      <a:pt x="2040" y="6913"/>
                      <a:pt x="1895" y="7231"/>
                    </a:cubicBezTo>
                    <a:cubicBezTo>
                      <a:pt x="1822" y="7388"/>
                      <a:pt x="1731" y="7540"/>
                      <a:pt x="1624" y="7679"/>
                    </a:cubicBezTo>
                    <a:cubicBezTo>
                      <a:pt x="1569" y="7748"/>
                      <a:pt x="1512" y="7816"/>
                      <a:pt x="1451" y="7880"/>
                    </a:cubicBezTo>
                    <a:cubicBezTo>
                      <a:pt x="1388" y="7943"/>
                      <a:pt x="1328" y="7999"/>
                      <a:pt x="1237" y="8078"/>
                    </a:cubicBezTo>
                    <a:lnTo>
                      <a:pt x="236" y="8955"/>
                    </a:lnTo>
                    <a:cubicBezTo>
                      <a:pt x="39" y="9128"/>
                      <a:pt x="1" y="9427"/>
                      <a:pt x="158" y="9644"/>
                    </a:cubicBezTo>
                    <a:cubicBezTo>
                      <a:pt x="258" y="9782"/>
                      <a:pt x="414" y="9855"/>
                      <a:pt x="573" y="9855"/>
                    </a:cubicBezTo>
                    <a:cubicBezTo>
                      <a:pt x="633" y="9855"/>
                      <a:pt x="694" y="9845"/>
                      <a:pt x="752" y="9823"/>
                    </a:cubicBezTo>
                    <a:cubicBezTo>
                      <a:pt x="660" y="9789"/>
                      <a:pt x="578" y="9728"/>
                      <a:pt x="517" y="9644"/>
                    </a:cubicBezTo>
                    <a:cubicBezTo>
                      <a:pt x="359" y="9427"/>
                      <a:pt x="398" y="9128"/>
                      <a:pt x="594" y="8955"/>
                    </a:cubicBezTo>
                    <a:lnTo>
                      <a:pt x="1596" y="8078"/>
                    </a:lnTo>
                    <a:cubicBezTo>
                      <a:pt x="1686" y="7999"/>
                      <a:pt x="1748" y="7943"/>
                      <a:pt x="1809" y="7880"/>
                    </a:cubicBezTo>
                    <a:cubicBezTo>
                      <a:pt x="1871" y="7816"/>
                      <a:pt x="1929" y="7748"/>
                      <a:pt x="1983" y="7679"/>
                    </a:cubicBezTo>
                    <a:cubicBezTo>
                      <a:pt x="2090" y="7540"/>
                      <a:pt x="2182" y="7388"/>
                      <a:pt x="2254" y="7231"/>
                    </a:cubicBezTo>
                    <a:cubicBezTo>
                      <a:pt x="2400" y="6913"/>
                      <a:pt x="2470" y="6568"/>
                      <a:pt x="2462" y="6229"/>
                    </a:cubicBezTo>
                    <a:lnTo>
                      <a:pt x="2409" y="5033"/>
                    </a:lnTo>
                    <a:cubicBezTo>
                      <a:pt x="2408" y="5022"/>
                      <a:pt x="2405" y="5012"/>
                      <a:pt x="2404" y="5001"/>
                    </a:cubicBezTo>
                    <a:cubicBezTo>
                      <a:pt x="2403" y="4977"/>
                      <a:pt x="2403" y="4954"/>
                      <a:pt x="2404" y="4931"/>
                    </a:cubicBezTo>
                    <a:lnTo>
                      <a:pt x="2404" y="4927"/>
                    </a:lnTo>
                    <a:lnTo>
                      <a:pt x="2404" y="4925"/>
                    </a:lnTo>
                    <a:cubicBezTo>
                      <a:pt x="2403" y="4918"/>
                      <a:pt x="2405" y="4911"/>
                      <a:pt x="2405" y="4904"/>
                    </a:cubicBezTo>
                    <a:lnTo>
                      <a:pt x="2462" y="3625"/>
                    </a:lnTo>
                    <a:cubicBezTo>
                      <a:pt x="2470" y="3286"/>
                      <a:pt x="2400" y="2941"/>
                      <a:pt x="2254" y="2625"/>
                    </a:cubicBezTo>
                    <a:cubicBezTo>
                      <a:pt x="2182" y="2466"/>
                      <a:pt x="2090" y="2316"/>
                      <a:pt x="1983" y="2176"/>
                    </a:cubicBezTo>
                    <a:cubicBezTo>
                      <a:pt x="1929" y="2106"/>
                      <a:pt x="1871" y="2038"/>
                      <a:pt x="1809" y="1975"/>
                    </a:cubicBezTo>
                    <a:cubicBezTo>
                      <a:pt x="1748" y="1912"/>
                      <a:pt x="1686" y="1855"/>
                      <a:pt x="1596" y="1776"/>
                    </a:cubicBezTo>
                    <a:lnTo>
                      <a:pt x="594" y="899"/>
                    </a:lnTo>
                    <a:cubicBezTo>
                      <a:pt x="381" y="713"/>
                      <a:pt x="359" y="387"/>
                      <a:pt x="547" y="173"/>
                    </a:cubicBezTo>
                    <a:cubicBezTo>
                      <a:pt x="604" y="108"/>
                      <a:pt x="676" y="62"/>
                      <a:pt x="754" y="33"/>
                    </a:cubicBezTo>
                    <a:cubicBezTo>
                      <a:pt x="695" y="11"/>
                      <a:pt x="633" y="1"/>
                      <a:pt x="5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5"/>
              <p:cNvSpPr/>
              <p:nvPr/>
            </p:nvSpPr>
            <p:spPr>
              <a:xfrm>
                <a:off x="3456600" y="2786750"/>
                <a:ext cx="742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2972" extrusionOk="0">
                    <a:moveTo>
                      <a:pt x="1486" y="0"/>
                    </a:moveTo>
                    <a:cubicBezTo>
                      <a:pt x="665" y="0"/>
                      <a:pt x="1" y="666"/>
                      <a:pt x="1" y="1486"/>
                    </a:cubicBezTo>
                    <a:cubicBezTo>
                      <a:pt x="1" y="2306"/>
                      <a:pt x="665" y="2971"/>
                      <a:pt x="1486" y="2971"/>
                    </a:cubicBezTo>
                    <a:cubicBezTo>
                      <a:pt x="2306" y="2971"/>
                      <a:pt x="2970" y="2306"/>
                      <a:pt x="2970" y="1486"/>
                    </a:cubicBezTo>
                    <a:cubicBezTo>
                      <a:pt x="2970" y="666"/>
                      <a:pt x="2306" y="0"/>
                      <a:pt x="14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5"/>
              <p:cNvSpPr/>
              <p:nvPr/>
            </p:nvSpPr>
            <p:spPr>
              <a:xfrm>
                <a:off x="3405300" y="2919450"/>
                <a:ext cx="4397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59" extrusionOk="0">
                    <a:moveTo>
                      <a:pt x="880" y="0"/>
                    </a:moveTo>
                    <a:cubicBezTo>
                      <a:pt x="394" y="0"/>
                      <a:pt x="0" y="393"/>
                      <a:pt x="0" y="879"/>
                    </a:cubicBezTo>
                    <a:cubicBezTo>
                      <a:pt x="0" y="1365"/>
                      <a:pt x="393" y="1759"/>
                      <a:pt x="880" y="1759"/>
                    </a:cubicBezTo>
                    <a:cubicBezTo>
                      <a:pt x="1366" y="1759"/>
                      <a:pt x="1759" y="1366"/>
                      <a:pt x="1759" y="879"/>
                    </a:cubicBezTo>
                    <a:cubicBezTo>
                      <a:pt x="1759" y="393"/>
                      <a:pt x="1366" y="0"/>
                      <a:pt x="8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5"/>
              <p:cNvSpPr/>
              <p:nvPr/>
            </p:nvSpPr>
            <p:spPr>
              <a:xfrm>
                <a:off x="3405300" y="2684350"/>
                <a:ext cx="4397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760" extrusionOk="0">
                    <a:moveTo>
                      <a:pt x="880" y="1"/>
                    </a:moveTo>
                    <a:cubicBezTo>
                      <a:pt x="393" y="1"/>
                      <a:pt x="0" y="395"/>
                      <a:pt x="0" y="880"/>
                    </a:cubicBezTo>
                    <a:cubicBezTo>
                      <a:pt x="0" y="1366"/>
                      <a:pt x="394" y="1759"/>
                      <a:pt x="880" y="1759"/>
                    </a:cubicBezTo>
                    <a:cubicBezTo>
                      <a:pt x="1366" y="1759"/>
                      <a:pt x="1759" y="1366"/>
                      <a:pt x="1759" y="880"/>
                    </a:cubicBezTo>
                    <a:cubicBezTo>
                      <a:pt x="1759" y="395"/>
                      <a:pt x="1366" y="1"/>
                      <a:pt x="8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5"/>
              <p:cNvSpPr/>
              <p:nvPr/>
            </p:nvSpPr>
            <p:spPr>
              <a:xfrm>
                <a:off x="3760050" y="2852050"/>
                <a:ext cx="14530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5812" h="11161" extrusionOk="0">
                    <a:moveTo>
                      <a:pt x="2905" y="1"/>
                    </a:moveTo>
                    <a:cubicBezTo>
                      <a:pt x="1700" y="1"/>
                      <a:pt x="701" y="940"/>
                      <a:pt x="630" y="2144"/>
                    </a:cubicBezTo>
                    <a:lnTo>
                      <a:pt x="0" y="11161"/>
                    </a:lnTo>
                    <a:lnTo>
                      <a:pt x="5812" y="11161"/>
                    </a:lnTo>
                    <a:lnTo>
                      <a:pt x="5181" y="2144"/>
                    </a:lnTo>
                    <a:cubicBezTo>
                      <a:pt x="5109" y="940"/>
                      <a:pt x="4112" y="1"/>
                      <a:pt x="29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5"/>
              <p:cNvSpPr/>
              <p:nvPr/>
            </p:nvSpPr>
            <p:spPr>
              <a:xfrm>
                <a:off x="3760025" y="2852050"/>
                <a:ext cx="145325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1161" extrusionOk="0">
                    <a:moveTo>
                      <a:pt x="2906" y="1"/>
                    </a:moveTo>
                    <a:cubicBezTo>
                      <a:pt x="2455" y="1"/>
                      <a:pt x="2033" y="133"/>
                      <a:pt x="1678" y="360"/>
                    </a:cubicBezTo>
                    <a:cubicBezTo>
                      <a:pt x="1930" y="264"/>
                      <a:pt x="2202" y="211"/>
                      <a:pt x="2487" y="211"/>
                    </a:cubicBezTo>
                    <a:cubicBezTo>
                      <a:pt x="3693" y="211"/>
                      <a:pt x="4690" y="1150"/>
                      <a:pt x="4762" y="2354"/>
                    </a:cubicBezTo>
                    <a:lnTo>
                      <a:pt x="4991" y="5621"/>
                    </a:lnTo>
                    <a:cubicBezTo>
                      <a:pt x="5038" y="6303"/>
                      <a:pt x="4497" y="6885"/>
                      <a:pt x="3843" y="6885"/>
                    </a:cubicBezTo>
                    <a:cubicBezTo>
                      <a:pt x="3774" y="6885"/>
                      <a:pt x="3703" y="6878"/>
                      <a:pt x="3631" y="6864"/>
                    </a:cubicBezTo>
                    <a:cubicBezTo>
                      <a:pt x="3397" y="6819"/>
                      <a:pt x="3154" y="6795"/>
                      <a:pt x="2906" y="6795"/>
                    </a:cubicBezTo>
                    <a:cubicBezTo>
                      <a:pt x="1866" y="6795"/>
                      <a:pt x="924" y="7209"/>
                      <a:pt x="230" y="7879"/>
                    </a:cubicBezTo>
                    <a:lnTo>
                      <a:pt x="0" y="11161"/>
                    </a:lnTo>
                    <a:lnTo>
                      <a:pt x="5813" y="11161"/>
                    </a:lnTo>
                    <a:lnTo>
                      <a:pt x="5583" y="7879"/>
                    </a:lnTo>
                    <a:lnTo>
                      <a:pt x="5182" y="2144"/>
                    </a:lnTo>
                    <a:cubicBezTo>
                      <a:pt x="5110" y="940"/>
                      <a:pt x="4112" y="1"/>
                      <a:pt x="2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5"/>
              <p:cNvSpPr/>
              <p:nvPr/>
            </p:nvSpPr>
            <p:spPr>
              <a:xfrm>
                <a:off x="3787700" y="2868575"/>
                <a:ext cx="8995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3598" extrusionOk="0">
                    <a:moveTo>
                      <a:pt x="1799" y="0"/>
                    </a:moveTo>
                    <a:cubicBezTo>
                      <a:pt x="806" y="0"/>
                      <a:pt x="1" y="805"/>
                      <a:pt x="1" y="1799"/>
                    </a:cubicBezTo>
                    <a:cubicBezTo>
                      <a:pt x="1" y="2792"/>
                      <a:pt x="806" y="3597"/>
                      <a:pt x="1799" y="3597"/>
                    </a:cubicBezTo>
                    <a:cubicBezTo>
                      <a:pt x="2793" y="3597"/>
                      <a:pt x="3598" y="2792"/>
                      <a:pt x="3598" y="1799"/>
                    </a:cubicBezTo>
                    <a:cubicBezTo>
                      <a:pt x="3598" y="805"/>
                      <a:pt x="2793" y="0"/>
                      <a:pt x="17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5"/>
              <p:cNvSpPr/>
              <p:nvPr/>
            </p:nvSpPr>
            <p:spPr>
              <a:xfrm>
                <a:off x="3806125" y="2887000"/>
                <a:ext cx="5310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24" extrusionOk="0">
                    <a:moveTo>
                      <a:pt x="1062" y="0"/>
                    </a:moveTo>
                    <a:cubicBezTo>
                      <a:pt x="476" y="0"/>
                      <a:pt x="1" y="475"/>
                      <a:pt x="1" y="1062"/>
                    </a:cubicBezTo>
                    <a:cubicBezTo>
                      <a:pt x="1" y="1647"/>
                      <a:pt x="477" y="2123"/>
                      <a:pt x="1062" y="2123"/>
                    </a:cubicBezTo>
                    <a:cubicBezTo>
                      <a:pt x="1649" y="2123"/>
                      <a:pt x="2124" y="1647"/>
                      <a:pt x="2124" y="1062"/>
                    </a:cubicBezTo>
                    <a:cubicBezTo>
                      <a:pt x="2124" y="475"/>
                      <a:pt x="1649" y="0"/>
                      <a:pt x="1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5"/>
              <p:cNvSpPr/>
              <p:nvPr/>
            </p:nvSpPr>
            <p:spPr>
              <a:xfrm>
                <a:off x="3654825" y="3222175"/>
                <a:ext cx="3557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669" extrusionOk="0">
                    <a:moveTo>
                      <a:pt x="818" y="1"/>
                    </a:moveTo>
                    <a:cubicBezTo>
                      <a:pt x="366" y="1"/>
                      <a:pt x="1" y="367"/>
                      <a:pt x="1" y="819"/>
                    </a:cubicBezTo>
                    <a:lnTo>
                      <a:pt x="1" y="1669"/>
                    </a:lnTo>
                    <a:lnTo>
                      <a:pt x="14229" y="1669"/>
                    </a:lnTo>
                    <a:lnTo>
                      <a:pt x="14229" y="819"/>
                    </a:lnTo>
                    <a:cubicBezTo>
                      <a:pt x="14229" y="367"/>
                      <a:pt x="13862" y="1"/>
                      <a:pt x="134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5"/>
              <p:cNvSpPr/>
              <p:nvPr/>
            </p:nvSpPr>
            <p:spPr>
              <a:xfrm>
                <a:off x="3654825" y="3223050"/>
                <a:ext cx="3557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634" extrusionOk="0">
                    <a:moveTo>
                      <a:pt x="13633" y="1"/>
                    </a:moveTo>
                    <a:lnTo>
                      <a:pt x="13633" y="1"/>
                    </a:lnTo>
                    <a:cubicBezTo>
                      <a:pt x="13683" y="107"/>
                      <a:pt x="13714" y="225"/>
                      <a:pt x="13714" y="350"/>
                    </a:cubicBezTo>
                    <a:cubicBezTo>
                      <a:pt x="13714" y="820"/>
                      <a:pt x="13333" y="1201"/>
                      <a:pt x="12864" y="1201"/>
                    </a:cubicBezTo>
                    <a:lnTo>
                      <a:pt x="1" y="1201"/>
                    </a:lnTo>
                    <a:lnTo>
                      <a:pt x="1" y="1634"/>
                    </a:lnTo>
                    <a:lnTo>
                      <a:pt x="14229" y="1634"/>
                    </a:lnTo>
                    <a:lnTo>
                      <a:pt x="14229" y="784"/>
                    </a:lnTo>
                    <a:cubicBezTo>
                      <a:pt x="14229" y="410"/>
                      <a:pt x="13976" y="98"/>
                      <a:pt x="136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5"/>
              <p:cNvSpPr/>
              <p:nvPr/>
            </p:nvSpPr>
            <p:spPr>
              <a:xfrm>
                <a:off x="3736300" y="3039925"/>
                <a:ext cx="192800" cy="182275"/>
              </a:xfrm>
              <a:custGeom>
                <a:avLst/>
                <a:gdLst/>
                <a:ahLst/>
                <a:cxnLst/>
                <a:rect l="l" t="t" r="r" b="b"/>
                <a:pathLst>
                  <a:path w="7712" h="7291" extrusionOk="0">
                    <a:moveTo>
                      <a:pt x="3855" y="0"/>
                    </a:moveTo>
                    <a:cubicBezTo>
                      <a:pt x="1726" y="0"/>
                      <a:pt x="0" y="1727"/>
                      <a:pt x="0" y="3857"/>
                    </a:cubicBezTo>
                    <a:lnTo>
                      <a:pt x="0" y="7291"/>
                    </a:lnTo>
                    <a:lnTo>
                      <a:pt x="7712" y="7291"/>
                    </a:lnTo>
                    <a:lnTo>
                      <a:pt x="7712" y="3857"/>
                    </a:lnTo>
                    <a:cubicBezTo>
                      <a:pt x="7712" y="1727"/>
                      <a:pt x="5985" y="0"/>
                      <a:pt x="38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5"/>
              <p:cNvSpPr/>
              <p:nvPr/>
            </p:nvSpPr>
            <p:spPr>
              <a:xfrm>
                <a:off x="3736300" y="3040975"/>
                <a:ext cx="192800" cy="181225"/>
              </a:xfrm>
              <a:custGeom>
                <a:avLst/>
                <a:gdLst/>
                <a:ahLst/>
                <a:cxnLst/>
                <a:rect l="l" t="t" r="r" b="b"/>
                <a:pathLst>
                  <a:path w="7712" h="7249" extrusionOk="0">
                    <a:moveTo>
                      <a:pt x="4388" y="0"/>
                    </a:moveTo>
                    <a:lnTo>
                      <a:pt x="4388" y="0"/>
                    </a:lnTo>
                    <a:cubicBezTo>
                      <a:pt x="5730" y="603"/>
                      <a:pt x="6666" y="1949"/>
                      <a:pt x="6666" y="3516"/>
                    </a:cubicBezTo>
                    <a:lnTo>
                      <a:pt x="6666" y="3548"/>
                    </a:lnTo>
                    <a:cubicBezTo>
                      <a:pt x="6666" y="5428"/>
                      <a:pt x="5143" y="6951"/>
                      <a:pt x="3265" y="6951"/>
                    </a:cubicBezTo>
                    <a:lnTo>
                      <a:pt x="0" y="6951"/>
                    </a:lnTo>
                    <a:lnTo>
                      <a:pt x="0" y="7249"/>
                    </a:lnTo>
                    <a:lnTo>
                      <a:pt x="7712" y="7249"/>
                    </a:lnTo>
                    <a:lnTo>
                      <a:pt x="7712" y="3815"/>
                    </a:lnTo>
                    <a:cubicBezTo>
                      <a:pt x="7712" y="1867"/>
                      <a:pt x="6265" y="259"/>
                      <a:pt x="4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5"/>
              <p:cNvSpPr/>
              <p:nvPr/>
            </p:nvSpPr>
            <p:spPr>
              <a:xfrm>
                <a:off x="3567450" y="3263875"/>
                <a:ext cx="530500" cy="118150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4726" extrusionOk="0">
                    <a:moveTo>
                      <a:pt x="2128" y="1"/>
                    </a:moveTo>
                    <a:cubicBezTo>
                      <a:pt x="952" y="1"/>
                      <a:pt x="0" y="954"/>
                      <a:pt x="0" y="2129"/>
                    </a:cubicBezTo>
                    <a:lnTo>
                      <a:pt x="0" y="4726"/>
                    </a:lnTo>
                    <a:lnTo>
                      <a:pt x="21220" y="4726"/>
                    </a:lnTo>
                    <a:lnTo>
                      <a:pt x="21220" y="2129"/>
                    </a:lnTo>
                    <a:cubicBezTo>
                      <a:pt x="21220" y="954"/>
                      <a:pt x="20267" y="1"/>
                      <a:pt x="190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5"/>
              <p:cNvSpPr/>
              <p:nvPr/>
            </p:nvSpPr>
            <p:spPr>
              <a:xfrm>
                <a:off x="3567450" y="3267850"/>
                <a:ext cx="53050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4567" extrusionOk="0">
                    <a:moveTo>
                      <a:pt x="19894" y="0"/>
                    </a:moveTo>
                    <a:lnTo>
                      <a:pt x="19894" y="0"/>
                    </a:lnTo>
                    <a:cubicBezTo>
                      <a:pt x="20069" y="308"/>
                      <a:pt x="20169" y="665"/>
                      <a:pt x="20169" y="1044"/>
                    </a:cubicBezTo>
                    <a:cubicBezTo>
                      <a:pt x="20169" y="2479"/>
                      <a:pt x="19008" y="3641"/>
                      <a:pt x="17573" y="3641"/>
                    </a:cubicBezTo>
                    <a:lnTo>
                      <a:pt x="0" y="3641"/>
                    </a:lnTo>
                    <a:lnTo>
                      <a:pt x="0" y="4567"/>
                    </a:lnTo>
                    <a:lnTo>
                      <a:pt x="21220" y="4567"/>
                    </a:lnTo>
                    <a:lnTo>
                      <a:pt x="21220" y="1970"/>
                    </a:lnTo>
                    <a:cubicBezTo>
                      <a:pt x="21220" y="1079"/>
                      <a:pt x="20671" y="317"/>
                      <a:pt x="198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5"/>
              <p:cNvSpPr/>
              <p:nvPr/>
            </p:nvSpPr>
            <p:spPr>
              <a:xfrm>
                <a:off x="3567450" y="3291350"/>
                <a:ext cx="189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465" extrusionOk="0">
                    <a:moveTo>
                      <a:pt x="254" y="1"/>
                    </a:moveTo>
                    <a:cubicBezTo>
                      <a:pt x="92" y="299"/>
                      <a:pt x="0" y="641"/>
                      <a:pt x="0" y="1003"/>
                    </a:cubicBezTo>
                    <a:lnTo>
                      <a:pt x="0" y="1465"/>
                    </a:lnTo>
                    <a:cubicBezTo>
                      <a:pt x="417" y="1465"/>
                      <a:pt x="756" y="1127"/>
                      <a:pt x="756" y="709"/>
                    </a:cubicBezTo>
                    <a:cubicBezTo>
                      <a:pt x="756" y="382"/>
                      <a:pt x="546" y="105"/>
                      <a:pt x="2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5"/>
              <p:cNvSpPr/>
              <p:nvPr/>
            </p:nvSpPr>
            <p:spPr>
              <a:xfrm>
                <a:off x="4079025" y="3291350"/>
                <a:ext cx="189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465" extrusionOk="0">
                    <a:moveTo>
                      <a:pt x="502" y="1"/>
                    </a:moveTo>
                    <a:cubicBezTo>
                      <a:pt x="210" y="105"/>
                      <a:pt x="0" y="382"/>
                      <a:pt x="0" y="709"/>
                    </a:cubicBezTo>
                    <a:cubicBezTo>
                      <a:pt x="0" y="1127"/>
                      <a:pt x="339" y="1465"/>
                      <a:pt x="756" y="1465"/>
                    </a:cubicBezTo>
                    <a:lnTo>
                      <a:pt x="756" y="1003"/>
                    </a:lnTo>
                    <a:cubicBezTo>
                      <a:pt x="757" y="641"/>
                      <a:pt x="665" y="299"/>
                      <a:pt x="502" y="1"/>
                    </a:cubicBezTo>
                    <a:close/>
                  </a:path>
                </a:pathLst>
              </a:custGeom>
              <a:solidFill>
                <a:srgbClr val="BD1E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55"/>
              <p:cNvSpPr/>
              <p:nvPr/>
            </p:nvSpPr>
            <p:spPr>
              <a:xfrm>
                <a:off x="3767500" y="3058425"/>
                <a:ext cx="130375" cy="130375"/>
              </a:xfrm>
              <a:custGeom>
                <a:avLst/>
                <a:gdLst/>
                <a:ahLst/>
                <a:cxnLst/>
                <a:rect l="l" t="t" r="r" b="b"/>
                <a:pathLst>
                  <a:path w="5215" h="5215" extrusionOk="0">
                    <a:moveTo>
                      <a:pt x="2607" y="1"/>
                    </a:moveTo>
                    <a:cubicBezTo>
                      <a:pt x="1168" y="1"/>
                      <a:pt x="0" y="1168"/>
                      <a:pt x="0" y="2607"/>
                    </a:cubicBezTo>
                    <a:cubicBezTo>
                      <a:pt x="0" y="4047"/>
                      <a:pt x="1168" y="5214"/>
                      <a:pt x="2607" y="5214"/>
                    </a:cubicBezTo>
                    <a:cubicBezTo>
                      <a:pt x="4048" y="5214"/>
                      <a:pt x="5215" y="4047"/>
                      <a:pt x="5215" y="2607"/>
                    </a:cubicBezTo>
                    <a:cubicBezTo>
                      <a:pt x="5215" y="1168"/>
                      <a:pt x="4048" y="1"/>
                      <a:pt x="2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55"/>
              <p:cNvSpPr/>
              <p:nvPr/>
            </p:nvSpPr>
            <p:spPr>
              <a:xfrm>
                <a:off x="3789100" y="3080000"/>
                <a:ext cx="87200" cy="8722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3489" extrusionOk="0">
                    <a:moveTo>
                      <a:pt x="1743" y="1"/>
                    </a:moveTo>
                    <a:cubicBezTo>
                      <a:pt x="780" y="1"/>
                      <a:pt x="0" y="782"/>
                      <a:pt x="0" y="1745"/>
                    </a:cubicBezTo>
                    <a:cubicBezTo>
                      <a:pt x="0" y="2707"/>
                      <a:pt x="780" y="3488"/>
                      <a:pt x="1743" y="3488"/>
                    </a:cubicBezTo>
                    <a:cubicBezTo>
                      <a:pt x="2707" y="3488"/>
                      <a:pt x="3488" y="2707"/>
                      <a:pt x="3488" y="1745"/>
                    </a:cubicBezTo>
                    <a:cubicBezTo>
                      <a:pt x="3488" y="782"/>
                      <a:pt x="2707" y="1"/>
                      <a:pt x="1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5"/>
              <p:cNvSpPr/>
              <p:nvPr/>
            </p:nvSpPr>
            <p:spPr>
              <a:xfrm>
                <a:off x="3576650" y="2782850"/>
                <a:ext cx="5650" cy="820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3283" extrusionOk="0">
                    <a:moveTo>
                      <a:pt x="113" y="1"/>
                    </a:moveTo>
                    <a:cubicBezTo>
                      <a:pt x="87" y="1"/>
                      <a:pt x="59" y="6"/>
                      <a:pt x="34" y="16"/>
                    </a:cubicBezTo>
                    <a:lnTo>
                      <a:pt x="1" y="29"/>
                    </a:lnTo>
                    <a:lnTo>
                      <a:pt x="1" y="3254"/>
                    </a:lnTo>
                    <a:lnTo>
                      <a:pt x="34" y="3267"/>
                    </a:lnTo>
                    <a:cubicBezTo>
                      <a:pt x="59" y="3278"/>
                      <a:pt x="87" y="3283"/>
                      <a:pt x="113" y="3283"/>
                    </a:cubicBezTo>
                    <a:lnTo>
                      <a:pt x="226" y="328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5"/>
              <p:cNvSpPr/>
              <p:nvPr/>
            </p:nvSpPr>
            <p:spPr>
              <a:xfrm>
                <a:off x="3809475" y="3100450"/>
                <a:ext cx="463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4" extrusionOk="0">
                    <a:moveTo>
                      <a:pt x="1535" y="0"/>
                    </a:moveTo>
                    <a:lnTo>
                      <a:pt x="1" y="1536"/>
                    </a:lnTo>
                    <a:lnTo>
                      <a:pt x="318" y="1853"/>
                    </a:lnTo>
                    <a:lnTo>
                      <a:pt x="1854" y="319"/>
                    </a:lnTo>
                    <a:lnTo>
                      <a:pt x="15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5"/>
              <p:cNvSpPr/>
              <p:nvPr/>
            </p:nvSpPr>
            <p:spPr>
              <a:xfrm>
                <a:off x="3809450" y="3100425"/>
                <a:ext cx="463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854" extrusionOk="0">
                    <a:moveTo>
                      <a:pt x="319" y="0"/>
                    </a:moveTo>
                    <a:lnTo>
                      <a:pt x="1" y="319"/>
                    </a:lnTo>
                    <a:lnTo>
                      <a:pt x="1536" y="1853"/>
                    </a:lnTo>
                    <a:lnTo>
                      <a:pt x="1854" y="1536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5"/>
              <p:cNvSpPr/>
              <p:nvPr/>
            </p:nvSpPr>
            <p:spPr>
              <a:xfrm>
                <a:off x="3820075" y="2900600"/>
                <a:ext cx="25600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23" extrusionOk="0">
                    <a:moveTo>
                      <a:pt x="847" y="1"/>
                    </a:moveTo>
                    <a:lnTo>
                      <a:pt x="1" y="847"/>
                    </a:lnTo>
                    <a:lnTo>
                      <a:pt x="177" y="1022"/>
                    </a:lnTo>
                    <a:lnTo>
                      <a:pt x="1023" y="176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5"/>
              <p:cNvSpPr/>
              <p:nvPr/>
            </p:nvSpPr>
            <p:spPr>
              <a:xfrm>
                <a:off x="3819875" y="2900775"/>
                <a:ext cx="2557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023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847" y="1022"/>
                    </a:lnTo>
                    <a:lnTo>
                      <a:pt x="1022" y="847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5"/>
              <p:cNvSpPr/>
              <p:nvPr/>
            </p:nvSpPr>
            <p:spPr>
              <a:xfrm>
                <a:off x="3666050" y="2815325"/>
                <a:ext cx="171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7" extrusionOk="0">
                    <a:moveTo>
                      <a:pt x="568" y="1"/>
                    </a:moveTo>
                    <a:lnTo>
                      <a:pt x="0" y="569"/>
                    </a:lnTo>
                    <a:lnTo>
                      <a:pt x="118" y="687"/>
                    </a:lnTo>
                    <a:lnTo>
                      <a:pt x="686" y="119"/>
                    </a:lnTo>
                    <a:lnTo>
                      <a:pt x="5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5"/>
              <p:cNvSpPr/>
              <p:nvPr/>
            </p:nvSpPr>
            <p:spPr>
              <a:xfrm>
                <a:off x="3666100" y="2815375"/>
                <a:ext cx="17175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88" extrusionOk="0">
                    <a:moveTo>
                      <a:pt x="118" y="1"/>
                    </a:moveTo>
                    <a:lnTo>
                      <a:pt x="0" y="119"/>
                    </a:lnTo>
                    <a:lnTo>
                      <a:pt x="569" y="688"/>
                    </a:lnTo>
                    <a:lnTo>
                      <a:pt x="686" y="570"/>
                    </a:lnTo>
                    <a:lnTo>
                      <a:pt x="1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5"/>
              <p:cNvSpPr/>
              <p:nvPr/>
            </p:nvSpPr>
            <p:spPr>
              <a:xfrm>
                <a:off x="3788225" y="3263875"/>
                <a:ext cx="219300" cy="118150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726" extrusionOk="0">
                    <a:moveTo>
                      <a:pt x="8135" y="1"/>
                    </a:moveTo>
                    <a:lnTo>
                      <a:pt x="6550" y="1587"/>
                    </a:lnTo>
                    <a:cubicBezTo>
                      <a:pt x="6193" y="1942"/>
                      <a:pt x="5722" y="2138"/>
                      <a:pt x="5218" y="2138"/>
                    </a:cubicBezTo>
                    <a:lnTo>
                      <a:pt x="2332" y="2138"/>
                    </a:lnTo>
                    <a:cubicBezTo>
                      <a:pt x="1047" y="2138"/>
                      <a:pt x="0" y="3185"/>
                      <a:pt x="0" y="4471"/>
                    </a:cubicBezTo>
                    <a:lnTo>
                      <a:pt x="0" y="4726"/>
                    </a:lnTo>
                    <a:lnTo>
                      <a:pt x="450" y="4726"/>
                    </a:lnTo>
                    <a:lnTo>
                      <a:pt x="450" y="4471"/>
                    </a:lnTo>
                    <a:cubicBezTo>
                      <a:pt x="450" y="3432"/>
                      <a:pt x="1294" y="2588"/>
                      <a:pt x="2332" y="2588"/>
                    </a:cubicBezTo>
                    <a:lnTo>
                      <a:pt x="5218" y="2588"/>
                    </a:lnTo>
                    <a:cubicBezTo>
                      <a:pt x="5841" y="2588"/>
                      <a:pt x="6427" y="2346"/>
                      <a:pt x="6867" y="1905"/>
                    </a:cubicBezTo>
                    <a:lnTo>
                      <a:pt x="87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5"/>
              <p:cNvSpPr/>
              <p:nvPr/>
            </p:nvSpPr>
            <p:spPr>
              <a:xfrm>
                <a:off x="3899175" y="3305600"/>
                <a:ext cx="167825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6114" extrusionOk="0">
                    <a:moveTo>
                      <a:pt x="3357" y="1"/>
                    </a:moveTo>
                    <a:cubicBezTo>
                      <a:pt x="2575" y="1"/>
                      <a:pt x="1792" y="299"/>
                      <a:pt x="1196" y="896"/>
                    </a:cubicBezTo>
                    <a:cubicBezTo>
                      <a:pt x="1" y="2089"/>
                      <a:pt x="1" y="4025"/>
                      <a:pt x="1196" y="5219"/>
                    </a:cubicBezTo>
                    <a:cubicBezTo>
                      <a:pt x="1792" y="5816"/>
                      <a:pt x="2575" y="6114"/>
                      <a:pt x="3357" y="6114"/>
                    </a:cubicBezTo>
                    <a:cubicBezTo>
                      <a:pt x="4139" y="6114"/>
                      <a:pt x="4922" y="5816"/>
                      <a:pt x="5518" y="5219"/>
                    </a:cubicBezTo>
                    <a:cubicBezTo>
                      <a:pt x="6712" y="4025"/>
                      <a:pt x="6712" y="2089"/>
                      <a:pt x="5518" y="896"/>
                    </a:cubicBezTo>
                    <a:cubicBezTo>
                      <a:pt x="4922" y="299"/>
                      <a:pt x="4139" y="1"/>
                      <a:pt x="33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55"/>
              <p:cNvSpPr/>
              <p:nvPr/>
            </p:nvSpPr>
            <p:spPr>
              <a:xfrm>
                <a:off x="3929075" y="3327950"/>
                <a:ext cx="108100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4324" extrusionOk="0">
                    <a:moveTo>
                      <a:pt x="2162" y="1"/>
                    </a:moveTo>
                    <a:cubicBezTo>
                      <a:pt x="968" y="1"/>
                      <a:pt x="1" y="968"/>
                      <a:pt x="1" y="2163"/>
                    </a:cubicBezTo>
                    <a:cubicBezTo>
                      <a:pt x="1" y="3356"/>
                      <a:pt x="968" y="4324"/>
                      <a:pt x="2162" y="4324"/>
                    </a:cubicBezTo>
                    <a:cubicBezTo>
                      <a:pt x="3356" y="4324"/>
                      <a:pt x="4323" y="3356"/>
                      <a:pt x="4323" y="2163"/>
                    </a:cubicBezTo>
                    <a:cubicBezTo>
                      <a:pt x="4323" y="968"/>
                      <a:pt x="3356" y="1"/>
                      <a:pt x="2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55"/>
              <p:cNvSpPr/>
              <p:nvPr/>
            </p:nvSpPr>
            <p:spPr>
              <a:xfrm>
                <a:off x="3955100" y="3353975"/>
                <a:ext cx="5605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242" extrusionOk="0">
                    <a:moveTo>
                      <a:pt x="1122" y="1"/>
                    </a:moveTo>
                    <a:cubicBezTo>
                      <a:pt x="502" y="1"/>
                      <a:pt x="1" y="502"/>
                      <a:pt x="1" y="1122"/>
                    </a:cubicBezTo>
                    <a:cubicBezTo>
                      <a:pt x="1" y="1740"/>
                      <a:pt x="502" y="2242"/>
                      <a:pt x="1122" y="2242"/>
                    </a:cubicBezTo>
                    <a:cubicBezTo>
                      <a:pt x="1740" y="2242"/>
                      <a:pt x="2241" y="1740"/>
                      <a:pt x="2241" y="1122"/>
                    </a:cubicBezTo>
                    <a:cubicBezTo>
                      <a:pt x="2241" y="502"/>
                      <a:pt x="1740" y="1"/>
                      <a:pt x="1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55"/>
              <p:cNvSpPr/>
              <p:nvPr/>
            </p:nvSpPr>
            <p:spPr>
              <a:xfrm>
                <a:off x="3598325" y="3305600"/>
                <a:ext cx="167775" cy="152850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6114" extrusionOk="0">
                    <a:moveTo>
                      <a:pt x="3356" y="1"/>
                    </a:moveTo>
                    <a:cubicBezTo>
                      <a:pt x="2573" y="1"/>
                      <a:pt x="1791" y="299"/>
                      <a:pt x="1194" y="896"/>
                    </a:cubicBezTo>
                    <a:cubicBezTo>
                      <a:pt x="1" y="2089"/>
                      <a:pt x="1" y="4025"/>
                      <a:pt x="1194" y="5219"/>
                    </a:cubicBezTo>
                    <a:cubicBezTo>
                      <a:pt x="1791" y="5816"/>
                      <a:pt x="2573" y="6114"/>
                      <a:pt x="3356" y="6114"/>
                    </a:cubicBezTo>
                    <a:cubicBezTo>
                      <a:pt x="4138" y="6114"/>
                      <a:pt x="4920" y="5816"/>
                      <a:pt x="5517" y="5219"/>
                    </a:cubicBezTo>
                    <a:cubicBezTo>
                      <a:pt x="6711" y="4025"/>
                      <a:pt x="6711" y="2089"/>
                      <a:pt x="5517" y="896"/>
                    </a:cubicBezTo>
                    <a:cubicBezTo>
                      <a:pt x="4920" y="299"/>
                      <a:pt x="4138" y="1"/>
                      <a:pt x="33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55"/>
              <p:cNvSpPr/>
              <p:nvPr/>
            </p:nvSpPr>
            <p:spPr>
              <a:xfrm>
                <a:off x="3628200" y="3327950"/>
                <a:ext cx="108125" cy="108100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4324" extrusionOk="0">
                    <a:moveTo>
                      <a:pt x="2162" y="1"/>
                    </a:moveTo>
                    <a:cubicBezTo>
                      <a:pt x="969" y="1"/>
                      <a:pt x="0" y="968"/>
                      <a:pt x="0" y="2163"/>
                    </a:cubicBezTo>
                    <a:cubicBezTo>
                      <a:pt x="0" y="3356"/>
                      <a:pt x="969" y="4324"/>
                      <a:pt x="2162" y="4324"/>
                    </a:cubicBezTo>
                    <a:cubicBezTo>
                      <a:pt x="3356" y="4324"/>
                      <a:pt x="4324" y="3356"/>
                      <a:pt x="4324" y="2163"/>
                    </a:cubicBezTo>
                    <a:cubicBezTo>
                      <a:pt x="4324" y="968"/>
                      <a:pt x="3356" y="1"/>
                      <a:pt x="2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55"/>
              <p:cNvSpPr/>
              <p:nvPr/>
            </p:nvSpPr>
            <p:spPr>
              <a:xfrm>
                <a:off x="3654225" y="3353975"/>
                <a:ext cx="56050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242" extrusionOk="0">
                    <a:moveTo>
                      <a:pt x="1121" y="1"/>
                    </a:moveTo>
                    <a:cubicBezTo>
                      <a:pt x="502" y="1"/>
                      <a:pt x="0" y="502"/>
                      <a:pt x="0" y="1122"/>
                    </a:cubicBezTo>
                    <a:cubicBezTo>
                      <a:pt x="0" y="1740"/>
                      <a:pt x="502" y="2242"/>
                      <a:pt x="1121" y="2242"/>
                    </a:cubicBezTo>
                    <a:cubicBezTo>
                      <a:pt x="1740" y="2242"/>
                      <a:pt x="2241" y="1740"/>
                      <a:pt x="2241" y="1122"/>
                    </a:cubicBezTo>
                    <a:cubicBezTo>
                      <a:pt x="2241" y="502"/>
                      <a:pt x="1740" y="1"/>
                      <a:pt x="11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55"/>
              <p:cNvSpPr/>
              <p:nvPr/>
            </p:nvSpPr>
            <p:spPr>
              <a:xfrm>
                <a:off x="3911950" y="328842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343" y="0"/>
                    </a:moveTo>
                    <a:cubicBezTo>
                      <a:pt x="154" y="0"/>
                      <a:pt x="1" y="154"/>
                      <a:pt x="1" y="342"/>
                    </a:cubicBezTo>
                    <a:cubicBezTo>
                      <a:pt x="1" y="532"/>
                      <a:pt x="154" y="685"/>
                      <a:pt x="343" y="685"/>
                    </a:cubicBezTo>
                    <a:cubicBezTo>
                      <a:pt x="532" y="685"/>
                      <a:pt x="686" y="532"/>
                      <a:pt x="686" y="342"/>
                    </a:cubicBezTo>
                    <a:cubicBezTo>
                      <a:pt x="686" y="154"/>
                      <a:pt x="532" y="0"/>
                      <a:pt x="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55"/>
              <p:cNvSpPr/>
              <p:nvPr/>
            </p:nvSpPr>
            <p:spPr>
              <a:xfrm>
                <a:off x="3876275" y="3288425"/>
                <a:ext cx="171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6" extrusionOk="0">
                    <a:moveTo>
                      <a:pt x="343" y="0"/>
                    </a:moveTo>
                    <a:cubicBezTo>
                      <a:pt x="153" y="0"/>
                      <a:pt x="1" y="154"/>
                      <a:pt x="1" y="342"/>
                    </a:cubicBezTo>
                    <a:cubicBezTo>
                      <a:pt x="1" y="532"/>
                      <a:pt x="153" y="685"/>
                      <a:pt x="343" y="685"/>
                    </a:cubicBezTo>
                    <a:cubicBezTo>
                      <a:pt x="532" y="685"/>
                      <a:pt x="685" y="532"/>
                      <a:pt x="685" y="342"/>
                    </a:cubicBezTo>
                    <a:cubicBezTo>
                      <a:pt x="685" y="154"/>
                      <a:pt x="532" y="0"/>
                      <a:pt x="3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55"/>
              <p:cNvSpPr/>
              <p:nvPr/>
            </p:nvSpPr>
            <p:spPr>
              <a:xfrm>
                <a:off x="3840575" y="3288425"/>
                <a:ext cx="17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686" h="686" extrusionOk="0">
                    <a:moveTo>
                      <a:pt x="344" y="0"/>
                    </a:moveTo>
                    <a:cubicBezTo>
                      <a:pt x="154" y="0"/>
                      <a:pt x="1" y="154"/>
                      <a:pt x="1" y="342"/>
                    </a:cubicBezTo>
                    <a:cubicBezTo>
                      <a:pt x="1" y="532"/>
                      <a:pt x="154" y="685"/>
                      <a:pt x="344" y="685"/>
                    </a:cubicBezTo>
                    <a:cubicBezTo>
                      <a:pt x="532" y="685"/>
                      <a:pt x="686" y="532"/>
                      <a:pt x="686" y="342"/>
                    </a:cubicBezTo>
                    <a:cubicBezTo>
                      <a:pt x="686" y="154"/>
                      <a:pt x="532" y="0"/>
                      <a:pt x="3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55"/>
              <p:cNvSpPr/>
              <p:nvPr/>
            </p:nvSpPr>
            <p:spPr>
              <a:xfrm>
                <a:off x="3660675" y="3229200"/>
                <a:ext cx="1974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473" extrusionOk="0">
                    <a:moveTo>
                      <a:pt x="473" y="0"/>
                    </a:moveTo>
                    <a:cubicBezTo>
                      <a:pt x="211" y="0"/>
                      <a:pt x="0" y="211"/>
                      <a:pt x="0" y="472"/>
                    </a:cubicBezTo>
                    <a:lnTo>
                      <a:pt x="7426" y="472"/>
                    </a:lnTo>
                    <a:cubicBezTo>
                      <a:pt x="7688" y="472"/>
                      <a:pt x="7899" y="262"/>
                      <a:pt x="7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16" name="Google Shape;3416;p55"/>
          <p:cNvGrpSpPr/>
          <p:nvPr/>
        </p:nvGrpSpPr>
        <p:grpSpPr>
          <a:xfrm rot="-643192">
            <a:off x="6073364" y="1468351"/>
            <a:ext cx="1508820" cy="905831"/>
            <a:chOff x="4219400" y="1258375"/>
            <a:chExt cx="826175" cy="496000"/>
          </a:xfrm>
        </p:grpSpPr>
        <p:sp>
          <p:nvSpPr>
            <p:cNvPr id="3417" name="Google Shape;3417;p55"/>
            <p:cNvSpPr/>
            <p:nvPr/>
          </p:nvSpPr>
          <p:spPr>
            <a:xfrm>
              <a:off x="4219400" y="1258400"/>
              <a:ext cx="826175" cy="495950"/>
            </a:xfrm>
            <a:custGeom>
              <a:avLst/>
              <a:gdLst/>
              <a:ahLst/>
              <a:cxnLst/>
              <a:rect l="l" t="t" r="r" b="b"/>
              <a:pathLst>
                <a:path w="33047" h="19838" extrusionOk="0">
                  <a:moveTo>
                    <a:pt x="30695" y="2430"/>
                  </a:moveTo>
                  <a:cubicBezTo>
                    <a:pt x="30967" y="2430"/>
                    <a:pt x="31188" y="2651"/>
                    <a:pt x="31188" y="2924"/>
                  </a:cubicBezTo>
                  <a:cubicBezTo>
                    <a:pt x="31188" y="3196"/>
                    <a:pt x="30967" y="3417"/>
                    <a:pt x="30695" y="3417"/>
                  </a:cubicBezTo>
                  <a:cubicBezTo>
                    <a:pt x="30423" y="3417"/>
                    <a:pt x="30201" y="3196"/>
                    <a:pt x="30201" y="2924"/>
                  </a:cubicBezTo>
                  <a:cubicBezTo>
                    <a:pt x="30201" y="2651"/>
                    <a:pt x="30423" y="2430"/>
                    <a:pt x="30695" y="2430"/>
                  </a:cubicBezTo>
                  <a:close/>
                  <a:moveTo>
                    <a:pt x="4464" y="4068"/>
                  </a:moveTo>
                  <a:cubicBezTo>
                    <a:pt x="4680" y="4068"/>
                    <a:pt x="4854" y="4243"/>
                    <a:pt x="4854" y="4458"/>
                  </a:cubicBezTo>
                  <a:cubicBezTo>
                    <a:pt x="4854" y="4673"/>
                    <a:pt x="4680" y="4848"/>
                    <a:pt x="4464" y="4848"/>
                  </a:cubicBezTo>
                  <a:cubicBezTo>
                    <a:pt x="4249" y="4848"/>
                    <a:pt x="4075" y="4673"/>
                    <a:pt x="4075" y="4458"/>
                  </a:cubicBezTo>
                  <a:cubicBezTo>
                    <a:pt x="4075" y="4243"/>
                    <a:pt x="4249" y="4068"/>
                    <a:pt x="4464" y="4068"/>
                  </a:cubicBezTo>
                  <a:close/>
                  <a:moveTo>
                    <a:pt x="29217" y="5277"/>
                  </a:moveTo>
                  <a:cubicBezTo>
                    <a:pt x="29488" y="5277"/>
                    <a:pt x="29710" y="5498"/>
                    <a:pt x="29710" y="5770"/>
                  </a:cubicBezTo>
                  <a:cubicBezTo>
                    <a:pt x="29710" y="6043"/>
                    <a:pt x="29488" y="6265"/>
                    <a:pt x="29217" y="6265"/>
                  </a:cubicBezTo>
                  <a:cubicBezTo>
                    <a:pt x="28945" y="6265"/>
                    <a:pt x="28722" y="6043"/>
                    <a:pt x="28722" y="5770"/>
                  </a:cubicBezTo>
                  <a:cubicBezTo>
                    <a:pt x="28722" y="5499"/>
                    <a:pt x="28945" y="5277"/>
                    <a:pt x="29217" y="5277"/>
                  </a:cubicBezTo>
                  <a:close/>
                  <a:moveTo>
                    <a:pt x="5584" y="5572"/>
                  </a:moveTo>
                  <a:cubicBezTo>
                    <a:pt x="5856" y="5572"/>
                    <a:pt x="6077" y="5793"/>
                    <a:pt x="6077" y="6065"/>
                  </a:cubicBezTo>
                  <a:cubicBezTo>
                    <a:pt x="6077" y="6338"/>
                    <a:pt x="5856" y="6560"/>
                    <a:pt x="5584" y="6560"/>
                  </a:cubicBezTo>
                  <a:cubicBezTo>
                    <a:pt x="5311" y="6560"/>
                    <a:pt x="5089" y="6338"/>
                    <a:pt x="5089" y="6065"/>
                  </a:cubicBezTo>
                  <a:cubicBezTo>
                    <a:pt x="5089" y="5793"/>
                    <a:pt x="5311" y="5572"/>
                    <a:pt x="5584" y="5572"/>
                  </a:cubicBezTo>
                  <a:close/>
                  <a:moveTo>
                    <a:pt x="32062" y="7147"/>
                  </a:moveTo>
                  <a:cubicBezTo>
                    <a:pt x="32334" y="7147"/>
                    <a:pt x="32555" y="7369"/>
                    <a:pt x="32555" y="7642"/>
                  </a:cubicBezTo>
                  <a:cubicBezTo>
                    <a:pt x="32555" y="7914"/>
                    <a:pt x="32334" y="8135"/>
                    <a:pt x="32062" y="8135"/>
                  </a:cubicBezTo>
                  <a:cubicBezTo>
                    <a:pt x="31789" y="8135"/>
                    <a:pt x="31568" y="7914"/>
                    <a:pt x="31568" y="7642"/>
                  </a:cubicBezTo>
                  <a:cubicBezTo>
                    <a:pt x="31568" y="7369"/>
                    <a:pt x="31789" y="7147"/>
                    <a:pt x="32062" y="7147"/>
                  </a:cubicBezTo>
                  <a:close/>
                  <a:moveTo>
                    <a:pt x="4025" y="8372"/>
                  </a:moveTo>
                  <a:cubicBezTo>
                    <a:pt x="4240" y="8372"/>
                    <a:pt x="4414" y="8547"/>
                    <a:pt x="4414" y="8762"/>
                  </a:cubicBezTo>
                  <a:cubicBezTo>
                    <a:pt x="4414" y="8977"/>
                    <a:pt x="4240" y="9152"/>
                    <a:pt x="4025" y="9152"/>
                  </a:cubicBezTo>
                  <a:cubicBezTo>
                    <a:pt x="3810" y="9152"/>
                    <a:pt x="3635" y="8977"/>
                    <a:pt x="3635" y="8762"/>
                  </a:cubicBezTo>
                  <a:cubicBezTo>
                    <a:pt x="3635" y="8547"/>
                    <a:pt x="3810" y="8372"/>
                    <a:pt x="4025" y="8372"/>
                  </a:cubicBezTo>
                  <a:close/>
                  <a:moveTo>
                    <a:pt x="30739" y="10496"/>
                  </a:moveTo>
                  <a:cubicBezTo>
                    <a:pt x="31011" y="10496"/>
                    <a:pt x="31234" y="10717"/>
                    <a:pt x="31234" y="10989"/>
                  </a:cubicBezTo>
                  <a:cubicBezTo>
                    <a:pt x="31234" y="11261"/>
                    <a:pt x="31011" y="11484"/>
                    <a:pt x="30739" y="11484"/>
                  </a:cubicBezTo>
                  <a:cubicBezTo>
                    <a:pt x="30467" y="11484"/>
                    <a:pt x="30246" y="11261"/>
                    <a:pt x="30246" y="10989"/>
                  </a:cubicBezTo>
                  <a:cubicBezTo>
                    <a:pt x="30246" y="10717"/>
                    <a:pt x="30467" y="10496"/>
                    <a:pt x="30739" y="10496"/>
                  </a:cubicBezTo>
                  <a:close/>
                  <a:moveTo>
                    <a:pt x="2352" y="10718"/>
                  </a:moveTo>
                  <a:cubicBezTo>
                    <a:pt x="2624" y="10718"/>
                    <a:pt x="2845" y="10939"/>
                    <a:pt x="2845" y="11211"/>
                  </a:cubicBezTo>
                  <a:cubicBezTo>
                    <a:pt x="2846" y="11484"/>
                    <a:pt x="2624" y="11705"/>
                    <a:pt x="2352" y="11705"/>
                  </a:cubicBezTo>
                  <a:cubicBezTo>
                    <a:pt x="2080" y="11705"/>
                    <a:pt x="1858" y="11484"/>
                    <a:pt x="1858" y="11211"/>
                  </a:cubicBezTo>
                  <a:cubicBezTo>
                    <a:pt x="1858" y="10939"/>
                    <a:pt x="2080" y="10718"/>
                    <a:pt x="2352" y="10718"/>
                  </a:cubicBezTo>
                  <a:close/>
                  <a:moveTo>
                    <a:pt x="31858" y="12207"/>
                  </a:moveTo>
                  <a:cubicBezTo>
                    <a:pt x="32073" y="12207"/>
                    <a:pt x="32248" y="12382"/>
                    <a:pt x="32248" y="12597"/>
                  </a:cubicBezTo>
                  <a:cubicBezTo>
                    <a:pt x="32248" y="12812"/>
                    <a:pt x="32073" y="12987"/>
                    <a:pt x="31858" y="12987"/>
                  </a:cubicBezTo>
                  <a:cubicBezTo>
                    <a:pt x="31643" y="12987"/>
                    <a:pt x="31469" y="12812"/>
                    <a:pt x="31469" y="12597"/>
                  </a:cubicBezTo>
                  <a:cubicBezTo>
                    <a:pt x="31469" y="12382"/>
                    <a:pt x="31644" y="12207"/>
                    <a:pt x="31858" y="12207"/>
                  </a:cubicBezTo>
                  <a:close/>
                  <a:moveTo>
                    <a:pt x="27790" y="13478"/>
                  </a:moveTo>
                  <a:cubicBezTo>
                    <a:pt x="28005" y="13478"/>
                    <a:pt x="28180" y="13653"/>
                    <a:pt x="28180" y="13868"/>
                  </a:cubicBezTo>
                  <a:cubicBezTo>
                    <a:pt x="28180" y="14083"/>
                    <a:pt x="28005" y="14258"/>
                    <a:pt x="27790" y="14258"/>
                  </a:cubicBezTo>
                  <a:cubicBezTo>
                    <a:pt x="27575" y="14258"/>
                    <a:pt x="27400" y="14083"/>
                    <a:pt x="27400" y="13868"/>
                  </a:cubicBezTo>
                  <a:cubicBezTo>
                    <a:pt x="27400" y="13653"/>
                    <a:pt x="27575" y="13478"/>
                    <a:pt x="27790" y="13478"/>
                  </a:cubicBezTo>
                  <a:close/>
                  <a:moveTo>
                    <a:pt x="3830" y="13565"/>
                  </a:moveTo>
                  <a:cubicBezTo>
                    <a:pt x="4102" y="13565"/>
                    <a:pt x="4324" y="13786"/>
                    <a:pt x="4324" y="14058"/>
                  </a:cubicBezTo>
                  <a:cubicBezTo>
                    <a:pt x="4324" y="14330"/>
                    <a:pt x="4102" y="14552"/>
                    <a:pt x="3830" y="14552"/>
                  </a:cubicBezTo>
                  <a:cubicBezTo>
                    <a:pt x="3558" y="14552"/>
                    <a:pt x="3337" y="14330"/>
                    <a:pt x="3337" y="14058"/>
                  </a:cubicBezTo>
                  <a:cubicBezTo>
                    <a:pt x="3337" y="13786"/>
                    <a:pt x="3558" y="13565"/>
                    <a:pt x="3830" y="13565"/>
                  </a:cubicBezTo>
                  <a:close/>
                  <a:moveTo>
                    <a:pt x="985" y="15435"/>
                  </a:moveTo>
                  <a:cubicBezTo>
                    <a:pt x="1258" y="15435"/>
                    <a:pt x="1479" y="15656"/>
                    <a:pt x="1479" y="15929"/>
                  </a:cubicBezTo>
                  <a:cubicBezTo>
                    <a:pt x="1479" y="16201"/>
                    <a:pt x="1258" y="16423"/>
                    <a:pt x="985" y="16423"/>
                  </a:cubicBezTo>
                  <a:cubicBezTo>
                    <a:pt x="713" y="16423"/>
                    <a:pt x="491" y="16201"/>
                    <a:pt x="491" y="15929"/>
                  </a:cubicBezTo>
                  <a:cubicBezTo>
                    <a:pt x="491" y="15656"/>
                    <a:pt x="713" y="15435"/>
                    <a:pt x="985" y="15435"/>
                  </a:cubicBezTo>
                  <a:close/>
                  <a:moveTo>
                    <a:pt x="16938" y="0"/>
                  </a:moveTo>
                  <a:cubicBezTo>
                    <a:pt x="16802" y="0"/>
                    <a:pt x="16692" y="111"/>
                    <a:pt x="16692" y="246"/>
                  </a:cubicBezTo>
                  <a:lnTo>
                    <a:pt x="16692" y="2432"/>
                  </a:lnTo>
                  <a:cubicBezTo>
                    <a:pt x="16692" y="2435"/>
                    <a:pt x="16693" y="2437"/>
                    <a:pt x="16694" y="2439"/>
                  </a:cubicBezTo>
                  <a:cubicBezTo>
                    <a:pt x="16117" y="2463"/>
                    <a:pt x="15557" y="2564"/>
                    <a:pt x="15016" y="2728"/>
                  </a:cubicBezTo>
                  <a:cubicBezTo>
                    <a:pt x="15014" y="2719"/>
                    <a:pt x="15015" y="2710"/>
                    <a:pt x="15013" y="2701"/>
                  </a:cubicBezTo>
                  <a:lnTo>
                    <a:pt x="14372" y="687"/>
                  </a:lnTo>
                  <a:cubicBezTo>
                    <a:pt x="14339" y="583"/>
                    <a:pt x="14242" y="516"/>
                    <a:pt x="14138" y="516"/>
                  </a:cubicBezTo>
                  <a:cubicBezTo>
                    <a:pt x="14113" y="516"/>
                    <a:pt x="14088" y="519"/>
                    <a:pt x="14064" y="527"/>
                  </a:cubicBezTo>
                  <a:cubicBezTo>
                    <a:pt x="13935" y="568"/>
                    <a:pt x="13863" y="706"/>
                    <a:pt x="13904" y="835"/>
                  </a:cubicBezTo>
                  <a:lnTo>
                    <a:pt x="14545" y="2850"/>
                  </a:lnTo>
                  <a:cubicBezTo>
                    <a:pt x="14548" y="2861"/>
                    <a:pt x="14555" y="2870"/>
                    <a:pt x="14560" y="2881"/>
                  </a:cubicBezTo>
                  <a:cubicBezTo>
                    <a:pt x="14057" y="3066"/>
                    <a:pt x="13570" y="3298"/>
                    <a:pt x="13097" y="3563"/>
                  </a:cubicBezTo>
                  <a:cubicBezTo>
                    <a:pt x="13089" y="3546"/>
                    <a:pt x="13084" y="3528"/>
                    <a:pt x="13072" y="3511"/>
                  </a:cubicBezTo>
                  <a:lnTo>
                    <a:pt x="11746" y="1773"/>
                  </a:lnTo>
                  <a:cubicBezTo>
                    <a:pt x="11698" y="1710"/>
                    <a:pt x="11625" y="1676"/>
                    <a:pt x="11551" y="1676"/>
                  </a:cubicBezTo>
                  <a:cubicBezTo>
                    <a:pt x="11499" y="1676"/>
                    <a:pt x="11447" y="1693"/>
                    <a:pt x="11402" y="1727"/>
                  </a:cubicBezTo>
                  <a:cubicBezTo>
                    <a:pt x="11295" y="1809"/>
                    <a:pt x="11274" y="1963"/>
                    <a:pt x="11356" y="2071"/>
                  </a:cubicBezTo>
                  <a:lnTo>
                    <a:pt x="12680" y="3806"/>
                  </a:lnTo>
                  <a:cubicBezTo>
                    <a:pt x="12237" y="4075"/>
                    <a:pt x="11808" y="4367"/>
                    <a:pt x="11393" y="4669"/>
                  </a:cubicBezTo>
                  <a:cubicBezTo>
                    <a:pt x="11390" y="4671"/>
                    <a:pt x="11387" y="4674"/>
                    <a:pt x="11384" y="4676"/>
                  </a:cubicBezTo>
                  <a:cubicBezTo>
                    <a:pt x="11377" y="4667"/>
                    <a:pt x="11372" y="4656"/>
                    <a:pt x="11364" y="4646"/>
                  </a:cubicBezTo>
                  <a:lnTo>
                    <a:pt x="10042" y="3305"/>
                  </a:lnTo>
                  <a:cubicBezTo>
                    <a:pt x="9993" y="3257"/>
                    <a:pt x="9930" y="3232"/>
                    <a:pt x="9866" y="3232"/>
                  </a:cubicBezTo>
                  <a:cubicBezTo>
                    <a:pt x="9804" y="3232"/>
                    <a:pt x="9742" y="3255"/>
                    <a:pt x="9695" y="3302"/>
                  </a:cubicBezTo>
                  <a:cubicBezTo>
                    <a:pt x="9598" y="3398"/>
                    <a:pt x="9596" y="3553"/>
                    <a:pt x="9692" y="3649"/>
                  </a:cubicBezTo>
                  <a:lnTo>
                    <a:pt x="10993" y="4969"/>
                  </a:lnTo>
                  <a:cubicBezTo>
                    <a:pt x="10595" y="5271"/>
                    <a:pt x="10206" y="5585"/>
                    <a:pt x="9825" y="5910"/>
                  </a:cubicBezTo>
                  <a:cubicBezTo>
                    <a:pt x="9780" y="5856"/>
                    <a:pt x="9715" y="5821"/>
                    <a:pt x="9639" y="5821"/>
                  </a:cubicBezTo>
                  <a:lnTo>
                    <a:pt x="8488" y="5821"/>
                  </a:lnTo>
                  <a:lnTo>
                    <a:pt x="7544" y="4213"/>
                  </a:lnTo>
                  <a:lnTo>
                    <a:pt x="5305" y="4213"/>
                  </a:lnTo>
                  <a:cubicBezTo>
                    <a:pt x="5199" y="3848"/>
                    <a:pt x="4864" y="3578"/>
                    <a:pt x="4464" y="3578"/>
                  </a:cubicBezTo>
                  <a:cubicBezTo>
                    <a:pt x="3978" y="3578"/>
                    <a:pt x="3583" y="3973"/>
                    <a:pt x="3583" y="4459"/>
                  </a:cubicBezTo>
                  <a:cubicBezTo>
                    <a:pt x="3583" y="4944"/>
                    <a:pt x="3978" y="5339"/>
                    <a:pt x="4464" y="5339"/>
                  </a:cubicBezTo>
                  <a:cubicBezTo>
                    <a:pt x="4864" y="5339"/>
                    <a:pt x="5199" y="5070"/>
                    <a:pt x="5305" y="4704"/>
                  </a:cubicBezTo>
                  <a:lnTo>
                    <a:pt x="7262" y="4704"/>
                  </a:lnTo>
                  <a:lnTo>
                    <a:pt x="7919" y="5821"/>
                  </a:lnTo>
                  <a:lnTo>
                    <a:pt x="6533" y="5821"/>
                  </a:lnTo>
                  <a:cubicBezTo>
                    <a:pt x="6423" y="5397"/>
                    <a:pt x="6041" y="5082"/>
                    <a:pt x="5584" y="5082"/>
                  </a:cubicBezTo>
                  <a:cubicBezTo>
                    <a:pt x="5040" y="5082"/>
                    <a:pt x="4599" y="5524"/>
                    <a:pt x="4599" y="6066"/>
                  </a:cubicBezTo>
                  <a:cubicBezTo>
                    <a:pt x="4599" y="6609"/>
                    <a:pt x="5040" y="7051"/>
                    <a:pt x="5584" y="7051"/>
                  </a:cubicBezTo>
                  <a:cubicBezTo>
                    <a:pt x="6041" y="7051"/>
                    <a:pt x="6423" y="6735"/>
                    <a:pt x="6533" y="6311"/>
                  </a:cubicBezTo>
                  <a:lnTo>
                    <a:pt x="9362" y="6311"/>
                  </a:lnTo>
                  <a:cubicBezTo>
                    <a:pt x="8537" y="7040"/>
                    <a:pt x="7745" y="7805"/>
                    <a:pt x="6971" y="8577"/>
                  </a:cubicBezTo>
                  <a:cubicBezTo>
                    <a:pt x="6967" y="8581"/>
                    <a:pt x="6963" y="8584"/>
                    <a:pt x="6959" y="8589"/>
                  </a:cubicBezTo>
                  <a:cubicBezTo>
                    <a:pt x="6915" y="8545"/>
                    <a:pt x="6854" y="8517"/>
                    <a:pt x="6786" y="8517"/>
                  </a:cubicBezTo>
                  <a:lnTo>
                    <a:pt x="4866" y="8517"/>
                  </a:lnTo>
                  <a:cubicBezTo>
                    <a:pt x="4759" y="8150"/>
                    <a:pt x="4424" y="7881"/>
                    <a:pt x="4025" y="7881"/>
                  </a:cubicBezTo>
                  <a:cubicBezTo>
                    <a:pt x="3538" y="7881"/>
                    <a:pt x="3143" y="8276"/>
                    <a:pt x="3143" y="8762"/>
                  </a:cubicBezTo>
                  <a:cubicBezTo>
                    <a:pt x="3143" y="9248"/>
                    <a:pt x="3538" y="9643"/>
                    <a:pt x="4025" y="9643"/>
                  </a:cubicBezTo>
                  <a:cubicBezTo>
                    <a:pt x="4424" y="9643"/>
                    <a:pt x="4759" y="9373"/>
                    <a:pt x="4866" y="9007"/>
                  </a:cubicBezTo>
                  <a:lnTo>
                    <a:pt x="6545" y="9007"/>
                  </a:lnTo>
                  <a:cubicBezTo>
                    <a:pt x="6268" y="9288"/>
                    <a:pt x="5994" y="9570"/>
                    <a:pt x="5726" y="9858"/>
                  </a:cubicBezTo>
                  <a:cubicBezTo>
                    <a:pt x="5706" y="9878"/>
                    <a:pt x="5687" y="9899"/>
                    <a:pt x="5668" y="9919"/>
                  </a:cubicBezTo>
                  <a:cubicBezTo>
                    <a:pt x="5868" y="10136"/>
                    <a:pt x="6070" y="10350"/>
                    <a:pt x="6275" y="10563"/>
                  </a:cubicBezTo>
                  <a:cubicBezTo>
                    <a:pt x="7094" y="11414"/>
                    <a:pt x="7945" y="12233"/>
                    <a:pt x="8828" y="13017"/>
                  </a:cubicBezTo>
                  <a:cubicBezTo>
                    <a:pt x="9133" y="13287"/>
                    <a:pt x="9442" y="13551"/>
                    <a:pt x="9754" y="13813"/>
                  </a:cubicBezTo>
                  <a:lnTo>
                    <a:pt x="6377" y="13813"/>
                  </a:lnTo>
                  <a:lnTo>
                    <a:pt x="4902" y="10966"/>
                  </a:lnTo>
                  <a:lnTo>
                    <a:pt x="3302" y="10966"/>
                  </a:lnTo>
                  <a:cubicBezTo>
                    <a:pt x="3192" y="10542"/>
                    <a:pt x="2809" y="10226"/>
                    <a:pt x="2352" y="10226"/>
                  </a:cubicBezTo>
                  <a:cubicBezTo>
                    <a:pt x="1809" y="10226"/>
                    <a:pt x="1367" y="10669"/>
                    <a:pt x="1367" y="11211"/>
                  </a:cubicBezTo>
                  <a:cubicBezTo>
                    <a:pt x="1367" y="11754"/>
                    <a:pt x="1809" y="12196"/>
                    <a:pt x="2352" y="12196"/>
                  </a:cubicBezTo>
                  <a:cubicBezTo>
                    <a:pt x="2809" y="12196"/>
                    <a:pt x="3192" y="11881"/>
                    <a:pt x="3302" y="11457"/>
                  </a:cubicBezTo>
                  <a:lnTo>
                    <a:pt x="4604" y="11457"/>
                  </a:lnTo>
                  <a:lnTo>
                    <a:pt x="5824" y="13813"/>
                  </a:lnTo>
                  <a:lnTo>
                    <a:pt x="4780" y="13813"/>
                  </a:lnTo>
                  <a:cubicBezTo>
                    <a:pt x="4670" y="13390"/>
                    <a:pt x="4288" y="13074"/>
                    <a:pt x="3830" y="13074"/>
                  </a:cubicBezTo>
                  <a:cubicBezTo>
                    <a:pt x="3288" y="13074"/>
                    <a:pt x="2845" y="13515"/>
                    <a:pt x="2845" y="14058"/>
                  </a:cubicBezTo>
                  <a:cubicBezTo>
                    <a:pt x="2845" y="14602"/>
                    <a:pt x="3288" y="15043"/>
                    <a:pt x="3830" y="15043"/>
                  </a:cubicBezTo>
                  <a:cubicBezTo>
                    <a:pt x="4288" y="15043"/>
                    <a:pt x="4670" y="14727"/>
                    <a:pt x="4780" y="14304"/>
                  </a:cubicBezTo>
                  <a:lnTo>
                    <a:pt x="5075" y="14304"/>
                  </a:lnTo>
                  <a:lnTo>
                    <a:pt x="4264" y="15684"/>
                  </a:lnTo>
                  <a:lnTo>
                    <a:pt x="1934" y="15684"/>
                  </a:lnTo>
                  <a:cubicBezTo>
                    <a:pt x="1825" y="15260"/>
                    <a:pt x="1443" y="14945"/>
                    <a:pt x="985" y="14945"/>
                  </a:cubicBezTo>
                  <a:cubicBezTo>
                    <a:pt x="442" y="14945"/>
                    <a:pt x="1" y="15386"/>
                    <a:pt x="1" y="15928"/>
                  </a:cubicBezTo>
                  <a:cubicBezTo>
                    <a:pt x="1" y="16472"/>
                    <a:pt x="442" y="16913"/>
                    <a:pt x="985" y="16913"/>
                  </a:cubicBezTo>
                  <a:cubicBezTo>
                    <a:pt x="1443" y="16913"/>
                    <a:pt x="1825" y="16598"/>
                    <a:pt x="1934" y="16174"/>
                  </a:cubicBezTo>
                  <a:lnTo>
                    <a:pt x="4545" y="16174"/>
                  </a:lnTo>
                  <a:lnTo>
                    <a:pt x="5644" y="14304"/>
                  </a:lnTo>
                  <a:lnTo>
                    <a:pt x="10047" y="14304"/>
                  </a:lnTo>
                  <a:cubicBezTo>
                    <a:pt x="10124" y="14304"/>
                    <a:pt x="10189" y="14266"/>
                    <a:pt x="10234" y="14212"/>
                  </a:cubicBezTo>
                  <a:cubicBezTo>
                    <a:pt x="10443" y="14383"/>
                    <a:pt x="10654" y="14551"/>
                    <a:pt x="10867" y="14718"/>
                  </a:cubicBezTo>
                  <a:cubicBezTo>
                    <a:pt x="10919" y="14759"/>
                    <a:pt x="10970" y="14799"/>
                    <a:pt x="11022" y="14839"/>
                  </a:cubicBezTo>
                  <a:lnTo>
                    <a:pt x="9692" y="16189"/>
                  </a:lnTo>
                  <a:cubicBezTo>
                    <a:pt x="9596" y="16286"/>
                    <a:pt x="9597" y="16441"/>
                    <a:pt x="9695" y="16536"/>
                  </a:cubicBezTo>
                  <a:cubicBezTo>
                    <a:pt x="9742" y="16583"/>
                    <a:pt x="9804" y="16607"/>
                    <a:pt x="9867" y="16607"/>
                  </a:cubicBezTo>
                  <a:cubicBezTo>
                    <a:pt x="9930" y="16607"/>
                    <a:pt x="9994" y="16582"/>
                    <a:pt x="10041" y="16534"/>
                  </a:cubicBezTo>
                  <a:lnTo>
                    <a:pt x="11392" y="15164"/>
                  </a:lnTo>
                  <a:cubicBezTo>
                    <a:pt x="11400" y="15155"/>
                    <a:pt x="11403" y="15145"/>
                    <a:pt x="11409" y="15137"/>
                  </a:cubicBezTo>
                  <a:cubicBezTo>
                    <a:pt x="11828" y="15454"/>
                    <a:pt x="12250" y="15755"/>
                    <a:pt x="12682" y="16030"/>
                  </a:cubicBezTo>
                  <a:lnTo>
                    <a:pt x="11356" y="17768"/>
                  </a:lnTo>
                  <a:cubicBezTo>
                    <a:pt x="11273" y="17876"/>
                    <a:pt x="11295" y="18030"/>
                    <a:pt x="11402" y="18112"/>
                  </a:cubicBezTo>
                  <a:cubicBezTo>
                    <a:pt x="11446" y="18146"/>
                    <a:pt x="11498" y="18162"/>
                    <a:pt x="11551" y="18162"/>
                  </a:cubicBezTo>
                  <a:cubicBezTo>
                    <a:pt x="11624" y="18162"/>
                    <a:pt x="11697" y="18129"/>
                    <a:pt x="11746" y="18066"/>
                  </a:cubicBezTo>
                  <a:lnTo>
                    <a:pt x="13072" y="16327"/>
                  </a:lnTo>
                  <a:cubicBezTo>
                    <a:pt x="13082" y="16313"/>
                    <a:pt x="13087" y="16297"/>
                    <a:pt x="13094" y="16281"/>
                  </a:cubicBezTo>
                  <a:cubicBezTo>
                    <a:pt x="13167" y="16323"/>
                    <a:pt x="13240" y="16367"/>
                    <a:pt x="13313" y="16407"/>
                  </a:cubicBezTo>
                  <a:cubicBezTo>
                    <a:pt x="13474" y="16496"/>
                    <a:pt x="13636" y="16578"/>
                    <a:pt x="13800" y="16657"/>
                  </a:cubicBezTo>
                  <a:cubicBezTo>
                    <a:pt x="13971" y="16740"/>
                    <a:pt x="14147" y="16817"/>
                    <a:pt x="14324" y="16888"/>
                  </a:cubicBezTo>
                  <a:cubicBezTo>
                    <a:pt x="14398" y="16918"/>
                    <a:pt x="14475" y="16948"/>
                    <a:pt x="14552" y="16975"/>
                  </a:cubicBezTo>
                  <a:cubicBezTo>
                    <a:pt x="14550" y="16981"/>
                    <a:pt x="14546" y="16984"/>
                    <a:pt x="14545" y="16989"/>
                  </a:cubicBezTo>
                  <a:lnTo>
                    <a:pt x="13904" y="19003"/>
                  </a:lnTo>
                  <a:cubicBezTo>
                    <a:pt x="13863" y="19132"/>
                    <a:pt x="13934" y="19271"/>
                    <a:pt x="14063" y="19311"/>
                  </a:cubicBezTo>
                  <a:cubicBezTo>
                    <a:pt x="14088" y="19319"/>
                    <a:pt x="14113" y="19323"/>
                    <a:pt x="14137" y="19323"/>
                  </a:cubicBezTo>
                  <a:cubicBezTo>
                    <a:pt x="14242" y="19323"/>
                    <a:pt x="14338" y="19256"/>
                    <a:pt x="14372" y="19152"/>
                  </a:cubicBezTo>
                  <a:lnTo>
                    <a:pt x="15012" y="17137"/>
                  </a:lnTo>
                  <a:cubicBezTo>
                    <a:pt x="15014" y="17134"/>
                    <a:pt x="15013" y="17130"/>
                    <a:pt x="15014" y="17127"/>
                  </a:cubicBezTo>
                  <a:cubicBezTo>
                    <a:pt x="15416" y="17245"/>
                    <a:pt x="15835" y="17328"/>
                    <a:pt x="16273" y="17371"/>
                  </a:cubicBezTo>
                  <a:cubicBezTo>
                    <a:pt x="16411" y="17384"/>
                    <a:pt x="16551" y="17393"/>
                    <a:pt x="16693" y="17398"/>
                  </a:cubicBezTo>
                  <a:cubicBezTo>
                    <a:pt x="16693" y="17401"/>
                    <a:pt x="16692" y="17403"/>
                    <a:pt x="16692" y="17406"/>
                  </a:cubicBezTo>
                  <a:lnTo>
                    <a:pt x="16692" y="19593"/>
                  </a:lnTo>
                  <a:cubicBezTo>
                    <a:pt x="16692" y="19728"/>
                    <a:pt x="16802" y="19838"/>
                    <a:pt x="16937" y="19838"/>
                  </a:cubicBezTo>
                  <a:cubicBezTo>
                    <a:pt x="17073" y="19838"/>
                    <a:pt x="17183" y="19728"/>
                    <a:pt x="17183" y="19593"/>
                  </a:cubicBezTo>
                  <a:lnTo>
                    <a:pt x="17183" y="17406"/>
                  </a:lnTo>
                  <a:cubicBezTo>
                    <a:pt x="17183" y="17402"/>
                    <a:pt x="17181" y="17400"/>
                    <a:pt x="17181" y="17396"/>
                  </a:cubicBezTo>
                  <a:cubicBezTo>
                    <a:pt x="17443" y="17386"/>
                    <a:pt x="17703" y="17365"/>
                    <a:pt x="17959" y="17325"/>
                  </a:cubicBezTo>
                  <a:cubicBezTo>
                    <a:pt x="18265" y="17276"/>
                    <a:pt x="18565" y="17205"/>
                    <a:pt x="18861" y="17119"/>
                  </a:cubicBezTo>
                  <a:cubicBezTo>
                    <a:pt x="18862" y="17125"/>
                    <a:pt x="18861" y="17131"/>
                    <a:pt x="18863" y="17137"/>
                  </a:cubicBezTo>
                  <a:lnTo>
                    <a:pt x="19503" y="19152"/>
                  </a:lnTo>
                  <a:cubicBezTo>
                    <a:pt x="19536" y="19256"/>
                    <a:pt x="19633" y="19323"/>
                    <a:pt x="19737" y="19323"/>
                  </a:cubicBezTo>
                  <a:cubicBezTo>
                    <a:pt x="19762" y="19323"/>
                    <a:pt x="19787" y="19319"/>
                    <a:pt x="19811" y="19311"/>
                  </a:cubicBezTo>
                  <a:cubicBezTo>
                    <a:pt x="19940" y="19269"/>
                    <a:pt x="20012" y="19132"/>
                    <a:pt x="19971" y="19002"/>
                  </a:cubicBezTo>
                  <a:lnTo>
                    <a:pt x="19330" y="16989"/>
                  </a:lnTo>
                  <a:cubicBezTo>
                    <a:pt x="19328" y="16981"/>
                    <a:pt x="19322" y="16975"/>
                    <a:pt x="19319" y="16968"/>
                  </a:cubicBezTo>
                  <a:cubicBezTo>
                    <a:pt x="19823" y="16787"/>
                    <a:pt x="20313" y="16559"/>
                    <a:pt x="20787" y="16295"/>
                  </a:cubicBezTo>
                  <a:cubicBezTo>
                    <a:pt x="20793" y="16305"/>
                    <a:pt x="20795" y="16317"/>
                    <a:pt x="20803" y="16327"/>
                  </a:cubicBezTo>
                  <a:lnTo>
                    <a:pt x="22129" y="18066"/>
                  </a:lnTo>
                  <a:cubicBezTo>
                    <a:pt x="22177" y="18129"/>
                    <a:pt x="22250" y="18162"/>
                    <a:pt x="22325" y="18162"/>
                  </a:cubicBezTo>
                  <a:cubicBezTo>
                    <a:pt x="22376" y="18162"/>
                    <a:pt x="22428" y="18146"/>
                    <a:pt x="22473" y="18112"/>
                  </a:cubicBezTo>
                  <a:cubicBezTo>
                    <a:pt x="22580" y="18030"/>
                    <a:pt x="22601" y="17875"/>
                    <a:pt x="22519" y="17768"/>
                  </a:cubicBezTo>
                  <a:lnTo>
                    <a:pt x="21208" y="16048"/>
                  </a:lnTo>
                  <a:cubicBezTo>
                    <a:pt x="21416" y="15922"/>
                    <a:pt x="21619" y="15789"/>
                    <a:pt x="21822" y="15652"/>
                  </a:cubicBezTo>
                  <a:cubicBezTo>
                    <a:pt x="22049" y="15497"/>
                    <a:pt x="22273" y="15338"/>
                    <a:pt x="22492" y="15174"/>
                  </a:cubicBezTo>
                  <a:lnTo>
                    <a:pt x="23833" y="16534"/>
                  </a:lnTo>
                  <a:cubicBezTo>
                    <a:pt x="23882" y="16582"/>
                    <a:pt x="23945" y="16607"/>
                    <a:pt x="24009" y="16607"/>
                  </a:cubicBezTo>
                  <a:cubicBezTo>
                    <a:pt x="24071" y="16607"/>
                    <a:pt x="24133" y="16583"/>
                    <a:pt x="24180" y="16536"/>
                  </a:cubicBezTo>
                  <a:cubicBezTo>
                    <a:pt x="24277" y="16441"/>
                    <a:pt x="24279" y="16286"/>
                    <a:pt x="24184" y="16189"/>
                  </a:cubicBezTo>
                  <a:lnTo>
                    <a:pt x="22886" y="14873"/>
                  </a:lnTo>
                  <a:cubicBezTo>
                    <a:pt x="22905" y="14859"/>
                    <a:pt x="22924" y="14844"/>
                    <a:pt x="22943" y="14829"/>
                  </a:cubicBezTo>
                  <a:cubicBezTo>
                    <a:pt x="23282" y="14563"/>
                    <a:pt x="23610" y="14289"/>
                    <a:pt x="23932" y="14017"/>
                  </a:cubicBezTo>
                  <a:cubicBezTo>
                    <a:pt x="23977" y="14073"/>
                    <a:pt x="24043" y="14112"/>
                    <a:pt x="24121" y="14112"/>
                  </a:cubicBezTo>
                  <a:lnTo>
                    <a:pt x="26948" y="14112"/>
                  </a:lnTo>
                  <a:cubicBezTo>
                    <a:pt x="27055" y="14479"/>
                    <a:pt x="27390" y="14748"/>
                    <a:pt x="27790" y="14748"/>
                  </a:cubicBezTo>
                  <a:cubicBezTo>
                    <a:pt x="28275" y="14748"/>
                    <a:pt x="28670" y="14353"/>
                    <a:pt x="28670" y="13868"/>
                  </a:cubicBezTo>
                  <a:cubicBezTo>
                    <a:pt x="28670" y="13381"/>
                    <a:pt x="28275" y="12986"/>
                    <a:pt x="27790" y="12986"/>
                  </a:cubicBezTo>
                  <a:cubicBezTo>
                    <a:pt x="27390" y="12986"/>
                    <a:pt x="27055" y="13256"/>
                    <a:pt x="26948" y="13622"/>
                  </a:cubicBezTo>
                  <a:lnTo>
                    <a:pt x="24385" y="13622"/>
                  </a:lnTo>
                  <a:cubicBezTo>
                    <a:pt x="25288" y="12835"/>
                    <a:pt x="26163" y="12013"/>
                    <a:pt x="27009" y="11161"/>
                  </a:cubicBezTo>
                  <a:cubicBezTo>
                    <a:pt x="27053" y="11206"/>
                    <a:pt x="27114" y="11235"/>
                    <a:pt x="27183" y="11235"/>
                  </a:cubicBezTo>
                  <a:lnTo>
                    <a:pt x="27986" y="11235"/>
                  </a:lnTo>
                  <a:lnTo>
                    <a:pt x="29578" y="12842"/>
                  </a:lnTo>
                  <a:lnTo>
                    <a:pt x="31016" y="12842"/>
                  </a:lnTo>
                  <a:cubicBezTo>
                    <a:pt x="31124" y="13207"/>
                    <a:pt x="31459" y="13478"/>
                    <a:pt x="31858" y="13478"/>
                  </a:cubicBezTo>
                  <a:cubicBezTo>
                    <a:pt x="32344" y="13478"/>
                    <a:pt x="32739" y="13082"/>
                    <a:pt x="32739" y="12596"/>
                  </a:cubicBezTo>
                  <a:cubicBezTo>
                    <a:pt x="32739" y="12111"/>
                    <a:pt x="32344" y="11716"/>
                    <a:pt x="31858" y="11716"/>
                  </a:cubicBezTo>
                  <a:cubicBezTo>
                    <a:pt x="31459" y="11716"/>
                    <a:pt x="31124" y="11985"/>
                    <a:pt x="31016" y="12352"/>
                  </a:cubicBezTo>
                  <a:lnTo>
                    <a:pt x="29783" y="12352"/>
                  </a:lnTo>
                  <a:lnTo>
                    <a:pt x="28676" y="11235"/>
                  </a:lnTo>
                  <a:lnTo>
                    <a:pt x="29789" y="11235"/>
                  </a:lnTo>
                  <a:cubicBezTo>
                    <a:pt x="29900" y="11659"/>
                    <a:pt x="30282" y="11974"/>
                    <a:pt x="30739" y="11974"/>
                  </a:cubicBezTo>
                  <a:cubicBezTo>
                    <a:pt x="31282" y="11974"/>
                    <a:pt x="31724" y="11532"/>
                    <a:pt x="31724" y="10989"/>
                  </a:cubicBezTo>
                  <a:cubicBezTo>
                    <a:pt x="31724" y="10447"/>
                    <a:pt x="31282" y="10004"/>
                    <a:pt x="30739" y="10004"/>
                  </a:cubicBezTo>
                  <a:cubicBezTo>
                    <a:pt x="30282" y="10004"/>
                    <a:pt x="29900" y="10320"/>
                    <a:pt x="29789" y="10743"/>
                  </a:cubicBezTo>
                  <a:lnTo>
                    <a:pt x="27418" y="10743"/>
                  </a:lnTo>
                  <a:cubicBezTo>
                    <a:pt x="27681" y="10474"/>
                    <a:pt x="27942" y="10203"/>
                    <a:pt x="28199" y="9929"/>
                  </a:cubicBezTo>
                  <a:cubicBezTo>
                    <a:pt x="28202" y="9925"/>
                    <a:pt x="28206" y="9922"/>
                    <a:pt x="28208" y="9919"/>
                  </a:cubicBezTo>
                  <a:cubicBezTo>
                    <a:pt x="27410" y="9056"/>
                    <a:pt x="26590" y="8212"/>
                    <a:pt x="25736" y="7403"/>
                  </a:cubicBezTo>
                  <a:cubicBezTo>
                    <a:pt x="25334" y="7022"/>
                    <a:pt x="24924" y="6650"/>
                    <a:pt x="24505" y="6286"/>
                  </a:cubicBezTo>
                  <a:cubicBezTo>
                    <a:pt x="24459" y="6246"/>
                    <a:pt x="24412" y="6205"/>
                    <a:pt x="24365" y="6166"/>
                  </a:cubicBezTo>
                  <a:cubicBezTo>
                    <a:pt x="24306" y="6115"/>
                    <a:pt x="24247" y="6066"/>
                    <a:pt x="24188" y="6016"/>
                  </a:cubicBezTo>
                  <a:lnTo>
                    <a:pt x="27403" y="6016"/>
                  </a:lnTo>
                  <a:lnTo>
                    <a:pt x="28501" y="7886"/>
                  </a:lnTo>
                  <a:lnTo>
                    <a:pt x="31112" y="7886"/>
                  </a:lnTo>
                  <a:cubicBezTo>
                    <a:pt x="31222" y="8310"/>
                    <a:pt x="31604" y="8625"/>
                    <a:pt x="32062" y="8625"/>
                  </a:cubicBezTo>
                  <a:cubicBezTo>
                    <a:pt x="32604" y="8625"/>
                    <a:pt x="33046" y="8184"/>
                    <a:pt x="33046" y="7642"/>
                  </a:cubicBezTo>
                  <a:cubicBezTo>
                    <a:pt x="33046" y="7098"/>
                    <a:pt x="32604" y="6657"/>
                    <a:pt x="32062" y="6657"/>
                  </a:cubicBezTo>
                  <a:cubicBezTo>
                    <a:pt x="31604" y="6657"/>
                    <a:pt x="31222" y="6972"/>
                    <a:pt x="31112" y="7396"/>
                  </a:cubicBezTo>
                  <a:lnTo>
                    <a:pt x="28783" y="7396"/>
                  </a:lnTo>
                  <a:lnTo>
                    <a:pt x="27972" y="6016"/>
                  </a:lnTo>
                  <a:lnTo>
                    <a:pt x="28267" y="6016"/>
                  </a:lnTo>
                  <a:cubicBezTo>
                    <a:pt x="28376" y="6440"/>
                    <a:pt x="28758" y="6755"/>
                    <a:pt x="29217" y="6755"/>
                  </a:cubicBezTo>
                  <a:cubicBezTo>
                    <a:pt x="29759" y="6755"/>
                    <a:pt x="30201" y="6314"/>
                    <a:pt x="30201" y="5771"/>
                  </a:cubicBezTo>
                  <a:cubicBezTo>
                    <a:pt x="30201" y="5228"/>
                    <a:pt x="29759" y="4787"/>
                    <a:pt x="29217" y="4787"/>
                  </a:cubicBezTo>
                  <a:cubicBezTo>
                    <a:pt x="28759" y="4787"/>
                    <a:pt x="28376" y="5102"/>
                    <a:pt x="28267" y="5526"/>
                  </a:cubicBezTo>
                  <a:lnTo>
                    <a:pt x="26825" y="5526"/>
                  </a:lnTo>
                  <a:lnTo>
                    <a:pt x="28424" y="3169"/>
                  </a:lnTo>
                  <a:lnTo>
                    <a:pt x="29745" y="3169"/>
                  </a:lnTo>
                  <a:cubicBezTo>
                    <a:pt x="29855" y="3593"/>
                    <a:pt x="30237" y="3908"/>
                    <a:pt x="30695" y="3908"/>
                  </a:cubicBezTo>
                  <a:cubicBezTo>
                    <a:pt x="31238" y="3908"/>
                    <a:pt x="31679" y="3466"/>
                    <a:pt x="31679" y="2924"/>
                  </a:cubicBezTo>
                  <a:cubicBezTo>
                    <a:pt x="31679" y="2381"/>
                    <a:pt x="31238" y="1939"/>
                    <a:pt x="30695" y="1939"/>
                  </a:cubicBezTo>
                  <a:cubicBezTo>
                    <a:pt x="30237" y="1939"/>
                    <a:pt x="29855" y="2254"/>
                    <a:pt x="29745" y="2678"/>
                  </a:cubicBezTo>
                  <a:lnTo>
                    <a:pt x="28164" y="2678"/>
                  </a:lnTo>
                  <a:lnTo>
                    <a:pt x="26232" y="5526"/>
                  </a:lnTo>
                  <a:lnTo>
                    <a:pt x="23899" y="5526"/>
                  </a:lnTo>
                  <a:cubicBezTo>
                    <a:pt x="23822" y="5526"/>
                    <a:pt x="23757" y="5564"/>
                    <a:pt x="23712" y="5618"/>
                  </a:cubicBezTo>
                  <a:cubicBezTo>
                    <a:pt x="23498" y="5444"/>
                    <a:pt x="23282" y="5272"/>
                    <a:pt x="23064" y="5104"/>
                  </a:cubicBezTo>
                  <a:cubicBezTo>
                    <a:pt x="23003" y="5058"/>
                    <a:pt x="22943" y="5014"/>
                    <a:pt x="22882" y="4968"/>
                  </a:cubicBezTo>
                  <a:lnTo>
                    <a:pt x="24184" y="3649"/>
                  </a:lnTo>
                  <a:cubicBezTo>
                    <a:pt x="24279" y="3552"/>
                    <a:pt x="24278" y="3398"/>
                    <a:pt x="24180" y="3302"/>
                  </a:cubicBezTo>
                  <a:cubicBezTo>
                    <a:pt x="24133" y="3255"/>
                    <a:pt x="24070" y="3232"/>
                    <a:pt x="24008" y="3232"/>
                  </a:cubicBezTo>
                  <a:cubicBezTo>
                    <a:pt x="23945" y="3232"/>
                    <a:pt x="23881" y="3256"/>
                    <a:pt x="23833" y="3304"/>
                  </a:cubicBezTo>
                  <a:lnTo>
                    <a:pt x="22487" y="4670"/>
                  </a:lnTo>
                  <a:cubicBezTo>
                    <a:pt x="22189" y="4450"/>
                    <a:pt x="21891" y="4234"/>
                    <a:pt x="21585" y="4030"/>
                  </a:cubicBezTo>
                  <a:cubicBezTo>
                    <a:pt x="21511" y="3981"/>
                    <a:pt x="21435" y="3935"/>
                    <a:pt x="21360" y="3887"/>
                  </a:cubicBezTo>
                  <a:cubicBezTo>
                    <a:pt x="21336" y="3872"/>
                    <a:pt x="21311" y="3855"/>
                    <a:pt x="21286" y="3840"/>
                  </a:cubicBezTo>
                  <a:lnTo>
                    <a:pt x="21287" y="3840"/>
                  </a:lnTo>
                  <a:cubicBezTo>
                    <a:pt x="21260" y="3823"/>
                    <a:pt x="21234" y="3806"/>
                    <a:pt x="21208" y="3790"/>
                  </a:cubicBezTo>
                  <a:lnTo>
                    <a:pt x="22519" y="2071"/>
                  </a:lnTo>
                  <a:cubicBezTo>
                    <a:pt x="22601" y="1962"/>
                    <a:pt x="22580" y="1809"/>
                    <a:pt x="22473" y="1727"/>
                  </a:cubicBezTo>
                  <a:cubicBezTo>
                    <a:pt x="22429" y="1693"/>
                    <a:pt x="22376" y="1676"/>
                    <a:pt x="22325" y="1676"/>
                  </a:cubicBezTo>
                  <a:cubicBezTo>
                    <a:pt x="22250" y="1676"/>
                    <a:pt x="22177" y="1710"/>
                    <a:pt x="22129" y="1773"/>
                  </a:cubicBezTo>
                  <a:lnTo>
                    <a:pt x="20803" y="3511"/>
                  </a:lnTo>
                  <a:cubicBezTo>
                    <a:pt x="20796" y="3520"/>
                    <a:pt x="20794" y="3532"/>
                    <a:pt x="20789" y="3541"/>
                  </a:cubicBezTo>
                  <a:cubicBezTo>
                    <a:pt x="20318" y="3273"/>
                    <a:pt x="19833" y="3041"/>
                    <a:pt x="19326" y="2858"/>
                  </a:cubicBezTo>
                  <a:cubicBezTo>
                    <a:pt x="19327" y="2855"/>
                    <a:pt x="19329" y="2853"/>
                    <a:pt x="19330" y="2850"/>
                  </a:cubicBezTo>
                  <a:lnTo>
                    <a:pt x="19971" y="835"/>
                  </a:lnTo>
                  <a:cubicBezTo>
                    <a:pt x="20012" y="706"/>
                    <a:pt x="19940" y="568"/>
                    <a:pt x="19811" y="527"/>
                  </a:cubicBezTo>
                  <a:cubicBezTo>
                    <a:pt x="19787" y="519"/>
                    <a:pt x="19762" y="516"/>
                    <a:pt x="19737" y="516"/>
                  </a:cubicBezTo>
                  <a:cubicBezTo>
                    <a:pt x="19633" y="516"/>
                    <a:pt x="19537" y="583"/>
                    <a:pt x="19503" y="687"/>
                  </a:cubicBezTo>
                  <a:lnTo>
                    <a:pt x="18863" y="2701"/>
                  </a:lnTo>
                  <a:cubicBezTo>
                    <a:pt x="18863" y="2704"/>
                    <a:pt x="18863" y="2706"/>
                    <a:pt x="18863" y="2708"/>
                  </a:cubicBezTo>
                  <a:cubicBezTo>
                    <a:pt x="18357" y="2561"/>
                    <a:pt x="17831" y="2464"/>
                    <a:pt x="17275" y="2439"/>
                  </a:cubicBezTo>
                  <a:cubicBezTo>
                    <a:pt x="17244" y="2438"/>
                    <a:pt x="17212" y="2438"/>
                    <a:pt x="17182" y="2437"/>
                  </a:cubicBezTo>
                  <a:cubicBezTo>
                    <a:pt x="17182" y="2435"/>
                    <a:pt x="17183" y="2434"/>
                    <a:pt x="17183" y="2432"/>
                  </a:cubicBezTo>
                  <a:lnTo>
                    <a:pt x="17183" y="246"/>
                  </a:lnTo>
                  <a:cubicBezTo>
                    <a:pt x="17183" y="111"/>
                    <a:pt x="17073" y="0"/>
                    <a:pt x="16938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38100" dir="390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5"/>
            <p:cNvSpPr/>
            <p:nvPr/>
          </p:nvSpPr>
          <p:spPr>
            <a:xfrm>
              <a:off x="4892850" y="1526975"/>
              <a:ext cx="82700" cy="12300"/>
            </a:xfrm>
            <a:custGeom>
              <a:avLst/>
              <a:gdLst/>
              <a:ahLst/>
              <a:cxnLst/>
              <a:rect l="l" t="t" r="r" b="b"/>
              <a:pathLst>
                <a:path w="3308" h="492" extrusionOk="0">
                  <a:moveTo>
                    <a:pt x="245" y="1"/>
                  </a:moveTo>
                  <a:cubicBezTo>
                    <a:pt x="110" y="1"/>
                    <a:pt x="0" y="110"/>
                    <a:pt x="0" y="245"/>
                  </a:cubicBezTo>
                  <a:cubicBezTo>
                    <a:pt x="0" y="382"/>
                    <a:pt x="110" y="491"/>
                    <a:pt x="245" y="491"/>
                  </a:cubicBezTo>
                  <a:lnTo>
                    <a:pt x="3063" y="491"/>
                  </a:lnTo>
                  <a:cubicBezTo>
                    <a:pt x="3198" y="491"/>
                    <a:pt x="3308" y="382"/>
                    <a:pt x="3308" y="245"/>
                  </a:cubicBezTo>
                  <a:cubicBezTo>
                    <a:pt x="3308" y="110"/>
                    <a:pt x="3198" y="1"/>
                    <a:pt x="3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5"/>
            <p:cNvSpPr/>
            <p:nvPr/>
          </p:nvSpPr>
          <p:spPr>
            <a:xfrm>
              <a:off x="4963275" y="1508500"/>
              <a:ext cx="49250" cy="49250"/>
            </a:xfrm>
            <a:custGeom>
              <a:avLst/>
              <a:gdLst/>
              <a:ahLst/>
              <a:cxnLst/>
              <a:rect l="l" t="t" r="r" b="b"/>
              <a:pathLst>
                <a:path w="1970" h="1970" extrusionOk="0">
                  <a:moveTo>
                    <a:pt x="985" y="491"/>
                  </a:moveTo>
                  <a:cubicBezTo>
                    <a:pt x="1258" y="491"/>
                    <a:pt x="1479" y="712"/>
                    <a:pt x="1479" y="984"/>
                  </a:cubicBezTo>
                  <a:cubicBezTo>
                    <a:pt x="1479" y="1257"/>
                    <a:pt x="1258" y="1479"/>
                    <a:pt x="985" y="1479"/>
                  </a:cubicBezTo>
                  <a:cubicBezTo>
                    <a:pt x="713" y="1479"/>
                    <a:pt x="491" y="1257"/>
                    <a:pt x="491" y="984"/>
                  </a:cubicBezTo>
                  <a:cubicBezTo>
                    <a:pt x="491" y="712"/>
                    <a:pt x="713" y="491"/>
                    <a:pt x="985" y="491"/>
                  </a:cubicBezTo>
                  <a:close/>
                  <a:moveTo>
                    <a:pt x="985" y="1"/>
                  </a:moveTo>
                  <a:cubicBezTo>
                    <a:pt x="442" y="1"/>
                    <a:pt x="1" y="442"/>
                    <a:pt x="1" y="984"/>
                  </a:cubicBezTo>
                  <a:cubicBezTo>
                    <a:pt x="1" y="1528"/>
                    <a:pt x="442" y="1969"/>
                    <a:pt x="985" y="1969"/>
                  </a:cubicBezTo>
                  <a:cubicBezTo>
                    <a:pt x="1528" y="1969"/>
                    <a:pt x="1969" y="1528"/>
                    <a:pt x="1969" y="984"/>
                  </a:cubicBezTo>
                  <a:cubicBezTo>
                    <a:pt x="1969" y="442"/>
                    <a:pt x="1528" y="1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5"/>
            <p:cNvSpPr/>
            <p:nvPr/>
          </p:nvSpPr>
          <p:spPr>
            <a:xfrm>
              <a:off x="4914850" y="1526975"/>
              <a:ext cx="91300" cy="52475"/>
            </a:xfrm>
            <a:custGeom>
              <a:avLst/>
              <a:gdLst/>
              <a:ahLst/>
              <a:cxnLst/>
              <a:rect l="l" t="t" r="r" b="b"/>
              <a:pathLst>
                <a:path w="3652" h="2099" extrusionOk="0">
                  <a:moveTo>
                    <a:pt x="271" y="0"/>
                  </a:moveTo>
                  <a:cubicBezTo>
                    <a:pt x="208" y="0"/>
                    <a:pt x="146" y="24"/>
                    <a:pt x="98" y="71"/>
                  </a:cubicBezTo>
                  <a:cubicBezTo>
                    <a:pt x="2" y="167"/>
                    <a:pt x="1" y="322"/>
                    <a:pt x="97" y="418"/>
                  </a:cubicBezTo>
                  <a:lnTo>
                    <a:pt x="1760" y="2098"/>
                  </a:lnTo>
                  <a:lnTo>
                    <a:pt x="3405" y="2098"/>
                  </a:lnTo>
                  <a:cubicBezTo>
                    <a:pt x="3542" y="2098"/>
                    <a:pt x="3651" y="1989"/>
                    <a:pt x="3651" y="1854"/>
                  </a:cubicBezTo>
                  <a:cubicBezTo>
                    <a:pt x="3651" y="1718"/>
                    <a:pt x="3541" y="1608"/>
                    <a:pt x="3405" y="1608"/>
                  </a:cubicBezTo>
                  <a:lnTo>
                    <a:pt x="1965" y="1608"/>
                  </a:lnTo>
                  <a:lnTo>
                    <a:pt x="445" y="74"/>
                  </a:lnTo>
                  <a:cubicBezTo>
                    <a:pt x="397" y="25"/>
                    <a:pt x="334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5"/>
            <p:cNvSpPr/>
            <p:nvPr/>
          </p:nvSpPr>
          <p:spPr>
            <a:xfrm>
              <a:off x="4993850" y="1551275"/>
              <a:ext cx="44050" cy="44075"/>
            </a:xfrm>
            <a:custGeom>
              <a:avLst/>
              <a:gdLst/>
              <a:ahLst/>
              <a:cxnLst/>
              <a:rect l="l" t="t" r="r" b="b"/>
              <a:pathLst>
                <a:path w="1762" h="1763" extrusionOk="0">
                  <a:moveTo>
                    <a:pt x="881" y="492"/>
                  </a:moveTo>
                  <a:cubicBezTo>
                    <a:pt x="1096" y="492"/>
                    <a:pt x="1271" y="667"/>
                    <a:pt x="1271" y="882"/>
                  </a:cubicBezTo>
                  <a:cubicBezTo>
                    <a:pt x="1271" y="1097"/>
                    <a:pt x="1096" y="1271"/>
                    <a:pt x="881" y="1271"/>
                  </a:cubicBezTo>
                  <a:cubicBezTo>
                    <a:pt x="666" y="1271"/>
                    <a:pt x="491" y="1097"/>
                    <a:pt x="491" y="882"/>
                  </a:cubicBezTo>
                  <a:cubicBezTo>
                    <a:pt x="491" y="667"/>
                    <a:pt x="666" y="492"/>
                    <a:pt x="881" y="492"/>
                  </a:cubicBezTo>
                  <a:close/>
                  <a:moveTo>
                    <a:pt x="881" y="0"/>
                  </a:moveTo>
                  <a:cubicBezTo>
                    <a:pt x="396" y="0"/>
                    <a:pt x="1" y="395"/>
                    <a:pt x="1" y="882"/>
                  </a:cubicBezTo>
                  <a:cubicBezTo>
                    <a:pt x="1" y="1367"/>
                    <a:pt x="395" y="1762"/>
                    <a:pt x="881" y="1762"/>
                  </a:cubicBezTo>
                  <a:cubicBezTo>
                    <a:pt x="1366" y="1762"/>
                    <a:pt x="1762" y="1367"/>
                    <a:pt x="1762" y="882"/>
                  </a:cubicBezTo>
                  <a:cubicBezTo>
                    <a:pt x="1762" y="395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5"/>
            <p:cNvSpPr/>
            <p:nvPr/>
          </p:nvSpPr>
          <p:spPr>
            <a:xfrm>
              <a:off x="4371325" y="1403900"/>
              <a:ext cx="95225" cy="12275"/>
            </a:xfrm>
            <a:custGeom>
              <a:avLst/>
              <a:gdLst/>
              <a:ahLst/>
              <a:cxnLst/>
              <a:rect l="l" t="t" r="r" b="b"/>
              <a:pathLst>
                <a:path w="3809" h="491" extrusionOk="0">
                  <a:moveTo>
                    <a:pt x="246" y="0"/>
                  </a:moveTo>
                  <a:cubicBezTo>
                    <a:pt x="111" y="0"/>
                    <a:pt x="0" y="110"/>
                    <a:pt x="0" y="245"/>
                  </a:cubicBezTo>
                  <a:cubicBezTo>
                    <a:pt x="0" y="381"/>
                    <a:pt x="111" y="490"/>
                    <a:pt x="246" y="490"/>
                  </a:cubicBezTo>
                  <a:lnTo>
                    <a:pt x="3564" y="490"/>
                  </a:lnTo>
                  <a:cubicBezTo>
                    <a:pt x="3699" y="490"/>
                    <a:pt x="3808" y="381"/>
                    <a:pt x="3808" y="245"/>
                  </a:cubicBezTo>
                  <a:cubicBezTo>
                    <a:pt x="3808" y="110"/>
                    <a:pt x="3699" y="0"/>
                    <a:pt x="3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5"/>
            <p:cNvSpPr/>
            <p:nvPr/>
          </p:nvSpPr>
          <p:spPr>
            <a:xfrm>
              <a:off x="4334375" y="1385400"/>
              <a:ext cx="49250" cy="49250"/>
            </a:xfrm>
            <a:custGeom>
              <a:avLst/>
              <a:gdLst/>
              <a:ahLst/>
              <a:cxnLst/>
              <a:rect l="l" t="t" r="r" b="b"/>
              <a:pathLst>
                <a:path w="1970" h="1970" extrusionOk="0">
                  <a:moveTo>
                    <a:pt x="985" y="491"/>
                  </a:moveTo>
                  <a:cubicBezTo>
                    <a:pt x="1257" y="491"/>
                    <a:pt x="1478" y="712"/>
                    <a:pt x="1478" y="985"/>
                  </a:cubicBezTo>
                  <a:cubicBezTo>
                    <a:pt x="1478" y="1257"/>
                    <a:pt x="1257" y="1479"/>
                    <a:pt x="985" y="1479"/>
                  </a:cubicBezTo>
                  <a:cubicBezTo>
                    <a:pt x="713" y="1479"/>
                    <a:pt x="491" y="1257"/>
                    <a:pt x="491" y="985"/>
                  </a:cubicBezTo>
                  <a:cubicBezTo>
                    <a:pt x="491" y="712"/>
                    <a:pt x="713" y="491"/>
                    <a:pt x="985" y="491"/>
                  </a:cubicBezTo>
                  <a:close/>
                  <a:moveTo>
                    <a:pt x="985" y="1"/>
                  </a:moveTo>
                  <a:cubicBezTo>
                    <a:pt x="442" y="1"/>
                    <a:pt x="0" y="442"/>
                    <a:pt x="0" y="985"/>
                  </a:cubicBezTo>
                  <a:cubicBezTo>
                    <a:pt x="0" y="1528"/>
                    <a:pt x="442" y="1969"/>
                    <a:pt x="985" y="1969"/>
                  </a:cubicBezTo>
                  <a:cubicBezTo>
                    <a:pt x="1527" y="1969"/>
                    <a:pt x="1970" y="1528"/>
                    <a:pt x="1970" y="985"/>
                  </a:cubicBezTo>
                  <a:cubicBezTo>
                    <a:pt x="1970" y="442"/>
                    <a:pt x="1527" y="1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5"/>
            <p:cNvSpPr/>
            <p:nvPr/>
          </p:nvSpPr>
          <p:spPr>
            <a:xfrm>
              <a:off x="4340750" y="1363700"/>
              <a:ext cx="94375" cy="52475"/>
            </a:xfrm>
            <a:custGeom>
              <a:avLst/>
              <a:gdLst/>
              <a:ahLst/>
              <a:cxnLst/>
              <a:rect l="l" t="t" r="r" b="b"/>
              <a:pathLst>
                <a:path w="3775" h="2099" extrusionOk="0">
                  <a:moveTo>
                    <a:pt x="246" y="1"/>
                  </a:moveTo>
                  <a:cubicBezTo>
                    <a:pt x="111" y="1"/>
                    <a:pt x="1" y="110"/>
                    <a:pt x="1" y="246"/>
                  </a:cubicBezTo>
                  <a:cubicBezTo>
                    <a:pt x="1" y="381"/>
                    <a:pt x="111" y="491"/>
                    <a:pt x="246" y="491"/>
                  </a:cubicBezTo>
                  <a:lnTo>
                    <a:pt x="2410" y="491"/>
                  </a:lnTo>
                  <a:lnTo>
                    <a:pt x="3283" y="1978"/>
                  </a:lnTo>
                  <a:cubicBezTo>
                    <a:pt x="3328" y="2055"/>
                    <a:pt x="3411" y="2098"/>
                    <a:pt x="3495" y="2098"/>
                  </a:cubicBezTo>
                  <a:cubicBezTo>
                    <a:pt x="3537" y="2098"/>
                    <a:pt x="3580" y="2087"/>
                    <a:pt x="3619" y="2065"/>
                  </a:cubicBezTo>
                  <a:cubicBezTo>
                    <a:pt x="3735" y="1996"/>
                    <a:pt x="3774" y="1846"/>
                    <a:pt x="3706" y="1729"/>
                  </a:cubicBezTo>
                  <a:lnTo>
                    <a:pt x="26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5"/>
            <p:cNvSpPr/>
            <p:nvPr/>
          </p:nvSpPr>
          <p:spPr>
            <a:xfrm>
              <a:off x="4308975" y="1347825"/>
              <a:ext cx="44075" cy="44025"/>
            </a:xfrm>
            <a:custGeom>
              <a:avLst/>
              <a:gdLst/>
              <a:ahLst/>
              <a:cxnLst/>
              <a:rect l="l" t="t" r="r" b="b"/>
              <a:pathLst>
                <a:path w="1763" h="1761" extrusionOk="0">
                  <a:moveTo>
                    <a:pt x="882" y="491"/>
                  </a:moveTo>
                  <a:cubicBezTo>
                    <a:pt x="1097" y="491"/>
                    <a:pt x="1272" y="666"/>
                    <a:pt x="1272" y="881"/>
                  </a:cubicBezTo>
                  <a:cubicBezTo>
                    <a:pt x="1272" y="1095"/>
                    <a:pt x="1097" y="1271"/>
                    <a:pt x="882" y="1271"/>
                  </a:cubicBezTo>
                  <a:cubicBezTo>
                    <a:pt x="667" y="1271"/>
                    <a:pt x="492" y="1095"/>
                    <a:pt x="492" y="881"/>
                  </a:cubicBezTo>
                  <a:cubicBezTo>
                    <a:pt x="492" y="666"/>
                    <a:pt x="667" y="491"/>
                    <a:pt x="882" y="491"/>
                  </a:cubicBezTo>
                  <a:close/>
                  <a:moveTo>
                    <a:pt x="882" y="0"/>
                  </a:moveTo>
                  <a:cubicBezTo>
                    <a:pt x="396" y="0"/>
                    <a:pt x="1" y="395"/>
                    <a:pt x="1" y="881"/>
                  </a:cubicBezTo>
                  <a:cubicBezTo>
                    <a:pt x="1" y="1366"/>
                    <a:pt x="396" y="1761"/>
                    <a:pt x="882" y="1761"/>
                  </a:cubicBezTo>
                  <a:cubicBezTo>
                    <a:pt x="1367" y="1761"/>
                    <a:pt x="1762" y="1366"/>
                    <a:pt x="1762" y="881"/>
                  </a:cubicBezTo>
                  <a:cubicBezTo>
                    <a:pt x="1762" y="395"/>
                    <a:pt x="1367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5"/>
            <p:cNvSpPr/>
            <p:nvPr/>
          </p:nvSpPr>
          <p:spPr>
            <a:xfrm>
              <a:off x="4810725" y="1396525"/>
              <a:ext cx="125100" cy="12275"/>
            </a:xfrm>
            <a:custGeom>
              <a:avLst/>
              <a:gdLst/>
              <a:ahLst/>
              <a:cxnLst/>
              <a:rect l="l" t="t" r="r" b="b"/>
              <a:pathLst>
                <a:path w="5004" h="491" extrusionOk="0">
                  <a:moveTo>
                    <a:pt x="246" y="0"/>
                  </a:moveTo>
                  <a:cubicBezTo>
                    <a:pt x="111" y="0"/>
                    <a:pt x="1" y="110"/>
                    <a:pt x="1" y="245"/>
                  </a:cubicBezTo>
                  <a:cubicBezTo>
                    <a:pt x="1" y="381"/>
                    <a:pt x="110" y="491"/>
                    <a:pt x="246" y="491"/>
                  </a:cubicBezTo>
                  <a:lnTo>
                    <a:pt x="4757" y="491"/>
                  </a:lnTo>
                  <a:cubicBezTo>
                    <a:pt x="4893" y="491"/>
                    <a:pt x="5003" y="381"/>
                    <a:pt x="5002" y="245"/>
                  </a:cubicBezTo>
                  <a:cubicBezTo>
                    <a:pt x="5002" y="110"/>
                    <a:pt x="4893" y="0"/>
                    <a:pt x="4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5"/>
            <p:cNvSpPr/>
            <p:nvPr/>
          </p:nvSpPr>
          <p:spPr>
            <a:xfrm>
              <a:off x="4871475" y="1325325"/>
              <a:ext cx="102950" cy="83475"/>
            </a:xfrm>
            <a:custGeom>
              <a:avLst/>
              <a:gdLst/>
              <a:ahLst/>
              <a:cxnLst/>
              <a:rect l="l" t="t" r="r" b="b"/>
              <a:pathLst>
                <a:path w="4118" h="3339" extrusionOk="0">
                  <a:moveTo>
                    <a:pt x="2081" y="0"/>
                  </a:moveTo>
                  <a:lnTo>
                    <a:pt x="76" y="2956"/>
                  </a:lnTo>
                  <a:cubicBezTo>
                    <a:pt x="1" y="3068"/>
                    <a:pt x="29" y="3221"/>
                    <a:pt x="142" y="3297"/>
                  </a:cubicBezTo>
                  <a:cubicBezTo>
                    <a:pt x="184" y="3325"/>
                    <a:pt x="232" y="3339"/>
                    <a:pt x="279" y="3339"/>
                  </a:cubicBezTo>
                  <a:cubicBezTo>
                    <a:pt x="358" y="3339"/>
                    <a:pt x="435" y="3301"/>
                    <a:pt x="483" y="3231"/>
                  </a:cubicBezTo>
                  <a:lnTo>
                    <a:pt x="2341" y="492"/>
                  </a:lnTo>
                  <a:lnTo>
                    <a:pt x="3873" y="492"/>
                  </a:lnTo>
                  <a:cubicBezTo>
                    <a:pt x="4008" y="492"/>
                    <a:pt x="4118" y="381"/>
                    <a:pt x="4118" y="246"/>
                  </a:cubicBezTo>
                  <a:cubicBezTo>
                    <a:pt x="4118" y="111"/>
                    <a:pt x="4008" y="0"/>
                    <a:pt x="3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5"/>
            <p:cNvSpPr/>
            <p:nvPr/>
          </p:nvSpPr>
          <p:spPr>
            <a:xfrm>
              <a:off x="4900975" y="1396525"/>
              <a:ext cx="107650" cy="59025"/>
            </a:xfrm>
            <a:custGeom>
              <a:avLst/>
              <a:gdLst/>
              <a:ahLst/>
              <a:cxnLst/>
              <a:rect l="l" t="t" r="r" b="b"/>
              <a:pathLst>
                <a:path w="4306" h="2361" extrusionOk="0">
                  <a:moveTo>
                    <a:pt x="281" y="0"/>
                  </a:moveTo>
                  <a:cubicBezTo>
                    <a:pt x="238" y="0"/>
                    <a:pt x="196" y="11"/>
                    <a:pt x="157" y="34"/>
                  </a:cubicBezTo>
                  <a:cubicBezTo>
                    <a:pt x="40" y="103"/>
                    <a:pt x="1" y="253"/>
                    <a:pt x="70" y="370"/>
                  </a:cubicBezTo>
                  <a:lnTo>
                    <a:pt x="1240" y="2361"/>
                  </a:lnTo>
                  <a:lnTo>
                    <a:pt x="4060" y="2361"/>
                  </a:lnTo>
                  <a:cubicBezTo>
                    <a:pt x="4196" y="2361"/>
                    <a:pt x="4305" y="2251"/>
                    <a:pt x="4305" y="2116"/>
                  </a:cubicBezTo>
                  <a:cubicBezTo>
                    <a:pt x="4305" y="1980"/>
                    <a:pt x="4196" y="1870"/>
                    <a:pt x="4060" y="1870"/>
                  </a:cubicBezTo>
                  <a:lnTo>
                    <a:pt x="1520" y="1870"/>
                  </a:lnTo>
                  <a:lnTo>
                    <a:pt x="492" y="121"/>
                  </a:lnTo>
                  <a:cubicBezTo>
                    <a:pt x="447" y="43"/>
                    <a:pt x="36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5"/>
            <p:cNvSpPr/>
            <p:nvPr/>
          </p:nvSpPr>
          <p:spPr>
            <a:xfrm>
              <a:off x="4925200" y="1378050"/>
              <a:ext cx="49250" cy="49225"/>
            </a:xfrm>
            <a:custGeom>
              <a:avLst/>
              <a:gdLst/>
              <a:ahLst/>
              <a:cxnLst/>
              <a:rect l="l" t="t" r="r" b="b"/>
              <a:pathLst>
                <a:path w="1970" h="1969" extrusionOk="0">
                  <a:moveTo>
                    <a:pt x="985" y="490"/>
                  </a:moveTo>
                  <a:cubicBezTo>
                    <a:pt x="1257" y="490"/>
                    <a:pt x="1479" y="713"/>
                    <a:pt x="1479" y="984"/>
                  </a:cubicBezTo>
                  <a:cubicBezTo>
                    <a:pt x="1479" y="1256"/>
                    <a:pt x="1257" y="1478"/>
                    <a:pt x="985" y="1478"/>
                  </a:cubicBezTo>
                  <a:cubicBezTo>
                    <a:pt x="713" y="1478"/>
                    <a:pt x="491" y="1256"/>
                    <a:pt x="491" y="984"/>
                  </a:cubicBezTo>
                  <a:cubicBezTo>
                    <a:pt x="491" y="713"/>
                    <a:pt x="713" y="490"/>
                    <a:pt x="985" y="490"/>
                  </a:cubicBezTo>
                  <a:close/>
                  <a:moveTo>
                    <a:pt x="985" y="0"/>
                  </a:moveTo>
                  <a:cubicBezTo>
                    <a:pt x="443" y="0"/>
                    <a:pt x="0" y="441"/>
                    <a:pt x="0" y="985"/>
                  </a:cubicBezTo>
                  <a:cubicBezTo>
                    <a:pt x="0" y="1527"/>
                    <a:pt x="443" y="1969"/>
                    <a:pt x="985" y="1969"/>
                  </a:cubicBezTo>
                  <a:cubicBezTo>
                    <a:pt x="1528" y="1969"/>
                    <a:pt x="1970" y="1527"/>
                    <a:pt x="1970" y="985"/>
                  </a:cubicBezTo>
                  <a:cubicBezTo>
                    <a:pt x="1970" y="441"/>
                    <a:pt x="1528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5"/>
            <p:cNvSpPr/>
            <p:nvPr/>
          </p:nvSpPr>
          <p:spPr>
            <a:xfrm>
              <a:off x="4996350" y="1424800"/>
              <a:ext cx="49225" cy="49225"/>
            </a:xfrm>
            <a:custGeom>
              <a:avLst/>
              <a:gdLst/>
              <a:ahLst/>
              <a:cxnLst/>
              <a:rect l="l" t="t" r="r" b="b"/>
              <a:pathLst>
                <a:path w="1969" h="1969" extrusionOk="0">
                  <a:moveTo>
                    <a:pt x="984" y="491"/>
                  </a:moveTo>
                  <a:cubicBezTo>
                    <a:pt x="1256" y="491"/>
                    <a:pt x="1478" y="713"/>
                    <a:pt x="1478" y="985"/>
                  </a:cubicBezTo>
                  <a:cubicBezTo>
                    <a:pt x="1478" y="1257"/>
                    <a:pt x="1256" y="1479"/>
                    <a:pt x="984" y="1479"/>
                  </a:cubicBezTo>
                  <a:cubicBezTo>
                    <a:pt x="712" y="1479"/>
                    <a:pt x="490" y="1257"/>
                    <a:pt x="490" y="985"/>
                  </a:cubicBezTo>
                  <a:cubicBezTo>
                    <a:pt x="490" y="713"/>
                    <a:pt x="712" y="491"/>
                    <a:pt x="984" y="491"/>
                  </a:cubicBezTo>
                  <a:close/>
                  <a:moveTo>
                    <a:pt x="984" y="0"/>
                  </a:moveTo>
                  <a:cubicBezTo>
                    <a:pt x="441" y="0"/>
                    <a:pt x="0" y="442"/>
                    <a:pt x="0" y="985"/>
                  </a:cubicBezTo>
                  <a:cubicBezTo>
                    <a:pt x="0" y="1528"/>
                    <a:pt x="441" y="1969"/>
                    <a:pt x="984" y="1969"/>
                  </a:cubicBezTo>
                  <a:cubicBezTo>
                    <a:pt x="1527" y="1969"/>
                    <a:pt x="1969" y="1528"/>
                    <a:pt x="1969" y="985"/>
                  </a:cubicBezTo>
                  <a:cubicBezTo>
                    <a:pt x="1969" y="442"/>
                    <a:pt x="1527" y="0"/>
                    <a:pt x="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5"/>
            <p:cNvSpPr/>
            <p:nvPr/>
          </p:nvSpPr>
          <p:spPr>
            <a:xfrm>
              <a:off x="4962150" y="1306850"/>
              <a:ext cx="49275" cy="49250"/>
            </a:xfrm>
            <a:custGeom>
              <a:avLst/>
              <a:gdLst/>
              <a:ahLst/>
              <a:cxnLst/>
              <a:rect l="l" t="t" r="r" b="b"/>
              <a:pathLst>
                <a:path w="1971" h="1970" extrusionOk="0">
                  <a:moveTo>
                    <a:pt x="985" y="492"/>
                  </a:moveTo>
                  <a:cubicBezTo>
                    <a:pt x="1258" y="492"/>
                    <a:pt x="1479" y="713"/>
                    <a:pt x="1479" y="985"/>
                  </a:cubicBezTo>
                  <a:cubicBezTo>
                    <a:pt x="1479" y="1257"/>
                    <a:pt x="1258" y="1478"/>
                    <a:pt x="985" y="1478"/>
                  </a:cubicBezTo>
                  <a:cubicBezTo>
                    <a:pt x="713" y="1478"/>
                    <a:pt x="492" y="1257"/>
                    <a:pt x="492" y="985"/>
                  </a:cubicBezTo>
                  <a:cubicBezTo>
                    <a:pt x="492" y="713"/>
                    <a:pt x="713" y="492"/>
                    <a:pt x="985" y="492"/>
                  </a:cubicBezTo>
                  <a:close/>
                  <a:moveTo>
                    <a:pt x="985" y="0"/>
                  </a:moveTo>
                  <a:cubicBezTo>
                    <a:pt x="443" y="0"/>
                    <a:pt x="1" y="443"/>
                    <a:pt x="1" y="985"/>
                  </a:cubicBezTo>
                  <a:cubicBezTo>
                    <a:pt x="1" y="1528"/>
                    <a:pt x="443" y="1970"/>
                    <a:pt x="985" y="1970"/>
                  </a:cubicBezTo>
                  <a:cubicBezTo>
                    <a:pt x="1528" y="1970"/>
                    <a:pt x="1970" y="1528"/>
                    <a:pt x="1970" y="985"/>
                  </a:cubicBezTo>
                  <a:cubicBezTo>
                    <a:pt x="1970" y="443"/>
                    <a:pt x="1528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5"/>
            <p:cNvSpPr/>
            <p:nvPr/>
          </p:nvSpPr>
          <p:spPr>
            <a:xfrm>
              <a:off x="4329200" y="1603700"/>
              <a:ext cx="147525" cy="12300"/>
            </a:xfrm>
            <a:custGeom>
              <a:avLst/>
              <a:gdLst/>
              <a:ahLst/>
              <a:cxnLst/>
              <a:rect l="l" t="t" r="r" b="b"/>
              <a:pathLst>
                <a:path w="5901" h="492" extrusionOk="0">
                  <a:moveTo>
                    <a:pt x="246" y="1"/>
                  </a:moveTo>
                  <a:cubicBezTo>
                    <a:pt x="110" y="1"/>
                    <a:pt x="0" y="110"/>
                    <a:pt x="0" y="245"/>
                  </a:cubicBezTo>
                  <a:cubicBezTo>
                    <a:pt x="0" y="382"/>
                    <a:pt x="110" y="491"/>
                    <a:pt x="246" y="491"/>
                  </a:cubicBezTo>
                  <a:lnTo>
                    <a:pt x="5655" y="491"/>
                  </a:lnTo>
                  <a:cubicBezTo>
                    <a:pt x="5790" y="491"/>
                    <a:pt x="5901" y="382"/>
                    <a:pt x="5901" y="245"/>
                  </a:cubicBezTo>
                  <a:cubicBezTo>
                    <a:pt x="5901" y="110"/>
                    <a:pt x="5790" y="1"/>
                    <a:pt x="5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5"/>
            <p:cNvSpPr/>
            <p:nvPr/>
          </p:nvSpPr>
          <p:spPr>
            <a:xfrm>
              <a:off x="4290550" y="1532500"/>
              <a:ext cx="91575" cy="83500"/>
            </a:xfrm>
            <a:custGeom>
              <a:avLst/>
              <a:gdLst/>
              <a:ahLst/>
              <a:cxnLst/>
              <a:rect l="l" t="t" r="r" b="b"/>
              <a:pathLst>
                <a:path w="3663" h="3340" extrusionOk="0">
                  <a:moveTo>
                    <a:pt x="246" y="1"/>
                  </a:moveTo>
                  <a:cubicBezTo>
                    <a:pt x="110" y="1"/>
                    <a:pt x="1" y="110"/>
                    <a:pt x="1" y="247"/>
                  </a:cubicBezTo>
                  <a:cubicBezTo>
                    <a:pt x="1" y="382"/>
                    <a:pt x="110" y="491"/>
                    <a:pt x="246" y="491"/>
                  </a:cubicBezTo>
                  <a:lnTo>
                    <a:pt x="1758" y="491"/>
                  </a:lnTo>
                  <a:lnTo>
                    <a:pt x="3164" y="3207"/>
                  </a:lnTo>
                  <a:cubicBezTo>
                    <a:pt x="3208" y="3291"/>
                    <a:pt x="3294" y="3339"/>
                    <a:pt x="3382" y="3339"/>
                  </a:cubicBezTo>
                  <a:cubicBezTo>
                    <a:pt x="3421" y="3339"/>
                    <a:pt x="3458" y="3331"/>
                    <a:pt x="3494" y="3311"/>
                  </a:cubicBezTo>
                  <a:cubicBezTo>
                    <a:pt x="3615" y="3249"/>
                    <a:pt x="3662" y="3102"/>
                    <a:pt x="3600" y="2981"/>
                  </a:cubicBezTo>
                  <a:lnTo>
                    <a:pt x="2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5"/>
            <p:cNvSpPr/>
            <p:nvPr/>
          </p:nvSpPr>
          <p:spPr>
            <a:xfrm>
              <a:off x="4256350" y="1603700"/>
              <a:ext cx="107675" cy="59050"/>
            </a:xfrm>
            <a:custGeom>
              <a:avLst/>
              <a:gdLst/>
              <a:ahLst/>
              <a:cxnLst/>
              <a:rect l="l" t="t" r="r" b="b"/>
              <a:pathLst>
                <a:path w="4307" h="2362" extrusionOk="0">
                  <a:moveTo>
                    <a:pt x="4026" y="1"/>
                  </a:moveTo>
                  <a:cubicBezTo>
                    <a:pt x="3942" y="1"/>
                    <a:pt x="3861" y="44"/>
                    <a:pt x="3815" y="122"/>
                  </a:cubicBezTo>
                  <a:lnTo>
                    <a:pt x="2787" y="1871"/>
                  </a:lnTo>
                  <a:lnTo>
                    <a:pt x="247" y="1871"/>
                  </a:lnTo>
                  <a:cubicBezTo>
                    <a:pt x="111" y="1871"/>
                    <a:pt x="1" y="1981"/>
                    <a:pt x="1" y="2117"/>
                  </a:cubicBezTo>
                  <a:cubicBezTo>
                    <a:pt x="1" y="2252"/>
                    <a:pt x="111" y="2361"/>
                    <a:pt x="247" y="2361"/>
                  </a:cubicBezTo>
                  <a:lnTo>
                    <a:pt x="3068" y="2361"/>
                  </a:lnTo>
                  <a:lnTo>
                    <a:pt x="4238" y="370"/>
                  </a:lnTo>
                  <a:cubicBezTo>
                    <a:pt x="4306" y="254"/>
                    <a:pt x="4268" y="103"/>
                    <a:pt x="4151" y="35"/>
                  </a:cubicBezTo>
                  <a:cubicBezTo>
                    <a:pt x="4111" y="12"/>
                    <a:pt x="4069" y="1"/>
                    <a:pt x="4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5"/>
            <p:cNvSpPr/>
            <p:nvPr/>
          </p:nvSpPr>
          <p:spPr>
            <a:xfrm>
              <a:off x="4290550" y="1585225"/>
              <a:ext cx="49250" cy="49250"/>
            </a:xfrm>
            <a:custGeom>
              <a:avLst/>
              <a:gdLst/>
              <a:ahLst/>
              <a:cxnLst/>
              <a:rect l="l" t="t" r="r" b="b"/>
              <a:pathLst>
                <a:path w="1970" h="1970" extrusionOk="0">
                  <a:moveTo>
                    <a:pt x="985" y="491"/>
                  </a:moveTo>
                  <a:cubicBezTo>
                    <a:pt x="1258" y="491"/>
                    <a:pt x="1479" y="712"/>
                    <a:pt x="1479" y="984"/>
                  </a:cubicBezTo>
                  <a:cubicBezTo>
                    <a:pt x="1479" y="1257"/>
                    <a:pt x="1258" y="1479"/>
                    <a:pt x="985" y="1479"/>
                  </a:cubicBezTo>
                  <a:cubicBezTo>
                    <a:pt x="712" y="1479"/>
                    <a:pt x="491" y="1257"/>
                    <a:pt x="491" y="984"/>
                  </a:cubicBezTo>
                  <a:cubicBezTo>
                    <a:pt x="491" y="712"/>
                    <a:pt x="712" y="491"/>
                    <a:pt x="985" y="491"/>
                  </a:cubicBezTo>
                  <a:close/>
                  <a:moveTo>
                    <a:pt x="985" y="1"/>
                  </a:moveTo>
                  <a:cubicBezTo>
                    <a:pt x="442" y="1"/>
                    <a:pt x="1" y="442"/>
                    <a:pt x="1" y="984"/>
                  </a:cubicBezTo>
                  <a:cubicBezTo>
                    <a:pt x="1" y="1528"/>
                    <a:pt x="442" y="1969"/>
                    <a:pt x="985" y="1969"/>
                  </a:cubicBezTo>
                  <a:cubicBezTo>
                    <a:pt x="1528" y="1969"/>
                    <a:pt x="1969" y="1528"/>
                    <a:pt x="1969" y="984"/>
                  </a:cubicBezTo>
                  <a:cubicBezTo>
                    <a:pt x="1969" y="442"/>
                    <a:pt x="1528" y="1"/>
                    <a:pt x="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5"/>
            <p:cNvSpPr/>
            <p:nvPr/>
          </p:nvSpPr>
          <p:spPr>
            <a:xfrm>
              <a:off x="4219400" y="1631975"/>
              <a:ext cx="49275" cy="49250"/>
            </a:xfrm>
            <a:custGeom>
              <a:avLst/>
              <a:gdLst/>
              <a:ahLst/>
              <a:cxnLst/>
              <a:rect l="l" t="t" r="r" b="b"/>
              <a:pathLst>
                <a:path w="1971" h="1970" extrusionOk="0">
                  <a:moveTo>
                    <a:pt x="986" y="491"/>
                  </a:moveTo>
                  <a:cubicBezTo>
                    <a:pt x="1258" y="491"/>
                    <a:pt x="1479" y="713"/>
                    <a:pt x="1479" y="986"/>
                  </a:cubicBezTo>
                  <a:cubicBezTo>
                    <a:pt x="1479" y="1257"/>
                    <a:pt x="1258" y="1479"/>
                    <a:pt x="986" y="1479"/>
                  </a:cubicBezTo>
                  <a:cubicBezTo>
                    <a:pt x="713" y="1479"/>
                    <a:pt x="492" y="1257"/>
                    <a:pt x="492" y="986"/>
                  </a:cubicBezTo>
                  <a:cubicBezTo>
                    <a:pt x="492" y="713"/>
                    <a:pt x="713" y="491"/>
                    <a:pt x="986" y="491"/>
                  </a:cubicBezTo>
                  <a:close/>
                  <a:moveTo>
                    <a:pt x="986" y="1"/>
                  </a:moveTo>
                  <a:cubicBezTo>
                    <a:pt x="443" y="1"/>
                    <a:pt x="1" y="442"/>
                    <a:pt x="1" y="986"/>
                  </a:cubicBezTo>
                  <a:cubicBezTo>
                    <a:pt x="1" y="1528"/>
                    <a:pt x="443" y="1969"/>
                    <a:pt x="986" y="1969"/>
                  </a:cubicBezTo>
                  <a:cubicBezTo>
                    <a:pt x="1528" y="1969"/>
                    <a:pt x="1970" y="1528"/>
                    <a:pt x="1970" y="986"/>
                  </a:cubicBezTo>
                  <a:cubicBezTo>
                    <a:pt x="1970" y="442"/>
                    <a:pt x="1528" y="1"/>
                    <a:pt x="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5"/>
            <p:cNvSpPr/>
            <p:nvPr/>
          </p:nvSpPr>
          <p:spPr>
            <a:xfrm>
              <a:off x="4253600" y="1514025"/>
              <a:ext cx="49225" cy="49275"/>
            </a:xfrm>
            <a:custGeom>
              <a:avLst/>
              <a:gdLst/>
              <a:ahLst/>
              <a:cxnLst/>
              <a:rect l="l" t="t" r="r" b="b"/>
              <a:pathLst>
                <a:path w="1969" h="1971" extrusionOk="0">
                  <a:moveTo>
                    <a:pt x="984" y="492"/>
                  </a:moveTo>
                  <a:cubicBezTo>
                    <a:pt x="1256" y="492"/>
                    <a:pt x="1479" y="713"/>
                    <a:pt x="1479" y="986"/>
                  </a:cubicBezTo>
                  <a:cubicBezTo>
                    <a:pt x="1479" y="1258"/>
                    <a:pt x="1256" y="1479"/>
                    <a:pt x="984" y="1479"/>
                  </a:cubicBezTo>
                  <a:cubicBezTo>
                    <a:pt x="713" y="1479"/>
                    <a:pt x="491" y="1258"/>
                    <a:pt x="491" y="986"/>
                  </a:cubicBezTo>
                  <a:cubicBezTo>
                    <a:pt x="491" y="713"/>
                    <a:pt x="713" y="492"/>
                    <a:pt x="984" y="492"/>
                  </a:cubicBezTo>
                  <a:close/>
                  <a:moveTo>
                    <a:pt x="984" y="1"/>
                  </a:moveTo>
                  <a:cubicBezTo>
                    <a:pt x="442" y="1"/>
                    <a:pt x="0" y="443"/>
                    <a:pt x="0" y="986"/>
                  </a:cubicBezTo>
                  <a:cubicBezTo>
                    <a:pt x="0" y="1528"/>
                    <a:pt x="442" y="1970"/>
                    <a:pt x="984" y="1970"/>
                  </a:cubicBezTo>
                  <a:cubicBezTo>
                    <a:pt x="1528" y="1970"/>
                    <a:pt x="1969" y="1528"/>
                    <a:pt x="1969" y="986"/>
                  </a:cubicBezTo>
                  <a:cubicBezTo>
                    <a:pt x="1969" y="443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5"/>
            <p:cNvSpPr/>
            <p:nvPr/>
          </p:nvSpPr>
          <p:spPr>
            <a:xfrm>
              <a:off x="4297975" y="1455400"/>
              <a:ext cx="44075" cy="44050"/>
            </a:xfrm>
            <a:custGeom>
              <a:avLst/>
              <a:gdLst/>
              <a:ahLst/>
              <a:cxnLst/>
              <a:rect l="l" t="t" r="r" b="b"/>
              <a:pathLst>
                <a:path w="1763" h="1762" extrusionOk="0">
                  <a:moveTo>
                    <a:pt x="882" y="491"/>
                  </a:moveTo>
                  <a:cubicBezTo>
                    <a:pt x="1097" y="491"/>
                    <a:pt x="1272" y="666"/>
                    <a:pt x="1272" y="881"/>
                  </a:cubicBezTo>
                  <a:cubicBezTo>
                    <a:pt x="1272" y="1096"/>
                    <a:pt x="1097" y="1271"/>
                    <a:pt x="882" y="1271"/>
                  </a:cubicBezTo>
                  <a:cubicBezTo>
                    <a:pt x="667" y="1271"/>
                    <a:pt x="492" y="1096"/>
                    <a:pt x="492" y="881"/>
                  </a:cubicBezTo>
                  <a:cubicBezTo>
                    <a:pt x="492" y="666"/>
                    <a:pt x="667" y="491"/>
                    <a:pt x="882" y="491"/>
                  </a:cubicBezTo>
                  <a:close/>
                  <a:moveTo>
                    <a:pt x="882" y="1"/>
                  </a:moveTo>
                  <a:cubicBezTo>
                    <a:pt x="396" y="1"/>
                    <a:pt x="0" y="396"/>
                    <a:pt x="0" y="881"/>
                  </a:cubicBezTo>
                  <a:cubicBezTo>
                    <a:pt x="0" y="1366"/>
                    <a:pt x="396" y="1761"/>
                    <a:pt x="882" y="1761"/>
                  </a:cubicBezTo>
                  <a:cubicBezTo>
                    <a:pt x="1367" y="1761"/>
                    <a:pt x="1762" y="1366"/>
                    <a:pt x="1762" y="881"/>
                  </a:cubicBezTo>
                  <a:cubicBezTo>
                    <a:pt x="1762" y="396"/>
                    <a:pt x="1367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5"/>
            <p:cNvSpPr/>
            <p:nvPr/>
          </p:nvSpPr>
          <p:spPr>
            <a:xfrm>
              <a:off x="4329750" y="1471275"/>
              <a:ext cx="65475" cy="12300"/>
            </a:xfrm>
            <a:custGeom>
              <a:avLst/>
              <a:gdLst/>
              <a:ahLst/>
              <a:cxnLst/>
              <a:rect l="l" t="t" r="r" b="b"/>
              <a:pathLst>
                <a:path w="2619" h="492" extrusionOk="0">
                  <a:moveTo>
                    <a:pt x="245" y="0"/>
                  </a:moveTo>
                  <a:cubicBezTo>
                    <a:pt x="110" y="0"/>
                    <a:pt x="1" y="111"/>
                    <a:pt x="1" y="246"/>
                  </a:cubicBezTo>
                  <a:cubicBezTo>
                    <a:pt x="1" y="381"/>
                    <a:pt x="110" y="492"/>
                    <a:pt x="245" y="492"/>
                  </a:cubicBezTo>
                  <a:lnTo>
                    <a:pt x="2373" y="492"/>
                  </a:lnTo>
                  <a:cubicBezTo>
                    <a:pt x="2508" y="492"/>
                    <a:pt x="2618" y="381"/>
                    <a:pt x="2618" y="246"/>
                  </a:cubicBezTo>
                  <a:cubicBezTo>
                    <a:pt x="2618" y="111"/>
                    <a:pt x="2508" y="0"/>
                    <a:pt x="2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5"/>
            <p:cNvSpPr/>
            <p:nvPr/>
          </p:nvSpPr>
          <p:spPr>
            <a:xfrm>
              <a:off x="4892125" y="1583025"/>
              <a:ext cx="44050" cy="44075"/>
            </a:xfrm>
            <a:custGeom>
              <a:avLst/>
              <a:gdLst/>
              <a:ahLst/>
              <a:cxnLst/>
              <a:rect l="l" t="t" r="r" b="b"/>
              <a:pathLst>
                <a:path w="1762" h="1763" extrusionOk="0">
                  <a:moveTo>
                    <a:pt x="881" y="492"/>
                  </a:moveTo>
                  <a:cubicBezTo>
                    <a:pt x="1096" y="492"/>
                    <a:pt x="1271" y="667"/>
                    <a:pt x="1271" y="882"/>
                  </a:cubicBezTo>
                  <a:cubicBezTo>
                    <a:pt x="1271" y="1097"/>
                    <a:pt x="1096" y="1272"/>
                    <a:pt x="881" y="1272"/>
                  </a:cubicBezTo>
                  <a:cubicBezTo>
                    <a:pt x="666" y="1272"/>
                    <a:pt x="491" y="1097"/>
                    <a:pt x="491" y="882"/>
                  </a:cubicBezTo>
                  <a:cubicBezTo>
                    <a:pt x="491" y="667"/>
                    <a:pt x="666" y="492"/>
                    <a:pt x="881" y="492"/>
                  </a:cubicBezTo>
                  <a:close/>
                  <a:moveTo>
                    <a:pt x="881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7"/>
                    <a:pt x="396" y="1762"/>
                    <a:pt x="881" y="1762"/>
                  </a:cubicBezTo>
                  <a:cubicBezTo>
                    <a:pt x="1366" y="1762"/>
                    <a:pt x="1761" y="1367"/>
                    <a:pt x="1761" y="882"/>
                  </a:cubicBezTo>
                  <a:cubicBezTo>
                    <a:pt x="1761" y="396"/>
                    <a:pt x="1366" y="1"/>
                    <a:pt x="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5"/>
            <p:cNvSpPr/>
            <p:nvPr/>
          </p:nvSpPr>
          <p:spPr>
            <a:xfrm>
              <a:off x="4816300" y="1598925"/>
              <a:ext cx="88125" cy="12275"/>
            </a:xfrm>
            <a:custGeom>
              <a:avLst/>
              <a:gdLst/>
              <a:ahLst/>
              <a:cxnLst/>
              <a:rect l="l" t="t" r="r" b="b"/>
              <a:pathLst>
                <a:path w="3525" h="491" extrusionOk="0">
                  <a:moveTo>
                    <a:pt x="246" y="0"/>
                  </a:moveTo>
                  <a:cubicBezTo>
                    <a:pt x="110" y="0"/>
                    <a:pt x="1" y="110"/>
                    <a:pt x="1" y="246"/>
                  </a:cubicBezTo>
                  <a:cubicBezTo>
                    <a:pt x="1" y="381"/>
                    <a:pt x="110" y="491"/>
                    <a:pt x="246" y="491"/>
                  </a:cubicBezTo>
                  <a:lnTo>
                    <a:pt x="3278" y="491"/>
                  </a:lnTo>
                  <a:cubicBezTo>
                    <a:pt x="3415" y="491"/>
                    <a:pt x="3524" y="381"/>
                    <a:pt x="3524" y="246"/>
                  </a:cubicBezTo>
                  <a:cubicBezTo>
                    <a:pt x="3524" y="111"/>
                    <a:pt x="3415" y="0"/>
                    <a:pt x="3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5"/>
            <p:cNvSpPr/>
            <p:nvPr/>
          </p:nvSpPr>
          <p:spPr>
            <a:xfrm>
              <a:off x="4636700" y="1687425"/>
              <a:ext cx="12300" cy="66950"/>
            </a:xfrm>
            <a:custGeom>
              <a:avLst/>
              <a:gdLst/>
              <a:ahLst/>
              <a:cxnLst/>
              <a:rect l="l" t="t" r="r" b="b"/>
              <a:pathLst>
                <a:path w="492" h="2678" extrusionOk="0">
                  <a:moveTo>
                    <a:pt x="246" y="0"/>
                  </a:moveTo>
                  <a:cubicBezTo>
                    <a:pt x="110" y="0"/>
                    <a:pt x="1" y="110"/>
                    <a:pt x="1" y="245"/>
                  </a:cubicBezTo>
                  <a:lnTo>
                    <a:pt x="1" y="2431"/>
                  </a:lnTo>
                  <a:cubicBezTo>
                    <a:pt x="1" y="2567"/>
                    <a:pt x="110" y="2677"/>
                    <a:pt x="246" y="2677"/>
                  </a:cubicBezTo>
                  <a:cubicBezTo>
                    <a:pt x="381" y="2677"/>
                    <a:pt x="492" y="2567"/>
                    <a:pt x="491" y="2431"/>
                  </a:cubicBezTo>
                  <a:lnTo>
                    <a:pt x="491" y="245"/>
                  </a:lnTo>
                  <a:cubicBezTo>
                    <a:pt x="491" y="110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5"/>
            <p:cNvSpPr/>
            <p:nvPr/>
          </p:nvSpPr>
          <p:spPr>
            <a:xfrm>
              <a:off x="4565975" y="1678825"/>
              <a:ext cx="29775" cy="62675"/>
            </a:xfrm>
            <a:custGeom>
              <a:avLst/>
              <a:gdLst/>
              <a:ahLst/>
              <a:cxnLst/>
              <a:rect l="l" t="t" r="r" b="b"/>
              <a:pathLst>
                <a:path w="1191" h="2507" extrusionOk="0">
                  <a:moveTo>
                    <a:pt x="917" y="0"/>
                  </a:moveTo>
                  <a:cubicBezTo>
                    <a:pt x="812" y="0"/>
                    <a:pt x="715" y="67"/>
                    <a:pt x="682" y="171"/>
                  </a:cubicBezTo>
                  <a:lnTo>
                    <a:pt x="41" y="2186"/>
                  </a:lnTo>
                  <a:cubicBezTo>
                    <a:pt x="0" y="2315"/>
                    <a:pt x="72" y="2453"/>
                    <a:pt x="201" y="2494"/>
                  </a:cubicBezTo>
                  <a:cubicBezTo>
                    <a:pt x="225" y="2502"/>
                    <a:pt x="251" y="2506"/>
                    <a:pt x="276" y="2506"/>
                  </a:cubicBezTo>
                  <a:cubicBezTo>
                    <a:pt x="379" y="2506"/>
                    <a:pt x="476" y="2439"/>
                    <a:pt x="509" y="2334"/>
                  </a:cubicBezTo>
                  <a:lnTo>
                    <a:pt x="1150" y="321"/>
                  </a:lnTo>
                  <a:cubicBezTo>
                    <a:pt x="1191" y="191"/>
                    <a:pt x="1119" y="53"/>
                    <a:pt x="990" y="11"/>
                  </a:cubicBezTo>
                  <a:cubicBezTo>
                    <a:pt x="966" y="4"/>
                    <a:pt x="941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5"/>
            <p:cNvSpPr/>
            <p:nvPr/>
          </p:nvSpPr>
          <p:spPr>
            <a:xfrm>
              <a:off x="4501250" y="1656700"/>
              <a:ext cx="47025" cy="55775"/>
            </a:xfrm>
            <a:custGeom>
              <a:avLst/>
              <a:gdLst/>
              <a:ahLst/>
              <a:cxnLst/>
              <a:rect l="l" t="t" r="r" b="b"/>
              <a:pathLst>
                <a:path w="1881" h="2231" extrusionOk="0">
                  <a:moveTo>
                    <a:pt x="1603" y="1"/>
                  </a:moveTo>
                  <a:cubicBezTo>
                    <a:pt x="1529" y="1"/>
                    <a:pt x="1456" y="34"/>
                    <a:pt x="1408" y="98"/>
                  </a:cubicBezTo>
                  <a:lnTo>
                    <a:pt x="82" y="1836"/>
                  </a:lnTo>
                  <a:cubicBezTo>
                    <a:pt x="0" y="1944"/>
                    <a:pt x="21" y="2097"/>
                    <a:pt x="128" y="2180"/>
                  </a:cubicBezTo>
                  <a:cubicBezTo>
                    <a:pt x="173" y="2214"/>
                    <a:pt x="226" y="2230"/>
                    <a:pt x="277" y="2230"/>
                  </a:cubicBezTo>
                  <a:cubicBezTo>
                    <a:pt x="351" y="2230"/>
                    <a:pt x="424" y="2197"/>
                    <a:pt x="472" y="2133"/>
                  </a:cubicBezTo>
                  <a:lnTo>
                    <a:pt x="1798" y="395"/>
                  </a:lnTo>
                  <a:cubicBezTo>
                    <a:pt x="1881" y="287"/>
                    <a:pt x="1859" y="134"/>
                    <a:pt x="1752" y="51"/>
                  </a:cubicBezTo>
                  <a:cubicBezTo>
                    <a:pt x="1708" y="17"/>
                    <a:pt x="1655" y="1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5"/>
            <p:cNvSpPr/>
            <p:nvPr/>
          </p:nvSpPr>
          <p:spPr>
            <a:xfrm>
              <a:off x="4459325" y="1627025"/>
              <a:ext cx="47300" cy="46550"/>
            </a:xfrm>
            <a:custGeom>
              <a:avLst/>
              <a:gdLst/>
              <a:ahLst/>
              <a:cxnLst/>
              <a:rect l="l" t="t" r="r" b="b"/>
              <a:pathLst>
                <a:path w="1892" h="1862" extrusionOk="0">
                  <a:moveTo>
                    <a:pt x="1621" y="0"/>
                  </a:moveTo>
                  <a:cubicBezTo>
                    <a:pt x="1558" y="0"/>
                    <a:pt x="1495" y="25"/>
                    <a:pt x="1447" y="73"/>
                  </a:cubicBezTo>
                  <a:lnTo>
                    <a:pt x="96" y="1444"/>
                  </a:lnTo>
                  <a:cubicBezTo>
                    <a:pt x="1" y="1541"/>
                    <a:pt x="2" y="1696"/>
                    <a:pt x="98" y="1791"/>
                  </a:cubicBezTo>
                  <a:cubicBezTo>
                    <a:pt x="146" y="1838"/>
                    <a:pt x="208" y="1861"/>
                    <a:pt x="270" y="1861"/>
                  </a:cubicBezTo>
                  <a:cubicBezTo>
                    <a:pt x="333" y="1861"/>
                    <a:pt x="397" y="1837"/>
                    <a:pt x="445" y="1789"/>
                  </a:cubicBezTo>
                  <a:lnTo>
                    <a:pt x="1796" y="418"/>
                  </a:lnTo>
                  <a:cubicBezTo>
                    <a:pt x="1891" y="322"/>
                    <a:pt x="1890" y="166"/>
                    <a:pt x="1793" y="71"/>
                  </a:cubicBezTo>
                  <a:cubicBezTo>
                    <a:pt x="1745" y="24"/>
                    <a:pt x="1683" y="0"/>
                    <a:pt x="1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5"/>
            <p:cNvSpPr/>
            <p:nvPr/>
          </p:nvSpPr>
          <p:spPr>
            <a:xfrm>
              <a:off x="4689950" y="1678825"/>
              <a:ext cx="29775" cy="62675"/>
            </a:xfrm>
            <a:custGeom>
              <a:avLst/>
              <a:gdLst/>
              <a:ahLst/>
              <a:cxnLst/>
              <a:rect l="l" t="t" r="r" b="b"/>
              <a:pathLst>
                <a:path w="1191" h="2507" extrusionOk="0">
                  <a:moveTo>
                    <a:pt x="274" y="0"/>
                  </a:moveTo>
                  <a:cubicBezTo>
                    <a:pt x="250" y="0"/>
                    <a:pt x="225" y="4"/>
                    <a:pt x="200" y="11"/>
                  </a:cubicBezTo>
                  <a:cubicBezTo>
                    <a:pt x="71" y="53"/>
                    <a:pt x="1" y="191"/>
                    <a:pt x="42" y="321"/>
                  </a:cubicBezTo>
                  <a:lnTo>
                    <a:pt x="683" y="2334"/>
                  </a:lnTo>
                  <a:cubicBezTo>
                    <a:pt x="715" y="2439"/>
                    <a:pt x="812" y="2506"/>
                    <a:pt x="916" y="2506"/>
                  </a:cubicBezTo>
                  <a:cubicBezTo>
                    <a:pt x="941" y="2506"/>
                    <a:pt x="965" y="2502"/>
                    <a:pt x="991" y="2494"/>
                  </a:cubicBezTo>
                  <a:cubicBezTo>
                    <a:pt x="1120" y="2453"/>
                    <a:pt x="1190" y="2315"/>
                    <a:pt x="1149" y="2186"/>
                  </a:cubicBezTo>
                  <a:lnTo>
                    <a:pt x="510" y="171"/>
                  </a:lnTo>
                  <a:cubicBezTo>
                    <a:pt x="476" y="67"/>
                    <a:pt x="378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5"/>
            <p:cNvSpPr/>
            <p:nvPr/>
          </p:nvSpPr>
          <p:spPr>
            <a:xfrm>
              <a:off x="4737425" y="1656725"/>
              <a:ext cx="47050" cy="55750"/>
            </a:xfrm>
            <a:custGeom>
              <a:avLst/>
              <a:gdLst/>
              <a:ahLst/>
              <a:cxnLst/>
              <a:rect l="l" t="t" r="r" b="b"/>
              <a:pathLst>
                <a:path w="1882" h="2230" extrusionOk="0">
                  <a:moveTo>
                    <a:pt x="277" y="0"/>
                  </a:moveTo>
                  <a:cubicBezTo>
                    <a:pt x="226" y="0"/>
                    <a:pt x="174" y="16"/>
                    <a:pt x="130" y="50"/>
                  </a:cubicBezTo>
                  <a:cubicBezTo>
                    <a:pt x="21" y="132"/>
                    <a:pt x="1" y="286"/>
                    <a:pt x="83" y="394"/>
                  </a:cubicBezTo>
                  <a:lnTo>
                    <a:pt x="1408" y="2132"/>
                  </a:lnTo>
                  <a:cubicBezTo>
                    <a:pt x="1457" y="2196"/>
                    <a:pt x="1530" y="2229"/>
                    <a:pt x="1604" y="2229"/>
                  </a:cubicBezTo>
                  <a:cubicBezTo>
                    <a:pt x="1656" y="2229"/>
                    <a:pt x="1708" y="2213"/>
                    <a:pt x="1752" y="2178"/>
                  </a:cubicBezTo>
                  <a:cubicBezTo>
                    <a:pt x="1861" y="2096"/>
                    <a:pt x="1881" y="1943"/>
                    <a:pt x="1799" y="1835"/>
                  </a:cubicBezTo>
                  <a:lnTo>
                    <a:pt x="473" y="96"/>
                  </a:lnTo>
                  <a:cubicBezTo>
                    <a:pt x="424" y="33"/>
                    <a:pt x="351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5"/>
            <p:cNvSpPr/>
            <p:nvPr/>
          </p:nvSpPr>
          <p:spPr>
            <a:xfrm>
              <a:off x="4778400" y="1626325"/>
              <a:ext cx="47975" cy="47250"/>
            </a:xfrm>
            <a:custGeom>
              <a:avLst/>
              <a:gdLst/>
              <a:ahLst/>
              <a:cxnLst/>
              <a:rect l="l" t="t" r="r" b="b"/>
              <a:pathLst>
                <a:path w="1919" h="1890" extrusionOk="0">
                  <a:moveTo>
                    <a:pt x="270" y="1"/>
                  </a:moveTo>
                  <a:cubicBezTo>
                    <a:pt x="208" y="1"/>
                    <a:pt x="146" y="24"/>
                    <a:pt x="98" y="71"/>
                  </a:cubicBezTo>
                  <a:cubicBezTo>
                    <a:pt x="2" y="166"/>
                    <a:pt x="1" y="321"/>
                    <a:pt x="96" y="417"/>
                  </a:cubicBezTo>
                  <a:lnTo>
                    <a:pt x="1475" y="1817"/>
                  </a:lnTo>
                  <a:cubicBezTo>
                    <a:pt x="1522" y="1865"/>
                    <a:pt x="1585" y="1889"/>
                    <a:pt x="1649" y="1889"/>
                  </a:cubicBezTo>
                  <a:cubicBezTo>
                    <a:pt x="1711" y="1889"/>
                    <a:pt x="1774" y="1866"/>
                    <a:pt x="1821" y="1819"/>
                  </a:cubicBezTo>
                  <a:cubicBezTo>
                    <a:pt x="1918" y="1724"/>
                    <a:pt x="1919" y="1569"/>
                    <a:pt x="1824" y="1472"/>
                  </a:cubicBezTo>
                  <a:lnTo>
                    <a:pt x="445" y="73"/>
                  </a:lnTo>
                  <a:cubicBezTo>
                    <a:pt x="397" y="25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5"/>
            <p:cNvSpPr/>
            <p:nvPr/>
          </p:nvSpPr>
          <p:spPr>
            <a:xfrm>
              <a:off x="4636700" y="1258375"/>
              <a:ext cx="12300" cy="66950"/>
            </a:xfrm>
            <a:custGeom>
              <a:avLst/>
              <a:gdLst/>
              <a:ahLst/>
              <a:cxnLst/>
              <a:rect l="l" t="t" r="r" b="b"/>
              <a:pathLst>
                <a:path w="492" h="2678" extrusionOk="0">
                  <a:moveTo>
                    <a:pt x="246" y="0"/>
                  </a:moveTo>
                  <a:cubicBezTo>
                    <a:pt x="110" y="0"/>
                    <a:pt x="1" y="110"/>
                    <a:pt x="1" y="246"/>
                  </a:cubicBezTo>
                  <a:lnTo>
                    <a:pt x="1" y="2433"/>
                  </a:lnTo>
                  <a:cubicBezTo>
                    <a:pt x="1" y="2568"/>
                    <a:pt x="110" y="2677"/>
                    <a:pt x="246" y="2677"/>
                  </a:cubicBezTo>
                  <a:cubicBezTo>
                    <a:pt x="381" y="2677"/>
                    <a:pt x="492" y="2568"/>
                    <a:pt x="491" y="2433"/>
                  </a:cubicBezTo>
                  <a:lnTo>
                    <a:pt x="491" y="246"/>
                  </a:lnTo>
                  <a:cubicBezTo>
                    <a:pt x="491" y="110"/>
                    <a:pt x="381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5"/>
            <p:cNvSpPr/>
            <p:nvPr/>
          </p:nvSpPr>
          <p:spPr>
            <a:xfrm>
              <a:off x="4689950" y="1271275"/>
              <a:ext cx="29775" cy="62650"/>
            </a:xfrm>
            <a:custGeom>
              <a:avLst/>
              <a:gdLst/>
              <a:ahLst/>
              <a:cxnLst/>
              <a:rect l="l" t="t" r="r" b="b"/>
              <a:pathLst>
                <a:path w="1191" h="2506" extrusionOk="0">
                  <a:moveTo>
                    <a:pt x="916" y="0"/>
                  </a:moveTo>
                  <a:cubicBezTo>
                    <a:pt x="811" y="0"/>
                    <a:pt x="715" y="66"/>
                    <a:pt x="682" y="170"/>
                  </a:cubicBezTo>
                  <a:lnTo>
                    <a:pt x="42" y="2185"/>
                  </a:lnTo>
                  <a:cubicBezTo>
                    <a:pt x="1" y="2315"/>
                    <a:pt x="71" y="2452"/>
                    <a:pt x="200" y="2494"/>
                  </a:cubicBezTo>
                  <a:cubicBezTo>
                    <a:pt x="226" y="2501"/>
                    <a:pt x="251" y="2505"/>
                    <a:pt x="275" y="2505"/>
                  </a:cubicBezTo>
                  <a:cubicBezTo>
                    <a:pt x="380" y="2505"/>
                    <a:pt x="476" y="2439"/>
                    <a:pt x="510" y="2334"/>
                  </a:cubicBezTo>
                  <a:lnTo>
                    <a:pt x="1149" y="320"/>
                  </a:lnTo>
                  <a:cubicBezTo>
                    <a:pt x="1190" y="191"/>
                    <a:pt x="1120" y="53"/>
                    <a:pt x="991" y="12"/>
                  </a:cubicBezTo>
                  <a:cubicBezTo>
                    <a:pt x="966" y="4"/>
                    <a:pt x="940" y="0"/>
                    <a:pt x="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5"/>
            <p:cNvSpPr/>
            <p:nvPr/>
          </p:nvSpPr>
          <p:spPr>
            <a:xfrm>
              <a:off x="4737425" y="1300275"/>
              <a:ext cx="47050" cy="55750"/>
            </a:xfrm>
            <a:custGeom>
              <a:avLst/>
              <a:gdLst/>
              <a:ahLst/>
              <a:cxnLst/>
              <a:rect l="l" t="t" r="r" b="b"/>
              <a:pathLst>
                <a:path w="1882" h="2230" extrusionOk="0">
                  <a:moveTo>
                    <a:pt x="1603" y="0"/>
                  </a:moveTo>
                  <a:cubicBezTo>
                    <a:pt x="1529" y="0"/>
                    <a:pt x="1456" y="34"/>
                    <a:pt x="1408" y="97"/>
                  </a:cubicBezTo>
                  <a:lnTo>
                    <a:pt x="83" y="1836"/>
                  </a:lnTo>
                  <a:cubicBezTo>
                    <a:pt x="1" y="1943"/>
                    <a:pt x="21" y="2097"/>
                    <a:pt x="130" y="2180"/>
                  </a:cubicBezTo>
                  <a:cubicBezTo>
                    <a:pt x="174" y="2213"/>
                    <a:pt x="226" y="2230"/>
                    <a:pt x="278" y="2230"/>
                  </a:cubicBezTo>
                  <a:cubicBezTo>
                    <a:pt x="352" y="2230"/>
                    <a:pt x="425" y="2196"/>
                    <a:pt x="473" y="2133"/>
                  </a:cubicBezTo>
                  <a:lnTo>
                    <a:pt x="1798" y="394"/>
                  </a:lnTo>
                  <a:cubicBezTo>
                    <a:pt x="1881" y="287"/>
                    <a:pt x="1860" y="133"/>
                    <a:pt x="1752" y="51"/>
                  </a:cubicBezTo>
                  <a:cubicBezTo>
                    <a:pt x="1708" y="17"/>
                    <a:pt x="1655" y="0"/>
                    <a:pt x="16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5"/>
            <p:cNvSpPr/>
            <p:nvPr/>
          </p:nvSpPr>
          <p:spPr>
            <a:xfrm>
              <a:off x="4778400" y="1339175"/>
              <a:ext cx="47975" cy="47225"/>
            </a:xfrm>
            <a:custGeom>
              <a:avLst/>
              <a:gdLst/>
              <a:ahLst/>
              <a:cxnLst/>
              <a:rect l="l" t="t" r="r" b="b"/>
              <a:pathLst>
                <a:path w="1919" h="1889" extrusionOk="0">
                  <a:moveTo>
                    <a:pt x="1649" y="0"/>
                  </a:moveTo>
                  <a:cubicBezTo>
                    <a:pt x="1586" y="0"/>
                    <a:pt x="1523" y="24"/>
                    <a:pt x="1475" y="73"/>
                  </a:cubicBezTo>
                  <a:lnTo>
                    <a:pt x="96" y="1471"/>
                  </a:lnTo>
                  <a:cubicBezTo>
                    <a:pt x="1" y="1568"/>
                    <a:pt x="2" y="1723"/>
                    <a:pt x="98" y="1818"/>
                  </a:cubicBezTo>
                  <a:cubicBezTo>
                    <a:pt x="146" y="1865"/>
                    <a:pt x="208" y="1889"/>
                    <a:pt x="270" y="1889"/>
                  </a:cubicBezTo>
                  <a:cubicBezTo>
                    <a:pt x="333" y="1889"/>
                    <a:pt x="397" y="1864"/>
                    <a:pt x="445" y="1816"/>
                  </a:cubicBezTo>
                  <a:lnTo>
                    <a:pt x="1824" y="418"/>
                  </a:lnTo>
                  <a:cubicBezTo>
                    <a:pt x="1919" y="321"/>
                    <a:pt x="1918" y="166"/>
                    <a:pt x="1822" y="71"/>
                  </a:cubicBezTo>
                  <a:cubicBezTo>
                    <a:pt x="1774" y="24"/>
                    <a:pt x="1712" y="0"/>
                    <a:pt x="1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5"/>
            <p:cNvSpPr/>
            <p:nvPr/>
          </p:nvSpPr>
          <p:spPr>
            <a:xfrm>
              <a:off x="4565975" y="1271275"/>
              <a:ext cx="29775" cy="62650"/>
            </a:xfrm>
            <a:custGeom>
              <a:avLst/>
              <a:gdLst/>
              <a:ahLst/>
              <a:cxnLst/>
              <a:rect l="l" t="t" r="r" b="b"/>
              <a:pathLst>
                <a:path w="1191" h="2506" extrusionOk="0">
                  <a:moveTo>
                    <a:pt x="276" y="0"/>
                  </a:moveTo>
                  <a:cubicBezTo>
                    <a:pt x="251" y="0"/>
                    <a:pt x="226" y="4"/>
                    <a:pt x="201" y="12"/>
                  </a:cubicBezTo>
                  <a:cubicBezTo>
                    <a:pt x="72" y="53"/>
                    <a:pt x="0" y="191"/>
                    <a:pt x="41" y="320"/>
                  </a:cubicBezTo>
                  <a:lnTo>
                    <a:pt x="682" y="2334"/>
                  </a:lnTo>
                  <a:cubicBezTo>
                    <a:pt x="715" y="2439"/>
                    <a:pt x="812" y="2505"/>
                    <a:pt x="915" y="2505"/>
                  </a:cubicBezTo>
                  <a:cubicBezTo>
                    <a:pt x="940" y="2505"/>
                    <a:pt x="966" y="2501"/>
                    <a:pt x="990" y="2494"/>
                  </a:cubicBezTo>
                  <a:cubicBezTo>
                    <a:pt x="1119" y="2452"/>
                    <a:pt x="1191" y="2315"/>
                    <a:pt x="1150" y="2185"/>
                  </a:cubicBezTo>
                  <a:lnTo>
                    <a:pt x="509" y="170"/>
                  </a:lnTo>
                  <a:cubicBezTo>
                    <a:pt x="476" y="66"/>
                    <a:pt x="379" y="0"/>
                    <a:pt x="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5"/>
            <p:cNvSpPr/>
            <p:nvPr/>
          </p:nvSpPr>
          <p:spPr>
            <a:xfrm>
              <a:off x="4501250" y="1300275"/>
              <a:ext cx="47000" cy="55750"/>
            </a:xfrm>
            <a:custGeom>
              <a:avLst/>
              <a:gdLst/>
              <a:ahLst/>
              <a:cxnLst/>
              <a:rect l="l" t="t" r="r" b="b"/>
              <a:pathLst>
                <a:path w="1880" h="2230" extrusionOk="0">
                  <a:moveTo>
                    <a:pt x="277" y="1"/>
                  </a:moveTo>
                  <a:cubicBezTo>
                    <a:pt x="225" y="1"/>
                    <a:pt x="173" y="17"/>
                    <a:pt x="128" y="50"/>
                  </a:cubicBezTo>
                  <a:cubicBezTo>
                    <a:pt x="21" y="132"/>
                    <a:pt x="0" y="287"/>
                    <a:pt x="82" y="394"/>
                  </a:cubicBezTo>
                  <a:lnTo>
                    <a:pt x="1408" y="2133"/>
                  </a:lnTo>
                  <a:cubicBezTo>
                    <a:pt x="1456" y="2196"/>
                    <a:pt x="1530" y="2230"/>
                    <a:pt x="1603" y="2230"/>
                  </a:cubicBezTo>
                  <a:cubicBezTo>
                    <a:pt x="1655" y="2230"/>
                    <a:pt x="1708" y="2213"/>
                    <a:pt x="1752" y="2179"/>
                  </a:cubicBezTo>
                  <a:cubicBezTo>
                    <a:pt x="1859" y="2097"/>
                    <a:pt x="1880" y="1943"/>
                    <a:pt x="1798" y="1836"/>
                  </a:cubicBezTo>
                  <a:lnTo>
                    <a:pt x="472" y="97"/>
                  </a:lnTo>
                  <a:cubicBezTo>
                    <a:pt x="424" y="34"/>
                    <a:pt x="351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5"/>
            <p:cNvSpPr/>
            <p:nvPr/>
          </p:nvSpPr>
          <p:spPr>
            <a:xfrm>
              <a:off x="4459325" y="1339175"/>
              <a:ext cx="46575" cy="45825"/>
            </a:xfrm>
            <a:custGeom>
              <a:avLst/>
              <a:gdLst/>
              <a:ahLst/>
              <a:cxnLst/>
              <a:rect l="l" t="t" r="r" b="b"/>
              <a:pathLst>
                <a:path w="1863" h="1833" extrusionOk="0">
                  <a:moveTo>
                    <a:pt x="270" y="0"/>
                  </a:moveTo>
                  <a:cubicBezTo>
                    <a:pt x="208" y="0"/>
                    <a:pt x="146" y="24"/>
                    <a:pt x="98" y="71"/>
                  </a:cubicBezTo>
                  <a:cubicBezTo>
                    <a:pt x="2" y="166"/>
                    <a:pt x="1" y="321"/>
                    <a:pt x="96" y="418"/>
                  </a:cubicBezTo>
                  <a:lnTo>
                    <a:pt x="1417" y="1759"/>
                  </a:lnTo>
                  <a:cubicBezTo>
                    <a:pt x="1465" y="1808"/>
                    <a:pt x="1529" y="1833"/>
                    <a:pt x="1592" y="1833"/>
                  </a:cubicBezTo>
                  <a:cubicBezTo>
                    <a:pt x="1655" y="1833"/>
                    <a:pt x="1717" y="1809"/>
                    <a:pt x="1764" y="1761"/>
                  </a:cubicBezTo>
                  <a:cubicBezTo>
                    <a:pt x="1862" y="1667"/>
                    <a:pt x="1863" y="1511"/>
                    <a:pt x="1767" y="1415"/>
                  </a:cubicBezTo>
                  <a:lnTo>
                    <a:pt x="445" y="73"/>
                  </a:lnTo>
                  <a:cubicBezTo>
                    <a:pt x="397" y="24"/>
                    <a:pt x="33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5"/>
            <p:cNvSpPr/>
            <p:nvPr/>
          </p:nvSpPr>
          <p:spPr>
            <a:xfrm>
              <a:off x="4361075" y="1319175"/>
              <a:ext cx="563550" cy="374375"/>
            </a:xfrm>
            <a:custGeom>
              <a:avLst/>
              <a:gdLst/>
              <a:ahLst/>
              <a:cxnLst/>
              <a:rect l="l" t="t" r="r" b="b"/>
              <a:pathLst>
                <a:path w="22542" h="14975" extrusionOk="0">
                  <a:moveTo>
                    <a:pt x="11271" y="1"/>
                  </a:moveTo>
                  <a:cubicBezTo>
                    <a:pt x="9206" y="1"/>
                    <a:pt x="7366" y="1047"/>
                    <a:pt x="5726" y="2237"/>
                  </a:cubicBezTo>
                  <a:cubicBezTo>
                    <a:pt x="4136" y="3391"/>
                    <a:pt x="2692" y="4761"/>
                    <a:pt x="1304" y="6146"/>
                  </a:cubicBezTo>
                  <a:cubicBezTo>
                    <a:pt x="863" y="6586"/>
                    <a:pt x="425" y="7030"/>
                    <a:pt x="1" y="7488"/>
                  </a:cubicBezTo>
                  <a:cubicBezTo>
                    <a:pt x="1605" y="9221"/>
                    <a:pt x="3342" y="10829"/>
                    <a:pt x="5200" y="12287"/>
                  </a:cubicBezTo>
                  <a:cubicBezTo>
                    <a:pt x="7031" y="13723"/>
                    <a:pt x="8849" y="14975"/>
                    <a:pt x="11271" y="14975"/>
                  </a:cubicBezTo>
                  <a:cubicBezTo>
                    <a:pt x="14042" y="14975"/>
                    <a:pt x="16429" y="13164"/>
                    <a:pt x="18455" y="11424"/>
                  </a:cubicBezTo>
                  <a:cubicBezTo>
                    <a:pt x="19885" y="10195"/>
                    <a:pt x="21247" y="8876"/>
                    <a:pt x="22534" y="7497"/>
                  </a:cubicBezTo>
                  <a:cubicBezTo>
                    <a:pt x="22536" y="7494"/>
                    <a:pt x="22539" y="7491"/>
                    <a:pt x="22542" y="7488"/>
                  </a:cubicBezTo>
                  <a:cubicBezTo>
                    <a:pt x="20946" y="5764"/>
                    <a:pt x="19262" y="4108"/>
                    <a:pt x="17397" y="2672"/>
                  </a:cubicBezTo>
                  <a:cubicBezTo>
                    <a:pt x="16912" y="2299"/>
                    <a:pt x="16421" y="1933"/>
                    <a:pt x="15919" y="1599"/>
                  </a:cubicBezTo>
                  <a:cubicBezTo>
                    <a:pt x="14623" y="738"/>
                    <a:pt x="13239" y="81"/>
                    <a:pt x="11608" y="8"/>
                  </a:cubicBezTo>
                  <a:cubicBezTo>
                    <a:pt x="11495" y="3"/>
                    <a:pt x="11384" y="1"/>
                    <a:pt x="11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5"/>
            <p:cNvSpPr/>
            <p:nvPr/>
          </p:nvSpPr>
          <p:spPr>
            <a:xfrm>
              <a:off x="4508175" y="1371700"/>
              <a:ext cx="269350" cy="269350"/>
            </a:xfrm>
            <a:custGeom>
              <a:avLst/>
              <a:gdLst/>
              <a:ahLst/>
              <a:cxnLst/>
              <a:rect l="l" t="t" r="r" b="b"/>
              <a:pathLst>
                <a:path w="10774" h="10774" extrusionOk="0">
                  <a:moveTo>
                    <a:pt x="5387" y="0"/>
                  </a:moveTo>
                  <a:cubicBezTo>
                    <a:pt x="3958" y="0"/>
                    <a:pt x="2589" y="567"/>
                    <a:pt x="1578" y="1578"/>
                  </a:cubicBezTo>
                  <a:cubicBezTo>
                    <a:pt x="568" y="2588"/>
                    <a:pt x="1" y="3958"/>
                    <a:pt x="1" y="5387"/>
                  </a:cubicBezTo>
                  <a:cubicBezTo>
                    <a:pt x="1" y="6815"/>
                    <a:pt x="568" y="8185"/>
                    <a:pt x="1578" y="9196"/>
                  </a:cubicBezTo>
                  <a:cubicBezTo>
                    <a:pt x="2589" y="10206"/>
                    <a:pt x="3958" y="10773"/>
                    <a:pt x="5387" y="10773"/>
                  </a:cubicBezTo>
                  <a:cubicBezTo>
                    <a:pt x="6815" y="10773"/>
                    <a:pt x="8186" y="10206"/>
                    <a:pt x="9196" y="9196"/>
                  </a:cubicBezTo>
                  <a:cubicBezTo>
                    <a:pt x="10206" y="8185"/>
                    <a:pt x="10774" y="6815"/>
                    <a:pt x="10774" y="5387"/>
                  </a:cubicBezTo>
                  <a:cubicBezTo>
                    <a:pt x="10774" y="3958"/>
                    <a:pt x="10206" y="2588"/>
                    <a:pt x="9196" y="1578"/>
                  </a:cubicBezTo>
                  <a:cubicBezTo>
                    <a:pt x="8186" y="567"/>
                    <a:pt x="6815" y="0"/>
                    <a:pt x="5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5"/>
            <p:cNvSpPr/>
            <p:nvPr/>
          </p:nvSpPr>
          <p:spPr>
            <a:xfrm>
              <a:off x="4535150" y="1398675"/>
              <a:ext cx="242375" cy="242375"/>
            </a:xfrm>
            <a:custGeom>
              <a:avLst/>
              <a:gdLst/>
              <a:ahLst/>
              <a:cxnLst/>
              <a:rect l="l" t="t" r="r" b="b"/>
              <a:pathLst>
                <a:path w="9695" h="9695" extrusionOk="0">
                  <a:moveTo>
                    <a:pt x="7533" y="0"/>
                  </a:moveTo>
                  <a:lnTo>
                    <a:pt x="7533" y="0"/>
                  </a:lnTo>
                  <a:cubicBezTo>
                    <a:pt x="8207" y="900"/>
                    <a:pt x="8612" y="2014"/>
                    <a:pt x="8612" y="3225"/>
                  </a:cubicBezTo>
                  <a:cubicBezTo>
                    <a:pt x="8612" y="6200"/>
                    <a:pt x="6200" y="8611"/>
                    <a:pt x="3225" y="8611"/>
                  </a:cubicBezTo>
                  <a:cubicBezTo>
                    <a:pt x="2014" y="8611"/>
                    <a:pt x="901" y="8207"/>
                    <a:pt x="1" y="7532"/>
                  </a:cubicBezTo>
                  <a:lnTo>
                    <a:pt x="1" y="7532"/>
                  </a:lnTo>
                  <a:cubicBezTo>
                    <a:pt x="983" y="8843"/>
                    <a:pt x="2545" y="9694"/>
                    <a:pt x="4308" y="9694"/>
                  </a:cubicBezTo>
                  <a:cubicBezTo>
                    <a:pt x="7283" y="9694"/>
                    <a:pt x="9695" y="7283"/>
                    <a:pt x="9695" y="4308"/>
                  </a:cubicBezTo>
                  <a:cubicBezTo>
                    <a:pt x="9695" y="2544"/>
                    <a:pt x="8843" y="983"/>
                    <a:pt x="7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5"/>
            <p:cNvSpPr/>
            <p:nvPr/>
          </p:nvSpPr>
          <p:spPr>
            <a:xfrm>
              <a:off x="4558375" y="1429475"/>
              <a:ext cx="168875" cy="153825"/>
            </a:xfrm>
            <a:custGeom>
              <a:avLst/>
              <a:gdLst/>
              <a:ahLst/>
              <a:cxnLst/>
              <a:rect l="l" t="t" r="r" b="b"/>
              <a:pathLst>
                <a:path w="6755" h="6153" extrusionOk="0">
                  <a:moveTo>
                    <a:pt x="3378" y="0"/>
                  </a:moveTo>
                  <a:cubicBezTo>
                    <a:pt x="2590" y="0"/>
                    <a:pt x="1803" y="301"/>
                    <a:pt x="1202" y="902"/>
                  </a:cubicBezTo>
                  <a:cubicBezTo>
                    <a:pt x="0" y="2102"/>
                    <a:pt x="0" y="4050"/>
                    <a:pt x="1202" y="5252"/>
                  </a:cubicBezTo>
                  <a:cubicBezTo>
                    <a:pt x="1803" y="5852"/>
                    <a:pt x="2590" y="6153"/>
                    <a:pt x="3378" y="6153"/>
                  </a:cubicBezTo>
                  <a:cubicBezTo>
                    <a:pt x="4165" y="6153"/>
                    <a:pt x="4952" y="5852"/>
                    <a:pt x="5553" y="5252"/>
                  </a:cubicBezTo>
                  <a:cubicBezTo>
                    <a:pt x="6754" y="4050"/>
                    <a:pt x="6754" y="2102"/>
                    <a:pt x="5553" y="902"/>
                  </a:cubicBezTo>
                  <a:cubicBezTo>
                    <a:pt x="4952" y="301"/>
                    <a:pt x="4165" y="0"/>
                    <a:pt x="3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5"/>
            <p:cNvSpPr/>
            <p:nvPr/>
          </p:nvSpPr>
          <p:spPr>
            <a:xfrm>
              <a:off x="4578250" y="1441775"/>
              <a:ext cx="141525" cy="141500"/>
            </a:xfrm>
            <a:custGeom>
              <a:avLst/>
              <a:gdLst/>
              <a:ahLst/>
              <a:cxnLst/>
              <a:rect l="l" t="t" r="r" b="b"/>
              <a:pathLst>
                <a:path w="5661" h="5660" extrusionOk="0">
                  <a:moveTo>
                    <a:pt x="4250" y="0"/>
                  </a:moveTo>
                  <a:cubicBezTo>
                    <a:pt x="4561" y="480"/>
                    <a:pt x="4743" y="1051"/>
                    <a:pt x="4743" y="1667"/>
                  </a:cubicBezTo>
                  <a:cubicBezTo>
                    <a:pt x="4743" y="3365"/>
                    <a:pt x="3365" y="4743"/>
                    <a:pt x="1667" y="4743"/>
                  </a:cubicBezTo>
                  <a:cubicBezTo>
                    <a:pt x="1052" y="4743"/>
                    <a:pt x="481" y="4560"/>
                    <a:pt x="1" y="4250"/>
                  </a:cubicBezTo>
                  <a:lnTo>
                    <a:pt x="1" y="4250"/>
                  </a:lnTo>
                  <a:cubicBezTo>
                    <a:pt x="548" y="5098"/>
                    <a:pt x="1499" y="5660"/>
                    <a:pt x="2584" y="5660"/>
                  </a:cubicBezTo>
                  <a:cubicBezTo>
                    <a:pt x="4284" y="5660"/>
                    <a:pt x="5660" y="4283"/>
                    <a:pt x="5660" y="2584"/>
                  </a:cubicBezTo>
                  <a:cubicBezTo>
                    <a:pt x="5660" y="1500"/>
                    <a:pt x="5098" y="548"/>
                    <a:pt x="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5"/>
            <p:cNvSpPr/>
            <p:nvPr/>
          </p:nvSpPr>
          <p:spPr>
            <a:xfrm>
              <a:off x="4361075" y="1354375"/>
              <a:ext cx="563550" cy="339175"/>
            </a:xfrm>
            <a:custGeom>
              <a:avLst/>
              <a:gdLst/>
              <a:ahLst/>
              <a:cxnLst/>
              <a:rect l="l" t="t" r="r" b="b"/>
              <a:pathLst>
                <a:path w="22542" h="13567" extrusionOk="0">
                  <a:moveTo>
                    <a:pt x="15620" y="0"/>
                  </a:moveTo>
                  <a:lnTo>
                    <a:pt x="15620" y="0"/>
                  </a:lnTo>
                  <a:cubicBezTo>
                    <a:pt x="15787" y="123"/>
                    <a:pt x="15954" y="245"/>
                    <a:pt x="16119" y="371"/>
                  </a:cubicBezTo>
                  <a:cubicBezTo>
                    <a:pt x="16732" y="836"/>
                    <a:pt x="17325" y="1325"/>
                    <a:pt x="17902" y="1832"/>
                  </a:cubicBezTo>
                  <a:cubicBezTo>
                    <a:pt x="18448" y="2313"/>
                    <a:pt x="19155" y="2819"/>
                    <a:pt x="19588" y="3404"/>
                  </a:cubicBezTo>
                  <a:cubicBezTo>
                    <a:pt x="20230" y="4273"/>
                    <a:pt x="19920" y="5511"/>
                    <a:pt x="19441" y="6376"/>
                  </a:cubicBezTo>
                  <a:cubicBezTo>
                    <a:pt x="18882" y="7388"/>
                    <a:pt x="18044" y="8063"/>
                    <a:pt x="17155" y="8814"/>
                  </a:cubicBezTo>
                  <a:cubicBezTo>
                    <a:pt x="15170" y="10493"/>
                    <a:pt x="12833" y="12240"/>
                    <a:pt x="10119" y="12240"/>
                  </a:cubicBezTo>
                  <a:cubicBezTo>
                    <a:pt x="7747" y="12240"/>
                    <a:pt x="5966" y="11032"/>
                    <a:pt x="4173" y="9646"/>
                  </a:cubicBezTo>
                  <a:cubicBezTo>
                    <a:pt x="2724" y="8526"/>
                    <a:pt x="1352" y="7310"/>
                    <a:pt x="59" y="6018"/>
                  </a:cubicBezTo>
                  <a:cubicBezTo>
                    <a:pt x="40" y="6039"/>
                    <a:pt x="20" y="6059"/>
                    <a:pt x="1" y="6080"/>
                  </a:cubicBezTo>
                  <a:cubicBezTo>
                    <a:pt x="1605" y="7813"/>
                    <a:pt x="3342" y="9421"/>
                    <a:pt x="5200" y="10879"/>
                  </a:cubicBezTo>
                  <a:cubicBezTo>
                    <a:pt x="7031" y="12315"/>
                    <a:pt x="8848" y="13567"/>
                    <a:pt x="11271" y="13567"/>
                  </a:cubicBezTo>
                  <a:cubicBezTo>
                    <a:pt x="14042" y="13567"/>
                    <a:pt x="16429" y="11755"/>
                    <a:pt x="18455" y="10016"/>
                  </a:cubicBezTo>
                  <a:cubicBezTo>
                    <a:pt x="19885" y="8787"/>
                    <a:pt x="21247" y="7468"/>
                    <a:pt x="22533" y="6089"/>
                  </a:cubicBezTo>
                  <a:cubicBezTo>
                    <a:pt x="22536" y="6086"/>
                    <a:pt x="22539" y="6083"/>
                    <a:pt x="22542" y="6080"/>
                  </a:cubicBezTo>
                  <a:cubicBezTo>
                    <a:pt x="20946" y="4356"/>
                    <a:pt x="19261" y="2700"/>
                    <a:pt x="17397" y="1264"/>
                  </a:cubicBezTo>
                  <a:cubicBezTo>
                    <a:pt x="16912" y="891"/>
                    <a:pt x="16421" y="525"/>
                    <a:pt x="15919" y="191"/>
                  </a:cubicBezTo>
                  <a:cubicBezTo>
                    <a:pt x="15820" y="125"/>
                    <a:pt x="15719" y="64"/>
                    <a:pt x="15620" y="0"/>
                  </a:cubicBezTo>
                  <a:close/>
                </a:path>
              </a:pathLst>
            </a:custGeom>
            <a:solidFill>
              <a:srgbClr val="101122">
                <a:alpha val="4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5"/>
            <p:cNvSpPr/>
            <p:nvPr/>
          </p:nvSpPr>
          <p:spPr>
            <a:xfrm>
              <a:off x="4648700" y="1433950"/>
              <a:ext cx="75525" cy="75550"/>
            </a:xfrm>
            <a:custGeom>
              <a:avLst/>
              <a:gdLst/>
              <a:ahLst/>
              <a:cxnLst/>
              <a:rect l="l" t="t" r="r" b="b"/>
              <a:pathLst>
                <a:path w="3021" h="3022" extrusionOk="0">
                  <a:moveTo>
                    <a:pt x="1511" y="1"/>
                  </a:moveTo>
                  <a:cubicBezTo>
                    <a:pt x="676" y="1"/>
                    <a:pt x="1" y="677"/>
                    <a:pt x="1" y="1511"/>
                  </a:cubicBezTo>
                  <a:cubicBezTo>
                    <a:pt x="1" y="2345"/>
                    <a:pt x="676" y="3022"/>
                    <a:pt x="1511" y="3022"/>
                  </a:cubicBezTo>
                  <a:cubicBezTo>
                    <a:pt x="2345" y="3022"/>
                    <a:pt x="3021" y="2345"/>
                    <a:pt x="3021" y="1511"/>
                  </a:cubicBezTo>
                  <a:cubicBezTo>
                    <a:pt x="3021" y="677"/>
                    <a:pt x="2345" y="1"/>
                    <a:pt x="1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3" name="Google Shape;3463;p55"/>
          <p:cNvGrpSpPr/>
          <p:nvPr/>
        </p:nvGrpSpPr>
        <p:grpSpPr>
          <a:xfrm>
            <a:off x="5642236" y="2794326"/>
            <a:ext cx="1130894" cy="1194137"/>
            <a:chOff x="452086" y="539626"/>
            <a:chExt cx="1130894" cy="1194137"/>
          </a:xfrm>
        </p:grpSpPr>
        <p:sp>
          <p:nvSpPr>
            <p:cNvPr id="3464" name="Google Shape;3464;p55"/>
            <p:cNvSpPr/>
            <p:nvPr/>
          </p:nvSpPr>
          <p:spPr>
            <a:xfrm>
              <a:off x="464321" y="539626"/>
              <a:ext cx="1106450" cy="1194031"/>
            </a:xfrm>
            <a:custGeom>
              <a:avLst/>
              <a:gdLst/>
              <a:ahLst/>
              <a:cxnLst/>
              <a:rect l="l" t="t" r="r" b="b"/>
              <a:pathLst>
                <a:path w="20505" h="22125" extrusionOk="0">
                  <a:moveTo>
                    <a:pt x="9623" y="0"/>
                  </a:moveTo>
                  <a:cubicBezTo>
                    <a:pt x="6032" y="0"/>
                    <a:pt x="6377" y="3186"/>
                    <a:pt x="6377" y="3186"/>
                  </a:cubicBezTo>
                  <a:lnTo>
                    <a:pt x="6377" y="3650"/>
                  </a:lnTo>
                  <a:lnTo>
                    <a:pt x="5485" y="3650"/>
                  </a:lnTo>
                  <a:lnTo>
                    <a:pt x="5485" y="5271"/>
                  </a:lnTo>
                  <a:lnTo>
                    <a:pt x="4589" y="5271"/>
                  </a:lnTo>
                  <a:cubicBezTo>
                    <a:pt x="3628" y="5271"/>
                    <a:pt x="2842" y="6058"/>
                    <a:pt x="2842" y="7019"/>
                  </a:cubicBezTo>
                  <a:lnTo>
                    <a:pt x="2842" y="10364"/>
                  </a:lnTo>
                  <a:lnTo>
                    <a:pt x="1888" y="10364"/>
                  </a:lnTo>
                  <a:lnTo>
                    <a:pt x="1888" y="10954"/>
                  </a:lnTo>
                  <a:cubicBezTo>
                    <a:pt x="799" y="11259"/>
                    <a:pt x="0" y="12258"/>
                    <a:pt x="0" y="13444"/>
                  </a:cubicBezTo>
                  <a:cubicBezTo>
                    <a:pt x="0" y="14631"/>
                    <a:pt x="799" y="15630"/>
                    <a:pt x="1888" y="15935"/>
                  </a:cubicBezTo>
                  <a:lnTo>
                    <a:pt x="1888" y="16546"/>
                  </a:lnTo>
                  <a:lnTo>
                    <a:pt x="2842" y="16546"/>
                  </a:lnTo>
                  <a:lnTo>
                    <a:pt x="2842" y="18293"/>
                  </a:lnTo>
                  <a:cubicBezTo>
                    <a:pt x="2842" y="19255"/>
                    <a:pt x="3628" y="20042"/>
                    <a:pt x="4589" y="20042"/>
                  </a:cubicBezTo>
                  <a:lnTo>
                    <a:pt x="5292" y="20042"/>
                  </a:lnTo>
                  <a:lnTo>
                    <a:pt x="5292" y="22124"/>
                  </a:lnTo>
                  <a:lnTo>
                    <a:pt x="15212" y="22124"/>
                  </a:lnTo>
                  <a:lnTo>
                    <a:pt x="15212" y="20042"/>
                  </a:lnTo>
                  <a:lnTo>
                    <a:pt x="16337" y="20042"/>
                  </a:lnTo>
                  <a:cubicBezTo>
                    <a:pt x="17066" y="20042"/>
                    <a:pt x="17663" y="19445"/>
                    <a:pt x="17663" y="18715"/>
                  </a:cubicBezTo>
                  <a:lnTo>
                    <a:pt x="17663" y="16546"/>
                  </a:lnTo>
                  <a:lnTo>
                    <a:pt x="18617" y="16546"/>
                  </a:lnTo>
                  <a:lnTo>
                    <a:pt x="18617" y="15933"/>
                  </a:lnTo>
                  <a:cubicBezTo>
                    <a:pt x="19705" y="15628"/>
                    <a:pt x="20505" y="14630"/>
                    <a:pt x="20505" y="13444"/>
                  </a:cubicBezTo>
                  <a:cubicBezTo>
                    <a:pt x="20505" y="12258"/>
                    <a:pt x="19705" y="11261"/>
                    <a:pt x="18617" y="10956"/>
                  </a:cubicBezTo>
                  <a:lnTo>
                    <a:pt x="18617" y="10364"/>
                  </a:lnTo>
                  <a:lnTo>
                    <a:pt x="17663" y="10364"/>
                  </a:lnTo>
                  <a:lnTo>
                    <a:pt x="17663" y="6598"/>
                  </a:lnTo>
                  <a:cubicBezTo>
                    <a:pt x="17663" y="5869"/>
                    <a:pt x="17066" y="5271"/>
                    <a:pt x="16337" y="5271"/>
                  </a:cubicBezTo>
                  <a:lnTo>
                    <a:pt x="15021" y="5271"/>
                  </a:lnTo>
                  <a:lnTo>
                    <a:pt x="15021" y="3650"/>
                  </a:lnTo>
                  <a:lnTo>
                    <a:pt x="14128" y="3650"/>
                  </a:lnTo>
                  <a:lnTo>
                    <a:pt x="14128" y="3186"/>
                  </a:lnTo>
                  <a:cubicBezTo>
                    <a:pt x="14128" y="3186"/>
                    <a:pt x="14474" y="0"/>
                    <a:pt x="10882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6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5" name="Google Shape;3465;p55"/>
            <p:cNvGrpSpPr/>
            <p:nvPr/>
          </p:nvGrpSpPr>
          <p:grpSpPr>
            <a:xfrm>
              <a:off x="452086" y="539678"/>
              <a:ext cx="1130894" cy="1194085"/>
              <a:chOff x="452086" y="539678"/>
              <a:chExt cx="1130894" cy="1194085"/>
            </a:xfrm>
          </p:grpSpPr>
          <p:sp>
            <p:nvSpPr>
              <p:cNvPr id="3466" name="Google Shape;3466;p55"/>
              <p:cNvSpPr/>
              <p:nvPr/>
            </p:nvSpPr>
            <p:spPr>
              <a:xfrm>
                <a:off x="452086" y="1125657"/>
                <a:ext cx="306493" cy="279282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5175" extrusionOk="0">
                    <a:moveTo>
                      <a:pt x="2839" y="1"/>
                    </a:moveTo>
                    <a:cubicBezTo>
                      <a:pt x="2177" y="1"/>
                      <a:pt x="1515" y="253"/>
                      <a:pt x="1010" y="758"/>
                    </a:cubicBezTo>
                    <a:cubicBezTo>
                      <a:pt x="0" y="1768"/>
                      <a:pt x="0" y="3406"/>
                      <a:pt x="1010" y="4417"/>
                    </a:cubicBezTo>
                    <a:cubicBezTo>
                      <a:pt x="1515" y="4922"/>
                      <a:pt x="2177" y="5175"/>
                      <a:pt x="2839" y="5175"/>
                    </a:cubicBezTo>
                    <a:cubicBezTo>
                      <a:pt x="3501" y="5175"/>
                      <a:pt x="4164" y="4922"/>
                      <a:pt x="4669" y="4417"/>
                    </a:cubicBezTo>
                    <a:cubicBezTo>
                      <a:pt x="5679" y="3406"/>
                      <a:pt x="5679" y="1768"/>
                      <a:pt x="4669" y="758"/>
                    </a:cubicBezTo>
                    <a:cubicBezTo>
                      <a:pt x="4164" y="253"/>
                      <a:pt x="3501" y="1"/>
                      <a:pt x="28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55"/>
              <p:cNvSpPr/>
              <p:nvPr/>
            </p:nvSpPr>
            <p:spPr>
              <a:xfrm>
                <a:off x="1276486" y="1125657"/>
                <a:ext cx="306493" cy="279282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5175" extrusionOk="0">
                    <a:moveTo>
                      <a:pt x="2840" y="1"/>
                    </a:moveTo>
                    <a:cubicBezTo>
                      <a:pt x="2178" y="1"/>
                      <a:pt x="1516" y="253"/>
                      <a:pt x="1011" y="758"/>
                    </a:cubicBezTo>
                    <a:cubicBezTo>
                      <a:pt x="1" y="1768"/>
                      <a:pt x="1" y="3407"/>
                      <a:pt x="1011" y="4417"/>
                    </a:cubicBezTo>
                    <a:cubicBezTo>
                      <a:pt x="1516" y="4922"/>
                      <a:pt x="2178" y="5175"/>
                      <a:pt x="2840" y="5175"/>
                    </a:cubicBezTo>
                    <a:cubicBezTo>
                      <a:pt x="3502" y="5175"/>
                      <a:pt x="4164" y="4922"/>
                      <a:pt x="4669" y="4417"/>
                    </a:cubicBezTo>
                    <a:cubicBezTo>
                      <a:pt x="5680" y="3407"/>
                      <a:pt x="5680" y="1768"/>
                      <a:pt x="4669" y="758"/>
                    </a:cubicBezTo>
                    <a:cubicBezTo>
                      <a:pt x="4164" y="253"/>
                      <a:pt x="3502" y="1"/>
                      <a:pt x="2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55"/>
              <p:cNvSpPr/>
              <p:nvPr/>
            </p:nvSpPr>
            <p:spPr>
              <a:xfrm>
                <a:off x="751348" y="1593879"/>
                <a:ext cx="532531" cy="139830"/>
              </a:xfrm>
              <a:custGeom>
                <a:avLst/>
                <a:gdLst/>
                <a:ahLst/>
                <a:cxnLst/>
                <a:rect l="l" t="t" r="r" b="b"/>
                <a:pathLst>
                  <a:path w="9869" h="2591" extrusionOk="0">
                    <a:moveTo>
                      <a:pt x="0" y="1"/>
                    </a:moveTo>
                    <a:lnTo>
                      <a:pt x="0" y="2590"/>
                    </a:lnTo>
                    <a:lnTo>
                      <a:pt x="9869" y="2590"/>
                    </a:lnTo>
                    <a:lnTo>
                      <a:pt x="98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55"/>
              <p:cNvSpPr/>
              <p:nvPr/>
            </p:nvSpPr>
            <p:spPr>
              <a:xfrm>
                <a:off x="619092" y="824194"/>
                <a:ext cx="797043" cy="797100"/>
              </a:xfrm>
              <a:custGeom>
                <a:avLst/>
                <a:gdLst/>
                <a:ahLst/>
                <a:cxnLst/>
                <a:rect l="l" t="t" r="r" b="b"/>
                <a:pathLst>
                  <a:path w="14771" h="14770" extrusionOk="0">
                    <a:moveTo>
                      <a:pt x="1748" y="0"/>
                    </a:moveTo>
                    <a:cubicBezTo>
                      <a:pt x="787" y="0"/>
                      <a:pt x="1" y="787"/>
                      <a:pt x="1" y="1748"/>
                    </a:cubicBezTo>
                    <a:lnTo>
                      <a:pt x="1" y="13022"/>
                    </a:lnTo>
                    <a:cubicBezTo>
                      <a:pt x="1" y="13983"/>
                      <a:pt x="787" y="14770"/>
                      <a:pt x="1748" y="14770"/>
                    </a:cubicBezTo>
                    <a:lnTo>
                      <a:pt x="13023" y="14770"/>
                    </a:lnTo>
                    <a:cubicBezTo>
                      <a:pt x="13983" y="14770"/>
                      <a:pt x="14770" y="13983"/>
                      <a:pt x="14770" y="13022"/>
                    </a:cubicBezTo>
                    <a:lnTo>
                      <a:pt x="14770" y="1748"/>
                    </a:lnTo>
                    <a:cubicBezTo>
                      <a:pt x="14770" y="787"/>
                      <a:pt x="13983" y="0"/>
                      <a:pt x="13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55"/>
              <p:cNvSpPr/>
              <p:nvPr/>
            </p:nvSpPr>
            <p:spPr>
              <a:xfrm>
                <a:off x="738613" y="1332083"/>
                <a:ext cx="557946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300" extrusionOk="0">
                    <a:moveTo>
                      <a:pt x="893" y="0"/>
                    </a:moveTo>
                    <a:cubicBezTo>
                      <a:pt x="402" y="0"/>
                      <a:pt x="0" y="402"/>
                      <a:pt x="0" y="892"/>
                    </a:cubicBezTo>
                    <a:lnTo>
                      <a:pt x="0" y="1408"/>
                    </a:lnTo>
                    <a:cubicBezTo>
                      <a:pt x="0" y="1897"/>
                      <a:pt x="402" y="2299"/>
                      <a:pt x="893" y="2299"/>
                    </a:cubicBezTo>
                    <a:lnTo>
                      <a:pt x="9448" y="2299"/>
                    </a:lnTo>
                    <a:cubicBezTo>
                      <a:pt x="9939" y="2299"/>
                      <a:pt x="10339" y="1897"/>
                      <a:pt x="10339" y="1408"/>
                    </a:cubicBezTo>
                    <a:lnTo>
                      <a:pt x="10339" y="892"/>
                    </a:lnTo>
                    <a:cubicBezTo>
                      <a:pt x="10339" y="402"/>
                      <a:pt x="9939" y="0"/>
                      <a:pt x="9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55"/>
              <p:cNvSpPr/>
              <p:nvPr/>
            </p:nvSpPr>
            <p:spPr>
              <a:xfrm>
                <a:off x="763219" y="1098997"/>
                <a:ext cx="132580" cy="13254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456" extrusionOk="0">
                    <a:moveTo>
                      <a:pt x="1229" y="1"/>
                    </a:moveTo>
                    <a:cubicBezTo>
                      <a:pt x="550" y="1"/>
                      <a:pt x="0" y="551"/>
                      <a:pt x="0" y="1229"/>
                    </a:cubicBezTo>
                    <a:cubicBezTo>
                      <a:pt x="0" y="1907"/>
                      <a:pt x="550" y="2456"/>
                      <a:pt x="1229" y="2456"/>
                    </a:cubicBezTo>
                    <a:cubicBezTo>
                      <a:pt x="1907" y="2456"/>
                      <a:pt x="2457" y="1907"/>
                      <a:pt x="2457" y="1229"/>
                    </a:cubicBezTo>
                    <a:cubicBezTo>
                      <a:pt x="2457" y="550"/>
                      <a:pt x="1907" y="1"/>
                      <a:pt x="1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55"/>
              <p:cNvSpPr/>
              <p:nvPr/>
            </p:nvSpPr>
            <p:spPr>
              <a:xfrm>
                <a:off x="1162469" y="1098997"/>
                <a:ext cx="132580" cy="13254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456" extrusionOk="0">
                    <a:moveTo>
                      <a:pt x="1229" y="1"/>
                    </a:moveTo>
                    <a:cubicBezTo>
                      <a:pt x="550" y="1"/>
                      <a:pt x="0" y="551"/>
                      <a:pt x="0" y="1229"/>
                    </a:cubicBezTo>
                    <a:cubicBezTo>
                      <a:pt x="0" y="1907"/>
                      <a:pt x="550" y="2456"/>
                      <a:pt x="1229" y="2456"/>
                    </a:cubicBezTo>
                    <a:cubicBezTo>
                      <a:pt x="1907" y="2456"/>
                      <a:pt x="2457" y="1907"/>
                      <a:pt x="2457" y="1229"/>
                    </a:cubicBezTo>
                    <a:cubicBezTo>
                      <a:pt x="2457" y="550"/>
                      <a:pt x="1907" y="1"/>
                      <a:pt x="1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55"/>
              <p:cNvSpPr/>
              <p:nvPr/>
            </p:nvSpPr>
            <p:spPr>
              <a:xfrm>
                <a:off x="791224" y="539678"/>
                <a:ext cx="452778" cy="284571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5273" extrusionOk="0">
                    <a:moveTo>
                      <a:pt x="3592" y="1"/>
                    </a:moveTo>
                    <a:cubicBezTo>
                      <a:pt x="1" y="1"/>
                      <a:pt x="345" y="3187"/>
                      <a:pt x="345" y="3187"/>
                    </a:cubicBezTo>
                    <a:lnTo>
                      <a:pt x="345" y="5272"/>
                    </a:lnTo>
                    <a:lnTo>
                      <a:pt x="8046" y="5272"/>
                    </a:lnTo>
                    <a:lnTo>
                      <a:pt x="8046" y="3187"/>
                    </a:lnTo>
                    <a:cubicBezTo>
                      <a:pt x="8046" y="3186"/>
                      <a:pt x="8390" y="1"/>
                      <a:pt x="4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55"/>
              <p:cNvSpPr/>
              <p:nvPr/>
            </p:nvSpPr>
            <p:spPr>
              <a:xfrm>
                <a:off x="761708" y="736605"/>
                <a:ext cx="511811" cy="87643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624" extrusionOk="0">
                    <a:moveTo>
                      <a:pt x="1" y="1"/>
                    </a:moveTo>
                    <a:lnTo>
                      <a:pt x="1" y="1623"/>
                    </a:lnTo>
                    <a:lnTo>
                      <a:pt x="9484" y="1623"/>
                    </a:lnTo>
                    <a:lnTo>
                      <a:pt x="94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55"/>
              <p:cNvSpPr/>
              <p:nvPr/>
            </p:nvSpPr>
            <p:spPr>
              <a:xfrm>
                <a:off x="78895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55"/>
              <p:cNvSpPr/>
              <p:nvPr/>
            </p:nvSpPr>
            <p:spPr>
              <a:xfrm>
                <a:off x="87534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55"/>
              <p:cNvSpPr/>
              <p:nvPr/>
            </p:nvSpPr>
            <p:spPr>
              <a:xfrm>
                <a:off x="96092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2" y="2299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55"/>
              <p:cNvSpPr/>
              <p:nvPr/>
            </p:nvSpPr>
            <p:spPr>
              <a:xfrm>
                <a:off x="1037929" y="1332083"/>
                <a:ext cx="36369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55"/>
              <p:cNvSpPr/>
              <p:nvPr/>
            </p:nvSpPr>
            <p:spPr>
              <a:xfrm>
                <a:off x="1124373" y="1332083"/>
                <a:ext cx="36369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4" y="2299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55"/>
              <p:cNvSpPr/>
              <p:nvPr/>
            </p:nvSpPr>
            <p:spPr>
              <a:xfrm>
                <a:off x="1209954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2" y="2299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55"/>
              <p:cNvSpPr/>
              <p:nvPr/>
            </p:nvSpPr>
            <p:spPr>
              <a:xfrm>
                <a:off x="1189665" y="1125603"/>
                <a:ext cx="78188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449" extrusionOk="0">
                    <a:moveTo>
                      <a:pt x="725" y="0"/>
                    </a:moveTo>
                    <a:cubicBezTo>
                      <a:pt x="324" y="0"/>
                      <a:pt x="0" y="325"/>
                      <a:pt x="0" y="725"/>
                    </a:cubicBezTo>
                    <a:cubicBezTo>
                      <a:pt x="0" y="1125"/>
                      <a:pt x="324" y="1449"/>
                      <a:pt x="725" y="1449"/>
                    </a:cubicBezTo>
                    <a:cubicBezTo>
                      <a:pt x="1124" y="1449"/>
                      <a:pt x="1449" y="1125"/>
                      <a:pt x="1449" y="725"/>
                    </a:cubicBezTo>
                    <a:cubicBezTo>
                      <a:pt x="1449" y="325"/>
                      <a:pt x="1124" y="0"/>
                      <a:pt x="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55"/>
              <p:cNvSpPr/>
              <p:nvPr/>
            </p:nvSpPr>
            <p:spPr>
              <a:xfrm>
                <a:off x="790415" y="1125603"/>
                <a:ext cx="78188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449" extrusionOk="0">
                    <a:moveTo>
                      <a:pt x="725" y="0"/>
                    </a:moveTo>
                    <a:cubicBezTo>
                      <a:pt x="325" y="0"/>
                      <a:pt x="0" y="325"/>
                      <a:pt x="0" y="725"/>
                    </a:cubicBezTo>
                    <a:cubicBezTo>
                      <a:pt x="0" y="1125"/>
                      <a:pt x="325" y="1449"/>
                      <a:pt x="725" y="1449"/>
                    </a:cubicBezTo>
                    <a:cubicBezTo>
                      <a:pt x="1125" y="1449"/>
                      <a:pt x="1449" y="1125"/>
                      <a:pt x="1449" y="725"/>
                    </a:cubicBezTo>
                    <a:cubicBezTo>
                      <a:pt x="1449" y="325"/>
                      <a:pt x="1125" y="0"/>
                      <a:pt x="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55"/>
              <p:cNvSpPr/>
              <p:nvPr/>
            </p:nvSpPr>
            <p:spPr>
              <a:xfrm>
                <a:off x="567668" y="1098997"/>
                <a:ext cx="51478" cy="33368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183" extrusionOk="0">
                    <a:moveTo>
                      <a:pt x="0" y="1"/>
                    </a:moveTo>
                    <a:lnTo>
                      <a:pt x="0" y="6183"/>
                    </a:lnTo>
                    <a:lnTo>
                      <a:pt x="954" y="6183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55"/>
              <p:cNvSpPr/>
              <p:nvPr/>
            </p:nvSpPr>
            <p:spPr>
              <a:xfrm>
                <a:off x="812215" y="684688"/>
                <a:ext cx="412794" cy="51539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955" extrusionOk="0">
                    <a:moveTo>
                      <a:pt x="1" y="1"/>
                    </a:moveTo>
                    <a:lnTo>
                      <a:pt x="1" y="955"/>
                    </a:lnTo>
                    <a:lnTo>
                      <a:pt x="7650" y="955"/>
                    </a:lnTo>
                    <a:lnTo>
                      <a:pt x="76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55"/>
              <p:cNvSpPr/>
              <p:nvPr/>
            </p:nvSpPr>
            <p:spPr>
              <a:xfrm>
                <a:off x="1416081" y="1098997"/>
                <a:ext cx="51478" cy="33368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183" extrusionOk="0">
                    <a:moveTo>
                      <a:pt x="0" y="1"/>
                    </a:moveTo>
                    <a:lnTo>
                      <a:pt x="0" y="6183"/>
                    </a:lnTo>
                    <a:lnTo>
                      <a:pt x="954" y="6183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55"/>
              <p:cNvSpPr/>
              <p:nvPr/>
            </p:nvSpPr>
            <p:spPr>
              <a:xfrm>
                <a:off x="749351" y="1005201"/>
                <a:ext cx="160315" cy="467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867" extrusionOk="0">
                    <a:moveTo>
                      <a:pt x="433" y="0"/>
                    </a:moveTo>
                    <a:cubicBezTo>
                      <a:pt x="195" y="0"/>
                      <a:pt x="0" y="195"/>
                      <a:pt x="0" y="434"/>
                    </a:cubicBezTo>
                    <a:cubicBezTo>
                      <a:pt x="0" y="672"/>
                      <a:pt x="195" y="867"/>
                      <a:pt x="433" y="867"/>
                    </a:cubicBezTo>
                    <a:lnTo>
                      <a:pt x="2539" y="867"/>
                    </a:lnTo>
                    <a:cubicBezTo>
                      <a:pt x="2776" y="867"/>
                      <a:pt x="2971" y="672"/>
                      <a:pt x="2971" y="434"/>
                    </a:cubicBezTo>
                    <a:cubicBezTo>
                      <a:pt x="2971" y="195"/>
                      <a:pt x="2776" y="0"/>
                      <a:pt x="25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55"/>
              <p:cNvSpPr/>
              <p:nvPr/>
            </p:nvSpPr>
            <p:spPr>
              <a:xfrm>
                <a:off x="1148601" y="1005201"/>
                <a:ext cx="160315" cy="467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867" extrusionOk="0">
                    <a:moveTo>
                      <a:pt x="433" y="0"/>
                    </a:moveTo>
                    <a:cubicBezTo>
                      <a:pt x="195" y="0"/>
                      <a:pt x="0" y="195"/>
                      <a:pt x="0" y="434"/>
                    </a:cubicBezTo>
                    <a:cubicBezTo>
                      <a:pt x="0" y="672"/>
                      <a:pt x="195" y="867"/>
                      <a:pt x="433" y="867"/>
                    </a:cubicBezTo>
                    <a:lnTo>
                      <a:pt x="2538" y="867"/>
                    </a:lnTo>
                    <a:cubicBezTo>
                      <a:pt x="2776" y="867"/>
                      <a:pt x="2971" y="672"/>
                      <a:pt x="2971" y="434"/>
                    </a:cubicBezTo>
                    <a:cubicBezTo>
                      <a:pt x="2971" y="195"/>
                      <a:pt x="2776" y="0"/>
                      <a:pt x="2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55"/>
              <p:cNvSpPr/>
              <p:nvPr/>
            </p:nvSpPr>
            <p:spPr>
              <a:xfrm>
                <a:off x="1020892" y="539678"/>
                <a:ext cx="551849" cy="1194085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2126" extrusionOk="0">
                    <a:moveTo>
                      <a:pt x="1" y="1"/>
                    </a:moveTo>
                    <a:lnTo>
                      <a:pt x="1" y="22125"/>
                    </a:lnTo>
                    <a:lnTo>
                      <a:pt x="4935" y="22125"/>
                    </a:lnTo>
                    <a:lnTo>
                      <a:pt x="4935" y="20042"/>
                    </a:lnTo>
                    <a:lnTo>
                      <a:pt x="6060" y="20042"/>
                    </a:lnTo>
                    <a:cubicBezTo>
                      <a:pt x="6789" y="20042"/>
                      <a:pt x="7385" y="19446"/>
                      <a:pt x="7385" y="18716"/>
                    </a:cubicBezTo>
                    <a:lnTo>
                      <a:pt x="7385" y="16547"/>
                    </a:lnTo>
                    <a:lnTo>
                      <a:pt x="8339" y="16547"/>
                    </a:lnTo>
                    <a:lnTo>
                      <a:pt x="8339" y="15933"/>
                    </a:lnTo>
                    <a:cubicBezTo>
                      <a:pt x="9428" y="15628"/>
                      <a:pt x="10227" y="14631"/>
                      <a:pt x="10227" y="13445"/>
                    </a:cubicBezTo>
                    <a:cubicBezTo>
                      <a:pt x="10227" y="12259"/>
                      <a:pt x="9428" y="11262"/>
                      <a:pt x="8339" y="10956"/>
                    </a:cubicBezTo>
                    <a:lnTo>
                      <a:pt x="8339" y="10365"/>
                    </a:lnTo>
                    <a:lnTo>
                      <a:pt x="7385" y="10365"/>
                    </a:lnTo>
                    <a:lnTo>
                      <a:pt x="7385" y="6598"/>
                    </a:lnTo>
                    <a:cubicBezTo>
                      <a:pt x="7385" y="5869"/>
                      <a:pt x="6789" y="5272"/>
                      <a:pt x="6060" y="5272"/>
                    </a:cubicBezTo>
                    <a:lnTo>
                      <a:pt x="4742" y="5272"/>
                    </a:lnTo>
                    <a:lnTo>
                      <a:pt x="4742" y="3651"/>
                    </a:lnTo>
                    <a:lnTo>
                      <a:pt x="3851" y="3651"/>
                    </a:lnTo>
                    <a:lnTo>
                      <a:pt x="3851" y="3187"/>
                    </a:lnTo>
                    <a:cubicBezTo>
                      <a:pt x="3851" y="3187"/>
                      <a:pt x="4195" y="1"/>
                      <a:pt x="604" y="1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89" name="Google Shape;3489;p55"/>
          <p:cNvGrpSpPr/>
          <p:nvPr/>
        </p:nvGrpSpPr>
        <p:grpSpPr>
          <a:xfrm>
            <a:off x="5437827" y="4208549"/>
            <a:ext cx="204400" cy="193210"/>
            <a:chOff x="230827" y="252074"/>
            <a:chExt cx="204400" cy="193210"/>
          </a:xfrm>
        </p:grpSpPr>
        <p:sp>
          <p:nvSpPr>
            <p:cNvPr id="3490" name="Google Shape;3490;p55"/>
            <p:cNvSpPr/>
            <p:nvPr/>
          </p:nvSpPr>
          <p:spPr>
            <a:xfrm flipH="1">
              <a:off x="230827" y="252074"/>
              <a:ext cx="133064" cy="133064"/>
            </a:xfrm>
            <a:custGeom>
              <a:avLst/>
              <a:gdLst/>
              <a:ahLst/>
              <a:cxnLst/>
              <a:rect l="l" t="t" r="r" b="b"/>
              <a:pathLst>
                <a:path w="1960" h="1960" extrusionOk="0">
                  <a:moveTo>
                    <a:pt x="0" y="0"/>
                  </a:moveTo>
                  <a:lnTo>
                    <a:pt x="0" y="302"/>
                  </a:lnTo>
                  <a:lnTo>
                    <a:pt x="1659" y="302"/>
                  </a:lnTo>
                  <a:lnTo>
                    <a:pt x="1659" y="1960"/>
                  </a:lnTo>
                  <a:lnTo>
                    <a:pt x="1960" y="196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5"/>
            <p:cNvSpPr/>
            <p:nvPr/>
          </p:nvSpPr>
          <p:spPr>
            <a:xfrm flipH="1">
              <a:off x="346834" y="356891"/>
              <a:ext cx="88393" cy="88393"/>
            </a:xfrm>
            <a:custGeom>
              <a:avLst/>
              <a:gdLst/>
              <a:ahLst/>
              <a:cxnLst/>
              <a:rect l="l" t="t" r="r" b="b"/>
              <a:pathLst>
                <a:path w="1302" h="1302" extrusionOk="0">
                  <a:moveTo>
                    <a:pt x="1" y="0"/>
                  </a:moveTo>
                  <a:lnTo>
                    <a:pt x="1" y="1301"/>
                  </a:lnTo>
                  <a:lnTo>
                    <a:pt x="1302" y="1301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38"/>
          <p:cNvSpPr/>
          <p:nvPr/>
        </p:nvSpPr>
        <p:spPr>
          <a:xfrm>
            <a:off x="1687331" y="2071419"/>
            <a:ext cx="457200" cy="4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3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Subsistem Output dalam SIM PEMASARAN</a:t>
            </a:r>
            <a:endParaRPr lang="en-ID" dirty="0"/>
          </a:p>
        </p:txBody>
      </p:sp>
      <p:sp>
        <p:nvSpPr>
          <p:cNvPr id="1833" name="Google Shape;1833;p38"/>
          <p:cNvSpPr txBox="1"/>
          <p:nvPr/>
        </p:nvSpPr>
        <p:spPr>
          <a:xfrm>
            <a:off x="6547025" y="1647325"/>
            <a:ext cx="18837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Menyediakan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informasi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tentang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produk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perusahaan</a:t>
            </a:r>
            <a:endParaRPr lang="en-US" sz="1200" dirty="0">
              <a:solidFill>
                <a:schemeClr val="dk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834" name="Google Shape;1834;p38"/>
          <p:cNvSpPr txBox="1"/>
          <p:nvPr/>
        </p:nvSpPr>
        <p:spPr>
          <a:xfrm>
            <a:off x="6547024" y="3568525"/>
            <a:ext cx="2515331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Membantu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manajer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membuat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keputusan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harga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yang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tepat</a:t>
            </a:r>
            <a:endParaRPr lang="en-US" sz="1200" dirty="0">
              <a:solidFill>
                <a:schemeClr val="dk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835" name="Google Shape;1835;p38"/>
          <p:cNvSpPr txBox="1"/>
          <p:nvPr/>
        </p:nvSpPr>
        <p:spPr>
          <a:xfrm>
            <a:off x="6547024" y="2287725"/>
            <a:ext cx="2196925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Menyediakan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informasi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tentang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jaringan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distribusi</a:t>
            </a:r>
            <a:endParaRPr lang="en-US" sz="1200" dirty="0">
              <a:solidFill>
                <a:schemeClr val="dk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836" name="Google Shape;1836;p38"/>
          <p:cNvSpPr txBox="1"/>
          <p:nvPr/>
        </p:nvSpPr>
        <p:spPr>
          <a:xfrm>
            <a:off x="6547025" y="2928125"/>
            <a:ext cx="2515332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Menyediakan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informasi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tentang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kegiatan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periklanan</a:t>
            </a:r>
            <a:r>
              <a:rPr lang="en-US" sz="1200" dirty="0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 dan </a:t>
            </a:r>
            <a:r>
              <a:rPr lang="en-US" sz="1200" dirty="0" err="1">
                <a:solidFill>
                  <a:schemeClr val="dk1"/>
                </a:solidFill>
                <a:latin typeface="Cousine"/>
                <a:ea typeface="Cousine"/>
                <a:cs typeface="Cousine"/>
                <a:sym typeface="Cousine"/>
              </a:rPr>
              <a:t>penjualan</a:t>
            </a:r>
            <a:endParaRPr lang="en-US" sz="1200" dirty="0">
              <a:solidFill>
                <a:schemeClr val="dk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837" name="Google Shape;1837;p38"/>
          <p:cNvSpPr/>
          <p:nvPr/>
        </p:nvSpPr>
        <p:spPr>
          <a:xfrm rot="-878">
            <a:off x="3706672" y="1647625"/>
            <a:ext cx="2349900" cy="484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 dirty="0" err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rPr>
              <a:t>Produk</a:t>
            </a:r>
            <a:endParaRPr lang="en-ID" sz="2100" dirty="0">
              <a:solidFill>
                <a:schemeClr val="dk1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838" name="Google Shape;1838;p38"/>
          <p:cNvSpPr/>
          <p:nvPr/>
        </p:nvSpPr>
        <p:spPr>
          <a:xfrm rot="-878">
            <a:off x="3706672" y="2287725"/>
            <a:ext cx="2349900" cy="484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 dirty="0" err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rPr>
              <a:t>Tempat</a:t>
            </a:r>
            <a:endParaRPr lang="en-ID" sz="2100" dirty="0">
              <a:solidFill>
                <a:schemeClr val="dk1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839" name="Google Shape;1839;p38"/>
          <p:cNvSpPr/>
          <p:nvPr/>
        </p:nvSpPr>
        <p:spPr>
          <a:xfrm rot="-878">
            <a:off x="3706672" y="2927825"/>
            <a:ext cx="2349900" cy="484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 dirty="0" err="1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rPr>
              <a:t>Promosi</a:t>
            </a:r>
            <a:endParaRPr lang="en-ID" sz="2100" dirty="0">
              <a:solidFill>
                <a:schemeClr val="dk1"/>
              </a:solidFill>
              <a:latin typeface="Zen Dots"/>
              <a:ea typeface="Zen Dots"/>
              <a:cs typeface="Zen Dots"/>
              <a:sym typeface="Zen Dots"/>
            </a:endParaRPr>
          </a:p>
        </p:txBody>
      </p:sp>
      <p:sp>
        <p:nvSpPr>
          <p:cNvPr id="1840" name="Google Shape;1840;p38"/>
          <p:cNvSpPr/>
          <p:nvPr/>
        </p:nvSpPr>
        <p:spPr>
          <a:xfrm rot="-878">
            <a:off x="3706672" y="3567925"/>
            <a:ext cx="2349900" cy="4845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 dirty="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rPr>
              <a:t>Harga</a:t>
            </a:r>
          </a:p>
        </p:txBody>
      </p:sp>
      <p:cxnSp>
        <p:nvCxnSpPr>
          <p:cNvPr id="1841" name="Google Shape;1841;p38"/>
          <p:cNvCxnSpPr>
            <a:stCxn id="1837" idx="3"/>
            <a:endCxn id="1833" idx="1"/>
          </p:cNvCxnSpPr>
          <p:nvPr/>
        </p:nvCxnSpPr>
        <p:spPr>
          <a:xfrm>
            <a:off x="6056572" y="1889575"/>
            <a:ext cx="49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42" name="Google Shape;1842;p38"/>
          <p:cNvCxnSpPr>
            <a:cxnSpLocks/>
            <a:stCxn id="1838" idx="3"/>
            <a:endCxn id="1835" idx="1"/>
          </p:cNvCxnSpPr>
          <p:nvPr/>
        </p:nvCxnSpPr>
        <p:spPr>
          <a:xfrm>
            <a:off x="6056572" y="2529675"/>
            <a:ext cx="490452" cy="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43" name="Google Shape;1843;p38"/>
          <p:cNvCxnSpPr>
            <a:cxnSpLocks/>
            <a:stCxn id="1839" idx="3"/>
            <a:endCxn id="1836" idx="1"/>
          </p:cNvCxnSpPr>
          <p:nvPr/>
        </p:nvCxnSpPr>
        <p:spPr>
          <a:xfrm>
            <a:off x="6056572" y="3169775"/>
            <a:ext cx="490453" cy="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44" name="Google Shape;1844;p38"/>
          <p:cNvCxnSpPr>
            <a:cxnSpLocks/>
            <a:stCxn id="1840" idx="3"/>
            <a:endCxn id="1834" idx="1"/>
          </p:cNvCxnSpPr>
          <p:nvPr/>
        </p:nvCxnSpPr>
        <p:spPr>
          <a:xfrm>
            <a:off x="6056572" y="3809875"/>
            <a:ext cx="490452" cy="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845" name="Google Shape;1845;p38"/>
          <p:cNvGrpSpPr/>
          <p:nvPr/>
        </p:nvGrpSpPr>
        <p:grpSpPr>
          <a:xfrm>
            <a:off x="1440204" y="3378551"/>
            <a:ext cx="951453" cy="1120833"/>
            <a:chOff x="7699874" y="2319356"/>
            <a:chExt cx="1013478" cy="1194027"/>
          </a:xfrm>
        </p:grpSpPr>
        <p:sp>
          <p:nvSpPr>
            <p:cNvPr id="1846" name="Google Shape;1846;p38"/>
            <p:cNvSpPr/>
            <p:nvPr/>
          </p:nvSpPr>
          <p:spPr>
            <a:xfrm>
              <a:off x="7699981" y="2319532"/>
              <a:ext cx="1013371" cy="1193851"/>
            </a:xfrm>
            <a:custGeom>
              <a:avLst/>
              <a:gdLst/>
              <a:ahLst/>
              <a:cxnLst/>
              <a:rect l="l" t="t" r="r" b="b"/>
              <a:pathLst>
                <a:path w="18647" h="21968" extrusionOk="0">
                  <a:moveTo>
                    <a:pt x="9696" y="1"/>
                  </a:moveTo>
                  <a:cubicBezTo>
                    <a:pt x="8438" y="1"/>
                    <a:pt x="3817" y="282"/>
                    <a:pt x="2027" y="4298"/>
                  </a:cubicBezTo>
                  <a:cubicBezTo>
                    <a:pt x="1761" y="4958"/>
                    <a:pt x="1638" y="5534"/>
                    <a:pt x="1596" y="6050"/>
                  </a:cubicBezTo>
                  <a:cubicBezTo>
                    <a:pt x="1430" y="8120"/>
                    <a:pt x="2608" y="9202"/>
                    <a:pt x="1451" y="10599"/>
                  </a:cubicBezTo>
                  <a:cubicBezTo>
                    <a:pt x="198" y="12113"/>
                    <a:pt x="1" y="12795"/>
                    <a:pt x="395" y="13189"/>
                  </a:cubicBezTo>
                  <a:cubicBezTo>
                    <a:pt x="788" y="13583"/>
                    <a:pt x="1351" y="13410"/>
                    <a:pt x="1652" y="13541"/>
                  </a:cubicBezTo>
                  <a:cubicBezTo>
                    <a:pt x="1874" y="13638"/>
                    <a:pt x="1935" y="13919"/>
                    <a:pt x="1750" y="14612"/>
                  </a:cubicBezTo>
                  <a:cubicBezTo>
                    <a:pt x="1603" y="15159"/>
                    <a:pt x="2132" y="15458"/>
                    <a:pt x="2132" y="15458"/>
                  </a:cubicBezTo>
                  <a:cubicBezTo>
                    <a:pt x="2132" y="15458"/>
                    <a:pt x="1913" y="15862"/>
                    <a:pt x="2278" y="16407"/>
                  </a:cubicBezTo>
                  <a:cubicBezTo>
                    <a:pt x="2670" y="16992"/>
                    <a:pt x="1911" y="19023"/>
                    <a:pt x="3049" y="19042"/>
                  </a:cubicBezTo>
                  <a:cubicBezTo>
                    <a:pt x="3152" y="19044"/>
                    <a:pt x="3253" y="19045"/>
                    <a:pt x="3351" y="19045"/>
                  </a:cubicBezTo>
                  <a:cubicBezTo>
                    <a:pt x="4142" y="19045"/>
                    <a:pt x="4799" y="18990"/>
                    <a:pt x="5352" y="18929"/>
                  </a:cubicBezTo>
                  <a:lnTo>
                    <a:pt x="5352" y="21967"/>
                  </a:lnTo>
                  <a:lnTo>
                    <a:pt x="10056" y="21967"/>
                  </a:lnTo>
                  <a:lnTo>
                    <a:pt x="10056" y="21968"/>
                  </a:lnTo>
                  <a:lnTo>
                    <a:pt x="15845" y="21968"/>
                  </a:lnTo>
                  <a:lnTo>
                    <a:pt x="15845" y="15182"/>
                  </a:lnTo>
                  <a:cubicBezTo>
                    <a:pt x="16794" y="13697"/>
                    <a:pt x="18646" y="11544"/>
                    <a:pt x="18553" y="8688"/>
                  </a:cubicBezTo>
                  <a:cubicBezTo>
                    <a:pt x="18442" y="5305"/>
                    <a:pt x="17566" y="154"/>
                    <a:pt x="10378" y="11"/>
                  </a:cubicBezTo>
                  <a:cubicBezTo>
                    <a:pt x="10281" y="10"/>
                    <a:pt x="10183" y="8"/>
                    <a:pt x="10084" y="8"/>
                  </a:cubicBezTo>
                  <a:cubicBezTo>
                    <a:pt x="10062" y="8"/>
                    <a:pt x="10039" y="8"/>
                    <a:pt x="10017" y="8"/>
                  </a:cubicBezTo>
                  <a:cubicBezTo>
                    <a:pt x="10017" y="8"/>
                    <a:pt x="9901" y="1"/>
                    <a:pt x="9696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76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7" name="Google Shape;1847;p38"/>
            <p:cNvGrpSpPr/>
            <p:nvPr/>
          </p:nvGrpSpPr>
          <p:grpSpPr>
            <a:xfrm>
              <a:off x="7699874" y="2319356"/>
              <a:ext cx="1013469" cy="1193851"/>
              <a:chOff x="7699874" y="2319356"/>
              <a:chExt cx="1013469" cy="1193851"/>
            </a:xfrm>
          </p:grpSpPr>
          <p:sp>
            <p:nvSpPr>
              <p:cNvPr id="1848" name="Google Shape;1848;p38"/>
              <p:cNvSpPr/>
              <p:nvPr/>
            </p:nvSpPr>
            <p:spPr>
              <a:xfrm>
                <a:off x="7786554" y="2319356"/>
                <a:ext cx="925387" cy="863107"/>
              </a:xfrm>
              <a:custGeom>
                <a:avLst/>
                <a:gdLst/>
                <a:ahLst/>
                <a:cxnLst/>
                <a:rect l="l" t="t" r="r" b="b"/>
                <a:pathLst>
                  <a:path w="17028" h="15882" extrusionOk="0">
                    <a:moveTo>
                      <a:pt x="8103" y="1"/>
                    </a:moveTo>
                    <a:cubicBezTo>
                      <a:pt x="6846" y="1"/>
                      <a:pt x="2223" y="281"/>
                      <a:pt x="432" y="4299"/>
                    </a:cubicBezTo>
                    <a:cubicBezTo>
                      <a:pt x="166" y="4958"/>
                      <a:pt x="42" y="5535"/>
                      <a:pt x="1" y="6051"/>
                    </a:cubicBezTo>
                    <a:lnTo>
                      <a:pt x="6694" y="6051"/>
                    </a:lnTo>
                    <a:lnTo>
                      <a:pt x="6694" y="10984"/>
                    </a:lnTo>
                    <a:lnTo>
                      <a:pt x="11838" y="10984"/>
                    </a:lnTo>
                    <a:lnTo>
                      <a:pt x="11838" y="15882"/>
                    </a:lnTo>
                    <a:lnTo>
                      <a:pt x="13817" y="15882"/>
                    </a:lnTo>
                    <a:cubicBezTo>
                      <a:pt x="14474" y="14408"/>
                      <a:pt x="17028" y="12028"/>
                      <a:pt x="16918" y="8688"/>
                    </a:cubicBezTo>
                    <a:cubicBezTo>
                      <a:pt x="16806" y="5258"/>
                      <a:pt x="15906" y="8"/>
                      <a:pt x="8437" y="8"/>
                    </a:cubicBezTo>
                    <a:cubicBezTo>
                      <a:pt x="8432" y="8"/>
                      <a:pt x="8427" y="8"/>
                      <a:pt x="8422" y="8"/>
                    </a:cubicBezTo>
                    <a:cubicBezTo>
                      <a:pt x="8422" y="8"/>
                      <a:pt x="8307" y="1"/>
                      <a:pt x="8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8"/>
              <p:cNvSpPr/>
              <p:nvPr/>
            </p:nvSpPr>
            <p:spPr>
              <a:xfrm>
                <a:off x="7699874" y="2648142"/>
                <a:ext cx="837619" cy="865064"/>
              </a:xfrm>
              <a:custGeom>
                <a:avLst/>
                <a:gdLst/>
                <a:ahLst/>
                <a:cxnLst/>
                <a:rect l="l" t="t" r="r" b="b"/>
                <a:pathLst>
                  <a:path w="15413" h="15918" extrusionOk="0">
                    <a:moveTo>
                      <a:pt x="1596" y="1"/>
                    </a:moveTo>
                    <a:cubicBezTo>
                      <a:pt x="1430" y="2070"/>
                      <a:pt x="2608" y="3152"/>
                      <a:pt x="1451" y="4550"/>
                    </a:cubicBezTo>
                    <a:cubicBezTo>
                      <a:pt x="198" y="6064"/>
                      <a:pt x="1" y="6745"/>
                      <a:pt x="395" y="7140"/>
                    </a:cubicBezTo>
                    <a:cubicBezTo>
                      <a:pt x="788" y="7533"/>
                      <a:pt x="1351" y="7361"/>
                      <a:pt x="1651" y="7491"/>
                    </a:cubicBezTo>
                    <a:cubicBezTo>
                      <a:pt x="1873" y="7588"/>
                      <a:pt x="1935" y="7870"/>
                      <a:pt x="1750" y="8563"/>
                    </a:cubicBezTo>
                    <a:cubicBezTo>
                      <a:pt x="1603" y="9110"/>
                      <a:pt x="2132" y="9408"/>
                      <a:pt x="2132" y="9408"/>
                    </a:cubicBezTo>
                    <a:cubicBezTo>
                      <a:pt x="2132" y="9408"/>
                      <a:pt x="1913" y="9812"/>
                      <a:pt x="2278" y="10357"/>
                    </a:cubicBezTo>
                    <a:cubicBezTo>
                      <a:pt x="2670" y="10943"/>
                      <a:pt x="1911" y="12973"/>
                      <a:pt x="3048" y="12993"/>
                    </a:cubicBezTo>
                    <a:cubicBezTo>
                      <a:pt x="3152" y="12995"/>
                      <a:pt x="3255" y="12996"/>
                      <a:pt x="3354" y="12996"/>
                    </a:cubicBezTo>
                    <a:cubicBezTo>
                      <a:pt x="5084" y="12996"/>
                      <a:pt x="6176" y="12731"/>
                      <a:pt x="6927" y="12731"/>
                    </a:cubicBezTo>
                    <a:cubicBezTo>
                      <a:pt x="7083" y="12731"/>
                      <a:pt x="7224" y="12742"/>
                      <a:pt x="7354" y="12770"/>
                    </a:cubicBezTo>
                    <a:cubicBezTo>
                      <a:pt x="8141" y="12939"/>
                      <a:pt x="8160" y="15918"/>
                      <a:pt x="8160" y="15918"/>
                    </a:cubicBezTo>
                    <a:lnTo>
                      <a:pt x="15362" y="15918"/>
                    </a:lnTo>
                    <a:cubicBezTo>
                      <a:pt x="15362" y="15918"/>
                      <a:pt x="14799" y="11416"/>
                      <a:pt x="15362" y="9953"/>
                    </a:cubicBezTo>
                    <a:cubicBezTo>
                      <a:pt x="15378" y="9914"/>
                      <a:pt x="15395" y="9873"/>
                      <a:pt x="15412" y="9832"/>
                    </a:cubicBezTo>
                    <a:lnTo>
                      <a:pt x="13433" y="9832"/>
                    </a:lnTo>
                    <a:lnTo>
                      <a:pt x="13433" y="4934"/>
                    </a:lnTo>
                    <a:lnTo>
                      <a:pt x="8289" y="4934"/>
                    </a:lnTo>
                    <a:lnTo>
                      <a:pt x="828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8"/>
              <p:cNvSpPr/>
              <p:nvPr/>
            </p:nvSpPr>
            <p:spPr>
              <a:xfrm>
                <a:off x="8150284" y="2510106"/>
                <a:ext cx="281290" cy="406229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7475" extrusionOk="0">
                    <a:moveTo>
                      <a:pt x="1" y="0"/>
                    </a:moveTo>
                    <a:lnTo>
                      <a:pt x="1" y="2541"/>
                    </a:lnTo>
                    <a:lnTo>
                      <a:pt x="1" y="7474"/>
                    </a:lnTo>
                    <a:lnTo>
                      <a:pt x="5175" y="7474"/>
                    </a:lnTo>
                    <a:lnTo>
                      <a:pt x="51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8"/>
              <p:cNvSpPr/>
              <p:nvPr/>
            </p:nvSpPr>
            <p:spPr>
              <a:xfrm>
                <a:off x="7990673" y="3134201"/>
                <a:ext cx="568177" cy="379002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6974" extrusionOk="0">
                    <a:moveTo>
                      <a:pt x="10455" y="1"/>
                    </a:moveTo>
                    <a:lnTo>
                      <a:pt x="0" y="3936"/>
                    </a:lnTo>
                    <a:lnTo>
                      <a:pt x="0" y="6974"/>
                    </a:lnTo>
                    <a:lnTo>
                      <a:pt x="10455" y="6974"/>
                    </a:lnTo>
                    <a:lnTo>
                      <a:pt x="104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8"/>
              <p:cNvSpPr/>
              <p:nvPr/>
            </p:nvSpPr>
            <p:spPr>
              <a:xfrm>
                <a:off x="7973881" y="2828784"/>
                <a:ext cx="241618" cy="241564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4445" extrusionOk="0">
                    <a:moveTo>
                      <a:pt x="1" y="0"/>
                    </a:moveTo>
                    <a:lnTo>
                      <a:pt x="1" y="4445"/>
                    </a:lnTo>
                    <a:lnTo>
                      <a:pt x="4445" y="4445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8"/>
              <p:cNvSpPr/>
              <p:nvPr/>
            </p:nvSpPr>
            <p:spPr>
              <a:xfrm>
                <a:off x="8352609" y="3134201"/>
                <a:ext cx="112983" cy="113038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2080" extrusionOk="0">
                    <a:moveTo>
                      <a:pt x="0" y="1"/>
                    </a:moveTo>
                    <a:lnTo>
                      <a:pt x="0" y="2079"/>
                    </a:lnTo>
                    <a:lnTo>
                      <a:pt x="2079" y="2079"/>
                    </a:lnTo>
                    <a:lnTo>
                      <a:pt x="20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8"/>
              <p:cNvSpPr/>
              <p:nvPr/>
            </p:nvSpPr>
            <p:spPr>
              <a:xfrm>
                <a:off x="8170717" y="2531355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6" y="1"/>
                    </a:moveTo>
                    <a:cubicBezTo>
                      <a:pt x="125" y="1"/>
                      <a:pt x="1" y="125"/>
                      <a:pt x="1" y="276"/>
                    </a:cubicBezTo>
                    <a:cubicBezTo>
                      <a:pt x="1" y="429"/>
                      <a:pt x="125" y="553"/>
                      <a:pt x="276" y="553"/>
                    </a:cubicBezTo>
                    <a:cubicBezTo>
                      <a:pt x="429" y="553"/>
                      <a:pt x="553" y="429"/>
                      <a:pt x="553" y="276"/>
                    </a:cubicBezTo>
                    <a:cubicBezTo>
                      <a:pt x="553" y="125"/>
                      <a:pt x="429" y="1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8"/>
              <p:cNvSpPr/>
              <p:nvPr/>
            </p:nvSpPr>
            <p:spPr>
              <a:xfrm>
                <a:off x="8386738" y="2531355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6" y="1"/>
                    </a:moveTo>
                    <a:cubicBezTo>
                      <a:pt x="124" y="1"/>
                      <a:pt x="0" y="125"/>
                      <a:pt x="0" y="276"/>
                    </a:cubicBezTo>
                    <a:cubicBezTo>
                      <a:pt x="0" y="429"/>
                      <a:pt x="124" y="553"/>
                      <a:pt x="276" y="553"/>
                    </a:cubicBezTo>
                    <a:cubicBezTo>
                      <a:pt x="429" y="553"/>
                      <a:pt x="553" y="429"/>
                      <a:pt x="553" y="276"/>
                    </a:cubicBezTo>
                    <a:cubicBezTo>
                      <a:pt x="553" y="125"/>
                      <a:pt x="429" y="1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8"/>
              <p:cNvSpPr/>
              <p:nvPr/>
            </p:nvSpPr>
            <p:spPr>
              <a:xfrm>
                <a:off x="8165609" y="2850087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7" y="0"/>
                    </a:moveTo>
                    <a:cubicBezTo>
                      <a:pt x="125" y="0"/>
                      <a:pt x="1" y="124"/>
                      <a:pt x="1" y="277"/>
                    </a:cubicBezTo>
                    <a:cubicBezTo>
                      <a:pt x="1" y="429"/>
                      <a:pt x="125" y="552"/>
                      <a:pt x="277" y="552"/>
                    </a:cubicBezTo>
                    <a:cubicBezTo>
                      <a:pt x="429" y="552"/>
                      <a:pt x="553" y="429"/>
                      <a:pt x="553" y="277"/>
                    </a:cubicBezTo>
                    <a:cubicBezTo>
                      <a:pt x="553" y="124"/>
                      <a:pt x="429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8"/>
              <p:cNvSpPr/>
              <p:nvPr/>
            </p:nvSpPr>
            <p:spPr>
              <a:xfrm>
                <a:off x="7990673" y="2850087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7" y="0"/>
                    </a:moveTo>
                    <a:cubicBezTo>
                      <a:pt x="124" y="0"/>
                      <a:pt x="0" y="124"/>
                      <a:pt x="0" y="277"/>
                    </a:cubicBezTo>
                    <a:cubicBezTo>
                      <a:pt x="0" y="429"/>
                      <a:pt x="124" y="552"/>
                      <a:pt x="277" y="552"/>
                    </a:cubicBezTo>
                    <a:cubicBezTo>
                      <a:pt x="428" y="552"/>
                      <a:pt x="552" y="429"/>
                      <a:pt x="552" y="277"/>
                    </a:cubicBezTo>
                    <a:cubicBezTo>
                      <a:pt x="552" y="124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8"/>
              <p:cNvSpPr/>
              <p:nvPr/>
            </p:nvSpPr>
            <p:spPr>
              <a:xfrm>
                <a:off x="8363424" y="3144744"/>
                <a:ext cx="29998" cy="2999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52" extrusionOk="0">
                    <a:moveTo>
                      <a:pt x="276" y="0"/>
                    </a:moveTo>
                    <a:cubicBezTo>
                      <a:pt x="123" y="0"/>
                      <a:pt x="0" y="123"/>
                      <a:pt x="0" y="276"/>
                    </a:cubicBezTo>
                    <a:cubicBezTo>
                      <a:pt x="0" y="429"/>
                      <a:pt x="123" y="551"/>
                      <a:pt x="276" y="551"/>
                    </a:cubicBezTo>
                    <a:cubicBezTo>
                      <a:pt x="428" y="551"/>
                      <a:pt x="551" y="429"/>
                      <a:pt x="551" y="276"/>
                    </a:cubicBezTo>
                    <a:cubicBezTo>
                      <a:pt x="551" y="123"/>
                      <a:pt x="428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8"/>
              <p:cNvSpPr/>
              <p:nvPr/>
            </p:nvSpPr>
            <p:spPr>
              <a:xfrm>
                <a:off x="8424888" y="3206752"/>
                <a:ext cx="29998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53" extrusionOk="0">
                    <a:moveTo>
                      <a:pt x="276" y="1"/>
                    </a:moveTo>
                    <a:cubicBezTo>
                      <a:pt x="123" y="1"/>
                      <a:pt x="0" y="124"/>
                      <a:pt x="0" y="277"/>
                    </a:cubicBezTo>
                    <a:cubicBezTo>
                      <a:pt x="0" y="429"/>
                      <a:pt x="123" y="553"/>
                      <a:pt x="276" y="553"/>
                    </a:cubicBezTo>
                    <a:cubicBezTo>
                      <a:pt x="428" y="553"/>
                      <a:pt x="551" y="429"/>
                      <a:pt x="551" y="277"/>
                    </a:cubicBezTo>
                    <a:cubicBezTo>
                      <a:pt x="551" y="124"/>
                      <a:pt x="428" y="1"/>
                      <a:pt x="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8"/>
              <p:cNvSpPr/>
              <p:nvPr/>
            </p:nvSpPr>
            <p:spPr>
              <a:xfrm>
                <a:off x="7990673" y="3026707"/>
                <a:ext cx="30053" cy="30053"/>
              </a:xfrm>
              <a:custGeom>
                <a:avLst/>
                <a:gdLst/>
                <a:ahLst/>
                <a:cxnLst/>
                <a:rect l="l" t="t" r="r" b="b"/>
                <a:pathLst>
                  <a:path w="553" h="553" extrusionOk="0">
                    <a:moveTo>
                      <a:pt x="277" y="1"/>
                    </a:moveTo>
                    <a:cubicBezTo>
                      <a:pt x="124" y="1"/>
                      <a:pt x="0" y="125"/>
                      <a:pt x="0" y="277"/>
                    </a:cubicBezTo>
                    <a:cubicBezTo>
                      <a:pt x="0" y="429"/>
                      <a:pt x="124" y="553"/>
                      <a:pt x="277" y="553"/>
                    </a:cubicBezTo>
                    <a:cubicBezTo>
                      <a:pt x="428" y="553"/>
                      <a:pt x="552" y="429"/>
                      <a:pt x="552" y="277"/>
                    </a:cubicBezTo>
                    <a:cubicBezTo>
                      <a:pt x="552" y="125"/>
                      <a:pt x="428" y="1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8"/>
              <p:cNvSpPr/>
              <p:nvPr/>
            </p:nvSpPr>
            <p:spPr>
              <a:xfrm>
                <a:off x="8246411" y="2319845"/>
                <a:ext cx="466932" cy="1193362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21959" extrusionOk="0">
                    <a:moveTo>
                      <a:pt x="18" y="0"/>
                    </a:moveTo>
                    <a:cubicBezTo>
                      <a:pt x="13" y="0"/>
                      <a:pt x="7" y="0"/>
                      <a:pt x="1" y="0"/>
                    </a:cubicBezTo>
                    <a:lnTo>
                      <a:pt x="1" y="21959"/>
                    </a:lnTo>
                    <a:lnTo>
                      <a:pt x="5790" y="21959"/>
                    </a:lnTo>
                    <a:lnTo>
                      <a:pt x="5790" y="15174"/>
                    </a:lnTo>
                    <a:cubicBezTo>
                      <a:pt x="6739" y="13688"/>
                      <a:pt x="8591" y="11535"/>
                      <a:pt x="8497" y="8680"/>
                    </a:cubicBezTo>
                    <a:cubicBezTo>
                      <a:pt x="8385" y="5250"/>
                      <a:pt x="7486" y="0"/>
                      <a:pt x="18" y="0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62" name="Google Shape;1862;p38"/>
          <p:cNvSpPr/>
          <p:nvPr/>
        </p:nvSpPr>
        <p:spPr>
          <a:xfrm>
            <a:off x="1741781" y="2129310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863" name="Google Shape;1863;p38"/>
          <p:cNvSpPr/>
          <p:nvPr/>
        </p:nvSpPr>
        <p:spPr>
          <a:xfrm rot="-858">
            <a:off x="713231" y="2621425"/>
            <a:ext cx="2405400" cy="457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100" dirty="0">
                <a:solidFill>
                  <a:schemeClr val="dk1"/>
                </a:solidFill>
                <a:latin typeface="Zen Dots"/>
                <a:ea typeface="Zen Dots"/>
                <a:cs typeface="Zen Dots"/>
                <a:sym typeface="Zen Dots"/>
              </a:rPr>
              <a:t>Output</a:t>
            </a:r>
          </a:p>
        </p:txBody>
      </p:sp>
      <p:cxnSp>
        <p:nvCxnSpPr>
          <p:cNvPr id="1864" name="Google Shape;1864;p38"/>
          <p:cNvCxnSpPr>
            <a:stCxn id="1863" idx="3"/>
            <a:endCxn id="1837" idx="1"/>
          </p:cNvCxnSpPr>
          <p:nvPr/>
        </p:nvCxnSpPr>
        <p:spPr>
          <a:xfrm rot="10800000" flipH="1">
            <a:off x="3118631" y="1890025"/>
            <a:ext cx="588000" cy="9597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65" name="Google Shape;1865;p38"/>
          <p:cNvCxnSpPr>
            <a:stCxn id="1863" idx="3"/>
            <a:endCxn id="1838" idx="1"/>
          </p:cNvCxnSpPr>
          <p:nvPr/>
        </p:nvCxnSpPr>
        <p:spPr>
          <a:xfrm rot="10800000" flipH="1">
            <a:off x="3118631" y="2530225"/>
            <a:ext cx="588000" cy="3195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66" name="Google Shape;1866;p38"/>
          <p:cNvCxnSpPr>
            <a:stCxn id="1863" idx="3"/>
            <a:endCxn id="1839" idx="1"/>
          </p:cNvCxnSpPr>
          <p:nvPr/>
        </p:nvCxnSpPr>
        <p:spPr>
          <a:xfrm>
            <a:off x="3118631" y="2849725"/>
            <a:ext cx="588000" cy="3207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67" name="Google Shape;1867;p38"/>
          <p:cNvCxnSpPr>
            <a:stCxn id="1863" idx="3"/>
            <a:endCxn id="1840" idx="1"/>
          </p:cNvCxnSpPr>
          <p:nvPr/>
        </p:nvCxnSpPr>
        <p:spPr>
          <a:xfrm>
            <a:off x="3118631" y="2849725"/>
            <a:ext cx="588000" cy="960900"/>
          </a:xfrm>
          <a:prstGeom prst="curved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3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Faktor</a:t>
            </a:r>
            <a:r>
              <a:rPr lang="en-ID" dirty="0"/>
              <a:t> PENDUKUNG </a:t>
            </a:r>
            <a:r>
              <a:rPr lang="en-ID" dirty="0" err="1"/>
              <a:t>Keberhasilan</a:t>
            </a:r>
            <a:r>
              <a:rPr lang="en-ID" dirty="0"/>
              <a:t> SIM PEMASARAN</a:t>
            </a:r>
          </a:p>
        </p:txBody>
      </p:sp>
      <p:sp>
        <p:nvSpPr>
          <p:cNvPr id="1375" name="Google Shape;1375;p34"/>
          <p:cNvSpPr txBox="1">
            <a:spLocks noGrp="1"/>
          </p:cNvSpPr>
          <p:nvPr>
            <p:ph type="subTitle" idx="3"/>
          </p:nvPr>
        </p:nvSpPr>
        <p:spPr>
          <a:xfrm>
            <a:off x="4869300" y="2571575"/>
            <a:ext cx="299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Dukungan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puncak</a:t>
            </a:r>
            <a:r>
              <a:rPr lang="en-US" dirty="0"/>
              <a:t> sangat </a:t>
            </a:r>
            <a:r>
              <a:rPr lang="en-US" dirty="0" err="1"/>
              <a:t>penting</a:t>
            </a:r>
            <a:r>
              <a:rPr lang="en-US" dirty="0"/>
              <a:t>.</a:t>
            </a: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1377" name="Google Shape;1377;p34"/>
          <p:cNvSpPr txBox="1">
            <a:spLocks noGrp="1"/>
          </p:cNvSpPr>
          <p:nvPr>
            <p:ph type="subTitle" idx="2"/>
          </p:nvPr>
        </p:nvSpPr>
        <p:spPr>
          <a:xfrm>
            <a:off x="4869300" y="3931275"/>
            <a:ext cx="2993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Perencanaan</a:t>
            </a:r>
            <a:r>
              <a:rPr lang="es-ES" dirty="0"/>
              <a:t> yang </a:t>
            </a:r>
            <a:r>
              <a:rPr lang="es-ES" dirty="0" err="1"/>
              <a:t>jelas</a:t>
            </a:r>
            <a:r>
              <a:rPr lang="es-ES" dirty="0"/>
              <a:t> dan </a:t>
            </a:r>
            <a:r>
              <a:rPr lang="es-ES" dirty="0" err="1"/>
              <a:t>realistis</a:t>
            </a:r>
            <a:r>
              <a:rPr lang="es-ES" dirty="0"/>
              <a:t> </a:t>
            </a:r>
            <a:r>
              <a:rPr lang="es-ES" dirty="0" err="1"/>
              <a:t>diperlukan</a:t>
            </a:r>
            <a:r>
              <a:rPr lang="es-ES" dirty="0"/>
              <a:t> </a:t>
            </a:r>
            <a:r>
              <a:rPr lang="es-ES" dirty="0" err="1"/>
              <a:t>untuk</a:t>
            </a:r>
            <a:r>
              <a:rPr lang="es-ES" dirty="0"/>
              <a:t> </a:t>
            </a:r>
            <a:r>
              <a:rPr lang="es-ES" dirty="0" err="1"/>
              <a:t>implementasi</a:t>
            </a:r>
            <a:r>
              <a:rPr lang="es-ES" dirty="0"/>
              <a:t> yang </a:t>
            </a:r>
            <a:r>
              <a:rPr lang="es-ES" dirty="0" err="1"/>
              <a:t>sukses</a:t>
            </a:r>
            <a:endParaRPr lang="en-US" dirty="0"/>
          </a:p>
        </p:txBody>
      </p:sp>
      <p:sp>
        <p:nvSpPr>
          <p:cNvPr id="1380" name="Google Shape;1380;p34"/>
          <p:cNvSpPr txBox="1">
            <a:spLocks noGrp="1"/>
          </p:cNvSpPr>
          <p:nvPr>
            <p:ph type="title" idx="6"/>
          </p:nvPr>
        </p:nvSpPr>
        <p:spPr>
          <a:xfrm>
            <a:off x="1281304" y="3931450"/>
            <a:ext cx="11496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82" name="Google Shape;1382;p34"/>
          <p:cNvSpPr txBox="1">
            <a:spLocks noGrp="1"/>
          </p:cNvSpPr>
          <p:nvPr>
            <p:ph type="title" idx="8"/>
          </p:nvPr>
        </p:nvSpPr>
        <p:spPr>
          <a:xfrm>
            <a:off x="1281304" y="2571742"/>
            <a:ext cx="11496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85" name="Google Shape;1385;p34"/>
          <p:cNvSpPr txBox="1">
            <a:spLocks noGrp="1"/>
          </p:cNvSpPr>
          <p:nvPr>
            <p:ph type="subTitle" idx="14"/>
          </p:nvPr>
        </p:nvSpPr>
        <p:spPr>
          <a:xfrm>
            <a:off x="2430888" y="3931450"/>
            <a:ext cx="2438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Matang</a:t>
            </a:r>
            <a:endParaRPr lang="en-ID" dirty="0"/>
          </a:p>
        </p:txBody>
      </p:sp>
      <p:sp>
        <p:nvSpPr>
          <p:cNvPr id="1386" name="Google Shape;1386;p34"/>
          <p:cNvSpPr txBox="1">
            <a:spLocks noGrp="1"/>
          </p:cNvSpPr>
          <p:nvPr>
            <p:ph type="subTitle" idx="15"/>
          </p:nvPr>
        </p:nvSpPr>
        <p:spPr>
          <a:xfrm>
            <a:off x="2430888" y="2571750"/>
            <a:ext cx="24384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Dukungan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Eksekutif</a:t>
            </a:r>
            <a:endParaRPr lang="en-ID" dirty="0"/>
          </a:p>
        </p:txBody>
      </p:sp>
      <p:grpSp>
        <p:nvGrpSpPr>
          <p:cNvPr id="1387" name="Google Shape;1387;p34"/>
          <p:cNvGrpSpPr/>
          <p:nvPr/>
        </p:nvGrpSpPr>
        <p:grpSpPr>
          <a:xfrm rot="-1390285" flipH="1">
            <a:off x="7733200" y="294260"/>
            <a:ext cx="1149549" cy="1216585"/>
            <a:chOff x="66394" y="4049563"/>
            <a:chExt cx="943924" cy="998969"/>
          </a:xfrm>
        </p:grpSpPr>
        <p:sp>
          <p:nvSpPr>
            <p:cNvPr id="1388" name="Google Shape;1388;p34"/>
            <p:cNvSpPr/>
            <p:nvPr/>
          </p:nvSpPr>
          <p:spPr>
            <a:xfrm rot="-1555674">
              <a:off x="207154" y="4155372"/>
              <a:ext cx="662702" cy="786404"/>
            </a:xfrm>
            <a:custGeom>
              <a:avLst/>
              <a:gdLst/>
              <a:ahLst/>
              <a:cxnLst/>
              <a:rect l="l" t="t" r="r" b="b"/>
              <a:pathLst>
                <a:path w="18515" h="21969" extrusionOk="0">
                  <a:moveTo>
                    <a:pt x="8929" y="1"/>
                  </a:moveTo>
                  <a:cubicBezTo>
                    <a:pt x="8725" y="1"/>
                    <a:pt x="8610" y="8"/>
                    <a:pt x="8610" y="8"/>
                  </a:cubicBezTo>
                  <a:cubicBezTo>
                    <a:pt x="8604" y="8"/>
                    <a:pt x="8599" y="8"/>
                    <a:pt x="8594" y="8"/>
                  </a:cubicBezTo>
                  <a:cubicBezTo>
                    <a:pt x="1124" y="8"/>
                    <a:pt x="225" y="5259"/>
                    <a:pt x="112" y="8688"/>
                  </a:cubicBezTo>
                  <a:cubicBezTo>
                    <a:pt x="1" y="12121"/>
                    <a:pt x="2701" y="14540"/>
                    <a:pt x="3263" y="16003"/>
                  </a:cubicBezTo>
                  <a:cubicBezTo>
                    <a:pt x="3827" y="17466"/>
                    <a:pt x="3263" y="21968"/>
                    <a:pt x="3263" y="21968"/>
                  </a:cubicBezTo>
                  <a:lnTo>
                    <a:pt x="8609" y="21968"/>
                  </a:lnTo>
                  <a:lnTo>
                    <a:pt x="8609" y="21969"/>
                  </a:lnTo>
                  <a:lnTo>
                    <a:pt x="10466" y="21969"/>
                  </a:lnTo>
                  <a:lnTo>
                    <a:pt x="10466" y="21968"/>
                  </a:lnTo>
                  <a:cubicBezTo>
                    <a:pt x="10466" y="21968"/>
                    <a:pt x="10476" y="20362"/>
                    <a:pt x="10794" y="19442"/>
                  </a:cubicBezTo>
                  <a:cubicBezTo>
                    <a:pt x="10908" y="19109"/>
                    <a:pt x="11063" y="18867"/>
                    <a:pt x="11272" y="18822"/>
                  </a:cubicBezTo>
                  <a:cubicBezTo>
                    <a:pt x="11402" y="18794"/>
                    <a:pt x="11544" y="18783"/>
                    <a:pt x="11700" y="18783"/>
                  </a:cubicBezTo>
                  <a:cubicBezTo>
                    <a:pt x="12453" y="18783"/>
                    <a:pt x="13546" y="19048"/>
                    <a:pt x="15277" y="19048"/>
                  </a:cubicBezTo>
                  <a:cubicBezTo>
                    <a:pt x="15375" y="19048"/>
                    <a:pt x="15475" y="19047"/>
                    <a:pt x="15576" y="19045"/>
                  </a:cubicBezTo>
                  <a:cubicBezTo>
                    <a:pt x="15897" y="19039"/>
                    <a:pt x="16067" y="18874"/>
                    <a:pt x="16154" y="18626"/>
                  </a:cubicBezTo>
                  <a:cubicBezTo>
                    <a:pt x="16359" y="18052"/>
                    <a:pt x="16116" y="17028"/>
                    <a:pt x="16287" y="16535"/>
                  </a:cubicBezTo>
                  <a:cubicBezTo>
                    <a:pt x="16303" y="16487"/>
                    <a:pt x="16323" y="16445"/>
                    <a:pt x="16348" y="16410"/>
                  </a:cubicBezTo>
                  <a:cubicBezTo>
                    <a:pt x="16416" y="16307"/>
                    <a:pt x="16463" y="16209"/>
                    <a:pt x="16496" y="16119"/>
                  </a:cubicBezTo>
                  <a:cubicBezTo>
                    <a:pt x="16633" y="15739"/>
                    <a:pt x="16502" y="15475"/>
                    <a:pt x="16493" y="15459"/>
                  </a:cubicBezTo>
                  <a:cubicBezTo>
                    <a:pt x="16510" y="15450"/>
                    <a:pt x="16770" y="15296"/>
                    <a:pt x="16865" y="15014"/>
                  </a:cubicBezTo>
                  <a:cubicBezTo>
                    <a:pt x="16905" y="14901"/>
                    <a:pt x="16917" y="14767"/>
                    <a:pt x="16875" y="14612"/>
                  </a:cubicBezTo>
                  <a:cubicBezTo>
                    <a:pt x="16760" y="14181"/>
                    <a:pt x="16741" y="13908"/>
                    <a:pt x="16796" y="13741"/>
                  </a:cubicBezTo>
                  <a:cubicBezTo>
                    <a:pt x="16830" y="13642"/>
                    <a:pt x="16891" y="13579"/>
                    <a:pt x="16974" y="13543"/>
                  </a:cubicBezTo>
                  <a:cubicBezTo>
                    <a:pt x="17275" y="13412"/>
                    <a:pt x="17836" y="13585"/>
                    <a:pt x="18230" y="13191"/>
                  </a:cubicBezTo>
                  <a:cubicBezTo>
                    <a:pt x="18304" y="13117"/>
                    <a:pt x="18357" y="13033"/>
                    <a:pt x="18386" y="12936"/>
                  </a:cubicBezTo>
                  <a:cubicBezTo>
                    <a:pt x="18514" y="12513"/>
                    <a:pt x="18194" y="11832"/>
                    <a:pt x="17174" y="10600"/>
                  </a:cubicBezTo>
                  <a:cubicBezTo>
                    <a:pt x="15730" y="8854"/>
                    <a:pt x="17931" y="7602"/>
                    <a:pt x="16600" y="4299"/>
                  </a:cubicBezTo>
                  <a:cubicBezTo>
                    <a:pt x="14808" y="282"/>
                    <a:pt x="10185" y="1"/>
                    <a:pt x="8929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0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9" name="Google Shape;1389;p34"/>
            <p:cNvGrpSpPr/>
            <p:nvPr/>
          </p:nvGrpSpPr>
          <p:grpSpPr>
            <a:xfrm rot="-1555674">
              <a:off x="204750" y="4155846"/>
              <a:ext cx="667212" cy="786404"/>
              <a:chOff x="4949850" y="4852925"/>
              <a:chExt cx="466025" cy="549225"/>
            </a:xfrm>
          </p:grpSpPr>
          <p:sp>
            <p:nvSpPr>
              <p:cNvPr id="1390" name="Google Shape;1390;p34"/>
              <p:cNvSpPr/>
              <p:nvPr/>
            </p:nvSpPr>
            <p:spPr>
              <a:xfrm>
                <a:off x="4949850" y="4852925"/>
                <a:ext cx="465650" cy="549175"/>
              </a:xfrm>
              <a:custGeom>
                <a:avLst/>
                <a:gdLst/>
                <a:ahLst/>
                <a:cxnLst/>
                <a:rect l="l" t="t" r="r" b="b"/>
                <a:pathLst>
                  <a:path w="18626" h="21967" extrusionOk="0">
                    <a:moveTo>
                      <a:pt x="8931" y="1"/>
                    </a:moveTo>
                    <a:cubicBezTo>
                      <a:pt x="8726" y="1"/>
                      <a:pt x="8611" y="8"/>
                      <a:pt x="8611" y="8"/>
                    </a:cubicBezTo>
                    <a:cubicBezTo>
                      <a:pt x="8605" y="8"/>
                      <a:pt x="8599" y="8"/>
                      <a:pt x="8593" y="8"/>
                    </a:cubicBezTo>
                    <a:cubicBezTo>
                      <a:pt x="1125" y="8"/>
                      <a:pt x="226" y="5258"/>
                      <a:pt x="113" y="8688"/>
                    </a:cubicBezTo>
                    <a:cubicBezTo>
                      <a:pt x="1" y="12121"/>
                      <a:pt x="2702" y="14540"/>
                      <a:pt x="3264" y="16003"/>
                    </a:cubicBezTo>
                    <a:cubicBezTo>
                      <a:pt x="3828" y="17466"/>
                      <a:pt x="3264" y="21967"/>
                      <a:pt x="3264" y="21967"/>
                    </a:cubicBezTo>
                    <a:lnTo>
                      <a:pt x="10467" y="21967"/>
                    </a:lnTo>
                    <a:cubicBezTo>
                      <a:pt x="10467" y="21967"/>
                      <a:pt x="10485" y="18989"/>
                      <a:pt x="11273" y="18820"/>
                    </a:cubicBezTo>
                    <a:cubicBezTo>
                      <a:pt x="11403" y="18792"/>
                      <a:pt x="11545" y="18781"/>
                      <a:pt x="11701" y="18781"/>
                    </a:cubicBezTo>
                    <a:cubicBezTo>
                      <a:pt x="12454" y="18781"/>
                      <a:pt x="13547" y="19046"/>
                      <a:pt x="15279" y="19046"/>
                    </a:cubicBezTo>
                    <a:cubicBezTo>
                      <a:pt x="15377" y="19046"/>
                      <a:pt x="15477" y="19045"/>
                      <a:pt x="15578" y="19043"/>
                    </a:cubicBezTo>
                    <a:cubicBezTo>
                      <a:pt x="16715" y="19023"/>
                      <a:pt x="15957" y="16992"/>
                      <a:pt x="16349" y="16408"/>
                    </a:cubicBezTo>
                    <a:cubicBezTo>
                      <a:pt x="16713" y="15863"/>
                      <a:pt x="16494" y="15458"/>
                      <a:pt x="16494" y="15458"/>
                    </a:cubicBezTo>
                    <a:cubicBezTo>
                      <a:pt x="16494" y="15458"/>
                      <a:pt x="17024" y="15159"/>
                      <a:pt x="16876" y="14612"/>
                    </a:cubicBezTo>
                    <a:cubicBezTo>
                      <a:pt x="16692" y="13919"/>
                      <a:pt x="16753" y="13638"/>
                      <a:pt x="16976" y="13541"/>
                    </a:cubicBezTo>
                    <a:cubicBezTo>
                      <a:pt x="17277" y="13410"/>
                      <a:pt x="17838" y="13583"/>
                      <a:pt x="18232" y="13189"/>
                    </a:cubicBezTo>
                    <a:cubicBezTo>
                      <a:pt x="18626" y="12796"/>
                      <a:pt x="18428" y="12113"/>
                      <a:pt x="17175" y="10599"/>
                    </a:cubicBezTo>
                    <a:cubicBezTo>
                      <a:pt x="15731" y="8854"/>
                      <a:pt x="17932" y="7602"/>
                      <a:pt x="16601" y="4298"/>
                    </a:cubicBezTo>
                    <a:cubicBezTo>
                      <a:pt x="14810" y="282"/>
                      <a:pt x="10189" y="1"/>
                      <a:pt x="89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4"/>
              <p:cNvSpPr/>
              <p:nvPr/>
            </p:nvSpPr>
            <p:spPr>
              <a:xfrm>
                <a:off x="4989200" y="4905975"/>
                <a:ext cx="346575" cy="221100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8844" extrusionOk="0">
                    <a:moveTo>
                      <a:pt x="7386" y="1"/>
                    </a:moveTo>
                    <a:cubicBezTo>
                      <a:pt x="6049" y="1"/>
                      <a:pt x="5000" y="231"/>
                      <a:pt x="5000" y="231"/>
                    </a:cubicBezTo>
                    <a:cubicBezTo>
                      <a:pt x="1535" y="895"/>
                      <a:pt x="0" y="4124"/>
                      <a:pt x="179" y="6355"/>
                    </a:cubicBezTo>
                    <a:cubicBezTo>
                      <a:pt x="298" y="7833"/>
                      <a:pt x="1049" y="8843"/>
                      <a:pt x="2235" y="8843"/>
                    </a:cubicBezTo>
                    <a:cubicBezTo>
                      <a:pt x="2839" y="8843"/>
                      <a:pt x="3557" y="8581"/>
                      <a:pt x="4362" y="7984"/>
                    </a:cubicBezTo>
                    <a:cubicBezTo>
                      <a:pt x="8724" y="4744"/>
                      <a:pt x="13863" y="5813"/>
                      <a:pt x="12668" y="2738"/>
                    </a:cubicBezTo>
                    <a:cubicBezTo>
                      <a:pt x="11786" y="469"/>
                      <a:pt x="9292" y="1"/>
                      <a:pt x="7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4"/>
              <p:cNvSpPr/>
              <p:nvPr/>
            </p:nvSpPr>
            <p:spPr>
              <a:xfrm>
                <a:off x="5021300" y="4989825"/>
                <a:ext cx="270100" cy="193250"/>
              </a:xfrm>
              <a:custGeom>
                <a:avLst/>
                <a:gdLst/>
                <a:ahLst/>
                <a:cxnLst/>
                <a:rect l="l" t="t" r="r" b="b"/>
                <a:pathLst>
                  <a:path w="10804" h="7730" extrusionOk="0">
                    <a:moveTo>
                      <a:pt x="8841" y="0"/>
                    </a:moveTo>
                    <a:lnTo>
                      <a:pt x="8841" y="427"/>
                    </a:lnTo>
                    <a:lnTo>
                      <a:pt x="10377" y="427"/>
                    </a:lnTo>
                    <a:lnTo>
                      <a:pt x="10377" y="7303"/>
                    </a:lnTo>
                    <a:lnTo>
                      <a:pt x="428" y="7303"/>
                    </a:lnTo>
                    <a:lnTo>
                      <a:pt x="428" y="1986"/>
                    </a:lnTo>
                    <a:lnTo>
                      <a:pt x="1" y="1986"/>
                    </a:lnTo>
                    <a:lnTo>
                      <a:pt x="1" y="7729"/>
                    </a:lnTo>
                    <a:lnTo>
                      <a:pt x="10804" y="772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4"/>
              <p:cNvSpPr/>
              <p:nvPr/>
            </p:nvSpPr>
            <p:spPr>
              <a:xfrm>
                <a:off x="5182200" y="4968925"/>
                <a:ext cx="1038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5335" extrusionOk="0">
                    <a:moveTo>
                      <a:pt x="1" y="1"/>
                    </a:moveTo>
                    <a:lnTo>
                      <a:pt x="1" y="5334"/>
                    </a:lnTo>
                    <a:lnTo>
                      <a:pt x="4154" y="5334"/>
                    </a:lnTo>
                    <a:lnTo>
                      <a:pt x="4154" y="4908"/>
                    </a:lnTo>
                    <a:lnTo>
                      <a:pt x="427" y="4908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4"/>
              <p:cNvSpPr/>
              <p:nvPr/>
            </p:nvSpPr>
            <p:spPr>
              <a:xfrm>
                <a:off x="5111600" y="4998875"/>
                <a:ext cx="759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427" extrusionOk="0">
                    <a:moveTo>
                      <a:pt x="1" y="0"/>
                    </a:moveTo>
                    <a:lnTo>
                      <a:pt x="1" y="426"/>
                    </a:lnTo>
                    <a:lnTo>
                      <a:pt x="3038" y="426"/>
                    </a:lnTo>
                    <a:lnTo>
                      <a:pt x="303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4"/>
              <p:cNvSpPr/>
              <p:nvPr/>
            </p:nvSpPr>
            <p:spPr>
              <a:xfrm>
                <a:off x="5090900" y="5077375"/>
                <a:ext cx="10700" cy="10037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015" extrusionOk="0">
                    <a:moveTo>
                      <a:pt x="1" y="1"/>
                    </a:moveTo>
                    <a:lnTo>
                      <a:pt x="1" y="4014"/>
                    </a:lnTo>
                    <a:lnTo>
                      <a:pt x="427" y="4014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4"/>
              <p:cNvSpPr/>
              <p:nvPr/>
            </p:nvSpPr>
            <p:spPr>
              <a:xfrm>
                <a:off x="5139725" y="5177725"/>
                <a:ext cx="10675" cy="224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975" extrusionOk="0">
                    <a:moveTo>
                      <a:pt x="0" y="0"/>
                    </a:moveTo>
                    <a:lnTo>
                      <a:pt x="0" y="8975"/>
                    </a:lnTo>
                    <a:lnTo>
                      <a:pt x="427" y="8975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4"/>
              <p:cNvSpPr/>
              <p:nvPr/>
            </p:nvSpPr>
            <p:spPr>
              <a:xfrm>
                <a:off x="5165475" y="4935575"/>
                <a:ext cx="4367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47" extrusionOk="0">
                    <a:moveTo>
                      <a:pt x="874" y="427"/>
                    </a:moveTo>
                    <a:cubicBezTo>
                      <a:pt x="1120" y="427"/>
                      <a:pt x="1320" y="628"/>
                      <a:pt x="1320" y="874"/>
                    </a:cubicBezTo>
                    <a:cubicBezTo>
                      <a:pt x="1320" y="1120"/>
                      <a:pt x="1120" y="1320"/>
                      <a:pt x="874" y="1320"/>
                    </a:cubicBezTo>
                    <a:cubicBezTo>
                      <a:pt x="627" y="1320"/>
                      <a:pt x="427" y="1120"/>
                      <a:pt x="427" y="874"/>
                    </a:cubicBezTo>
                    <a:cubicBezTo>
                      <a:pt x="427" y="628"/>
                      <a:pt x="627" y="427"/>
                      <a:pt x="874" y="427"/>
                    </a:cubicBezTo>
                    <a:close/>
                    <a:moveTo>
                      <a:pt x="874" y="1"/>
                    </a:moveTo>
                    <a:cubicBezTo>
                      <a:pt x="392" y="1"/>
                      <a:pt x="1" y="392"/>
                      <a:pt x="1" y="874"/>
                    </a:cubicBezTo>
                    <a:cubicBezTo>
                      <a:pt x="1" y="1355"/>
                      <a:pt x="392" y="1746"/>
                      <a:pt x="874" y="1746"/>
                    </a:cubicBezTo>
                    <a:cubicBezTo>
                      <a:pt x="1355" y="1746"/>
                      <a:pt x="1746" y="1355"/>
                      <a:pt x="1746" y="874"/>
                    </a:cubicBezTo>
                    <a:cubicBezTo>
                      <a:pt x="1746" y="392"/>
                      <a:pt x="1355" y="1"/>
                      <a:pt x="8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4"/>
              <p:cNvSpPr/>
              <p:nvPr/>
            </p:nvSpPr>
            <p:spPr>
              <a:xfrm>
                <a:off x="5206725" y="4973300"/>
                <a:ext cx="43650" cy="437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48" extrusionOk="0">
                    <a:moveTo>
                      <a:pt x="873" y="428"/>
                    </a:moveTo>
                    <a:cubicBezTo>
                      <a:pt x="1119" y="428"/>
                      <a:pt x="1320" y="628"/>
                      <a:pt x="1320" y="874"/>
                    </a:cubicBezTo>
                    <a:cubicBezTo>
                      <a:pt x="1320" y="1120"/>
                      <a:pt x="1119" y="1321"/>
                      <a:pt x="873" y="1321"/>
                    </a:cubicBezTo>
                    <a:cubicBezTo>
                      <a:pt x="627" y="1321"/>
                      <a:pt x="426" y="1120"/>
                      <a:pt x="426" y="874"/>
                    </a:cubicBezTo>
                    <a:cubicBezTo>
                      <a:pt x="426" y="628"/>
                      <a:pt x="627" y="428"/>
                      <a:pt x="873" y="428"/>
                    </a:cubicBezTo>
                    <a:close/>
                    <a:moveTo>
                      <a:pt x="873" y="1"/>
                    </a:moveTo>
                    <a:cubicBezTo>
                      <a:pt x="391" y="1"/>
                      <a:pt x="0" y="393"/>
                      <a:pt x="0" y="874"/>
                    </a:cubicBezTo>
                    <a:cubicBezTo>
                      <a:pt x="0" y="1356"/>
                      <a:pt x="391" y="1747"/>
                      <a:pt x="873" y="1747"/>
                    </a:cubicBezTo>
                    <a:cubicBezTo>
                      <a:pt x="1354" y="1747"/>
                      <a:pt x="1746" y="1356"/>
                      <a:pt x="1746" y="874"/>
                    </a:cubicBezTo>
                    <a:cubicBezTo>
                      <a:pt x="1746" y="393"/>
                      <a:pt x="1354" y="1"/>
                      <a:pt x="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4"/>
              <p:cNvSpPr/>
              <p:nvPr/>
            </p:nvSpPr>
            <p:spPr>
              <a:xfrm>
                <a:off x="5074425" y="4982350"/>
                <a:ext cx="436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47" extrusionOk="0">
                    <a:moveTo>
                      <a:pt x="873" y="427"/>
                    </a:moveTo>
                    <a:cubicBezTo>
                      <a:pt x="1119" y="427"/>
                      <a:pt x="1320" y="627"/>
                      <a:pt x="1320" y="874"/>
                    </a:cubicBezTo>
                    <a:cubicBezTo>
                      <a:pt x="1320" y="1120"/>
                      <a:pt x="1119" y="1321"/>
                      <a:pt x="873" y="1321"/>
                    </a:cubicBezTo>
                    <a:cubicBezTo>
                      <a:pt x="627" y="1321"/>
                      <a:pt x="426" y="1120"/>
                      <a:pt x="426" y="874"/>
                    </a:cubicBezTo>
                    <a:cubicBezTo>
                      <a:pt x="426" y="627"/>
                      <a:pt x="627" y="427"/>
                      <a:pt x="873" y="427"/>
                    </a:cubicBezTo>
                    <a:close/>
                    <a:moveTo>
                      <a:pt x="873" y="0"/>
                    </a:moveTo>
                    <a:cubicBezTo>
                      <a:pt x="392" y="0"/>
                      <a:pt x="0" y="393"/>
                      <a:pt x="0" y="874"/>
                    </a:cubicBezTo>
                    <a:cubicBezTo>
                      <a:pt x="0" y="1355"/>
                      <a:pt x="392" y="1747"/>
                      <a:pt x="873" y="1747"/>
                    </a:cubicBezTo>
                    <a:cubicBezTo>
                      <a:pt x="1354" y="1747"/>
                      <a:pt x="1746" y="1355"/>
                      <a:pt x="1746" y="874"/>
                    </a:cubicBezTo>
                    <a:cubicBezTo>
                      <a:pt x="1746" y="393"/>
                      <a:pt x="1354" y="0"/>
                      <a:pt x="8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4"/>
              <p:cNvSpPr/>
              <p:nvPr/>
            </p:nvSpPr>
            <p:spPr>
              <a:xfrm>
                <a:off x="5004825" y="5006075"/>
                <a:ext cx="43675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47" extrusionOk="0">
                    <a:moveTo>
                      <a:pt x="874" y="427"/>
                    </a:moveTo>
                    <a:cubicBezTo>
                      <a:pt x="1120" y="427"/>
                      <a:pt x="1320" y="628"/>
                      <a:pt x="1320" y="874"/>
                    </a:cubicBezTo>
                    <a:cubicBezTo>
                      <a:pt x="1320" y="1120"/>
                      <a:pt x="1120" y="1320"/>
                      <a:pt x="874" y="1320"/>
                    </a:cubicBezTo>
                    <a:cubicBezTo>
                      <a:pt x="627" y="1320"/>
                      <a:pt x="427" y="1120"/>
                      <a:pt x="427" y="874"/>
                    </a:cubicBezTo>
                    <a:cubicBezTo>
                      <a:pt x="427" y="628"/>
                      <a:pt x="627" y="427"/>
                      <a:pt x="874" y="427"/>
                    </a:cubicBezTo>
                    <a:close/>
                    <a:moveTo>
                      <a:pt x="874" y="1"/>
                    </a:moveTo>
                    <a:cubicBezTo>
                      <a:pt x="392" y="1"/>
                      <a:pt x="0" y="392"/>
                      <a:pt x="0" y="874"/>
                    </a:cubicBezTo>
                    <a:cubicBezTo>
                      <a:pt x="0" y="1355"/>
                      <a:pt x="392" y="1746"/>
                      <a:pt x="874" y="1746"/>
                    </a:cubicBezTo>
                    <a:cubicBezTo>
                      <a:pt x="1354" y="1746"/>
                      <a:pt x="1747" y="1355"/>
                      <a:pt x="1747" y="874"/>
                    </a:cubicBezTo>
                    <a:cubicBezTo>
                      <a:pt x="1747" y="392"/>
                      <a:pt x="1354" y="1"/>
                      <a:pt x="8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4"/>
              <p:cNvSpPr/>
              <p:nvPr/>
            </p:nvSpPr>
            <p:spPr>
              <a:xfrm>
                <a:off x="5074425" y="5039075"/>
                <a:ext cx="43650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746" extrusionOk="0">
                    <a:moveTo>
                      <a:pt x="873" y="426"/>
                    </a:moveTo>
                    <a:cubicBezTo>
                      <a:pt x="1119" y="426"/>
                      <a:pt x="1320" y="627"/>
                      <a:pt x="1320" y="873"/>
                    </a:cubicBezTo>
                    <a:cubicBezTo>
                      <a:pt x="1320" y="1120"/>
                      <a:pt x="1119" y="1320"/>
                      <a:pt x="873" y="1320"/>
                    </a:cubicBezTo>
                    <a:cubicBezTo>
                      <a:pt x="627" y="1320"/>
                      <a:pt x="426" y="1120"/>
                      <a:pt x="426" y="873"/>
                    </a:cubicBezTo>
                    <a:cubicBezTo>
                      <a:pt x="426" y="627"/>
                      <a:pt x="627" y="426"/>
                      <a:pt x="873" y="426"/>
                    </a:cubicBezTo>
                    <a:close/>
                    <a:moveTo>
                      <a:pt x="873" y="0"/>
                    </a:moveTo>
                    <a:cubicBezTo>
                      <a:pt x="392" y="0"/>
                      <a:pt x="0" y="392"/>
                      <a:pt x="0" y="873"/>
                    </a:cubicBezTo>
                    <a:cubicBezTo>
                      <a:pt x="0" y="1355"/>
                      <a:pt x="392" y="1746"/>
                      <a:pt x="873" y="1746"/>
                    </a:cubicBezTo>
                    <a:cubicBezTo>
                      <a:pt x="1354" y="1746"/>
                      <a:pt x="1746" y="1355"/>
                      <a:pt x="1746" y="873"/>
                    </a:cubicBezTo>
                    <a:cubicBezTo>
                      <a:pt x="1746" y="392"/>
                      <a:pt x="1354" y="0"/>
                      <a:pt x="8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4"/>
              <p:cNvSpPr/>
              <p:nvPr/>
            </p:nvSpPr>
            <p:spPr>
              <a:xfrm>
                <a:off x="5165475" y="4852950"/>
                <a:ext cx="250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10016" h="21968" extrusionOk="0">
                    <a:moveTo>
                      <a:pt x="320" y="1"/>
                    </a:moveTo>
                    <a:cubicBezTo>
                      <a:pt x="116" y="1"/>
                      <a:pt x="1" y="8"/>
                      <a:pt x="1" y="8"/>
                    </a:cubicBezTo>
                    <a:lnTo>
                      <a:pt x="1" y="21968"/>
                    </a:lnTo>
                    <a:lnTo>
                      <a:pt x="1858" y="21968"/>
                    </a:lnTo>
                    <a:cubicBezTo>
                      <a:pt x="1858" y="21968"/>
                      <a:pt x="1876" y="18989"/>
                      <a:pt x="2664" y="18821"/>
                    </a:cubicBezTo>
                    <a:cubicBezTo>
                      <a:pt x="2794" y="18793"/>
                      <a:pt x="2936" y="18782"/>
                      <a:pt x="3092" y="18782"/>
                    </a:cubicBezTo>
                    <a:cubicBezTo>
                      <a:pt x="3843" y="18782"/>
                      <a:pt x="4934" y="19046"/>
                      <a:pt x="6662" y="19046"/>
                    </a:cubicBezTo>
                    <a:cubicBezTo>
                      <a:pt x="6762" y="19046"/>
                      <a:pt x="6864" y="19045"/>
                      <a:pt x="6968" y="19043"/>
                    </a:cubicBezTo>
                    <a:cubicBezTo>
                      <a:pt x="8106" y="19023"/>
                      <a:pt x="7347" y="16993"/>
                      <a:pt x="7739" y="16408"/>
                    </a:cubicBezTo>
                    <a:cubicBezTo>
                      <a:pt x="8104" y="15863"/>
                      <a:pt x="7884" y="15459"/>
                      <a:pt x="7884" y="15459"/>
                    </a:cubicBezTo>
                    <a:cubicBezTo>
                      <a:pt x="7884" y="15459"/>
                      <a:pt x="8414" y="15160"/>
                      <a:pt x="8266" y="14613"/>
                    </a:cubicBezTo>
                    <a:cubicBezTo>
                      <a:pt x="8082" y="13920"/>
                      <a:pt x="8143" y="13639"/>
                      <a:pt x="8366" y="13542"/>
                    </a:cubicBezTo>
                    <a:cubicBezTo>
                      <a:pt x="8667" y="13411"/>
                      <a:pt x="9228" y="13583"/>
                      <a:pt x="9622" y="13190"/>
                    </a:cubicBezTo>
                    <a:cubicBezTo>
                      <a:pt x="10016" y="12796"/>
                      <a:pt x="9818" y="12114"/>
                      <a:pt x="8565" y="10600"/>
                    </a:cubicBezTo>
                    <a:cubicBezTo>
                      <a:pt x="7121" y="8854"/>
                      <a:pt x="9322" y="7603"/>
                      <a:pt x="7991" y="4299"/>
                    </a:cubicBezTo>
                    <a:cubicBezTo>
                      <a:pt x="6200" y="281"/>
                      <a:pt x="1576" y="1"/>
                      <a:pt x="320" y="1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3" name="Google Shape;1403;p34"/>
          <p:cNvGrpSpPr/>
          <p:nvPr/>
        </p:nvGrpSpPr>
        <p:grpSpPr>
          <a:xfrm rot="-918453">
            <a:off x="8068914" y="3372756"/>
            <a:ext cx="795690" cy="1020291"/>
            <a:chOff x="1076588" y="3128875"/>
            <a:chExt cx="427913" cy="548700"/>
          </a:xfrm>
        </p:grpSpPr>
        <p:sp>
          <p:nvSpPr>
            <p:cNvPr id="1404" name="Google Shape;1404;p34"/>
            <p:cNvSpPr/>
            <p:nvPr/>
          </p:nvSpPr>
          <p:spPr>
            <a:xfrm>
              <a:off x="1076594" y="3128875"/>
              <a:ext cx="427900" cy="548700"/>
            </a:xfrm>
            <a:custGeom>
              <a:avLst/>
              <a:gdLst/>
              <a:ahLst/>
              <a:cxnLst/>
              <a:rect l="l" t="t" r="r" b="b"/>
              <a:pathLst>
                <a:path w="17116" h="21948" extrusionOk="0">
                  <a:moveTo>
                    <a:pt x="9156" y="1"/>
                  </a:moveTo>
                  <a:cubicBezTo>
                    <a:pt x="8458" y="1"/>
                    <a:pt x="7889" y="571"/>
                    <a:pt x="7889" y="1268"/>
                  </a:cubicBezTo>
                  <a:lnTo>
                    <a:pt x="7889" y="8818"/>
                  </a:lnTo>
                  <a:cubicBezTo>
                    <a:pt x="7732" y="8879"/>
                    <a:pt x="7577" y="8944"/>
                    <a:pt x="7427" y="9016"/>
                  </a:cubicBezTo>
                  <a:lnTo>
                    <a:pt x="7427" y="2611"/>
                  </a:lnTo>
                  <a:cubicBezTo>
                    <a:pt x="7427" y="1913"/>
                    <a:pt x="6856" y="1343"/>
                    <a:pt x="6159" y="1343"/>
                  </a:cubicBezTo>
                  <a:lnTo>
                    <a:pt x="6038" y="1343"/>
                  </a:lnTo>
                  <a:cubicBezTo>
                    <a:pt x="5341" y="1343"/>
                    <a:pt x="4770" y="1913"/>
                    <a:pt x="4770" y="2611"/>
                  </a:cubicBezTo>
                  <a:lnTo>
                    <a:pt x="4770" y="11251"/>
                  </a:lnTo>
                  <a:cubicBezTo>
                    <a:pt x="4566" y="11541"/>
                    <a:pt x="4384" y="11849"/>
                    <a:pt x="4226" y="12169"/>
                  </a:cubicBezTo>
                  <a:lnTo>
                    <a:pt x="2689" y="9098"/>
                  </a:lnTo>
                  <a:cubicBezTo>
                    <a:pt x="2467" y="8655"/>
                    <a:pt x="2017" y="8399"/>
                    <a:pt x="1551" y="8399"/>
                  </a:cubicBezTo>
                  <a:cubicBezTo>
                    <a:pt x="1361" y="8399"/>
                    <a:pt x="1169" y="8441"/>
                    <a:pt x="988" y="8532"/>
                  </a:cubicBezTo>
                  <a:lnTo>
                    <a:pt x="879" y="8587"/>
                  </a:lnTo>
                  <a:cubicBezTo>
                    <a:pt x="256" y="8898"/>
                    <a:pt x="1" y="9664"/>
                    <a:pt x="313" y="10287"/>
                  </a:cubicBezTo>
                  <a:lnTo>
                    <a:pt x="3995" y="17642"/>
                  </a:lnTo>
                  <a:cubicBezTo>
                    <a:pt x="4003" y="17659"/>
                    <a:pt x="4013" y="17674"/>
                    <a:pt x="4023" y="17691"/>
                  </a:cubicBezTo>
                  <a:cubicBezTo>
                    <a:pt x="4974" y="20058"/>
                    <a:pt x="7222" y="21765"/>
                    <a:pt x="9886" y="21934"/>
                  </a:cubicBezTo>
                  <a:lnTo>
                    <a:pt x="9886" y="21948"/>
                  </a:lnTo>
                  <a:lnTo>
                    <a:pt x="10371" y="21948"/>
                  </a:lnTo>
                  <a:cubicBezTo>
                    <a:pt x="10429" y="21947"/>
                    <a:pt x="10486" y="21946"/>
                    <a:pt x="10545" y="21945"/>
                  </a:cubicBezTo>
                  <a:cubicBezTo>
                    <a:pt x="10554" y="21944"/>
                    <a:pt x="10563" y="21944"/>
                    <a:pt x="10573" y="21943"/>
                  </a:cubicBezTo>
                  <a:cubicBezTo>
                    <a:pt x="10619" y="21942"/>
                    <a:pt x="10663" y="21940"/>
                    <a:pt x="10708" y="21938"/>
                  </a:cubicBezTo>
                  <a:cubicBezTo>
                    <a:pt x="10718" y="21937"/>
                    <a:pt x="10729" y="21936"/>
                    <a:pt x="10739" y="21936"/>
                  </a:cubicBezTo>
                  <a:cubicBezTo>
                    <a:pt x="10786" y="21933"/>
                    <a:pt x="10833" y="21929"/>
                    <a:pt x="10879" y="21925"/>
                  </a:cubicBezTo>
                  <a:cubicBezTo>
                    <a:pt x="10887" y="21925"/>
                    <a:pt x="10896" y="21924"/>
                    <a:pt x="10904" y="21923"/>
                  </a:cubicBezTo>
                  <a:cubicBezTo>
                    <a:pt x="10952" y="21919"/>
                    <a:pt x="11001" y="21915"/>
                    <a:pt x="11049" y="21910"/>
                  </a:cubicBezTo>
                  <a:cubicBezTo>
                    <a:pt x="11055" y="21909"/>
                    <a:pt x="11061" y="21908"/>
                    <a:pt x="11068" y="21908"/>
                  </a:cubicBezTo>
                  <a:cubicBezTo>
                    <a:pt x="11117" y="21903"/>
                    <a:pt x="11168" y="21897"/>
                    <a:pt x="11217" y="21889"/>
                  </a:cubicBezTo>
                  <a:cubicBezTo>
                    <a:pt x="11221" y="21889"/>
                    <a:pt x="11225" y="21888"/>
                    <a:pt x="11230" y="21888"/>
                  </a:cubicBezTo>
                  <a:cubicBezTo>
                    <a:pt x="11281" y="21881"/>
                    <a:pt x="11333" y="21874"/>
                    <a:pt x="11384" y="21866"/>
                  </a:cubicBezTo>
                  <a:cubicBezTo>
                    <a:pt x="11386" y="21866"/>
                    <a:pt x="11388" y="21865"/>
                    <a:pt x="11390" y="21865"/>
                  </a:cubicBezTo>
                  <a:cubicBezTo>
                    <a:pt x="11926" y="21780"/>
                    <a:pt x="12441" y="21633"/>
                    <a:pt x="12927" y="21431"/>
                  </a:cubicBezTo>
                  <a:cubicBezTo>
                    <a:pt x="12940" y="21426"/>
                    <a:pt x="12951" y="21421"/>
                    <a:pt x="12962" y="21416"/>
                  </a:cubicBezTo>
                  <a:cubicBezTo>
                    <a:pt x="12989" y="21406"/>
                    <a:pt x="13015" y="21394"/>
                    <a:pt x="13040" y="21382"/>
                  </a:cubicBezTo>
                  <a:cubicBezTo>
                    <a:pt x="13065" y="21372"/>
                    <a:pt x="13089" y="21362"/>
                    <a:pt x="13114" y="21351"/>
                  </a:cubicBezTo>
                  <a:cubicBezTo>
                    <a:pt x="13133" y="21342"/>
                    <a:pt x="13152" y="21333"/>
                    <a:pt x="13170" y="21324"/>
                  </a:cubicBezTo>
                  <a:cubicBezTo>
                    <a:pt x="13201" y="21310"/>
                    <a:pt x="13233" y="21295"/>
                    <a:pt x="13263" y="21281"/>
                  </a:cubicBezTo>
                  <a:cubicBezTo>
                    <a:pt x="13278" y="21274"/>
                    <a:pt x="13292" y="21267"/>
                    <a:pt x="13305" y="21261"/>
                  </a:cubicBezTo>
                  <a:cubicBezTo>
                    <a:pt x="13341" y="21243"/>
                    <a:pt x="13376" y="21226"/>
                    <a:pt x="13412" y="21207"/>
                  </a:cubicBezTo>
                  <a:cubicBezTo>
                    <a:pt x="13422" y="21202"/>
                    <a:pt x="13432" y="21196"/>
                    <a:pt x="13443" y="21191"/>
                  </a:cubicBezTo>
                  <a:cubicBezTo>
                    <a:pt x="13482" y="21171"/>
                    <a:pt x="13520" y="21151"/>
                    <a:pt x="13557" y="21130"/>
                  </a:cubicBezTo>
                  <a:cubicBezTo>
                    <a:pt x="13566" y="21126"/>
                    <a:pt x="13573" y="21122"/>
                    <a:pt x="13580" y="21118"/>
                  </a:cubicBezTo>
                  <a:cubicBezTo>
                    <a:pt x="13621" y="21096"/>
                    <a:pt x="13661" y="21073"/>
                    <a:pt x="13702" y="21051"/>
                  </a:cubicBezTo>
                  <a:cubicBezTo>
                    <a:pt x="13707" y="21047"/>
                    <a:pt x="13712" y="21044"/>
                    <a:pt x="13717" y="21041"/>
                  </a:cubicBezTo>
                  <a:cubicBezTo>
                    <a:pt x="13759" y="21017"/>
                    <a:pt x="13801" y="20992"/>
                    <a:pt x="13843" y="20967"/>
                  </a:cubicBezTo>
                  <a:lnTo>
                    <a:pt x="13852" y="20960"/>
                  </a:lnTo>
                  <a:cubicBezTo>
                    <a:pt x="13897" y="20934"/>
                    <a:pt x="13940" y="20907"/>
                    <a:pt x="13984" y="20879"/>
                  </a:cubicBezTo>
                  <a:cubicBezTo>
                    <a:pt x="13985" y="20878"/>
                    <a:pt x="13986" y="20877"/>
                    <a:pt x="13987" y="20876"/>
                  </a:cubicBezTo>
                  <a:cubicBezTo>
                    <a:pt x="15868" y="19671"/>
                    <a:pt x="17114" y="17562"/>
                    <a:pt x="17114" y="15161"/>
                  </a:cubicBezTo>
                  <a:lnTo>
                    <a:pt x="17114" y="15160"/>
                  </a:lnTo>
                  <a:lnTo>
                    <a:pt x="17114" y="15158"/>
                  </a:lnTo>
                  <a:cubicBezTo>
                    <a:pt x="17114" y="15138"/>
                    <a:pt x="17114" y="15117"/>
                    <a:pt x="17114" y="15097"/>
                  </a:cubicBezTo>
                  <a:cubicBezTo>
                    <a:pt x="17114" y="15093"/>
                    <a:pt x="17114" y="15088"/>
                    <a:pt x="17114" y="15083"/>
                  </a:cubicBezTo>
                  <a:lnTo>
                    <a:pt x="17114" y="14789"/>
                  </a:lnTo>
                  <a:lnTo>
                    <a:pt x="17114" y="4734"/>
                  </a:lnTo>
                  <a:lnTo>
                    <a:pt x="17114" y="4445"/>
                  </a:lnTo>
                  <a:cubicBezTo>
                    <a:pt x="17115" y="3909"/>
                    <a:pt x="16676" y="3469"/>
                    <a:pt x="16139" y="3469"/>
                  </a:cubicBezTo>
                  <a:lnTo>
                    <a:pt x="15906" y="3469"/>
                  </a:lnTo>
                  <a:cubicBezTo>
                    <a:pt x="15887" y="3468"/>
                    <a:pt x="15867" y="3466"/>
                    <a:pt x="15848" y="3466"/>
                  </a:cubicBezTo>
                  <a:lnTo>
                    <a:pt x="15726" y="3466"/>
                  </a:lnTo>
                  <a:cubicBezTo>
                    <a:pt x="15706" y="3466"/>
                    <a:pt x="15687" y="3468"/>
                    <a:pt x="15668" y="3469"/>
                  </a:cubicBezTo>
                  <a:lnTo>
                    <a:pt x="15435" y="3469"/>
                  </a:lnTo>
                  <a:cubicBezTo>
                    <a:pt x="14898" y="3469"/>
                    <a:pt x="14459" y="3909"/>
                    <a:pt x="14459" y="4445"/>
                  </a:cubicBezTo>
                  <a:lnTo>
                    <a:pt x="14459" y="4733"/>
                  </a:lnTo>
                  <a:lnTo>
                    <a:pt x="14459" y="9771"/>
                  </a:lnTo>
                  <a:cubicBezTo>
                    <a:pt x="14257" y="9616"/>
                    <a:pt x="14048" y="9473"/>
                    <a:pt x="13830" y="9341"/>
                  </a:cubicBezTo>
                  <a:lnTo>
                    <a:pt x="13830" y="1408"/>
                  </a:lnTo>
                  <a:lnTo>
                    <a:pt x="13830" y="1120"/>
                  </a:lnTo>
                  <a:cubicBezTo>
                    <a:pt x="13830" y="584"/>
                    <a:pt x="13390" y="144"/>
                    <a:pt x="12854" y="144"/>
                  </a:cubicBezTo>
                  <a:lnTo>
                    <a:pt x="12621" y="144"/>
                  </a:lnTo>
                  <a:cubicBezTo>
                    <a:pt x="12602" y="143"/>
                    <a:pt x="12582" y="141"/>
                    <a:pt x="12563" y="141"/>
                  </a:cubicBezTo>
                  <a:lnTo>
                    <a:pt x="12441" y="141"/>
                  </a:lnTo>
                  <a:cubicBezTo>
                    <a:pt x="12421" y="141"/>
                    <a:pt x="12402" y="143"/>
                    <a:pt x="12383" y="144"/>
                  </a:cubicBezTo>
                  <a:lnTo>
                    <a:pt x="12150" y="144"/>
                  </a:lnTo>
                  <a:cubicBezTo>
                    <a:pt x="11612" y="144"/>
                    <a:pt x="11174" y="584"/>
                    <a:pt x="11174" y="1120"/>
                  </a:cubicBezTo>
                  <a:lnTo>
                    <a:pt x="11174" y="1408"/>
                  </a:lnTo>
                  <a:lnTo>
                    <a:pt x="11174" y="8420"/>
                  </a:lnTo>
                  <a:cubicBezTo>
                    <a:pt x="10967" y="8394"/>
                    <a:pt x="10757" y="8378"/>
                    <a:pt x="10545" y="8372"/>
                  </a:cubicBezTo>
                  <a:lnTo>
                    <a:pt x="10545" y="1268"/>
                  </a:lnTo>
                  <a:cubicBezTo>
                    <a:pt x="10545" y="571"/>
                    <a:pt x="9974" y="1"/>
                    <a:pt x="9278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47625" dir="384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5" name="Google Shape;1405;p34"/>
            <p:cNvGrpSpPr/>
            <p:nvPr/>
          </p:nvGrpSpPr>
          <p:grpSpPr>
            <a:xfrm>
              <a:off x="1076588" y="3128875"/>
              <a:ext cx="427913" cy="548700"/>
              <a:chOff x="457275" y="2512050"/>
              <a:chExt cx="427913" cy="548700"/>
            </a:xfrm>
          </p:grpSpPr>
          <p:sp>
            <p:nvSpPr>
              <p:cNvPr id="1406" name="Google Shape;1406;p34"/>
              <p:cNvSpPr/>
              <p:nvPr/>
            </p:nvSpPr>
            <p:spPr>
              <a:xfrm>
                <a:off x="545600" y="2721200"/>
                <a:ext cx="339575" cy="339550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3582" extrusionOk="0">
                    <a:moveTo>
                      <a:pt x="6792" y="1"/>
                    </a:moveTo>
                    <a:cubicBezTo>
                      <a:pt x="4991" y="1"/>
                      <a:pt x="3264" y="717"/>
                      <a:pt x="1990" y="1990"/>
                    </a:cubicBezTo>
                    <a:cubicBezTo>
                      <a:pt x="717" y="3263"/>
                      <a:pt x="1" y="4990"/>
                      <a:pt x="1" y="6791"/>
                    </a:cubicBezTo>
                    <a:cubicBezTo>
                      <a:pt x="1" y="8592"/>
                      <a:pt x="717" y="10319"/>
                      <a:pt x="1990" y="11593"/>
                    </a:cubicBezTo>
                    <a:cubicBezTo>
                      <a:pt x="3264" y="12866"/>
                      <a:pt x="4991" y="13582"/>
                      <a:pt x="6792" y="13582"/>
                    </a:cubicBezTo>
                    <a:cubicBezTo>
                      <a:pt x="8592" y="13582"/>
                      <a:pt x="10319" y="12866"/>
                      <a:pt x="11593" y="11593"/>
                    </a:cubicBezTo>
                    <a:cubicBezTo>
                      <a:pt x="12866" y="10319"/>
                      <a:pt x="13582" y="8592"/>
                      <a:pt x="13582" y="6791"/>
                    </a:cubicBezTo>
                    <a:cubicBezTo>
                      <a:pt x="13582" y="4990"/>
                      <a:pt x="12866" y="3263"/>
                      <a:pt x="11593" y="1990"/>
                    </a:cubicBezTo>
                    <a:cubicBezTo>
                      <a:pt x="10319" y="717"/>
                      <a:pt x="8592" y="1"/>
                      <a:pt x="67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4"/>
              <p:cNvSpPr/>
              <p:nvPr/>
            </p:nvSpPr>
            <p:spPr>
              <a:xfrm>
                <a:off x="576525" y="2545600"/>
                <a:ext cx="66425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11303" extrusionOk="0">
                    <a:moveTo>
                      <a:pt x="1268" y="1"/>
                    </a:moveTo>
                    <a:cubicBezTo>
                      <a:pt x="571" y="1"/>
                      <a:pt x="0" y="570"/>
                      <a:pt x="0" y="1268"/>
                    </a:cubicBezTo>
                    <a:lnTo>
                      <a:pt x="0" y="10035"/>
                    </a:lnTo>
                    <a:cubicBezTo>
                      <a:pt x="0" y="10733"/>
                      <a:pt x="571" y="11302"/>
                      <a:pt x="1268" y="11302"/>
                    </a:cubicBezTo>
                    <a:lnTo>
                      <a:pt x="1389" y="11302"/>
                    </a:lnTo>
                    <a:cubicBezTo>
                      <a:pt x="2086" y="11302"/>
                      <a:pt x="2657" y="10733"/>
                      <a:pt x="2657" y="10035"/>
                    </a:cubicBezTo>
                    <a:lnTo>
                      <a:pt x="2657" y="1268"/>
                    </a:lnTo>
                    <a:cubicBezTo>
                      <a:pt x="2657" y="570"/>
                      <a:pt x="2086" y="1"/>
                      <a:pt x="1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4"/>
              <p:cNvSpPr/>
              <p:nvPr/>
            </p:nvSpPr>
            <p:spPr>
              <a:xfrm>
                <a:off x="654450" y="2512050"/>
                <a:ext cx="66450" cy="28257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1303" extrusionOk="0">
                    <a:moveTo>
                      <a:pt x="1268" y="1"/>
                    </a:moveTo>
                    <a:cubicBezTo>
                      <a:pt x="571" y="1"/>
                      <a:pt x="1" y="570"/>
                      <a:pt x="1" y="1268"/>
                    </a:cubicBezTo>
                    <a:lnTo>
                      <a:pt x="1" y="10035"/>
                    </a:lnTo>
                    <a:cubicBezTo>
                      <a:pt x="1" y="10732"/>
                      <a:pt x="571" y="11303"/>
                      <a:pt x="1268" y="11303"/>
                    </a:cubicBezTo>
                    <a:lnTo>
                      <a:pt x="1391" y="11303"/>
                    </a:lnTo>
                    <a:cubicBezTo>
                      <a:pt x="2087" y="11303"/>
                      <a:pt x="2658" y="10732"/>
                      <a:pt x="2658" y="10035"/>
                    </a:cubicBezTo>
                    <a:lnTo>
                      <a:pt x="2658" y="1268"/>
                    </a:lnTo>
                    <a:cubicBezTo>
                      <a:pt x="2658" y="570"/>
                      <a:pt x="2087" y="1"/>
                      <a:pt x="1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4"/>
              <p:cNvSpPr/>
              <p:nvPr/>
            </p:nvSpPr>
            <p:spPr>
              <a:xfrm>
                <a:off x="736575" y="2515525"/>
                <a:ext cx="6645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11304" extrusionOk="0">
                    <a:moveTo>
                      <a:pt x="1269" y="1"/>
                    </a:moveTo>
                    <a:cubicBezTo>
                      <a:pt x="571" y="1"/>
                      <a:pt x="1" y="572"/>
                      <a:pt x="1" y="1269"/>
                    </a:cubicBezTo>
                    <a:lnTo>
                      <a:pt x="1" y="10037"/>
                    </a:lnTo>
                    <a:cubicBezTo>
                      <a:pt x="1" y="10733"/>
                      <a:pt x="571" y="11304"/>
                      <a:pt x="1269" y="11304"/>
                    </a:cubicBezTo>
                    <a:lnTo>
                      <a:pt x="1391" y="11304"/>
                    </a:lnTo>
                    <a:cubicBezTo>
                      <a:pt x="2087" y="11304"/>
                      <a:pt x="2658" y="10733"/>
                      <a:pt x="2658" y="10037"/>
                    </a:cubicBezTo>
                    <a:lnTo>
                      <a:pt x="2658" y="1269"/>
                    </a:lnTo>
                    <a:cubicBezTo>
                      <a:pt x="2658" y="572"/>
                      <a:pt x="2087" y="1"/>
                      <a:pt x="13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18700" y="2598700"/>
                <a:ext cx="66475" cy="314725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2589" extrusionOk="0">
                    <a:moveTo>
                      <a:pt x="1268" y="0"/>
                    </a:moveTo>
                    <a:cubicBezTo>
                      <a:pt x="571" y="0"/>
                      <a:pt x="1" y="570"/>
                      <a:pt x="1" y="1267"/>
                    </a:cubicBezTo>
                    <a:lnTo>
                      <a:pt x="1" y="11321"/>
                    </a:lnTo>
                    <a:cubicBezTo>
                      <a:pt x="1" y="12019"/>
                      <a:pt x="571" y="12589"/>
                      <a:pt x="1268" y="12589"/>
                    </a:cubicBezTo>
                    <a:lnTo>
                      <a:pt x="1390" y="12589"/>
                    </a:lnTo>
                    <a:cubicBezTo>
                      <a:pt x="2088" y="12589"/>
                      <a:pt x="2658" y="12019"/>
                      <a:pt x="2658" y="11321"/>
                    </a:cubicBezTo>
                    <a:lnTo>
                      <a:pt x="2658" y="1267"/>
                    </a:lnTo>
                    <a:cubicBezTo>
                      <a:pt x="2658" y="570"/>
                      <a:pt x="2088" y="0"/>
                      <a:pt x="13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457275" y="2722000"/>
                <a:ext cx="167075" cy="248575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9943" extrusionOk="0">
                    <a:moveTo>
                      <a:pt x="1552" y="0"/>
                    </a:moveTo>
                    <a:cubicBezTo>
                      <a:pt x="1362" y="0"/>
                      <a:pt x="1169" y="43"/>
                      <a:pt x="988" y="134"/>
                    </a:cubicBezTo>
                    <a:lnTo>
                      <a:pt x="879" y="188"/>
                    </a:lnTo>
                    <a:cubicBezTo>
                      <a:pt x="256" y="500"/>
                      <a:pt x="1" y="1266"/>
                      <a:pt x="313" y="1888"/>
                    </a:cubicBezTo>
                    <a:lnTo>
                      <a:pt x="3995" y="9243"/>
                    </a:lnTo>
                    <a:cubicBezTo>
                      <a:pt x="4217" y="9686"/>
                      <a:pt x="4666" y="9943"/>
                      <a:pt x="5131" y="9943"/>
                    </a:cubicBezTo>
                    <a:cubicBezTo>
                      <a:pt x="5322" y="9943"/>
                      <a:pt x="5515" y="9900"/>
                      <a:pt x="5695" y="9809"/>
                    </a:cubicBezTo>
                    <a:lnTo>
                      <a:pt x="5805" y="9755"/>
                    </a:lnTo>
                    <a:cubicBezTo>
                      <a:pt x="6428" y="9443"/>
                      <a:pt x="6683" y="8678"/>
                      <a:pt x="6370" y="8054"/>
                    </a:cubicBezTo>
                    <a:lnTo>
                      <a:pt x="2689" y="699"/>
                    </a:lnTo>
                    <a:cubicBezTo>
                      <a:pt x="2467" y="257"/>
                      <a:pt x="2017" y="0"/>
                      <a:pt x="1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491375" y="2579475"/>
                <a:ext cx="233775" cy="320100"/>
              </a:xfrm>
              <a:custGeom>
                <a:avLst/>
                <a:gdLst/>
                <a:ahLst/>
                <a:cxnLst/>
                <a:rect l="l" t="t" r="r" b="b"/>
                <a:pathLst>
                  <a:path w="9351" h="12804" extrusionOk="0">
                    <a:moveTo>
                      <a:pt x="4512" y="1"/>
                    </a:moveTo>
                    <a:lnTo>
                      <a:pt x="4492" y="7520"/>
                    </a:lnTo>
                    <a:lnTo>
                      <a:pt x="8178" y="12117"/>
                    </a:lnTo>
                    <a:lnTo>
                      <a:pt x="2793" y="11220"/>
                    </a:lnTo>
                    <a:lnTo>
                      <a:pt x="422" y="7025"/>
                    </a:lnTo>
                    <a:lnTo>
                      <a:pt x="0" y="7264"/>
                    </a:lnTo>
                    <a:lnTo>
                      <a:pt x="2484" y="11660"/>
                    </a:lnTo>
                    <a:lnTo>
                      <a:pt x="9351" y="12803"/>
                    </a:lnTo>
                    <a:lnTo>
                      <a:pt x="4977" y="7350"/>
                    </a:lnTo>
                    <a:lnTo>
                      <a:pt x="4996" y="2"/>
                    </a:lnTo>
                    <a:lnTo>
                      <a:pt x="4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681600" y="2545600"/>
                <a:ext cx="94300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14820" extrusionOk="0">
                    <a:moveTo>
                      <a:pt x="0" y="1"/>
                    </a:moveTo>
                    <a:lnTo>
                      <a:pt x="0" y="7255"/>
                    </a:lnTo>
                    <a:lnTo>
                      <a:pt x="1050" y="14819"/>
                    </a:lnTo>
                    <a:lnTo>
                      <a:pt x="3756" y="7338"/>
                    </a:lnTo>
                    <a:lnTo>
                      <a:pt x="3771" y="7298"/>
                    </a:lnTo>
                    <a:lnTo>
                      <a:pt x="3771" y="286"/>
                    </a:lnTo>
                    <a:lnTo>
                      <a:pt x="3286" y="286"/>
                    </a:lnTo>
                    <a:lnTo>
                      <a:pt x="3286" y="7213"/>
                    </a:lnTo>
                    <a:lnTo>
                      <a:pt x="1260" y="12811"/>
                    </a:lnTo>
                    <a:lnTo>
                      <a:pt x="486" y="7239"/>
                    </a:lnTo>
                    <a:lnTo>
                      <a:pt x="4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704425" y="2637650"/>
                <a:ext cx="153600" cy="423100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16924" extrusionOk="0">
                    <a:moveTo>
                      <a:pt x="5658" y="0"/>
                    </a:moveTo>
                    <a:lnTo>
                      <a:pt x="5658" y="4999"/>
                    </a:lnTo>
                    <a:lnTo>
                      <a:pt x="0" y="10025"/>
                    </a:lnTo>
                    <a:lnTo>
                      <a:pt x="0" y="16924"/>
                    </a:lnTo>
                    <a:lnTo>
                      <a:pt x="485" y="16924"/>
                    </a:lnTo>
                    <a:lnTo>
                      <a:pt x="485" y="10243"/>
                    </a:lnTo>
                    <a:lnTo>
                      <a:pt x="6143" y="5217"/>
                    </a:lnTo>
                    <a:lnTo>
                      <a:pt x="61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4"/>
              <p:cNvSpPr/>
              <p:nvPr/>
            </p:nvSpPr>
            <p:spPr>
              <a:xfrm>
                <a:off x="750625" y="2884925"/>
                <a:ext cx="821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486" extrusionOk="0">
                    <a:moveTo>
                      <a:pt x="0" y="1"/>
                    </a:moveTo>
                    <a:lnTo>
                      <a:pt x="0" y="485"/>
                    </a:lnTo>
                    <a:lnTo>
                      <a:pt x="3285" y="485"/>
                    </a:lnTo>
                    <a:lnTo>
                      <a:pt x="32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4"/>
              <p:cNvSpPr/>
              <p:nvPr/>
            </p:nvSpPr>
            <p:spPr>
              <a:xfrm>
                <a:off x="591050" y="2560300"/>
                <a:ext cx="383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7" extrusionOk="0">
                    <a:moveTo>
                      <a:pt x="767" y="1"/>
                    </a:moveTo>
                    <a:cubicBezTo>
                      <a:pt x="343" y="1"/>
                      <a:pt x="0" y="345"/>
                      <a:pt x="0" y="769"/>
                    </a:cubicBezTo>
                    <a:cubicBezTo>
                      <a:pt x="0" y="1192"/>
                      <a:pt x="343" y="1536"/>
                      <a:pt x="767" y="1536"/>
                    </a:cubicBezTo>
                    <a:cubicBezTo>
                      <a:pt x="1191" y="1536"/>
                      <a:pt x="1535" y="1192"/>
                      <a:pt x="1535" y="769"/>
                    </a:cubicBezTo>
                    <a:cubicBezTo>
                      <a:pt x="1535" y="345"/>
                      <a:pt x="1191" y="1"/>
                      <a:pt x="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4"/>
              <p:cNvSpPr/>
              <p:nvPr/>
            </p:nvSpPr>
            <p:spPr>
              <a:xfrm>
                <a:off x="668475" y="2526425"/>
                <a:ext cx="38400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5" extrusionOk="0">
                    <a:moveTo>
                      <a:pt x="768" y="0"/>
                    </a:moveTo>
                    <a:cubicBezTo>
                      <a:pt x="344" y="0"/>
                      <a:pt x="1" y="343"/>
                      <a:pt x="1" y="768"/>
                    </a:cubicBezTo>
                    <a:cubicBezTo>
                      <a:pt x="1" y="1191"/>
                      <a:pt x="344" y="1535"/>
                      <a:pt x="768" y="1535"/>
                    </a:cubicBezTo>
                    <a:cubicBezTo>
                      <a:pt x="1192" y="1535"/>
                      <a:pt x="1535" y="1191"/>
                      <a:pt x="1535" y="768"/>
                    </a:cubicBezTo>
                    <a:cubicBezTo>
                      <a:pt x="1535" y="343"/>
                      <a:pt x="1192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4"/>
              <p:cNvSpPr/>
              <p:nvPr/>
            </p:nvSpPr>
            <p:spPr>
              <a:xfrm>
                <a:off x="654450" y="2834950"/>
                <a:ext cx="112075" cy="112050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4482" extrusionOk="0">
                    <a:moveTo>
                      <a:pt x="2242" y="1"/>
                    </a:moveTo>
                    <a:cubicBezTo>
                      <a:pt x="1004" y="1"/>
                      <a:pt x="1" y="1004"/>
                      <a:pt x="1" y="2241"/>
                    </a:cubicBezTo>
                    <a:cubicBezTo>
                      <a:pt x="1" y="3479"/>
                      <a:pt x="1004" y="4482"/>
                      <a:pt x="2242" y="4482"/>
                    </a:cubicBezTo>
                    <a:cubicBezTo>
                      <a:pt x="3479" y="4482"/>
                      <a:pt x="4482" y="3479"/>
                      <a:pt x="4482" y="2241"/>
                    </a:cubicBezTo>
                    <a:cubicBezTo>
                      <a:pt x="4482" y="1004"/>
                      <a:pt x="3479" y="1"/>
                      <a:pt x="22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4"/>
              <p:cNvSpPr/>
              <p:nvPr/>
            </p:nvSpPr>
            <p:spPr>
              <a:xfrm>
                <a:off x="750625" y="2533575"/>
                <a:ext cx="383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5" extrusionOk="0">
                    <a:moveTo>
                      <a:pt x="767" y="0"/>
                    </a:moveTo>
                    <a:cubicBezTo>
                      <a:pt x="343" y="0"/>
                      <a:pt x="0" y="343"/>
                      <a:pt x="0" y="767"/>
                    </a:cubicBezTo>
                    <a:cubicBezTo>
                      <a:pt x="0" y="1191"/>
                      <a:pt x="343" y="1535"/>
                      <a:pt x="767" y="1535"/>
                    </a:cubicBezTo>
                    <a:cubicBezTo>
                      <a:pt x="1191" y="1535"/>
                      <a:pt x="1535" y="1191"/>
                      <a:pt x="1535" y="767"/>
                    </a:cubicBezTo>
                    <a:cubicBezTo>
                      <a:pt x="1535" y="343"/>
                      <a:pt x="1191" y="0"/>
                      <a:pt x="7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4"/>
              <p:cNvSpPr/>
              <p:nvPr/>
            </p:nvSpPr>
            <p:spPr>
              <a:xfrm>
                <a:off x="832750" y="2618450"/>
                <a:ext cx="383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6" extrusionOk="0">
                    <a:moveTo>
                      <a:pt x="768" y="1"/>
                    </a:moveTo>
                    <a:cubicBezTo>
                      <a:pt x="343" y="1"/>
                      <a:pt x="0" y="344"/>
                      <a:pt x="0" y="768"/>
                    </a:cubicBezTo>
                    <a:cubicBezTo>
                      <a:pt x="0" y="1192"/>
                      <a:pt x="343" y="1535"/>
                      <a:pt x="768" y="1535"/>
                    </a:cubicBezTo>
                    <a:cubicBezTo>
                      <a:pt x="1192" y="1535"/>
                      <a:pt x="1535" y="1192"/>
                      <a:pt x="1535" y="768"/>
                    </a:cubicBezTo>
                    <a:cubicBezTo>
                      <a:pt x="1535" y="344"/>
                      <a:pt x="1192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4"/>
              <p:cNvSpPr/>
              <p:nvPr/>
            </p:nvSpPr>
            <p:spPr>
              <a:xfrm>
                <a:off x="477475" y="2738900"/>
                <a:ext cx="384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6" extrusionOk="0">
                    <a:moveTo>
                      <a:pt x="767" y="1"/>
                    </a:moveTo>
                    <a:cubicBezTo>
                      <a:pt x="344" y="1"/>
                      <a:pt x="0" y="344"/>
                      <a:pt x="0" y="768"/>
                    </a:cubicBezTo>
                    <a:cubicBezTo>
                      <a:pt x="0" y="1192"/>
                      <a:pt x="344" y="1535"/>
                      <a:pt x="767" y="1535"/>
                    </a:cubicBezTo>
                    <a:cubicBezTo>
                      <a:pt x="1191" y="1535"/>
                      <a:pt x="1536" y="1192"/>
                      <a:pt x="1536" y="768"/>
                    </a:cubicBezTo>
                    <a:cubicBezTo>
                      <a:pt x="1536" y="344"/>
                      <a:pt x="1191" y="1"/>
                      <a:pt x="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4"/>
              <p:cNvSpPr/>
              <p:nvPr/>
            </p:nvSpPr>
            <p:spPr>
              <a:xfrm>
                <a:off x="590525" y="2746150"/>
                <a:ext cx="3842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36" extrusionOk="0">
                    <a:moveTo>
                      <a:pt x="768" y="0"/>
                    </a:moveTo>
                    <a:cubicBezTo>
                      <a:pt x="345" y="0"/>
                      <a:pt x="1" y="345"/>
                      <a:pt x="1" y="768"/>
                    </a:cubicBezTo>
                    <a:cubicBezTo>
                      <a:pt x="1" y="1192"/>
                      <a:pt x="345" y="1536"/>
                      <a:pt x="768" y="1536"/>
                    </a:cubicBezTo>
                    <a:cubicBezTo>
                      <a:pt x="1192" y="1536"/>
                      <a:pt x="1536" y="1192"/>
                      <a:pt x="1536" y="768"/>
                    </a:cubicBezTo>
                    <a:cubicBezTo>
                      <a:pt x="1536" y="345"/>
                      <a:pt x="1192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4"/>
              <p:cNvSpPr/>
              <p:nvPr/>
            </p:nvSpPr>
            <p:spPr>
              <a:xfrm>
                <a:off x="538150" y="2846275"/>
                <a:ext cx="384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6" extrusionOk="0">
                    <a:moveTo>
                      <a:pt x="768" y="1"/>
                    </a:moveTo>
                    <a:cubicBezTo>
                      <a:pt x="344" y="1"/>
                      <a:pt x="1" y="344"/>
                      <a:pt x="1" y="768"/>
                    </a:cubicBezTo>
                    <a:cubicBezTo>
                      <a:pt x="1" y="1192"/>
                      <a:pt x="344" y="1535"/>
                      <a:pt x="768" y="1535"/>
                    </a:cubicBezTo>
                    <a:cubicBezTo>
                      <a:pt x="1191" y="1535"/>
                      <a:pt x="1535" y="1192"/>
                      <a:pt x="1535" y="768"/>
                    </a:cubicBezTo>
                    <a:cubicBezTo>
                      <a:pt x="1535" y="344"/>
                      <a:pt x="1191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4"/>
              <p:cNvSpPr/>
              <p:nvPr/>
            </p:nvSpPr>
            <p:spPr>
              <a:xfrm>
                <a:off x="668475" y="2707775"/>
                <a:ext cx="384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536" extrusionOk="0">
                    <a:moveTo>
                      <a:pt x="768" y="1"/>
                    </a:moveTo>
                    <a:cubicBezTo>
                      <a:pt x="344" y="1"/>
                      <a:pt x="1" y="344"/>
                      <a:pt x="1" y="768"/>
                    </a:cubicBezTo>
                    <a:cubicBezTo>
                      <a:pt x="1" y="1192"/>
                      <a:pt x="344" y="1535"/>
                      <a:pt x="768" y="1535"/>
                    </a:cubicBezTo>
                    <a:cubicBezTo>
                      <a:pt x="1192" y="1535"/>
                      <a:pt x="1535" y="1192"/>
                      <a:pt x="1535" y="768"/>
                    </a:cubicBezTo>
                    <a:cubicBezTo>
                      <a:pt x="1535" y="344"/>
                      <a:pt x="1192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4"/>
              <p:cNvSpPr/>
              <p:nvPr/>
            </p:nvSpPr>
            <p:spPr>
              <a:xfrm>
                <a:off x="750625" y="2707775"/>
                <a:ext cx="383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6" extrusionOk="0">
                    <a:moveTo>
                      <a:pt x="767" y="1"/>
                    </a:moveTo>
                    <a:cubicBezTo>
                      <a:pt x="343" y="1"/>
                      <a:pt x="0" y="344"/>
                      <a:pt x="0" y="768"/>
                    </a:cubicBezTo>
                    <a:cubicBezTo>
                      <a:pt x="0" y="1192"/>
                      <a:pt x="343" y="1535"/>
                      <a:pt x="767" y="1535"/>
                    </a:cubicBezTo>
                    <a:cubicBezTo>
                      <a:pt x="1191" y="1535"/>
                      <a:pt x="1535" y="1192"/>
                      <a:pt x="1535" y="768"/>
                    </a:cubicBezTo>
                    <a:cubicBezTo>
                      <a:pt x="1535" y="344"/>
                      <a:pt x="1191" y="1"/>
                      <a:pt x="7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4"/>
              <p:cNvSpPr/>
              <p:nvPr/>
            </p:nvSpPr>
            <p:spPr>
              <a:xfrm>
                <a:off x="832750" y="2746150"/>
                <a:ext cx="38375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1536" extrusionOk="0">
                    <a:moveTo>
                      <a:pt x="768" y="0"/>
                    </a:moveTo>
                    <a:cubicBezTo>
                      <a:pt x="343" y="0"/>
                      <a:pt x="0" y="345"/>
                      <a:pt x="0" y="768"/>
                    </a:cubicBezTo>
                    <a:cubicBezTo>
                      <a:pt x="0" y="1192"/>
                      <a:pt x="343" y="1536"/>
                      <a:pt x="768" y="1536"/>
                    </a:cubicBezTo>
                    <a:cubicBezTo>
                      <a:pt x="1192" y="1536"/>
                      <a:pt x="1535" y="1192"/>
                      <a:pt x="1535" y="768"/>
                    </a:cubicBezTo>
                    <a:cubicBezTo>
                      <a:pt x="1535" y="345"/>
                      <a:pt x="1192" y="0"/>
                      <a:pt x="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4"/>
              <p:cNvSpPr/>
              <p:nvPr/>
            </p:nvSpPr>
            <p:spPr>
              <a:xfrm>
                <a:off x="807475" y="2865450"/>
                <a:ext cx="5440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177" extrusionOk="0">
                    <a:moveTo>
                      <a:pt x="425" y="1"/>
                    </a:moveTo>
                    <a:cubicBezTo>
                      <a:pt x="191" y="1"/>
                      <a:pt x="0" y="192"/>
                      <a:pt x="0" y="426"/>
                    </a:cubicBezTo>
                    <a:lnTo>
                      <a:pt x="0" y="1751"/>
                    </a:lnTo>
                    <a:cubicBezTo>
                      <a:pt x="0" y="1986"/>
                      <a:pt x="191" y="2177"/>
                      <a:pt x="425" y="2177"/>
                    </a:cubicBezTo>
                    <a:lnTo>
                      <a:pt x="1750" y="2177"/>
                    </a:lnTo>
                    <a:cubicBezTo>
                      <a:pt x="1985" y="2177"/>
                      <a:pt x="2176" y="1986"/>
                      <a:pt x="2176" y="1751"/>
                    </a:cubicBezTo>
                    <a:lnTo>
                      <a:pt x="2176" y="426"/>
                    </a:lnTo>
                    <a:cubicBezTo>
                      <a:pt x="2176" y="192"/>
                      <a:pt x="1985" y="1"/>
                      <a:pt x="1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4"/>
              <p:cNvSpPr/>
              <p:nvPr/>
            </p:nvSpPr>
            <p:spPr>
              <a:xfrm>
                <a:off x="720888" y="2515625"/>
                <a:ext cx="164300" cy="545025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21801" extrusionOk="0">
                    <a:moveTo>
                      <a:pt x="1605" y="0"/>
                    </a:moveTo>
                    <a:cubicBezTo>
                      <a:pt x="1068" y="0"/>
                      <a:pt x="629" y="439"/>
                      <a:pt x="629" y="976"/>
                    </a:cubicBezTo>
                    <a:lnTo>
                      <a:pt x="629" y="8282"/>
                    </a:lnTo>
                    <a:cubicBezTo>
                      <a:pt x="422" y="8256"/>
                      <a:pt x="213" y="8239"/>
                      <a:pt x="1" y="8233"/>
                    </a:cubicBezTo>
                    <a:lnTo>
                      <a:pt x="1" y="21801"/>
                    </a:lnTo>
                    <a:cubicBezTo>
                      <a:pt x="3649" y="21684"/>
                      <a:pt x="6570" y="18694"/>
                      <a:pt x="6570" y="15017"/>
                    </a:cubicBezTo>
                    <a:cubicBezTo>
                      <a:pt x="6570" y="15000"/>
                      <a:pt x="6569" y="14983"/>
                      <a:pt x="6569" y="14965"/>
                    </a:cubicBezTo>
                    <a:cubicBezTo>
                      <a:pt x="6569" y="14956"/>
                      <a:pt x="6570" y="14948"/>
                      <a:pt x="6570" y="14938"/>
                    </a:cubicBezTo>
                    <a:lnTo>
                      <a:pt x="6570" y="4302"/>
                    </a:lnTo>
                    <a:lnTo>
                      <a:pt x="6571" y="4302"/>
                    </a:lnTo>
                    <a:cubicBezTo>
                      <a:pt x="6571" y="3765"/>
                      <a:pt x="6132" y="3326"/>
                      <a:pt x="5595" y="3326"/>
                    </a:cubicBezTo>
                    <a:lnTo>
                      <a:pt x="4890" y="3326"/>
                    </a:lnTo>
                    <a:cubicBezTo>
                      <a:pt x="4353" y="3326"/>
                      <a:pt x="3914" y="3765"/>
                      <a:pt x="3914" y="4302"/>
                    </a:cubicBezTo>
                    <a:lnTo>
                      <a:pt x="3914" y="9632"/>
                    </a:lnTo>
                    <a:cubicBezTo>
                      <a:pt x="3713" y="9478"/>
                      <a:pt x="3504" y="9333"/>
                      <a:pt x="3286" y="9201"/>
                    </a:cubicBezTo>
                    <a:lnTo>
                      <a:pt x="3286" y="976"/>
                    </a:lnTo>
                    <a:cubicBezTo>
                      <a:pt x="3286" y="439"/>
                      <a:pt x="2846" y="0"/>
                      <a:pt x="2310" y="0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37"/>
          <p:cNvSpPr txBox="1">
            <a:spLocks noGrp="1"/>
          </p:cNvSpPr>
          <p:nvPr>
            <p:ph type="subTitle" idx="1"/>
          </p:nvPr>
        </p:nvSpPr>
        <p:spPr>
          <a:xfrm>
            <a:off x="1226400" y="1386291"/>
            <a:ext cx="6691200" cy="19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Kurangnya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cenderung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Strategi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Jelas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Ketidakjelasan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strategi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menyebabkan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kegagalan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implementasi</a:t>
            </a:r>
            <a:endParaRPr dirty="0"/>
          </a:p>
        </p:txBody>
      </p:sp>
      <p:sp>
        <p:nvSpPr>
          <p:cNvPr id="1743" name="Google Shape;1743;p37"/>
          <p:cNvSpPr txBox="1">
            <a:spLocks noGrp="1"/>
          </p:cNvSpPr>
          <p:nvPr>
            <p:ph type="title"/>
          </p:nvPr>
        </p:nvSpPr>
        <p:spPr>
          <a:xfrm>
            <a:off x="997832" y="365683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Faktor</a:t>
            </a:r>
            <a:r>
              <a:rPr lang="en-ID" sz="2800" dirty="0"/>
              <a:t> PENYEBAB </a:t>
            </a:r>
            <a:r>
              <a:rPr lang="en-ID" sz="2800" dirty="0" err="1"/>
              <a:t>Kegagalan</a:t>
            </a:r>
            <a:r>
              <a:rPr lang="en-ID" sz="2800" dirty="0"/>
              <a:t> SIM PEMASARAN</a:t>
            </a:r>
          </a:p>
        </p:txBody>
      </p:sp>
      <p:grpSp>
        <p:nvGrpSpPr>
          <p:cNvPr id="1747" name="Google Shape;1747;p37"/>
          <p:cNvGrpSpPr/>
          <p:nvPr/>
        </p:nvGrpSpPr>
        <p:grpSpPr>
          <a:xfrm>
            <a:off x="3984227" y="4383259"/>
            <a:ext cx="1175530" cy="225326"/>
            <a:chOff x="3984239" y="4092909"/>
            <a:chExt cx="1175530" cy="225326"/>
          </a:xfrm>
        </p:grpSpPr>
        <p:grpSp>
          <p:nvGrpSpPr>
            <p:cNvPr id="1748" name="Google Shape;1748;p37"/>
            <p:cNvGrpSpPr/>
            <p:nvPr/>
          </p:nvGrpSpPr>
          <p:grpSpPr>
            <a:xfrm>
              <a:off x="3984239" y="4092909"/>
              <a:ext cx="179094" cy="215960"/>
              <a:chOff x="7722302" y="4037571"/>
              <a:chExt cx="179094" cy="215960"/>
            </a:xfrm>
          </p:grpSpPr>
          <p:sp>
            <p:nvSpPr>
              <p:cNvPr id="1749" name="Google Shape;1749;p37"/>
              <p:cNvSpPr/>
              <p:nvPr/>
            </p:nvSpPr>
            <p:spPr>
              <a:xfrm>
                <a:off x="7722302" y="4037911"/>
                <a:ext cx="179094" cy="184186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713" extrusionOk="0">
                    <a:moveTo>
                      <a:pt x="1319" y="1"/>
                    </a:moveTo>
                    <a:cubicBezTo>
                      <a:pt x="591" y="1"/>
                      <a:pt x="1" y="634"/>
                      <a:pt x="1" y="1247"/>
                    </a:cubicBezTo>
                    <a:cubicBezTo>
                      <a:pt x="1" y="1748"/>
                      <a:pt x="142" y="2117"/>
                      <a:pt x="609" y="2331"/>
                    </a:cubicBezTo>
                    <a:lnTo>
                      <a:pt x="821" y="2712"/>
                    </a:lnTo>
                    <a:lnTo>
                      <a:pt x="1817" y="2712"/>
                    </a:lnTo>
                    <a:lnTo>
                      <a:pt x="2028" y="2331"/>
                    </a:lnTo>
                    <a:cubicBezTo>
                      <a:pt x="2496" y="2117"/>
                      <a:pt x="2638" y="1748"/>
                      <a:pt x="2638" y="1247"/>
                    </a:cubicBezTo>
                    <a:cubicBezTo>
                      <a:pt x="2638" y="608"/>
                      <a:pt x="2048" y="1"/>
                      <a:pt x="1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7"/>
              <p:cNvSpPr/>
              <p:nvPr/>
            </p:nvSpPr>
            <p:spPr>
              <a:xfrm>
                <a:off x="7750680" y="4117071"/>
                <a:ext cx="46912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1" extrusionOk="0">
                    <a:moveTo>
                      <a:pt x="345" y="1"/>
                    </a:moveTo>
                    <a:cubicBezTo>
                      <a:pt x="154" y="1"/>
                      <a:pt x="1" y="155"/>
                      <a:pt x="1" y="346"/>
                    </a:cubicBezTo>
                    <a:cubicBezTo>
                      <a:pt x="1" y="536"/>
                      <a:pt x="154" y="690"/>
                      <a:pt x="345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7"/>
              <p:cNvSpPr/>
              <p:nvPr/>
            </p:nvSpPr>
            <p:spPr>
              <a:xfrm>
                <a:off x="7826582" y="4117071"/>
                <a:ext cx="46844" cy="4691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1" extrusionOk="0">
                    <a:moveTo>
                      <a:pt x="346" y="1"/>
                    </a:moveTo>
                    <a:cubicBezTo>
                      <a:pt x="155" y="1"/>
                      <a:pt x="0" y="155"/>
                      <a:pt x="0" y="346"/>
                    </a:cubicBezTo>
                    <a:cubicBezTo>
                      <a:pt x="0" y="536"/>
                      <a:pt x="155" y="690"/>
                      <a:pt x="346" y="690"/>
                    </a:cubicBezTo>
                    <a:cubicBezTo>
                      <a:pt x="536" y="690"/>
                      <a:pt x="690" y="536"/>
                      <a:pt x="690" y="346"/>
                    </a:cubicBezTo>
                    <a:cubicBezTo>
                      <a:pt x="690" y="155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7"/>
              <p:cNvSpPr/>
              <p:nvPr/>
            </p:nvSpPr>
            <p:spPr>
              <a:xfrm>
                <a:off x="7796371" y="4170094"/>
                <a:ext cx="30958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456" h="414" extrusionOk="0">
                    <a:moveTo>
                      <a:pt x="228" y="1"/>
                    </a:moveTo>
                    <a:cubicBezTo>
                      <a:pt x="201" y="1"/>
                      <a:pt x="174" y="15"/>
                      <a:pt x="160" y="42"/>
                    </a:cubicBezTo>
                    <a:lnTo>
                      <a:pt x="27" y="300"/>
                    </a:lnTo>
                    <a:cubicBezTo>
                      <a:pt x="1" y="352"/>
                      <a:pt x="38" y="413"/>
                      <a:pt x="95" y="413"/>
                    </a:cubicBezTo>
                    <a:lnTo>
                      <a:pt x="361" y="413"/>
                    </a:lnTo>
                    <a:cubicBezTo>
                      <a:pt x="419" y="413"/>
                      <a:pt x="456" y="352"/>
                      <a:pt x="429" y="300"/>
                    </a:cubicBezTo>
                    <a:lnTo>
                      <a:pt x="297" y="42"/>
                    </a:lnTo>
                    <a:cubicBezTo>
                      <a:pt x="283" y="15"/>
                      <a:pt x="255" y="1"/>
                      <a:pt x="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7"/>
              <p:cNvSpPr/>
              <p:nvPr/>
            </p:nvSpPr>
            <p:spPr>
              <a:xfrm>
                <a:off x="7760999" y="4037571"/>
                <a:ext cx="1282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248" extrusionOk="0">
                    <a:moveTo>
                      <a:pt x="190" y="1"/>
                    </a:moveTo>
                    <a:lnTo>
                      <a:pt x="0" y="155"/>
                    </a:lnTo>
                    <a:lnTo>
                      <a:pt x="1699" y="2247"/>
                    </a:lnTo>
                    <a:lnTo>
                      <a:pt x="1888" y="2094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7"/>
              <p:cNvSpPr/>
              <p:nvPr/>
            </p:nvSpPr>
            <p:spPr>
              <a:xfrm>
                <a:off x="7733911" y="4207095"/>
                <a:ext cx="86967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684" extrusionOk="0">
                    <a:moveTo>
                      <a:pt x="116" y="0"/>
                    </a:moveTo>
                    <a:cubicBezTo>
                      <a:pt x="116" y="0"/>
                      <a:pt x="115" y="0"/>
                      <a:pt x="114" y="0"/>
                    </a:cubicBezTo>
                    <a:lnTo>
                      <a:pt x="1" y="1"/>
                    </a:lnTo>
                    <a:lnTo>
                      <a:pt x="391" y="684"/>
                    </a:lnTo>
                    <a:lnTo>
                      <a:pt x="1280" y="684"/>
                    </a:lnTo>
                    <a:lnTo>
                      <a:pt x="1280" y="440"/>
                    </a:lnTo>
                    <a:lnTo>
                      <a:pt x="533" y="440"/>
                    </a:lnTo>
                    <a:lnTo>
                      <a:pt x="364" y="144"/>
                    </a:lnTo>
                    <a:cubicBezTo>
                      <a:pt x="313" y="55"/>
                      <a:pt x="218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7"/>
              <p:cNvSpPr/>
              <p:nvPr/>
            </p:nvSpPr>
            <p:spPr>
              <a:xfrm>
                <a:off x="7818164" y="4207095"/>
                <a:ext cx="71624" cy="46437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684" extrusionOk="0">
                    <a:moveTo>
                      <a:pt x="939" y="0"/>
                    </a:moveTo>
                    <a:cubicBezTo>
                      <a:pt x="838" y="0"/>
                      <a:pt x="743" y="55"/>
                      <a:pt x="693" y="144"/>
                    </a:cubicBezTo>
                    <a:lnTo>
                      <a:pt x="523" y="440"/>
                    </a:lnTo>
                    <a:lnTo>
                      <a:pt x="0" y="440"/>
                    </a:lnTo>
                    <a:lnTo>
                      <a:pt x="0" y="684"/>
                    </a:lnTo>
                    <a:lnTo>
                      <a:pt x="664" y="684"/>
                    </a:lnTo>
                    <a:lnTo>
                      <a:pt x="1055" y="1"/>
                    </a:lnTo>
                    <a:lnTo>
                      <a:pt x="942" y="0"/>
                    </a:lnTo>
                    <a:cubicBezTo>
                      <a:pt x="941" y="0"/>
                      <a:pt x="940" y="0"/>
                      <a:pt x="9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6" name="Google Shape;1756;p37"/>
            <p:cNvSpPr/>
            <p:nvPr/>
          </p:nvSpPr>
          <p:spPr>
            <a:xfrm>
              <a:off x="4438558" y="4117688"/>
              <a:ext cx="203806" cy="200547"/>
            </a:xfrm>
            <a:custGeom>
              <a:avLst/>
              <a:gdLst/>
              <a:ahLst/>
              <a:cxnLst/>
              <a:rect l="l" t="t" r="r" b="b"/>
              <a:pathLst>
                <a:path w="3002" h="2954" extrusionOk="0">
                  <a:moveTo>
                    <a:pt x="1500" y="758"/>
                  </a:moveTo>
                  <a:cubicBezTo>
                    <a:pt x="1915" y="758"/>
                    <a:pt x="2252" y="1095"/>
                    <a:pt x="2252" y="1510"/>
                  </a:cubicBezTo>
                  <a:cubicBezTo>
                    <a:pt x="2252" y="1925"/>
                    <a:pt x="1915" y="2261"/>
                    <a:pt x="1500" y="2261"/>
                  </a:cubicBezTo>
                  <a:cubicBezTo>
                    <a:pt x="1086" y="2261"/>
                    <a:pt x="750" y="1925"/>
                    <a:pt x="750" y="1510"/>
                  </a:cubicBezTo>
                  <a:cubicBezTo>
                    <a:pt x="750" y="1095"/>
                    <a:pt x="1086" y="758"/>
                    <a:pt x="1500" y="758"/>
                  </a:cubicBezTo>
                  <a:close/>
                  <a:moveTo>
                    <a:pt x="1749" y="28"/>
                  </a:moveTo>
                  <a:cubicBezTo>
                    <a:pt x="1584" y="0"/>
                    <a:pt x="1416" y="0"/>
                    <a:pt x="1252" y="28"/>
                  </a:cubicBezTo>
                  <a:lnTo>
                    <a:pt x="1187" y="334"/>
                  </a:lnTo>
                  <a:cubicBezTo>
                    <a:pt x="1039" y="373"/>
                    <a:pt x="899" y="441"/>
                    <a:pt x="776" y="532"/>
                  </a:cubicBezTo>
                  <a:lnTo>
                    <a:pt x="497" y="392"/>
                  </a:lnTo>
                  <a:cubicBezTo>
                    <a:pt x="373" y="503"/>
                    <a:pt x="268" y="635"/>
                    <a:pt x="187" y="780"/>
                  </a:cubicBezTo>
                  <a:lnTo>
                    <a:pt x="386" y="1022"/>
                  </a:lnTo>
                  <a:cubicBezTo>
                    <a:pt x="324" y="1162"/>
                    <a:pt x="290" y="1313"/>
                    <a:pt x="284" y="1466"/>
                  </a:cubicBezTo>
                  <a:lnTo>
                    <a:pt x="1" y="1597"/>
                  </a:lnTo>
                  <a:cubicBezTo>
                    <a:pt x="10" y="1764"/>
                    <a:pt x="48" y="1928"/>
                    <a:pt x="110" y="2082"/>
                  </a:cubicBezTo>
                  <a:lnTo>
                    <a:pt x="424" y="2078"/>
                  </a:lnTo>
                  <a:cubicBezTo>
                    <a:pt x="494" y="2213"/>
                    <a:pt x="592" y="2334"/>
                    <a:pt x="708" y="2434"/>
                  </a:cubicBezTo>
                  <a:lnTo>
                    <a:pt x="634" y="2738"/>
                  </a:lnTo>
                  <a:cubicBezTo>
                    <a:pt x="770" y="2834"/>
                    <a:pt x="921" y="2907"/>
                    <a:pt x="1081" y="2954"/>
                  </a:cubicBezTo>
                  <a:lnTo>
                    <a:pt x="1272" y="2706"/>
                  </a:lnTo>
                  <a:cubicBezTo>
                    <a:pt x="1424" y="2734"/>
                    <a:pt x="1578" y="2734"/>
                    <a:pt x="1729" y="2706"/>
                  </a:cubicBezTo>
                  <a:lnTo>
                    <a:pt x="1919" y="2954"/>
                  </a:lnTo>
                  <a:cubicBezTo>
                    <a:pt x="2080" y="2907"/>
                    <a:pt x="2231" y="2834"/>
                    <a:pt x="2367" y="2738"/>
                  </a:cubicBezTo>
                  <a:lnTo>
                    <a:pt x="2293" y="2434"/>
                  </a:lnTo>
                  <a:cubicBezTo>
                    <a:pt x="2410" y="2334"/>
                    <a:pt x="2506" y="2213"/>
                    <a:pt x="2578" y="2078"/>
                  </a:cubicBezTo>
                  <a:lnTo>
                    <a:pt x="2890" y="2082"/>
                  </a:lnTo>
                  <a:cubicBezTo>
                    <a:pt x="2954" y="1928"/>
                    <a:pt x="2991" y="1764"/>
                    <a:pt x="3001" y="1597"/>
                  </a:cubicBezTo>
                  <a:lnTo>
                    <a:pt x="2717" y="1466"/>
                  </a:lnTo>
                  <a:cubicBezTo>
                    <a:pt x="2711" y="1313"/>
                    <a:pt x="2677" y="1162"/>
                    <a:pt x="2616" y="1022"/>
                  </a:cubicBezTo>
                  <a:lnTo>
                    <a:pt x="2815" y="780"/>
                  </a:lnTo>
                  <a:cubicBezTo>
                    <a:pt x="2734" y="635"/>
                    <a:pt x="2628" y="503"/>
                    <a:pt x="2504" y="392"/>
                  </a:cubicBezTo>
                  <a:lnTo>
                    <a:pt x="2225" y="532"/>
                  </a:lnTo>
                  <a:cubicBezTo>
                    <a:pt x="2102" y="441"/>
                    <a:pt x="1962" y="373"/>
                    <a:pt x="1814" y="3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7" name="Google Shape;1757;p37"/>
            <p:cNvGrpSpPr/>
            <p:nvPr/>
          </p:nvGrpSpPr>
          <p:grpSpPr>
            <a:xfrm>
              <a:off x="4815566" y="4135340"/>
              <a:ext cx="344202" cy="165244"/>
              <a:chOff x="8553629" y="4080003"/>
              <a:chExt cx="344202" cy="165244"/>
            </a:xfrm>
          </p:grpSpPr>
          <p:sp>
            <p:nvSpPr>
              <p:cNvPr id="1758" name="Google Shape;1758;p37"/>
              <p:cNvSpPr/>
              <p:nvPr/>
            </p:nvSpPr>
            <p:spPr>
              <a:xfrm>
                <a:off x="8643924" y="4088218"/>
                <a:ext cx="162732" cy="148272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2184" extrusionOk="0">
                    <a:moveTo>
                      <a:pt x="1199" y="1"/>
                    </a:moveTo>
                    <a:cubicBezTo>
                      <a:pt x="919" y="1"/>
                      <a:pt x="640" y="107"/>
                      <a:pt x="427" y="320"/>
                    </a:cubicBezTo>
                    <a:cubicBezTo>
                      <a:pt x="1" y="746"/>
                      <a:pt x="1" y="1438"/>
                      <a:pt x="427" y="1864"/>
                    </a:cubicBezTo>
                    <a:cubicBezTo>
                      <a:pt x="640" y="2077"/>
                      <a:pt x="919" y="2184"/>
                      <a:pt x="1199" y="2184"/>
                    </a:cubicBezTo>
                    <a:cubicBezTo>
                      <a:pt x="1478" y="2184"/>
                      <a:pt x="1758" y="2077"/>
                      <a:pt x="1971" y="1864"/>
                    </a:cubicBezTo>
                    <a:cubicBezTo>
                      <a:pt x="2397" y="1438"/>
                      <a:pt x="2397" y="746"/>
                      <a:pt x="1971" y="320"/>
                    </a:cubicBezTo>
                    <a:cubicBezTo>
                      <a:pt x="1758" y="107"/>
                      <a:pt x="1478" y="1"/>
                      <a:pt x="1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7"/>
              <p:cNvSpPr/>
              <p:nvPr/>
            </p:nvSpPr>
            <p:spPr>
              <a:xfrm>
                <a:off x="8702650" y="4121009"/>
                <a:ext cx="70538" cy="70470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1038" extrusionOk="0">
                    <a:moveTo>
                      <a:pt x="0" y="0"/>
                    </a:moveTo>
                    <a:lnTo>
                      <a:pt x="0" y="1038"/>
                    </a:lnTo>
                    <a:lnTo>
                      <a:pt x="1038" y="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7"/>
              <p:cNvSpPr/>
              <p:nvPr/>
            </p:nvSpPr>
            <p:spPr>
              <a:xfrm>
                <a:off x="8553629" y="4080003"/>
                <a:ext cx="344202" cy="165244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2434" extrusionOk="0">
                    <a:moveTo>
                      <a:pt x="2535" y="241"/>
                    </a:moveTo>
                    <a:cubicBezTo>
                      <a:pt x="3079" y="241"/>
                      <a:pt x="4227" y="951"/>
                      <a:pt x="4638" y="1218"/>
                    </a:cubicBezTo>
                    <a:cubicBezTo>
                      <a:pt x="4110" y="1561"/>
                      <a:pt x="3034" y="2193"/>
                      <a:pt x="2535" y="2193"/>
                    </a:cubicBezTo>
                    <a:cubicBezTo>
                      <a:pt x="1990" y="2193"/>
                      <a:pt x="843" y="1483"/>
                      <a:pt x="431" y="1217"/>
                    </a:cubicBezTo>
                    <a:cubicBezTo>
                      <a:pt x="959" y="873"/>
                      <a:pt x="2035" y="241"/>
                      <a:pt x="2535" y="241"/>
                    </a:cubicBezTo>
                    <a:close/>
                    <a:moveTo>
                      <a:pt x="2535" y="1"/>
                    </a:moveTo>
                    <a:cubicBezTo>
                      <a:pt x="1794" y="1"/>
                      <a:pt x="213" y="1072"/>
                      <a:pt x="146" y="1117"/>
                    </a:cubicBezTo>
                    <a:lnTo>
                      <a:pt x="0" y="1218"/>
                    </a:lnTo>
                    <a:lnTo>
                      <a:pt x="146" y="1317"/>
                    </a:lnTo>
                    <a:cubicBezTo>
                      <a:pt x="213" y="1362"/>
                      <a:pt x="1794" y="2434"/>
                      <a:pt x="2535" y="2434"/>
                    </a:cubicBezTo>
                    <a:cubicBezTo>
                      <a:pt x="3276" y="2434"/>
                      <a:pt x="4857" y="1362"/>
                      <a:pt x="4923" y="1317"/>
                    </a:cubicBezTo>
                    <a:lnTo>
                      <a:pt x="5070" y="1218"/>
                    </a:lnTo>
                    <a:lnTo>
                      <a:pt x="4923" y="1117"/>
                    </a:lnTo>
                    <a:cubicBezTo>
                      <a:pt x="4857" y="1072"/>
                      <a:pt x="3276" y="1"/>
                      <a:pt x="25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1" name="Google Shape;1761;p37"/>
          <p:cNvGrpSpPr/>
          <p:nvPr/>
        </p:nvGrpSpPr>
        <p:grpSpPr>
          <a:xfrm>
            <a:off x="713219" y="3523529"/>
            <a:ext cx="1229803" cy="1085054"/>
            <a:chOff x="1235306" y="2779597"/>
            <a:chExt cx="1433169" cy="1264485"/>
          </a:xfrm>
        </p:grpSpPr>
        <p:sp>
          <p:nvSpPr>
            <p:cNvPr id="1762" name="Google Shape;1762;p37"/>
            <p:cNvSpPr/>
            <p:nvPr/>
          </p:nvSpPr>
          <p:spPr>
            <a:xfrm>
              <a:off x="1235437" y="2779836"/>
              <a:ext cx="1433038" cy="1264246"/>
            </a:xfrm>
            <a:custGeom>
              <a:avLst/>
              <a:gdLst/>
              <a:ahLst/>
              <a:cxnLst/>
              <a:rect l="l" t="t" r="r" b="b"/>
              <a:pathLst>
                <a:path w="29112" h="25683" extrusionOk="0">
                  <a:moveTo>
                    <a:pt x="14627" y="1"/>
                  </a:moveTo>
                  <a:cubicBezTo>
                    <a:pt x="13675" y="1"/>
                    <a:pt x="12724" y="390"/>
                    <a:pt x="12034" y="1172"/>
                  </a:cubicBezTo>
                  <a:cubicBezTo>
                    <a:pt x="11512" y="1763"/>
                    <a:pt x="10748" y="3278"/>
                    <a:pt x="9982" y="4978"/>
                  </a:cubicBezTo>
                  <a:cubicBezTo>
                    <a:pt x="9981" y="4979"/>
                    <a:pt x="9981" y="4980"/>
                    <a:pt x="9980" y="4980"/>
                  </a:cubicBezTo>
                  <a:cubicBezTo>
                    <a:pt x="9708" y="5586"/>
                    <a:pt x="9436" y="6212"/>
                    <a:pt x="9174" y="6830"/>
                  </a:cubicBezTo>
                  <a:cubicBezTo>
                    <a:pt x="9173" y="6832"/>
                    <a:pt x="9171" y="6835"/>
                    <a:pt x="9170" y="6837"/>
                  </a:cubicBezTo>
                  <a:cubicBezTo>
                    <a:pt x="9107" y="6986"/>
                    <a:pt x="9045" y="7135"/>
                    <a:pt x="8982" y="7284"/>
                  </a:cubicBezTo>
                  <a:cubicBezTo>
                    <a:pt x="8979" y="7291"/>
                    <a:pt x="8976" y="7298"/>
                    <a:pt x="8973" y="7306"/>
                  </a:cubicBezTo>
                  <a:cubicBezTo>
                    <a:pt x="8913" y="7452"/>
                    <a:pt x="8852" y="7595"/>
                    <a:pt x="8794" y="7737"/>
                  </a:cubicBezTo>
                  <a:cubicBezTo>
                    <a:pt x="8790" y="7746"/>
                    <a:pt x="8787" y="7754"/>
                    <a:pt x="8784" y="7761"/>
                  </a:cubicBezTo>
                  <a:cubicBezTo>
                    <a:pt x="8723" y="7906"/>
                    <a:pt x="8665" y="8050"/>
                    <a:pt x="8606" y="8191"/>
                  </a:cubicBezTo>
                  <a:cubicBezTo>
                    <a:pt x="8605" y="8194"/>
                    <a:pt x="8603" y="8198"/>
                    <a:pt x="8602" y="8201"/>
                  </a:cubicBezTo>
                  <a:cubicBezTo>
                    <a:pt x="8224" y="9126"/>
                    <a:pt x="7891" y="9963"/>
                    <a:pt x="7650" y="10579"/>
                  </a:cubicBezTo>
                  <a:lnTo>
                    <a:pt x="7600" y="10463"/>
                  </a:lnTo>
                  <a:cubicBezTo>
                    <a:pt x="7396" y="9993"/>
                    <a:pt x="6936" y="9713"/>
                    <a:pt x="6454" y="9713"/>
                  </a:cubicBezTo>
                  <a:cubicBezTo>
                    <a:pt x="6287" y="9713"/>
                    <a:pt x="6118" y="9746"/>
                    <a:pt x="5955" y="9817"/>
                  </a:cubicBezTo>
                  <a:cubicBezTo>
                    <a:pt x="5535" y="10000"/>
                    <a:pt x="5271" y="10388"/>
                    <a:pt x="5219" y="10811"/>
                  </a:cubicBezTo>
                  <a:lnTo>
                    <a:pt x="802" y="15044"/>
                  </a:lnTo>
                  <a:lnTo>
                    <a:pt x="457" y="15375"/>
                  </a:lnTo>
                  <a:lnTo>
                    <a:pt x="609" y="15758"/>
                  </a:lnTo>
                  <a:lnTo>
                    <a:pt x="1215" y="17290"/>
                  </a:lnTo>
                  <a:lnTo>
                    <a:pt x="345" y="18123"/>
                  </a:lnTo>
                  <a:lnTo>
                    <a:pt x="1" y="18454"/>
                  </a:lnTo>
                  <a:lnTo>
                    <a:pt x="152" y="18837"/>
                  </a:lnTo>
                  <a:lnTo>
                    <a:pt x="2818" y="25575"/>
                  </a:lnTo>
                  <a:cubicBezTo>
                    <a:pt x="2844" y="25642"/>
                    <a:pt x="2909" y="25683"/>
                    <a:pt x="2977" y="25683"/>
                  </a:cubicBezTo>
                  <a:cubicBezTo>
                    <a:pt x="2998" y="25683"/>
                    <a:pt x="3019" y="25679"/>
                    <a:pt x="3040" y="25671"/>
                  </a:cubicBezTo>
                  <a:cubicBezTo>
                    <a:pt x="3121" y="25639"/>
                    <a:pt x="3164" y="25553"/>
                    <a:pt x="3144" y="25471"/>
                  </a:cubicBezTo>
                  <a:lnTo>
                    <a:pt x="1566" y="18880"/>
                  </a:lnTo>
                  <a:lnTo>
                    <a:pt x="1773" y="18703"/>
                  </a:lnTo>
                  <a:lnTo>
                    <a:pt x="3274" y="22496"/>
                  </a:lnTo>
                  <a:cubicBezTo>
                    <a:pt x="3301" y="22563"/>
                    <a:pt x="3365" y="22604"/>
                    <a:pt x="3433" y="22604"/>
                  </a:cubicBezTo>
                  <a:cubicBezTo>
                    <a:pt x="3454" y="22604"/>
                    <a:pt x="3476" y="22600"/>
                    <a:pt x="3496" y="22592"/>
                  </a:cubicBezTo>
                  <a:cubicBezTo>
                    <a:pt x="3499" y="22591"/>
                    <a:pt x="3501" y="22589"/>
                    <a:pt x="3503" y="22588"/>
                  </a:cubicBezTo>
                  <a:cubicBezTo>
                    <a:pt x="3541" y="22570"/>
                    <a:pt x="3570" y="22542"/>
                    <a:pt x="3587" y="22507"/>
                  </a:cubicBezTo>
                  <a:cubicBezTo>
                    <a:pt x="3588" y="22505"/>
                    <a:pt x="3588" y="22503"/>
                    <a:pt x="3589" y="22500"/>
                  </a:cubicBezTo>
                  <a:cubicBezTo>
                    <a:pt x="3596" y="22484"/>
                    <a:pt x="3602" y="22469"/>
                    <a:pt x="3604" y="22453"/>
                  </a:cubicBezTo>
                  <a:cubicBezTo>
                    <a:pt x="3606" y="22432"/>
                    <a:pt x="3605" y="22413"/>
                    <a:pt x="3600" y="22392"/>
                  </a:cubicBezTo>
                  <a:lnTo>
                    <a:pt x="2557" y="18034"/>
                  </a:lnTo>
                  <a:lnTo>
                    <a:pt x="5488" y="15533"/>
                  </a:lnTo>
                  <a:lnTo>
                    <a:pt x="8452" y="19994"/>
                  </a:lnTo>
                  <a:cubicBezTo>
                    <a:pt x="8405" y="20097"/>
                    <a:pt x="8371" y="20208"/>
                    <a:pt x="8352" y="20323"/>
                  </a:cubicBezTo>
                  <a:cubicBezTo>
                    <a:pt x="8348" y="20339"/>
                    <a:pt x="8346" y="20353"/>
                    <a:pt x="8344" y="20367"/>
                  </a:cubicBezTo>
                  <a:cubicBezTo>
                    <a:pt x="8336" y="20427"/>
                    <a:pt x="8331" y="20488"/>
                    <a:pt x="8331" y="20550"/>
                  </a:cubicBezTo>
                  <a:cubicBezTo>
                    <a:pt x="8331" y="21293"/>
                    <a:pt x="8933" y="21896"/>
                    <a:pt x="9676" y="21896"/>
                  </a:cubicBezTo>
                  <a:cubicBezTo>
                    <a:pt x="9751" y="21896"/>
                    <a:pt x="9823" y="21887"/>
                    <a:pt x="9893" y="21876"/>
                  </a:cubicBezTo>
                  <a:cubicBezTo>
                    <a:pt x="9903" y="21874"/>
                    <a:pt x="9914" y="21873"/>
                    <a:pt x="9924" y="21871"/>
                  </a:cubicBezTo>
                  <a:cubicBezTo>
                    <a:pt x="9991" y="21859"/>
                    <a:pt x="10057" y="21841"/>
                    <a:pt x="10119" y="21819"/>
                  </a:cubicBezTo>
                  <a:cubicBezTo>
                    <a:pt x="10131" y="21815"/>
                    <a:pt x="10142" y="21811"/>
                    <a:pt x="10152" y="21807"/>
                  </a:cubicBezTo>
                  <a:cubicBezTo>
                    <a:pt x="10216" y="21783"/>
                    <a:pt x="10277" y="21754"/>
                    <a:pt x="10335" y="21722"/>
                  </a:cubicBezTo>
                  <a:cubicBezTo>
                    <a:pt x="10342" y="21719"/>
                    <a:pt x="10348" y="21714"/>
                    <a:pt x="10354" y="21711"/>
                  </a:cubicBezTo>
                  <a:cubicBezTo>
                    <a:pt x="10477" y="21639"/>
                    <a:pt x="10587" y="21548"/>
                    <a:pt x="10682" y="21441"/>
                  </a:cubicBezTo>
                  <a:cubicBezTo>
                    <a:pt x="10685" y="21438"/>
                    <a:pt x="10689" y="21435"/>
                    <a:pt x="10692" y="21431"/>
                  </a:cubicBezTo>
                  <a:cubicBezTo>
                    <a:pt x="10739" y="21378"/>
                    <a:pt x="10781" y="21320"/>
                    <a:pt x="10819" y="21260"/>
                  </a:cubicBezTo>
                  <a:cubicBezTo>
                    <a:pt x="10821" y="21256"/>
                    <a:pt x="10823" y="21252"/>
                    <a:pt x="10825" y="21248"/>
                  </a:cubicBezTo>
                  <a:cubicBezTo>
                    <a:pt x="10928" y="21080"/>
                    <a:pt x="10996" y="20887"/>
                    <a:pt x="11015" y="20682"/>
                  </a:cubicBezTo>
                  <a:lnTo>
                    <a:pt x="13395" y="19405"/>
                  </a:lnTo>
                  <a:cubicBezTo>
                    <a:pt x="13429" y="19388"/>
                    <a:pt x="13460" y="19366"/>
                    <a:pt x="13487" y="19343"/>
                  </a:cubicBezTo>
                  <a:cubicBezTo>
                    <a:pt x="13497" y="19334"/>
                    <a:pt x="13506" y="19325"/>
                    <a:pt x="13515" y="19317"/>
                  </a:cubicBezTo>
                  <a:cubicBezTo>
                    <a:pt x="13532" y="19301"/>
                    <a:pt x="13550" y="19284"/>
                    <a:pt x="13564" y="19267"/>
                  </a:cubicBezTo>
                  <a:cubicBezTo>
                    <a:pt x="13574" y="19255"/>
                    <a:pt x="13582" y="19242"/>
                    <a:pt x="13592" y="19230"/>
                  </a:cubicBezTo>
                  <a:cubicBezTo>
                    <a:pt x="13603" y="19215"/>
                    <a:pt x="13613" y="19199"/>
                    <a:pt x="13622" y="19184"/>
                  </a:cubicBezTo>
                  <a:cubicBezTo>
                    <a:pt x="13924" y="19218"/>
                    <a:pt x="14236" y="19237"/>
                    <a:pt x="14556" y="19237"/>
                  </a:cubicBezTo>
                  <a:cubicBezTo>
                    <a:pt x="14876" y="19237"/>
                    <a:pt x="15189" y="19218"/>
                    <a:pt x="15490" y="19184"/>
                  </a:cubicBezTo>
                  <a:cubicBezTo>
                    <a:pt x="15499" y="19199"/>
                    <a:pt x="15510" y="19215"/>
                    <a:pt x="15520" y="19230"/>
                  </a:cubicBezTo>
                  <a:cubicBezTo>
                    <a:pt x="15529" y="19242"/>
                    <a:pt x="15538" y="19255"/>
                    <a:pt x="15548" y="19267"/>
                  </a:cubicBezTo>
                  <a:cubicBezTo>
                    <a:pt x="15563" y="19284"/>
                    <a:pt x="15580" y="19301"/>
                    <a:pt x="15597" y="19317"/>
                  </a:cubicBezTo>
                  <a:cubicBezTo>
                    <a:pt x="15606" y="19325"/>
                    <a:pt x="15614" y="19334"/>
                    <a:pt x="15625" y="19343"/>
                  </a:cubicBezTo>
                  <a:cubicBezTo>
                    <a:pt x="15653" y="19366"/>
                    <a:pt x="15684" y="19388"/>
                    <a:pt x="15717" y="19405"/>
                  </a:cubicBezTo>
                  <a:lnTo>
                    <a:pt x="18097" y="20682"/>
                  </a:lnTo>
                  <a:cubicBezTo>
                    <a:pt x="18117" y="20887"/>
                    <a:pt x="18185" y="21080"/>
                    <a:pt x="18287" y="21248"/>
                  </a:cubicBezTo>
                  <a:cubicBezTo>
                    <a:pt x="18289" y="21252"/>
                    <a:pt x="18292" y="21256"/>
                    <a:pt x="18294" y="21260"/>
                  </a:cubicBezTo>
                  <a:cubicBezTo>
                    <a:pt x="18332" y="21320"/>
                    <a:pt x="18374" y="21378"/>
                    <a:pt x="18420" y="21431"/>
                  </a:cubicBezTo>
                  <a:cubicBezTo>
                    <a:pt x="18423" y="21434"/>
                    <a:pt x="18427" y="21438"/>
                    <a:pt x="18431" y="21441"/>
                  </a:cubicBezTo>
                  <a:cubicBezTo>
                    <a:pt x="18525" y="21548"/>
                    <a:pt x="18635" y="21639"/>
                    <a:pt x="18759" y="21711"/>
                  </a:cubicBezTo>
                  <a:cubicBezTo>
                    <a:pt x="18765" y="21714"/>
                    <a:pt x="18770" y="21719"/>
                    <a:pt x="18777" y="21722"/>
                  </a:cubicBezTo>
                  <a:cubicBezTo>
                    <a:pt x="18835" y="21754"/>
                    <a:pt x="18896" y="21783"/>
                    <a:pt x="18960" y="21807"/>
                  </a:cubicBezTo>
                  <a:cubicBezTo>
                    <a:pt x="18971" y="21811"/>
                    <a:pt x="18981" y="21815"/>
                    <a:pt x="18993" y="21819"/>
                  </a:cubicBezTo>
                  <a:cubicBezTo>
                    <a:pt x="19056" y="21841"/>
                    <a:pt x="19120" y="21859"/>
                    <a:pt x="19188" y="21871"/>
                  </a:cubicBezTo>
                  <a:cubicBezTo>
                    <a:pt x="19198" y="21873"/>
                    <a:pt x="19209" y="21874"/>
                    <a:pt x="19219" y="21876"/>
                  </a:cubicBezTo>
                  <a:cubicBezTo>
                    <a:pt x="19289" y="21887"/>
                    <a:pt x="19362" y="21896"/>
                    <a:pt x="19436" y="21896"/>
                  </a:cubicBezTo>
                  <a:cubicBezTo>
                    <a:pt x="20179" y="21896"/>
                    <a:pt x="20782" y="21293"/>
                    <a:pt x="20782" y="20550"/>
                  </a:cubicBezTo>
                  <a:cubicBezTo>
                    <a:pt x="20782" y="20487"/>
                    <a:pt x="20776" y="20427"/>
                    <a:pt x="20768" y="20367"/>
                  </a:cubicBezTo>
                  <a:cubicBezTo>
                    <a:pt x="20765" y="20353"/>
                    <a:pt x="20763" y="20339"/>
                    <a:pt x="20761" y="20323"/>
                  </a:cubicBezTo>
                  <a:cubicBezTo>
                    <a:pt x="20741" y="20208"/>
                    <a:pt x="20707" y="20097"/>
                    <a:pt x="20660" y="19994"/>
                  </a:cubicBezTo>
                  <a:lnTo>
                    <a:pt x="23624" y="15533"/>
                  </a:lnTo>
                  <a:lnTo>
                    <a:pt x="26555" y="18034"/>
                  </a:lnTo>
                  <a:lnTo>
                    <a:pt x="25512" y="22392"/>
                  </a:lnTo>
                  <a:cubicBezTo>
                    <a:pt x="25507" y="22413"/>
                    <a:pt x="25506" y="22432"/>
                    <a:pt x="25508" y="22452"/>
                  </a:cubicBezTo>
                  <a:cubicBezTo>
                    <a:pt x="25510" y="22468"/>
                    <a:pt x="25516" y="22484"/>
                    <a:pt x="25522" y="22499"/>
                  </a:cubicBezTo>
                  <a:cubicBezTo>
                    <a:pt x="25523" y="22502"/>
                    <a:pt x="25523" y="22505"/>
                    <a:pt x="25525" y="22507"/>
                  </a:cubicBezTo>
                  <a:cubicBezTo>
                    <a:pt x="25542" y="22542"/>
                    <a:pt x="25571" y="22570"/>
                    <a:pt x="25608" y="22588"/>
                  </a:cubicBezTo>
                  <a:cubicBezTo>
                    <a:pt x="25612" y="22589"/>
                    <a:pt x="25613" y="22591"/>
                    <a:pt x="25616" y="22592"/>
                  </a:cubicBezTo>
                  <a:cubicBezTo>
                    <a:pt x="25636" y="22600"/>
                    <a:pt x="25658" y="22604"/>
                    <a:pt x="25679" y="22604"/>
                  </a:cubicBezTo>
                  <a:cubicBezTo>
                    <a:pt x="25747" y="22604"/>
                    <a:pt x="25811" y="22563"/>
                    <a:pt x="25839" y="22496"/>
                  </a:cubicBezTo>
                  <a:lnTo>
                    <a:pt x="27338" y="18703"/>
                  </a:lnTo>
                  <a:lnTo>
                    <a:pt x="27546" y="18880"/>
                  </a:lnTo>
                  <a:lnTo>
                    <a:pt x="25968" y="25471"/>
                  </a:lnTo>
                  <a:cubicBezTo>
                    <a:pt x="25948" y="25552"/>
                    <a:pt x="25991" y="25638"/>
                    <a:pt x="26072" y="25670"/>
                  </a:cubicBezTo>
                  <a:cubicBezTo>
                    <a:pt x="26093" y="25678"/>
                    <a:pt x="26115" y="25682"/>
                    <a:pt x="26136" y="25682"/>
                  </a:cubicBezTo>
                  <a:cubicBezTo>
                    <a:pt x="26204" y="25682"/>
                    <a:pt x="26268" y="25641"/>
                    <a:pt x="26294" y="25574"/>
                  </a:cubicBezTo>
                  <a:lnTo>
                    <a:pt x="28960" y="18837"/>
                  </a:lnTo>
                  <a:lnTo>
                    <a:pt x="29111" y="18453"/>
                  </a:lnTo>
                  <a:lnTo>
                    <a:pt x="28766" y="18123"/>
                  </a:lnTo>
                  <a:lnTo>
                    <a:pt x="27897" y="17290"/>
                  </a:lnTo>
                  <a:lnTo>
                    <a:pt x="28504" y="15758"/>
                  </a:lnTo>
                  <a:lnTo>
                    <a:pt x="28656" y="15375"/>
                  </a:lnTo>
                  <a:lnTo>
                    <a:pt x="28311" y="15044"/>
                  </a:lnTo>
                  <a:lnTo>
                    <a:pt x="23894" y="10811"/>
                  </a:lnTo>
                  <a:cubicBezTo>
                    <a:pt x="23851" y="10467"/>
                    <a:pt x="23671" y="10147"/>
                    <a:pt x="23378" y="9940"/>
                  </a:cubicBezTo>
                  <a:cubicBezTo>
                    <a:pt x="23309" y="9893"/>
                    <a:pt x="23236" y="9851"/>
                    <a:pt x="23157" y="9816"/>
                  </a:cubicBezTo>
                  <a:cubicBezTo>
                    <a:pt x="22995" y="9746"/>
                    <a:pt x="22827" y="9713"/>
                    <a:pt x="22662" y="9713"/>
                  </a:cubicBezTo>
                  <a:cubicBezTo>
                    <a:pt x="22202" y="9713"/>
                    <a:pt x="21763" y="9971"/>
                    <a:pt x="21546" y="10404"/>
                  </a:cubicBezTo>
                  <a:cubicBezTo>
                    <a:pt x="21292" y="9757"/>
                    <a:pt x="20955" y="8912"/>
                    <a:pt x="20574" y="7986"/>
                  </a:cubicBezTo>
                  <a:cubicBezTo>
                    <a:pt x="20574" y="7986"/>
                    <a:pt x="20574" y="7986"/>
                    <a:pt x="20574" y="7985"/>
                  </a:cubicBezTo>
                  <a:cubicBezTo>
                    <a:pt x="20452" y="7690"/>
                    <a:pt x="20326" y="7388"/>
                    <a:pt x="20197" y="7082"/>
                  </a:cubicBezTo>
                  <a:cubicBezTo>
                    <a:pt x="20195" y="7077"/>
                    <a:pt x="20194" y="7073"/>
                    <a:pt x="20192" y="7068"/>
                  </a:cubicBezTo>
                  <a:cubicBezTo>
                    <a:pt x="19654" y="5788"/>
                    <a:pt x="19063" y="4451"/>
                    <a:pt x="18518" y="3349"/>
                  </a:cubicBezTo>
                  <a:cubicBezTo>
                    <a:pt x="18518" y="3348"/>
                    <a:pt x="18517" y="3348"/>
                    <a:pt x="18517" y="3347"/>
                  </a:cubicBezTo>
                  <a:cubicBezTo>
                    <a:pt x="18456" y="3226"/>
                    <a:pt x="18397" y="3107"/>
                    <a:pt x="18338" y="2993"/>
                  </a:cubicBezTo>
                  <a:cubicBezTo>
                    <a:pt x="18336" y="2989"/>
                    <a:pt x="18334" y="2983"/>
                    <a:pt x="18331" y="2979"/>
                  </a:cubicBezTo>
                  <a:cubicBezTo>
                    <a:pt x="18275" y="2869"/>
                    <a:pt x="18220" y="2761"/>
                    <a:pt x="18164" y="2658"/>
                  </a:cubicBezTo>
                  <a:cubicBezTo>
                    <a:pt x="18158" y="2646"/>
                    <a:pt x="18152" y="2634"/>
                    <a:pt x="18146" y="2623"/>
                  </a:cubicBezTo>
                  <a:cubicBezTo>
                    <a:pt x="18095" y="2527"/>
                    <a:pt x="18045" y="2434"/>
                    <a:pt x="17994" y="2344"/>
                  </a:cubicBezTo>
                  <a:cubicBezTo>
                    <a:pt x="17983" y="2324"/>
                    <a:pt x="17973" y="2305"/>
                    <a:pt x="17962" y="2285"/>
                  </a:cubicBezTo>
                  <a:cubicBezTo>
                    <a:pt x="17917" y="2206"/>
                    <a:pt x="17873" y="2127"/>
                    <a:pt x="17829" y="2052"/>
                  </a:cubicBezTo>
                  <a:cubicBezTo>
                    <a:pt x="17813" y="2024"/>
                    <a:pt x="17798" y="2000"/>
                    <a:pt x="17783" y="1973"/>
                  </a:cubicBezTo>
                  <a:cubicBezTo>
                    <a:pt x="17744" y="1910"/>
                    <a:pt x="17706" y="1845"/>
                    <a:pt x="17669" y="1786"/>
                  </a:cubicBezTo>
                  <a:cubicBezTo>
                    <a:pt x="17647" y="1751"/>
                    <a:pt x="17627" y="1720"/>
                    <a:pt x="17605" y="1688"/>
                  </a:cubicBezTo>
                  <a:cubicBezTo>
                    <a:pt x="17576" y="1640"/>
                    <a:pt x="17545" y="1592"/>
                    <a:pt x="17515" y="1548"/>
                  </a:cubicBezTo>
                  <a:cubicBezTo>
                    <a:pt x="17487" y="1506"/>
                    <a:pt x="17459" y="1469"/>
                    <a:pt x="17431" y="1431"/>
                  </a:cubicBezTo>
                  <a:cubicBezTo>
                    <a:pt x="17411" y="1402"/>
                    <a:pt x="17389" y="1369"/>
                    <a:pt x="17369" y="1343"/>
                  </a:cubicBezTo>
                  <a:cubicBezTo>
                    <a:pt x="17321" y="1280"/>
                    <a:pt x="17275" y="1223"/>
                    <a:pt x="17231" y="1173"/>
                  </a:cubicBezTo>
                  <a:cubicBezTo>
                    <a:pt x="17169" y="1102"/>
                    <a:pt x="17104" y="1036"/>
                    <a:pt x="17037" y="974"/>
                  </a:cubicBezTo>
                  <a:cubicBezTo>
                    <a:pt x="17019" y="957"/>
                    <a:pt x="17001" y="937"/>
                    <a:pt x="16982" y="920"/>
                  </a:cubicBezTo>
                  <a:cubicBezTo>
                    <a:pt x="16940" y="881"/>
                    <a:pt x="16896" y="846"/>
                    <a:pt x="16853" y="809"/>
                  </a:cubicBezTo>
                  <a:cubicBezTo>
                    <a:pt x="16843" y="801"/>
                    <a:pt x="16833" y="793"/>
                    <a:pt x="16822" y="785"/>
                  </a:cubicBezTo>
                  <a:cubicBezTo>
                    <a:pt x="16791" y="759"/>
                    <a:pt x="16760" y="731"/>
                    <a:pt x="16728" y="708"/>
                  </a:cubicBezTo>
                  <a:cubicBezTo>
                    <a:pt x="16653" y="651"/>
                    <a:pt x="16578" y="599"/>
                    <a:pt x="16500" y="549"/>
                  </a:cubicBezTo>
                  <a:cubicBezTo>
                    <a:pt x="16490" y="543"/>
                    <a:pt x="16479" y="536"/>
                    <a:pt x="16469" y="530"/>
                  </a:cubicBezTo>
                  <a:cubicBezTo>
                    <a:pt x="16381" y="474"/>
                    <a:pt x="16293" y="424"/>
                    <a:pt x="16202" y="378"/>
                  </a:cubicBezTo>
                  <a:cubicBezTo>
                    <a:pt x="15709" y="127"/>
                    <a:pt x="15167" y="1"/>
                    <a:pt x="14627" y="1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28575" dir="390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3" name="Google Shape;1763;p37"/>
            <p:cNvGrpSpPr/>
            <p:nvPr/>
          </p:nvGrpSpPr>
          <p:grpSpPr>
            <a:xfrm>
              <a:off x="1235306" y="2779597"/>
              <a:ext cx="1433087" cy="1264393"/>
              <a:chOff x="2160000" y="3349450"/>
              <a:chExt cx="727825" cy="642150"/>
            </a:xfrm>
          </p:grpSpPr>
          <p:sp>
            <p:nvSpPr>
              <p:cNvPr id="1764" name="Google Shape;1764;p37"/>
              <p:cNvSpPr/>
              <p:nvPr/>
            </p:nvSpPr>
            <p:spPr>
              <a:xfrm>
                <a:off x="2340975" y="3349450"/>
                <a:ext cx="369700" cy="291200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11648" extrusionOk="0">
                    <a:moveTo>
                      <a:pt x="7394" y="0"/>
                    </a:moveTo>
                    <a:cubicBezTo>
                      <a:pt x="6441" y="0"/>
                      <a:pt x="5487" y="392"/>
                      <a:pt x="4796" y="1175"/>
                    </a:cubicBezTo>
                    <a:cubicBezTo>
                      <a:pt x="3339" y="2824"/>
                      <a:pt x="0" y="11647"/>
                      <a:pt x="0" y="11647"/>
                    </a:cubicBezTo>
                    <a:lnTo>
                      <a:pt x="14788" y="11647"/>
                    </a:lnTo>
                    <a:cubicBezTo>
                      <a:pt x="14788" y="11647"/>
                      <a:pt x="11449" y="2824"/>
                      <a:pt x="9992" y="1175"/>
                    </a:cubicBezTo>
                    <a:cubicBezTo>
                      <a:pt x="9301" y="392"/>
                      <a:pt x="8347" y="0"/>
                      <a:pt x="7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7"/>
              <p:cNvSpPr/>
              <p:nvPr/>
            </p:nvSpPr>
            <p:spPr>
              <a:xfrm>
                <a:off x="2171425" y="3604425"/>
                <a:ext cx="168425" cy="310200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12408" extrusionOk="0">
                    <a:moveTo>
                      <a:pt x="5756" y="0"/>
                    </a:moveTo>
                    <a:cubicBezTo>
                      <a:pt x="5555" y="0"/>
                      <a:pt x="5353" y="69"/>
                      <a:pt x="5187" y="211"/>
                    </a:cubicBezTo>
                    <a:cubicBezTo>
                      <a:pt x="5175" y="221"/>
                      <a:pt x="5162" y="233"/>
                      <a:pt x="5149" y="244"/>
                    </a:cubicBezTo>
                    <a:lnTo>
                      <a:pt x="345" y="4848"/>
                    </a:lnTo>
                    <a:lnTo>
                      <a:pt x="0" y="5178"/>
                    </a:lnTo>
                    <a:lnTo>
                      <a:pt x="152" y="5561"/>
                    </a:lnTo>
                    <a:lnTo>
                      <a:pt x="2817" y="12299"/>
                    </a:lnTo>
                    <a:cubicBezTo>
                      <a:pt x="2844" y="12366"/>
                      <a:pt x="2908" y="12407"/>
                      <a:pt x="2977" y="12407"/>
                    </a:cubicBezTo>
                    <a:cubicBezTo>
                      <a:pt x="2997" y="12407"/>
                      <a:pt x="3019" y="12403"/>
                      <a:pt x="3040" y="12395"/>
                    </a:cubicBezTo>
                    <a:cubicBezTo>
                      <a:pt x="3120" y="12363"/>
                      <a:pt x="3163" y="12277"/>
                      <a:pt x="3144" y="12196"/>
                    </a:cubicBezTo>
                    <a:lnTo>
                      <a:pt x="1565" y="5605"/>
                    </a:lnTo>
                    <a:lnTo>
                      <a:pt x="6324" y="1543"/>
                    </a:lnTo>
                    <a:cubicBezTo>
                      <a:pt x="6693" y="1229"/>
                      <a:pt x="6737" y="676"/>
                      <a:pt x="6423" y="308"/>
                    </a:cubicBezTo>
                    <a:cubicBezTo>
                      <a:pt x="6250" y="105"/>
                      <a:pt x="6004" y="0"/>
                      <a:pt x="5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7"/>
              <p:cNvSpPr/>
              <p:nvPr/>
            </p:nvSpPr>
            <p:spPr>
              <a:xfrm>
                <a:off x="2198925" y="3604425"/>
                <a:ext cx="14105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5642" h="12392" extrusionOk="0">
                    <a:moveTo>
                      <a:pt x="4656" y="0"/>
                    </a:moveTo>
                    <a:cubicBezTo>
                      <a:pt x="4454" y="0"/>
                      <a:pt x="4252" y="69"/>
                      <a:pt x="4087" y="210"/>
                    </a:cubicBezTo>
                    <a:cubicBezTo>
                      <a:pt x="4075" y="221"/>
                      <a:pt x="4062" y="233"/>
                      <a:pt x="4049" y="244"/>
                    </a:cubicBezTo>
                    <a:lnTo>
                      <a:pt x="3151" y="1105"/>
                    </a:lnTo>
                    <a:cubicBezTo>
                      <a:pt x="3160" y="1188"/>
                      <a:pt x="3175" y="1278"/>
                      <a:pt x="3198" y="1372"/>
                    </a:cubicBezTo>
                    <a:cubicBezTo>
                      <a:pt x="3354" y="2024"/>
                      <a:pt x="3098" y="2707"/>
                      <a:pt x="2584" y="3139"/>
                    </a:cubicBezTo>
                    <a:lnTo>
                      <a:pt x="1" y="5311"/>
                    </a:lnTo>
                    <a:lnTo>
                      <a:pt x="1947" y="12391"/>
                    </a:lnTo>
                    <a:cubicBezTo>
                      <a:pt x="2022" y="12356"/>
                      <a:pt x="2062" y="12274"/>
                      <a:pt x="2044" y="12196"/>
                    </a:cubicBezTo>
                    <a:lnTo>
                      <a:pt x="465" y="5604"/>
                    </a:lnTo>
                    <a:lnTo>
                      <a:pt x="5188" y="1576"/>
                    </a:lnTo>
                    <a:cubicBezTo>
                      <a:pt x="5548" y="1268"/>
                      <a:pt x="5641" y="721"/>
                      <a:pt x="5352" y="345"/>
                    </a:cubicBezTo>
                    <a:cubicBezTo>
                      <a:pt x="5178" y="117"/>
                      <a:pt x="4918" y="0"/>
                      <a:pt x="46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7"/>
              <p:cNvSpPr/>
              <p:nvPr/>
            </p:nvSpPr>
            <p:spPr>
              <a:xfrm>
                <a:off x="2285825" y="3592325"/>
                <a:ext cx="230225" cy="218100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724" extrusionOk="0">
                    <a:moveTo>
                      <a:pt x="1422" y="0"/>
                    </a:moveTo>
                    <a:cubicBezTo>
                      <a:pt x="1256" y="0"/>
                      <a:pt x="1086" y="34"/>
                      <a:pt x="923" y="105"/>
                    </a:cubicBezTo>
                    <a:cubicBezTo>
                      <a:pt x="290" y="380"/>
                      <a:pt x="0" y="1116"/>
                      <a:pt x="276" y="1749"/>
                    </a:cubicBezTo>
                    <a:cubicBezTo>
                      <a:pt x="305" y="1815"/>
                      <a:pt x="343" y="1883"/>
                      <a:pt x="381" y="1941"/>
                    </a:cubicBezTo>
                    <a:lnTo>
                      <a:pt x="4565" y="8240"/>
                    </a:lnTo>
                    <a:lnTo>
                      <a:pt x="4886" y="8723"/>
                    </a:lnTo>
                    <a:lnTo>
                      <a:pt x="5351" y="8474"/>
                    </a:lnTo>
                    <a:lnTo>
                      <a:pt x="8819" y="6614"/>
                    </a:lnTo>
                    <a:cubicBezTo>
                      <a:pt x="9102" y="6462"/>
                      <a:pt x="9209" y="6110"/>
                      <a:pt x="9056" y="5826"/>
                    </a:cubicBezTo>
                    <a:cubicBezTo>
                      <a:pt x="8952" y="5631"/>
                      <a:pt x="8751" y="5520"/>
                      <a:pt x="8544" y="5520"/>
                    </a:cubicBezTo>
                    <a:cubicBezTo>
                      <a:pt x="8451" y="5520"/>
                      <a:pt x="8357" y="5542"/>
                      <a:pt x="8269" y="5589"/>
                    </a:cubicBezTo>
                    <a:lnTo>
                      <a:pt x="5355" y="7152"/>
                    </a:lnTo>
                    <a:lnTo>
                      <a:pt x="2567" y="751"/>
                    </a:lnTo>
                    <a:cubicBezTo>
                      <a:pt x="2363" y="281"/>
                      <a:pt x="190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7"/>
              <p:cNvSpPr/>
              <p:nvPr/>
            </p:nvSpPr>
            <p:spPr>
              <a:xfrm>
                <a:off x="2285825" y="3594925"/>
                <a:ext cx="128125" cy="21550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8620" extrusionOk="0">
                    <a:moveTo>
                      <a:pt x="922" y="1"/>
                    </a:moveTo>
                    <a:cubicBezTo>
                      <a:pt x="290" y="276"/>
                      <a:pt x="0" y="1012"/>
                      <a:pt x="276" y="1645"/>
                    </a:cubicBezTo>
                    <a:cubicBezTo>
                      <a:pt x="305" y="1711"/>
                      <a:pt x="343" y="1779"/>
                      <a:pt x="381" y="1837"/>
                    </a:cubicBezTo>
                    <a:lnTo>
                      <a:pt x="4565" y="8136"/>
                    </a:lnTo>
                    <a:lnTo>
                      <a:pt x="4886" y="8619"/>
                    </a:lnTo>
                    <a:lnTo>
                      <a:pt x="5087" y="8512"/>
                    </a:lnTo>
                    <a:cubicBezTo>
                      <a:pt x="5125" y="7797"/>
                      <a:pt x="5111" y="6846"/>
                      <a:pt x="5104" y="6471"/>
                    </a:cubicBezTo>
                    <a:lnTo>
                      <a:pt x="4977" y="6181"/>
                    </a:lnTo>
                    <a:cubicBezTo>
                      <a:pt x="4489" y="5672"/>
                      <a:pt x="2629" y="3732"/>
                      <a:pt x="1555" y="2591"/>
                    </a:cubicBezTo>
                    <a:cubicBezTo>
                      <a:pt x="311" y="1269"/>
                      <a:pt x="923" y="1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7"/>
              <p:cNvSpPr/>
              <p:nvPr/>
            </p:nvSpPr>
            <p:spPr>
              <a:xfrm>
                <a:off x="2379675" y="3752625"/>
                <a:ext cx="673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692" extrusionOk="0">
                    <a:moveTo>
                      <a:pt x="1346" y="1"/>
                    </a:moveTo>
                    <a:cubicBezTo>
                      <a:pt x="603" y="1"/>
                      <a:pt x="1" y="604"/>
                      <a:pt x="1" y="1347"/>
                    </a:cubicBezTo>
                    <a:cubicBezTo>
                      <a:pt x="1" y="2090"/>
                      <a:pt x="603" y="2692"/>
                      <a:pt x="1346" y="2692"/>
                    </a:cubicBezTo>
                    <a:cubicBezTo>
                      <a:pt x="2089" y="2692"/>
                      <a:pt x="2692" y="2090"/>
                      <a:pt x="2692" y="1347"/>
                    </a:cubicBezTo>
                    <a:cubicBezTo>
                      <a:pt x="2692" y="604"/>
                      <a:pt x="2089" y="1"/>
                      <a:pt x="1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7"/>
              <p:cNvSpPr/>
              <p:nvPr/>
            </p:nvSpPr>
            <p:spPr>
              <a:xfrm>
                <a:off x="2379675" y="3761325"/>
                <a:ext cx="6485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44" extrusionOk="0">
                    <a:moveTo>
                      <a:pt x="450" y="1"/>
                    </a:moveTo>
                    <a:cubicBezTo>
                      <a:pt x="176" y="247"/>
                      <a:pt x="1" y="601"/>
                      <a:pt x="1" y="999"/>
                    </a:cubicBezTo>
                    <a:cubicBezTo>
                      <a:pt x="1" y="1742"/>
                      <a:pt x="603" y="2344"/>
                      <a:pt x="1346" y="2344"/>
                    </a:cubicBezTo>
                    <a:cubicBezTo>
                      <a:pt x="1913" y="2344"/>
                      <a:pt x="2395" y="1993"/>
                      <a:pt x="2594" y="1497"/>
                    </a:cubicBezTo>
                    <a:lnTo>
                      <a:pt x="2594" y="1497"/>
                    </a:lnTo>
                    <a:cubicBezTo>
                      <a:pt x="2355" y="1711"/>
                      <a:pt x="2044" y="1845"/>
                      <a:pt x="1698" y="1845"/>
                    </a:cubicBezTo>
                    <a:cubicBezTo>
                      <a:pt x="955" y="1845"/>
                      <a:pt x="353" y="1243"/>
                      <a:pt x="353" y="500"/>
                    </a:cubicBezTo>
                    <a:cubicBezTo>
                      <a:pt x="353" y="323"/>
                      <a:pt x="389" y="155"/>
                      <a:pt x="4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7"/>
              <p:cNvSpPr/>
              <p:nvPr/>
            </p:nvSpPr>
            <p:spPr>
              <a:xfrm>
                <a:off x="2707975" y="3604425"/>
                <a:ext cx="168450" cy="310200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2408" extrusionOk="0">
                    <a:moveTo>
                      <a:pt x="981" y="0"/>
                    </a:moveTo>
                    <a:cubicBezTo>
                      <a:pt x="734" y="0"/>
                      <a:pt x="488" y="105"/>
                      <a:pt x="315" y="308"/>
                    </a:cubicBezTo>
                    <a:cubicBezTo>
                      <a:pt x="0" y="676"/>
                      <a:pt x="44" y="1229"/>
                      <a:pt x="412" y="1543"/>
                    </a:cubicBezTo>
                    <a:lnTo>
                      <a:pt x="5172" y="5605"/>
                    </a:lnTo>
                    <a:lnTo>
                      <a:pt x="3593" y="12196"/>
                    </a:lnTo>
                    <a:cubicBezTo>
                      <a:pt x="3574" y="12277"/>
                      <a:pt x="3617" y="12363"/>
                      <a:pt x="3697" y="12395"/>
                    </a:cubicBezTo>
                    <a:cubicBezTo>
                      <a:pt x="3718" y="12403"/>
                      <a:pt x="3739" y="12407"/>
                      <a:pt x="3760" y="12407"/>
                    </a:cubicBezTo>
                    <a:cubicBezTo>
                      <a:pt x="3829" y="12407"/>
                      <a:pt x="3893" y="12366"/>
                      <a:pt x="3920" y="12299"/>
                    </a:cubicBezTo>
                    <a:lnTo>
                      <a:pt x="6586" y="5561"/>
                    </a:lnTo>
                    <a:lnTo>
                      <a:pt x="6737" y="5178"/>
                    </a:lnTo>
                    <a:lnTo>
                      <a:pt x="6392" y="4848"/>
                    </a:lnTo>
                    <a:lnTo>
                      <a:pt x="1587" y="244"/>
                    </a:lnTo>
                    <a:cubicBezTo>
                      <a:pt x="1576" y="233"/>
                      <a:pt x="1563" y="221"/>
                      <a:pt x="1550" y="211"/>
                    </a:cubicBezTo>
                    <a:cubicBezTo>
                      <a:pt x="1385" y="69"/>
                      <a:pt x="1182" y="0"/>
                      <a:pt x="9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7"/>
              <p:cNvSpPr/>
              <p:nvPr/>
            </p:nvSpPr>
            <p:spPr>
              <a:xfrm>
                <a:off x="2707875" y="3604425"/>
                <a:ext cx="141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12392" extrusionOk="0">
                    <a:moveTo>
                      <a:pt x="985" y="0"/>
                    </a:moveTo>
                    <a:cubicBezTo>
                      <a:pt x="723" y="0"/>
                      <a:pt x="463" y="117"/>
                      <a:pt x="289" y="345"/>
                    </a:cubicBezTo>
                    <a:cubicBezTo>
                      <a:pt x="0" y="721"/>
                      <a:pt x="92" y="1268"/>
                      <a:pt x="454" y="1576"/>
                    </a:cubicBezTo>
                    <a:lnTo>
                      <a:pt x="5176" y="5604"/>
                    </a:lnTo>
                    <a:lnTo>
                      <a:pt x="3597" y="12196"/>
                    </a:lnTo>
                    <a:cubicBezTo>
                      <a:pt x="3578" y="12274"/>
                      <a:pt x="3619" y="12356"/>
                      <a:pt x="3695" y="12391"/>
                    </a:cubicBezTo>
                    <a:lnTo>
                      <a:pt x="5640" y="5311"/>
                    </a:lnTo>
                    <a:lnTo>
                      <a:pt x="3056" y="3139"/>
                    </a:lnTo>
                    <a:cubicBezTo>
                      <a:pt x="2543" y="2707"/>
                      <a:pt x="2287" y="2024"/>
                      <a:pt x="2444" y="1372"/>
                    </a:cubicBezTo>
                    <a:cubicBezTo>
                      <a:pt x="2466" y="1278"/>
                      <a:pt x="2482" y="1188"/>
                      <a:pt x="2491" y="1105"/>
                    </a:cubicBezTo>
                    <a:lnTo>
                      <a:pt x="1591" y="244"/>
                    </a:lnTo>
                    <a:cubicBezTo>
                      <a:pt x="1580" y="233"/>
                      <a:pt x="1567" y="221"/>
                      <a:pt x="1554" y="210"/>
                    </a:cubicBezTo>
                    <a:cubicBezTo>
                      <a:pt x="1389" y="69"/>
                      <a:pt x="1187" y="0"/>
                      <a:pt x="9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7"/>
              <p:cNvSpPr/>
              <p:nvPr/>
            </p:nvSpPr>
            <p:spPr>
              <a:xfrm>
                <a:off x="2531775" y="3592325"/>
                <a:ext cx="230225" cy="218100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724" extrusionOk="0">
                    <a:moveTo>
                      <a:pt x="7787" y="0"/>
                    </a:moveTo>
                    <a:cubicBezTo>
                      <a:pt x="7305" y="0"/>
                      <a:pt x="6847" y="281"/>
                      <a:pt x="6642" y="751"/>
                    </a:cubicBezTo>
                    <a:lnTo>
                      <a:pt x="3855" y="7152"/>
                    </a:lnTo>
                    <a:lnTo>
                      <a:pt x="940" y="5589"/>
                    </a:lnTo>
                    <a:cubicBezTo>
                      <a:pt x="853" y="5542"/>
                      <a:pt x="759" y="5520"/>
                      <a:pt x="666" y="5520"/>
                    </a:cubicBezTo>
                    <a:cubicBezTo>
                      <a:pt x="458" y="5520"/>
                      <a:pt x="258" y="5631"/>
                      <a:pt x="153" y="5826"/>
                    </a:cubicBezTo>
                    <a:cubicBezTo>
                      <a:pt x="0" y="6110"/>
                      <a:pt x="107" y="6462"/>
                      <a:pt x="390" y="6614"/>
                    </a:cubicBezTo>
                    <a:lnTo>
                      <a:pt x="3859" y="8474"/>
                    </a:lnTo>
                    <a:lnTo>
                      <a:pt x="4323" y="8723"/>
                    </a:lnTo>
                    <a:lnTo>
                      <a:pt x="4645" y="8240"/>
                    </a:lnTo>
                    <a:lnTo>
                      <a:pt x="8829" y="1941"/>
                    </a:lnTo>
                    <a:cubicBezTo>
                      <a:pt x="8866" y="1883"/>
                      <a:pt x="8904" y="1815"/>
                      <a:pt x="8933" y="1749"/>
                    </a:cubicBezTo>
                    <a:cubicBezTo>
                      <a:pt x="9208" y="1116"/>
                      <a:pt x="8919" y="380"/>
                      <a:pt x="8286" y="105"/>
                    </a:cubicBezTo>
                    <a:cubicBezTo>
                      <a:pt x="8123" y="34"/>
                      <a:pt x="7954" y="0"/>
                      <a:pt x="77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7"/>
              <p:cNvSpPr/>
              <p:nvPr/>
            </p:nvSpPr>
            <p:spPr>
              <a:xfrm>
                <a:off x="2633850" y="3594925"/>
                <a:ext cx="128150" cy="215500"/>
              </a:xfrm>
              <a:custGeom>
                <a:avLst/>
                <a:gdLst/>
                <a:ahLst/>
                <a:cxnLst/>
                <a:rect l="l" t="t" r="r" b="b"/>
                <a:pathLst>
                  <a:path w="5126" h="8620" extrusionOk="0">
                    <a:moveTo>
                      <a:pt x="4203" y="1"/>
                    </a:moveTo>
                    <a:cubicBezTo>
                      <a:pt x="4203" y="1"/>
                      <a:pt x="4815" y="1269"/>
                      <a:pt x="3571" y="2591"/>
                    </a:cubicBezTo>
                    <a:cubicBezTo>
                      <a:pt x="2498" y="3732"/>
                      <a:pt x="637" y="5672"/>
                      <a:pt x="149" y="6181"/>
                    </a:cubicBezTo>
                    <a:lnTo>
                      <a:pt x="22" y="6471"/>
                    </a:lnTo>
                    <a:cubicBezTo>
                      <a:pt x="15" y="6846"/>
                      <a:pt x="1" y="7797"/>
                      <a:pt x="40" y="8512"/>
                    </a:cubicBezTo>
                    <a:lnTo>
                      <a:pt x="240" y="8619"/>
                    </a:lnTo>
                    <a:lnTo>
                      <a:pt x="562" y="8136"/>
                    </a:lnTo>
                    <a:lnTo>
                      <a:pt x="4746" y="1837"/>
                    </a:lnTo>
                    <a:cubicBezTo>
                      <a:pt x="4783" y="1779"/>
                      <a:pt x="4821" y="1711"/>
                      <a:pt x="4850" y="1645"/>
                    </a:cubicBezTo>
                    <a:cubicBezTo>
                      <a:pt x="5125" y="1012"/>
                      <a:pt x="4836" y="276"/>
                      <a:pt x="42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7"/>
              <p:cNvSpPr/>
              <p:nvPr/>
            </p:nvSpPr>
            <p:spPr>
              <a:xfrm>
                <a:off x="2600850" y="3752625"/>
                <a:ext cx="673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692" extrusionOk="0">
                    <a:moveTo>
                      <a:pt x="1345" y="1"/>
                    </a:moveTo>
                    <a:cubicBezTo>
                      <a:pt x="602" y="1"/>
                      <a:pt x="0" y="604"/>
                      <a:pt x="0" y="1347"/>
                    </a:cubicBezTo>
                    <a:cubicBezTo>
                      <a:pt x="0" y="2090"/>
                      <a:pt x="602" y="2692"/>
                      <a:pt x="1345" y="2692"/>
                    </a:cubicBezTo>
                    <a:cubicBezTo>
                      <a:pt x="2090" y="2692"/>
                      <a:pt x="2692" y="2090"/>
                      <a:pt x="2692" y="1347"/>
                    </a:cubicBezTo>
                    <a:cubicBezTo>
                      <a:pt x="2692" y="604"/>
                      <a:pt x="2089" y="1"/>
                      <a:pt x="1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7"/>
              <p:cNvSpPr/>
              <p:nvPr/>
            </p:nvSpPr>
            <p:spPr>
              <a:xfrm>
                <a:off x="2603300" y="3761325"/>
                <a:ext cx="64850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44" extrusionOk="0">
                    <a:moveTo>
                      <a:pt x="2143" y="1"/>
                    </a:moveTo>
                    <a:lnTo>
                      <a:pt x="2143" y="1"/>
                    </a:lnTo>
                    <a:cubicBezTo>
                      <a:pt x="2206" y="155"/>
                      <a:pt x="2241" y="323"/>
                      <a:pt x="2241" y="500"/>
                    </a:cubicBezTo>
                    <a:cubicBezTo>
                      <a:pt x="2241" y="1243"/>
                      <a:pt x="1639" y="1845"/>
                      <a:pt x="896" y="1845"/>
                    </a:cubicBezTo>
                    <a:cubicBezTo>
                      <a:pt x="550" y="1845"/>
                      <a:pt x="238" y="1711"/>
                      <a:pt x="1" y="1497"/>
                    </a:cubicBezTo>
                    <a:lnTo>
                      <a:pt x="1" y="1497"/>
                    </a:lnTo>
                    <a:cubicBezTo>
                      <a:pt x="198" y="1993"/>
                      <a:pt x="681" y="2344"/>
                      <a:pt x="1247" y="2344"/>
                    </a:cubicBezTo>
                    <a:cubicBezTo>
                      <a:pt x="1991" y="2344"/>
                      <a:pt x="2594" y="1742"/>
                      <a:pt x="2594" y="999"/>
                    </a:cubicBezTo>
                    <a:cubicBezTo>
                      <a:pt x="2594" y="601"/>
                      <a:pt x="2417" y="247"/>
                      <a:pt x="2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7"/>
              <p:cNvSpPr/>
              <p:nvPr/>
            </p:nvSpPr>
            <p:spPr>
              <a:xfrm>
                <a:off x="2411975" y="3710300"/>
                <a:ext cx="223875" cy="120150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4806" extrusionOk="0">
                    <a:moveTo>
                      <a:pt x="4477" y="1"/>
                    </a:moveTo>
                    <a:cubicBezTo>
                      <a:pt x="2005" y="1"/>
                      <a:pt x="1" y="1076"/>
                      <a:pt x="1" y="2403"/>
                    </a:cubicBezTo>
                    <a:cubicBezTo>
                      <a:pt x="1" y="3730"/>
                      <a:pt x="2005" y="4806"/>
                      <a:pt x="4477" y="4806"/>
                    </a:cubicBezTo>
                    <a:cubicBezTo>
                      <a:pt x="6950" y="4806"/>
                      <a:pt x="8955" y="3730"/>
                      <a:pt x="8955" y="2403"/>
                    </a:cubicBezTo>
                    <a:cubicBezTo>
                      <a:pt x="8955" y="1076"/>
                      <a:pt x="6950" y="1"/>
                      <a:pt x="44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7"/>
              <p:cNvSpPr/>
              <p:nvPr/>
            </p:nvSpPr>
            <p:spPr>
              <a:xfrm>
                <a:off x="2323275" y="3640625"/>
                <a:ext cx="40510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6145" extrusionOk="0">
                    <a:moveTo>
                      <a:pt x="708" y="0"/>
                    </a:moveTo>
                    <a:cubicBezTo>
                      <a:pt x="652" y="202"/>
                      <a:pt x="596" y="398"/>
                      <a:pt x="540" y="608"/>
                    </a:cubicBezTo>
                    <a:cubicBezTo>
                      <a:pt x="1" y="2971"/>
                      <a:pt x="1755" y="6144"/>
                      <a:pt x="8102" y="6144"/>
                    </a:cubicBezTo>
                    <a:cubicBezTo>
                      <a:pt x="14448" y="6144"/>
                      <a:pt x="16203" y="2971"/>
                      <a:pt x="15664" y="608"/>
                    </a:cubicBezTo>
                    <a:cubicBezTo>
                      <a:pt x="15607" y="399"/>
                      <a:pt x="15551" y="202"/>
                      <a:pt x="154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7"/>
              <p:cNvSpPr/>
              <p:nvPr/>
            </p:nvSpPr>
            <p:spPr>
              <a:xfrm>
                <a:off x="2344875" y="3640625"/>
                <a:ext cx="383500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15340" h="6145" extrusionOk="0">
                    <a:moveTo>
                      <a:pt x="14048" y="0"/>
                    </a:moveTo>
                    <a:cubicBezTo>
                      <a:pt x="14253" y="2288"/>
                      <a:pt x="12328" y="5047"/>
                      <a:pt x="6411" y="5047"/>
                    </a:cubicBezTo>
                    <a:cubicBezTo>
                      <a:pt x="3193" y="5047"/>
                      <a:pt x="1157" y="4230"/>
                      <a:pt x="1" y="3118"/>
                    </a:cubicBezTo>
                    <a:lnTo>
                      <a:pt x="1" y="3118"/>
                    </a:lnTo>
                    <a:cubicBezTo>
                      <a:pt x="841" y="4748"/>
                      <a:pt x="3029" y="6144"/>
                      <a:pt x="7238" y="6144"/>
                    </a:cubicBezTo>
                    <a:cubicBezTo>
                      <a:pt x="13585" y="6144"/>
                      <a:pt x="15339" y="2971"/>
                      <a:pt x="14800" y="608"/>
                    </a:cubicBezTo>
                    <a:cubicBezTo>
                      <a:pt x="14743" y="399"/>
                      <a:pt x="14687" y="202"/>
                      <a:pt x="146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7"/>
              <p:cNvSpPr/>
              <p:nvPr/>
            </p:nvSpPr>
            <p:spPr>
              <a:xfrm>
                <a:off x="2445050" y="3487025"/>
                <a:ext cx="161575" cy="153625"/>
              </a:xfrm>
              <a:custGeom>
                <a:avLst/>
                <a:gdLst/>
                <a:ahLst/>
                <a:cxnLst/>
                <a:rect l="l" t="t" r="r" b="b"/>
                <a:pathLst>
                  <a:path w="6463" h="6145" extrusionOk="0">
                    <a:moveTo>
                      <a:pt x="3231" y="0"/>
                    </a:moveTo>
                    <a:cubicBezTo>
                      <a:pt x="1447" y="0"/>
                      <a:pt x="0" y="1448"/>
                      <a:pt x="0" y="3232"/>
                    </a:cubicBezTo>
                    <a:lnTo>
                      <a:pt x="0" y="6144"/>
                    </a:lnTo>
                    <a:lnTo>
                      <a:pt x="6463" y="6144"/>
                    </a:lnTo>
                    <a:lnTo>
                      <a:pt x="6463" y="3232"/>
                    </a:lnTo>
                    <a:cubicBezTo>
                      <a:pt x="6463" y="1448"/>
                      <a:pt x="5015" y="0"/>
                      <a:pt x="3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7"/>
              <p:cNvSpPr/>
              <p:nvPr/>
            </p:nvSpPr>
            <p:spPr>
              <a:xfrm>
                <a:off x="2505125" y="3585750"/>
                <a:ext cx="41400" cy="549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96" extrusionOk="0">
                    <a:moveTo>
                      <a:pt x="1" y="0"/>
                    </a:moveTo>
                    <a:lnTo>
                      <a:pt x="1" y="2195"/>
                    </a:lnTo>
                    <a:lnTo>
                      <a:pt x="1655" y="2195"/>
                    </a:lnTo>
                    <a:lnTo>
                      <a:pt x="16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7"/>
              <p:cNvSpPr/>
              <p:nvPr/>
            </p:nvSpPr>
            <p:spPr>
              <a:xfrm>
                <a:off x="2486000" y="3524000"/>
                <a:ext cx="796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187" extrusionOk="0">
                    <a:moveTo>
                      <a:pt x="1593" y="1"/>
                    </a:moveTo>
                    <a:cubicBezTo>
                      <a:pt x="714" y="1"/>
                      <a:pt x="0" y="714"/>
                      <a:pt x="0" y="1594"/>
                    </a:cubicBezTo>
                    <a:cubicBezTo>
                      <a:pt x="0" y="2474"/>
                      <a:pt x="714" y="3186"/>
                      <a:pt x="1593" y="3186"/>
                    </a:cubicBezTo>
                    <a:cubicBezTo>
                      <a:pt x="2472" y="3186"/>
                      <a:pt x="3186" y="2473"/>
                      <a:pt x="3186" y="1594"/>
                    </a:cubicBezTo>
                    <a:cubicBezTo>
                      <a:pt x="3186" y="714"/>
                      <a:pt x="2472" y="1"/>
                      <a:pt x="15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7"/>
              <p:cNvSpPr/>
              <p:nvPr/>
            </p:nvSpPr>
            <p:spPr>
              <a:xfrm>
                <a:off x="2436525" y="3698475"/>
                <a:ext cx="17860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516" extrusionOk="0">
                    <a:moveTo>
                      <a:pt x="331" y="1"/>
                    </a:moveTo>
                    <a:cubicBezTo>
                      <a:pt x="132" y="1"/>
                      <a:pt x="0" y="207"/>
                      <a:pt x="84" y="388"/>
                    </a:cubicBezTo>
                    <a:lnTo>
                      <a:pt x="538" y="1358"/>
                    </a:lnTo>
                    <a:cubicBezTo>
                      <a:pt x="583" y="1454"/>
                      <a:pt x="679" y="1516"/>
                      <a:pt x="785" y="1516"/>
                    </a:cubicBezTo>
                    <a:lnTo>
                      <a:pt x="6359" y="1516"/>
                    </a:lnTo>
                    <a:cubicBezTo>
                      <a:pt x="6465" y="1516"/>
                      <a:pt x="6561" y="1454"/>
                      <a:pt x="6606" y="1358"/>
                    </a:cubicBezTo>
                    <a:lnTo>
                      <a:pt x="7060" y="388"/>
                    </a:lnTo>
                    <a:cubicBezTo>
                      <a:pt x="7144" y="207"/>
                      <a:pt x="7011" y="1"/>
                      <a:pt x="68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7"/>
              <p:cNvSpPr/>
              <p:nvPr/>
            </p:nvSpPr>
            <p:spPr>
              <a:xfrm>
                <a:off x="2614375" y="3659125"/>
                <a:ext cx="102175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987" extrusionOk="0">
                    <a:moveTo>
                      <a:pt x="4045" y="0"/>
                    </a:moveTo>
                    <a:lnTo>
                      <a:pt x="3003" y="192"/>
                    </a:lnTo>
                    <a:cubicBezTo>
                      <a:pt x="2463" y="292"/>
                      <a:pt x="2002" y="649"/>
                      <a:pt x="1772" y="1148"/>
                    </a:cubicBezTo>
                    <a:lnTo>
                      <a:pt x="1" y="4987"/>
                    </a:lnTo>
                    <a:cubicBezTo>
                      <a:pt x="119" y="4954"/>
                      <a:pt x="233" y="4920"/>
                      <a:pt x="346" y="4885"/>
                    </a:cubicBezTo>
                    <a:lnTo>
                      <a:pt x="2017" y="1261"/>
                    </a:lnTo>
                    <a:cubicBezTo>
                      <a:pt x="2211" y="843"/>
                      <a:pt x="2598" y="542"/>
                      <a:pt x="3052" y="458"/>
                    </a:cubicBezTo>
                    <a:lnTo>
                      <a:pt x="4086" y="267"/>
                    </a:lnTo>
                    <a:cubicBezTo>
                      <a:pt x="4076" y="177"/>
                      <a:pt x="4062" y="88"/>
                      <a:pt x="4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7"/>
              <p:cNvSpPr/>
              <p:nvPr/>
            </p:nvSpPr>
            <p:spPr>
              <a:xfrm>
                <a:off x="2335100" y="3659125"/>
                <a:ext cx="102175" cy="124650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986" extrusionOk="0">
                    <a:moveTo>
                      <a:pt x="42" y="0"/>
                    </a:moveTo>
                    <a:cubicBezTo>
                      <a:pt x="25" y="88"/>
                      <a:pt x="11" y="177"/>
                      <a:pt x="1" y="267"/>
                    </a:cubicBezTo>
                    <a:lnTo>
                      <a:pt x="1035" y="458"/>
                    </a:lnTo>
                    <a:cubicBezTo>
                      <a:pt x="1489" y="542"/>
                      <a:pt x="1876" y="842"/>
                      <a:pt x="2069" y="1261"/>
                    </a:cubicBezTo>
                    <a:lnTo>
                      <a:pt x="3741" y="4885"/>
                    </a:lnTo>
                    <a:cubicBezTo>
                      <a:pt x="3854" y="4920"/>
                      <a:pt x="3968" y="4954"/>
                      <a:pt x="4086" y="4985"/>
                    </a:cubicBezTo>
                    <a:lnTo>
                      <a:pt x="2315" y="1148"/>
                    </a:lnTo>
                    <a:cubicBezTo>
                      <a:pt x="2085" y="649"/>
                      <a:pt x="1624" y="292"/>
                      <a:pt x="1084" y="192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7"/>
              <p:cNvSpPr/>
              <p:nvPr/>
            </p:nvSpPr>
            <p:spPr>
              <a:xfrm>
                <a:off x="2719375" y="3681375"/>
                <a:ext cx="168450" cy="31022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2409" extrusionOk="0">
                    <a:moveTo>
                      <a:pt x="983" y="1"/>
                    </a:moveTo>
                    <a:cubicBezTo>
                      <a:pt x="735" y="1"/>
                      <a:pt x="489" y="106"/>
                      <a:pt x="315" y="309"/>
                    </a:cubicBezTo>
                    <a:cubicBezTo>
                      <a:pt x="1" y="676"/>
                      <a:pt x="44" y="1230"/>
                      <a:pt x="412" y="1545"/>
                    </a:cubicBezTo>
                    <a:lnTo>
                      <a:pt x="5172" y="5605"/>
                    </a:lnTo>
                    <a:lnTo>
                      <a:pt x="3594" y="12197"/>
                    </a:lnTo>
                    <a:cubicBezTo>
                      <a:pt x="3575" y="12279"/>
                      <a:pt x="3618" y="12365"/>
                      <a:pt x="3697" y="12396"/>
                    </a:cubicBezTo>
                    <a:cubicBezTo>
                      <a:pt x="3718" y="12405"/>
                      <a:pt x="3740" y="12408"/>
                      <a:pt x="3761" y="12408"/>
                    </a:cubicBezTo>
                    <a:cubicBezTo>
                      <a:pt x="3829" y="12408"/>
                      <a:pt x="3894" y="12367"/>
                      <a:pt x="3921" y="12300"/>
                    </a:cubicBezTo>
                    <a:lnTo>
                      <a:pt x="6586" y="5562"/>
                    </a:lnTo>
                    <a:lnTo>
                      <a:pt x="6738" y="5180"/>
                    </a:lnTo>
                    <a:lnTo>
                      <a:pt x="6393" y="4849"/>
                    </a:lnTo>
                    <a:lnTo>
                      <a:pt x="1588" y="244"/>
                    </a:lnTo>
                    <a:cubicBezTo>
                      <a:pt x="1576" y="234"/>
                      <a:pt x="1563" y="221"/>
                      <a:pt x="1551" y="211"/>
                    </a:cubicBezTo>
                    <a:cubicBezTo>
                      <a:pt x="1386" y="70"/>
                      <a:pt x="1184" y="1"/>
                      <a:pt x="9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7"/>
              <p:cNvSpPr/>
              <p:nvPr/>
            </p:nvSpPr>
            <p:spPr>
              <a:xfrm>
                <a:off x="2719375" y="3681375"/>
                <a:ext cx="139275" cy="30992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2397" extrusionOk="0">
                    <a:moveTo>
                      <a:pt x="983" y="1"/>
                    </a:moveTo>
                    <a:cubicBezTo>
                      <a:pt x="735" y="1"/>
                      <a:pt x="489" y="106"/>
                      <a:pt x="315" y="309"/>
                    </a:cubicBezTo>
                    <a:cubicBezTo>
                      <a:pt x="1" y="677"/>
                      <a:pt x="44" y="1230"/>
                      <a:pt x="412" y="1545"/>
                    </a:cubicBezTo>
                    <a:lnTo>
                      <a:pt x="5172" y="5605"/>
                    </a:lnTo>
                    <a:lnTo>
                      <a:pt x="3594" y="12197"/>
                    </a:lnTo>
                    <a:cubicBezTo>
                      <a:pt x="3575" y="12279"/>
                      <a:pt x="3618" y="12365"/>
                      <a:pt x="3697" y="12396"/>
                    </a:cubicBezTo>
                    <a:lnTo>
                      <a:pt x="5571" y="5462"/>
                    </a:lnTo>
                    <a:lnTo>
                      <a:pt x="2233" y="1997"/>
                    </a:lnTo>
                    <a:cubicBezTo>
                      <a:pt x="2365" y="1754"/>
                      <a:pt x="2440" y="1402"/>
                      <a:pt x="2483" y="1103"/>
                    </a:cubicBezTo>
                    <a:lnTo>
                      <a:pt x="1588" y="244"/>
                    </a:lnTo>
                    <a:cubicBezTo>
                      <a:pt x="1576" y="234"/>
                      <a:pt x="1563" y="221"/>
                      <a:pt x="1551" y="211"/>
                    </a:cubicBezTo>
                    <a:cubicBezTo>
                      <a:pt x="1386" y="70"/>
                      <a:pt x="1184" y="1"/>
                      <a:pt x="9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7"/>
              <p:cNvSpPr/>
              <p:nvPr/>
            </p:nvSpPr>
            <p:spPr>
              <a:xfrm>
                <a:off x="2543200" y="3669275"/>
                <a:ext cx="23020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9208" h="8725" extrusionOk="0">
                    <a:moveTo>
                      <a:pt x="7788" y="1"/>
                    </a:moveTo>
                    <a:cubicBezTo>
                      <a:pt x="7306" y="1"/>
                      <a:pt x="6846" y="282"/>
                      <a:pt x="6642" y="752"/>
                    </a:cubicBezTo>
                    <a:lnTo>
                      <a:pt x="3854" y="7152"/>
                    </a:lnTo>
                    <a:lnTo>
                      <a:pt x="940" y="5590"/>
                    </a:lnTo>
                    <a:cubicBezTo>
                      <a:pt x="852" y="5543"/>
                      <a:pt x="758" y="5521"/>
                      <a:pt x="665" y="5521"/>
                    </a:cubicBezTo>
                    <a:cubicBezTo>
                      <a:pt x="457" y="5521"/>
                      <a:pt x="257" y="5632"/>
                      <a:pt x="152" y="5827"/>
                    </a:cubicBezTo>
                    <a:cubicBezTo>
                      <a:pt x="0" y="6111"/>
                      <a:pt x="106" y="6463"/>
                      <a:pt x="390" y="6615"/>
                    </a:cubicBezTo>
                    <a:lnTo>
                      <a:pt x="3858" y="8475"/>
                    </a:lnTo>
                    <a:lnTo>
                      <a:pt x="4323" y="8724"/>
                    </a:lnTo>
                    <a:lnTo>
                      <a:pt x="4644" y="8240"/>
                    </a:lnTo>
                    <a:lnTo>
                      <a:pt x="8828" y="1943"/>
                    </a:lnTo>
                    <a:cubicBezTo>
                      <a:pt x="8866" y="1884"/>
                      <a:pt x="8904" y="1816"/>
                      <a:pt x="8933" y="1750"/>
                    </a:cubicBezTo>
                    <a:cubicBezTo>
                      <a:pt x="9208" y="1117"/>
                      <a:pt x="8918" y="380"/>
                      <a:pt x="8286" y="105"/>
                    </a:cubicBezTo>
                    <a:cubicBezTo>
                      <a:pt x="8123" y="34"/>
                      <a:pt x="7954" y="1"/>
                      <a:pt x="77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7"/>
              <p:cNvSpPr/>
              <p:nvPr/>
            </p:nvSpPr>
            <p:spPr>
              <a:xfrm>
                <a:off x="2543850" y="3681375"/>
                <a:ext cx="227400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8240" extrusionOk="0">
                    <a:moveTo>
                      <a:pt x="8741" y="1"/>
                    </a:moveTo>
                    <a:cubicBezTo>
                      <a:pt x="8754" y="195"/>
                      <a:pt x="8728" y="395"/>
                      <a:pt x="8645" y="586"/>
                    </a:cubicBezTo>
                    <a:cubicBezTo>
                      <a:pt x="8616" y="652"/>
                      <a:pt x="8578" y="720"/>
                      <a:pt x="8540" y="779"/>
                    </a:cubicBezTo>
                    <a:lnTo>
                      <a:pt x="4356" y="7076"/>
                    </a:lnTo>
                    <a:lnTo>
                      <a:pt x="4035" y="7561"/>
                    </a:lnTo>
                    <a:lnTo>
                      <a:pt x="3571" y="7311"/>
                    </a:lnTo>
                    <a:lnTo>
                      <a:pt x="102" y="5451"/>
                    </a:lnTo>
                    <a:cubicBezTo>
                      <a:pt x="96" y="5448"/>
                      <a:pt x="92" y="5444"/>
                      <a:pt x="86" y="5441"/>
                    </a:cubicBezTo>
                    <a:lnTo>
                      <a:pt x="86" y="5441"/>
                    </a:lnTo>
                    <a:cubicBezTo>
                      <a:pt x="1" y="5703"/>
                      <a:pt x="112" y="5996"/>
                      <a:pt x="363" y="6131"/>
                    </a:cubicBezTo>
                    <a:lnTo>
                      <a:pt x="3832" y="7991"/>
                    </a:lnTo>
                    <a:lnTo>
                      <a:pt x="4297" y="8239"/>
                    </a:lnTo>
                    <a:lnTo>
                      <a:pt x="4618" y="7756"/>
                    </a:lnTo>
                    <a:lnTo>
                      <a:pt x="8801" y="1459"/>
                    </a:lnTo>
                    <a:cubicBezTo>
                      <a:pt x="8840" y="1400"/>
                      <a:pt x="8878" y="1332"/>
                      <a:pt x="8907" y="1266"/>
                    </a:cubicBezTo>
                    <a:cubicBezTo>
                      <a:pt x="9096" y="831"/>
                      <a:pt x="9013" y="350"/>
                      <a:pt x="8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7"/>
              <p:cNvSpPr/>
              <p:nvPr/>
            </p:nvSpPr>
            <p:spPr>
              <a:xfrm>
                <a:off x="2612250" y="3829600"/>
                <a:ext cx="673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693" extrusionOk="0">
                    <a:moveTo>
                      <a:pt x="1346" y="1"/>
                    </a:moveTo>
                    <a:cubicBezTo>
                      <a:pt x="603" y="1"/>
                      <a:pt x="1" y="603"/>
                      <a:pt x="1" y="1346"/>
                    </a:cubicBezTo>
                    <a:cubicBezTo>
                      <a:pt x="1" y="2089"/>
                      <a:pt x="603" y="2692"/>
                      <a:pt x="1346" y="2692"/>
                    </a:cubicBezTo>
                    <a:cubicBezTo>
                      <a:pt x="2089" y="2692"/>
                      <a:pt x="2692" y="2089"/>
                      <a:pt x="2692" y="1346"/>
                    </a:cubicBezTo>
                    <a:cubicBezTo>
                      <a:pt x="2692" y="603"/>
                      <a:pt x="2089" y="1"/>
                      <a:pt x="1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7"/>
              <p:cNvSpPr/>
              <p:nvPr/>
            </p:nvSpPr>
            <p:spPr>
              <a:xfrm>
                <a:off x="2613025" y="3844500"/>
                <a:ext cx="665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2097" extrusionOk="0">
                    <a:moveTo>
                      <a:pt x="2433" y="1"/>
                    </a:moveTo>
                    <a:cubicBezTo>
                      <a:pt x="2452" y="92"/>
                      <a:pt x="2464" y="186"/>
                      <a:pt x="2464" y="283"/>
                    </a:cubicBezTo>
                    <a:cubicBezTo>
                      <a:pt x="2464" y="1026"/>
                      <a:pt x="1861" y="1628"/>
                      <a:pt x="1117" y="1628"/>
                    </a:cubicBezTo>
                    <a:cubicBezTo>
                      <a:pt x="652" y="1628"/>
                      <a:pt x="242" y="1392"/>
                      <a:pt x="1" y="1033"/>
                    </a:cubicBezTo>
                    <a:lnTo>
                      <a:pt x="1" y="1033"/>
                    </a:lnTo>
                    <a:cubicBezTo>
                      <a:pt x="131" y="1641"/>
                      <a:pt x="669" y="2096"/>
                      <a:pt x="1315" y="2096"/>
                    </a:cubicBezTo>
                    <a:cubicBezTo>
                      <a:pt x="2058" y="2096"/>
                      <a:pt x="2661" y="1493"/>
                      <a:pt x="2661" y="750"/>
                    </a:cubicBezTo>
                    <a:cubicBezTo>
                      <a:pt x="2661" y="473"/>
                      <a:pt x="2576" y="215"/>
                      <a:pt x="243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7"/>
              <p:cNvSpPr/>
              <p:nvPr/>
            </p:nvSpPr>
            <p:spPr>
              <a:xfrm>
                <a:off x="2160000" y="3681375"/>
                <a:ext cx="168450" cy="310225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12409" extrusionOk="0">
                    <a:moveTo>
                      <a:pt x="5756" y="1"/>
                    </a:moveTo>
                    <a:cubicBezTo>
                      <a:pt x="5555" y="1"/>
                      <a:pt x="5353" y="70"/>
                      <a:pt x="5188" y="211"/>
                    </a:cubicBezTo>
                    <a:cubicBezTo>
                      <a:pt x="5175" y="221"/>
                      <a:pt x="5162" y="234"/>
                      <a:pt x="5151" y="244"/>
                    </a:cubicBezTo>
                    <a:lnTo>
                      <a:pt x="346" y="4849"/>
                    </a:lnTo>
                    <a:lnTo>
                      <a:pt x="1" y="5180"/>
                    </a:lnTo>
                    <a:lnTo>
                      <a:pt x="152" y="5562"/>
                    </a:lnTo>
                    <a:lnTo>
                      <a:pt x="2818" y="12300"/>
                    </a:lnTo>
                    <a:cubicBezTo>
                      <a:pt x="2844" y="12367"/>
                      <a:pt x="2909" y="12408"/>
                      <a:pt x="2978" y="12408"/>
                    </a:cubicBezTo>
                    <a:cubicBezTo>
                      <a:pt x="2999" y="12408"/>
                      <a:pt x="3020" y="12405"/>
                      <a:pt x="3041" y="12396"/>
                    </a:cubicBezTo>
                    <a:cubicBezTo>
                      <a:pt x="3121" y="12365"/>
                      <a:pt x="3164" y="12279"/>
                      <a:pt x="3144" y="12197"/>
                    </a:cubicBezTo>
                    <a:lnTo>
                      <a:pt x="1566" y="5605"/>
                    </a:lnTo>
                    <a:lnTo>
                      <a:pt x="6326" y="1545"/>
                    </a:lnTo>
                    <a:cubicBezTo>
                      <a:pt x="6693" y="1230"/>
                      <a:pt x="6737" y="676"/>
                      <a:pt x="6423" y="309"/>
                    </a:cubicBezTo>
                    <a:cubicBezTo>
                      <a:pt x="6250" y="106"/>
                      <a:pt x="6004" y="1"/>
                      <a:pt x="57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7"/>
              <p:cNvSpPr/>
              <p:nvPr/>
            </p:nvSpPr>
            <p:spPr>
              <a:xfrm>
                <a:off x="2189175" y="3681375"/>
                <a:ext cx="139275" cy="309925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2397" extrusionOk="0">
                    <a:moveTo>
                      <a:pt x="4589" y="1"/>
                    </a:moveTo>
                    <a:cubicBezTo>
                      <a:pt x="4388" y="1"/>
                      <a:pt x="4186" y="70"/>
                      <a:pt x="4021" y="211"/>
                    </a:cubicBezTo>
                    <a:cubicBezTo>
                      <a:pt x="4008" y="221"/>
                      <a:pt x="3995" y="234"/>
                      <a:pt x="3984" y="244"/>
                    </a:cubicBezTo>
                    <a:lnTo>
                      <a:pt x="3088" y="1103"/>
                    </a:lnTo>
                    <a:cubicBezTo>
                      <a:pt x="3131" y="1402"/>
                      <a:pt x="3207" y="1754"/>
                      <a:pt x="3339" y="1997"/>
                    </a:cubicBezTo>
                    <a:lnTo>
                      <a:pt x="1" y="5462"/>
                    </a:lnTo>
                    <a:lnTo>
                      <a:pt x="1874" y="12396"/>
                    </a:lnTo>
                    <a:cubicBezTo>
                      <a:pt x="1954" y="12365"/>
                      <a:pt x="1997" y="12279"/>
                      <a:pt x="1977" y="12197"/>
                    </a:cubicBezTo>
                    <a:lnTo>
                      <a:pt x="399" y="5605"/>
                    </a:lnTo>
                    <a:lnTo>
                      <a:pt x="5159" y="1545"/>
                    </a:lnTo>
                    <a:cubicBezTo>
                      <a:pt x="5526" y="1230"/>
                      <a:pt x="5570" y="677"/>
                      <a:pt x="5256" y="309"/>
                    </a:cubicBezTo>
                    <a:cubicBezTo>
                      <a:pt x="5083" y="106"/>
                      <a:pt x="4837" y="1"/>
                      <a:pt x="45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7"/>
              <p:cNvSpPr/>
              <p:nvPr/>
            </p:nvSpPr>
            <p:spPr>
              <a:xfrm>
                <a:off x="2274425" y="3669275"/>
                <a:ext cx="230225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8725" extrusionOk="0">
                    <a:moveTo>
                      <a:pt x="1421" y="1"/>
                    </a:moveTo>
                    <a:cubicBezTo>
                      <a:pt x="1254" y="1"/>
                      <a:pt x="1085" y="34"/>
                      <a:pt x="923" y="105"/>
                    </a:cubicBezTo>
                    <a:cubicBezTo>
                      <a:pt x="290" y="380"/>
                      <a:pt x="1" y="1117"/>
                      <a:pt x="276" y="1750"/>
                    </a:cubicBezTo>
                    <a:cubicBezTo>
                      <a:pt x="305" y="1816"/>
                      <a:pt x="342" y="1884"/>
                      <a:pt x="380" y="1943"/>
                    </a:cubicBezTo>
                    <a:lnTo>
                      <a:pt x="4564" y="8240"/>
                    </a:lnTo>
                    <a:lnTo>
                      <a:pt x="4885" y="8724"/>
                    </a:lnTo>
                    <a:lnTo>
                      <a:pt x="5350" y="8475"/>
                    </a:lnTo>
                    <a:lnTo>
                      <a:pt x="8818" y="6615"/>
                    </a:lnTo>
                    <a:cubicBezTo>
                      <a:pt x="9102" y="6463"/>
                      <a:pt x="9208" y="6111"/>
                      <a:pt x="9056" y="5827"/>
                    </a:cubicBezTo>
                    <a:cubicBezTo>
                      <a:pt x="8951" y="5632"/>
                      <a:pt x="8751" y="5521"/>
                      <a:pt x="8544" y="5521"/>
                    </a:cubicBezTo>
                    <a:cubicBezTo>
                      <a:pt x="8451" y="5521"/>
                      <a:pt x="8356" y="5543"/>
                      <a:pt x="8269" y="5590"/>
                    </a:cubicBezTo>
                    <a:lnTo>
                      <a:pt x="5354" y="7152"/>
                    </a:lnTo>
                    <a:lnTo>
                      <a:pt x="2567" y="752"/>
                    </a:lnTo>
                    <a:cubicBezTo>
                      <a:pt x="2362" y="282"/>
                      <a:pt x="1903" y="1"/>
                      <a:pt x="14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7"/>
              <p:cNvSpPr/>
              <p:nvPr/>
            </p:nvSpPr>
            <p:spPr>
              <a:xfrm>
                <a:off x="2276575" y="3681375"/>
                <a:ext cx="227375" cy="206000"/>
              </a:xfrm>
              <a:custGeom>
                <a:avLst/>
                <a:gdLst/>
                <a:ahLst/>
                <a:cxnLst/>
                <a:rect l="l" t="t" r="r" b="b"/>
                <a:pathLst>
                  <a:path w="9095" h="8240" extrusionOk="0">
                    <a:moveTo>
                      <a:pt x="356" y="1"/>
                    </a:moveTo>
                    <a:lnTo>
                      <a:pt x="356" y="1"/>
                    </a:lnTo>
                    <a:cubicBezTo>
                      <a:pt x="83" y="350"/>
                      <a:pt x="1" y="831"/>
                      <a:pt x="190" y="1266"/>
                    </a:cubicBezTo>
                    <a:cubicBezTo>
                      <a:pt x="219" y="1332"/>
                      <a:pt x="256" y="1400"/>
                      <a:pt x="294" y="1459"/>
                    </a:cubicBezTo>
                    <a:lnTo>
                      <a:pt x="4478" y="7756"/>
                    </a:lnTo>
                    <a:lnTo>
                      <a:pt x="4799" y="8239"/>
                    </a:lnTo>
                    <a:lnTo>
                      <a:pt x="5264" y="7991"/>
                    </a:lnTo>
                    <a:lnTo>
                      <a:pt x="8732" y="6131"/>
                    </a:lnTo>
                    <a:cubicBezTo>
                      <a:pt x="8984" y="5996"/>
                      <a:pt x="9095" y="5703"/>
                      <a:pt x="9011" y="5441"/>
                    </a:cubicBezTo>
                    <a:lnTo>
                      <a:pt x="9011" y="5441"/>
                    </a:lnTo>
                    <a:cubicBezTo>
                      <a:pt x="9005" y="5444"/>
                      <a:pt x="9000" y="5448"/>
                      <a:pt x="8993" y="5451"/>
                    </a:cubicBezTo>
                    <a:lnTo>
                      <a:pt x="5525" y="7311"/>
                    </a:lnTo>
                    <a:lnTo>
                      <a:pt x="5060" y="7561"/>
                    </a:lnTo>
                    <a:lnTo>
                      <a:pt x="4739" y="7076"/>
                    </a:lnTo>
                    <a:lnTo>
                      <a:pt x="556" y="779"/>
                    </a:lnTo>
                    <a:cubicBezTo>
                      <a:pt x="517" y="720"/>
                      <a:pt x="480" y="652"/>
                      <a:pt x="451" y="586"/>
                    </a:cubicBezTo>
                    <a:cubicBezTo>
                      <a:pt x="368" y="395"/>
                      <a:pt x="341" y="195"/>
                      <a:pt x="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7"/>
              <p:cNvSpPr/>
              <p:nvPr/>
            </p:nvSpPr>
            <p:spPr>
              <a:xfrm>
                <a:off x="2368275" y="3829600"/>
                <a:ext cx="67300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693" extrusionOk="0">
                    <a:moveTo>
                      <a:pt x="1346" y="1"/>
                    </a:moveTo>
                    <a:cubicBezTo>
                      <a:pt x="603" y="1"/>
                      <a:pt x="0" y="603"/>
                      <a:pt x="0" y="1346"/>
                    </a:cubicBezTo>
                    <a:cubicBezTo>
                      <a:pt x="0" y="2089"/>
                      <a:pt x="602" y="2692"/>
                      <a:pt x="1346" y="2692"/>
                    </a:cubicBezTo>
                    <a:cubicBezTo>
                      <a:pt x="2090" y="2692"/>
                      <a:pt x="2692" y="2089"/>
                      <a:pt x="2692" y="1346"/>
                    </a:cubicBezTo>
                    <a:cubicBezTo>
                      <a:pt x="2692" y="603"/>
                      <a:pt x="2090" y="1"/>
                      <a:pt x="1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7"/>
              <p:cNvSpPr/>
              <p:nvPr/>
            </p:nvSpPr>
            <p:spPr>
              <a:xfrm>
                <a:off x="2368275" y="3844500"/>
                <a:ext cx="66525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2661" h="2097" extrusionOk="0">
                    <a:moveTo>
                      <a:pt x="229" y="1"/>
                    </a:moveTo>
                    <a:lnTo>
                      <a:pt x="229" y="1"/>
                    </a:lnTo>
                    <a:cubicBezTo>
                      <a:pt x="84" y="215"/>
                      <a:pt x="0" y="473"/>
                      <a:pt x="0" y="750"/>
                    </a:cubicBezTo>
                    <a:cubicBezTo>
                      <a:pt x="0" y="1493"/>
                      <a:pt x="603" y="2096"/>
                      <a:pt x="1346" y="2096"/>
                    </a:cubicBezTo>
                    <a:cubicBezTo>
                      <a:pt x="1992" y="2096"/>
                      <a:pt x="2531" y="1641"/>
                      <a:pt x="2661" y="1033"/>
                    </a:cubicBezTo>
                    <a:lnTo>
                      <a:pt x="2661" y="1033"/>
                    </a:lnTo>
                    <a:cubicBezTo>
                      <a:pt x="2419" y="1392"/>
                      <a:pt x="2009" y="1628"/>
                      <a:pt x="1544" y="1628"/>
                    </a:cubicBezTo>
                    <a:cubicBezTo>
                      <a:pt x="801" y="1628"/>
                      <a:pt x="198" y="1026"/>
                      <a:pt x="198" y="283"/>
                    </a:cubicBezTo>
                    <a:cubicBezTo>
                      <a:pt x="198" y="186"/>
                      <a:pt x="209" y="92"/>
                      <a:pt x="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7"/>
              <p:cNvSpPr/>
              <p:nvPr/>
            </p:nvSpPr>
            <p:spPr>
              <a:xfrm>
                <a:off x="2340975" y="3358950"/>
                <a:ext cx="369700" cy="281700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11268" extrusionOk="0">
                    <a:moveTo>
                      <a:pt x="8963" y="1"/>
                    </a:moveTo>
                    <a:cubicBezTo>
                      <a:pt x="9010" y="49"/>
                      <a:pt x="9059" y="93"/>
                      <a:pt x="9103" y="144"/>
                    </a:cubicBezTo>
                    <a:cubicBezTo>
                      <a:pt x="9736" y="860"/>
                      <a:pt x="10723" y="2928"/>
                      <a:pt x="11638" y="5039"/>
                    </a:cubicBezTo>
                    <a:cubicBezTo>
                      <a:pt x="12779" y="7674"/>
                      <a:pt x="10856" y="10616"/>
                      <a:pt x="7985" y="10616"/>
                    </a:cubicBezTo>
                    <a:lnTo>
                      <a:pt x="251" y="10616"/>
                    </a:lnTo>
                    <a:cubicBezTo>
                      <a:pt x="92" y="11024"/>
                      <a:pt x="0" y="11267"/>
                      <a:pt x="0" y="11267"/>
                    </a:cubicBezTo>
                    <a:lnTo>
                      <a:pt x="14788" y="11267"/>
                    </a:lnTo>
                    <a:cubicBezTo>
                      <a:pt x="14788" y="11267"/>
                      <a:pt x="11449" y="2444"/>
                      <a:pt x="9992" y="795"/>
                    </a:cubicBezTo>
                    <a:cubicBezTo>
                      <a:pt x="9692" y="455"/>
                      <a:pt x="9341" y="193"/>
                      <a:pt x="89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7"/>
              <p:cNvSpPr/>
              <p:nvPr/>
            </p:nvSpPr>
            <p:spPr>
              <a:xfrm>
                <a:off x="2370700" y="3369725"/>
                <a:ext cx="25225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10090" h="7822" extrusionOk="0">
                    <a:moveTo>
                      <a:pt x="8425" y="1"/>
                    </a:moveTo>
                    <a:cubicBezTo>
                      <a:pt x="7059" y="1323"/>
                      <a:pt x="4891" y="2896"/>
                      <a:pt x="1554" y="4169"/>
                    </a:cubicBezTo>
                    <a:cubicBezTo>
                      <a:pt x="1007" y="5383"/>
                      <a:pt x="460" y="6688"/>
                      <a:pt x="1" y="7821"/>
                    </a:cubicBezTo>
                    <a:cubicBezTo>
                      <a:pt x="4896" y="6415"/>
                      <a:pt x="8076" y="4371"/>
                      <a:pt x="10090" y="2540"/>
                    </a:cubicBezTo>
                    <a:cubicBezTo>
                      <a:pt x="9601" y="1554"/>
                      <a:pt x="9149" y="755"/>
                      <a:pt x="8803" y="364"/>
                    </a:cubicBezTo>
                    <a:cubicBezTo>
                      <a:pt x="8685" y="230"/>
                      <a:pt x="8557" y="112"/>
                      <a:pt x="8425" y="1"/>
                    </a:cubicBezTo>
                    <a:close/>
                  </a:path>
                </a:pathLst>
              </a:custGeom>
              <a:solidFill>
                <a:srgbClr val="101122">
                  <a:alpha val="4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7"/>
              <p:cNvSpPr/>
              <p:nvPr/>
            </p:nvSpPr>
            <p:spPr>
              <a:xfrm>
                <a:off x="2387157" y="3502875"/>
                <a:ext cx="287850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5511" extrusionOk="0">
                    <a:moveTo>
                      <a:pt x="10732" y="1"/>
                    </a:moveTo>
                    <a:cubicBezTo>
                      <a:pt x="10518" y="195"/>
                      <a:pt x="10294" y="391"/>
                      <a:pt x="10051" y="591"/>
                    </a:cubicBezTo>
                    <a:cubicBezTo>
                      <a:pt x="8137" y="2159"/>
                      <a:pt x="4951" y="4128"/>
                      <a:pt x="0" y="5510"/>
                    </a:cubicBezTo>
                    <a:lnTo>
                      <a:pt x="5611" y="5510"/>
                    </a:lnTo>
                    <a:cubicBezTo>
                      <a:pt x="8161" y="4354"/>
                      <a:pt x="10083" y="3063"/>
                      <a:pt x="11513" y="1853"/>
                    </a:cubicBezTo>
                    <a:cubicBezTo>
                      <a:pt x="11267" y="1255"/>
                      <a:pt x="11004" y="627"/>
                      <a:pt x="10732" y="1"/>
                    </a:cubicBezTo>
                    <a:close/>
                  </a:path>
                </a:pathLst>
              </a:custGeom>
              <a:solidFill>
                <a:srgbClr val="101122">
                  <a:alpha val="49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1" name="Google Shape;1801;p37"/>
          <p:cNvGrpSpPr/>
          <p:nvPr/>
        </p:nvGrpSpPr>
        <p:grpSpPr>
          <a:xfrm>
            <a:off x="7973728" y="494521"/>
            <a:ext cx="914101" cy="965221"/>
            <a:chOff x="452086" y="539626"/>
            <a:chExt cx="1130894" cy="1194137"/>
          </a:xfrm>
        </p:grpSpPr>
        <p:sp>
          <p:nvSpPr>
            <p:cNvPr id="1802" name="Google Shape;1802;p37"/>
            <p:cNvSpPr/>
            <p:nvPr/>
          </p:nvSpPr>
          <p:spPr>
            <a:xfrm>
              <a:off x="464321" y="539626"/>
              <a:ext cx="1106450" cy="1194031"/>
            </a:xfrm>
            <a:custGeom>
              <a:avLst/>
              <a:gdLst/>
              <a:ahLst/>
              <a:cxnLst/>
              <a:rect l="l" t="t" r="r" b="b"/>
              <a:pathLst>
                <a:path w="20505" h="22125" extrusionOk="0">
                  <a:moveTo>
                    <a:pt x="9623" y="0"/>
                  </a:moveTo>
                  <a:cubicBezTo>
                    <a:pt x="6032" y="0"/>
                    <a:pt x="6377" y="3186"/>
                    <a:pt x="6377" y="3186"/>
                  </a:cubicBezTo>
                  <a:lnTo>
                    <a:pt x="6377" y="3650"/>
                  </a:lnTo>
                  <a:lnTo>
                    <a:pt x="5485" y="3650"/>
                  </a:lnTo>
                  <a:lnTo>
                    <a:pt x="5485" y="5271"/>
                  </a:lnTo>
                  <a:lnTo>
                    <a:pt x="4589" y="5271"/>
                  </a:lnTo>
                  <a:cubicBezTo>
                    <a:pt x="3628" y="5271"/>
                    <a:pt x="2842" y="6058"/>
                    <a:pt x="2842" y="7019"/>
                  </a:cubicBezTo>
                  <a:lnTo>
                    <a:pt x="2842" y="10364"/>
                  </a:lnTo>
                  <a:lnTo>
                    <a:pt x="1888" y="10364"/>
                  </a:lnTo>
                  <a:lnTo>
                    <a:pt x="1888" y="10954"/>
                  </a:lnTo>
                  <a:cubicBezTo>
                    <a:pt x="799" y="11259"/>
                    <a:pt x="0" y="12258"/>
                    <a:pt x="0" y="13444"/>
                  </a:cubicBezTo>
                  <a:cubicBezTo>
                    <a:pt x="0" y="14631"/>
                    <a:pt x="799" y="15630"/>
                    <a:pt x="1888" y="15935"/>
                  </a:cubicBezTo>
                  <a:lnTo>
                    <a:pt x="1888" y="16546"/>
                  </a:lnTo>
                  <a:lnTo>
                    <a:pt x="2842" y="16546"/>
                  </a:lnTo>
                  <a:lnTo>
                    <a:pt x="2842" y="18293"/>
                  </a:lnTo>
                  <a:cubicBezTo>
                    <a:pt x="2842" y="19255"/>
                    <a:pt x="3628" y="20042"/>
                    <a:pt x="4589" y="20042"/>
                  </a:cubicBezTo>
                  <a:lnTo>
                    <a:pt x="5292" y="20042"/>
                  </a:lnTo>
                  <a:lnTo>
                    <a:pt x="5292" y="22124"/>
                  </a:lnTo>
                  <a:lnTo>
                    <a:pt x="15212" y="22124"/>
                  </a:lnTo>
                  <a:lnTo>
                    <a:pt x="15212" y="20042"/>
                  </a:lnTo>
                  <a:lnTo>
                    <a:pt x="16337" y="20042"/>
                  </a:lnTo>
                  <a:cubicBezTo>
                    <a:pt x="17066" y="20042"/>
                    <a:pt x="17663" y="19445"/>
                    <a:pt x="17663" y="18715"/>
                  </a:cubicBezTo>
                  <a:lnTo>
                    <a:pt x="17663" y="16546"/>
                  </a:lnTo>
                  <a:lnTo>
                    <a:pt x="18617" y="16546"/>
                  </a:lnTo>
                  <a:lnTo>
                    <a:pt x="18617" y="15933"/>
                  </a:lnTo>
                  <a:cubicBezTo>
                    <a:pt x="19705" y="15628"/>
                    <a:pt x="20505" y="14630"/>
                    <a:pt x="20505" y="13444"/>
                  </a:cubicBezTo>
                  <a:cubicBezTo>
                    <a:pt x="20505" y="12258"/>
                    <a:pt x="19705" y="11261"/>
                    <a:pt x="18617" y="10956"/>
                  </a:cubicBezTo>
                  <a:lnTo>
                    <a:pt x="18617" y="10364"/>
                  </a:lnTo>
                  <a:lnTo>
                    <a:pt x="17663" y="10364"/>
                  </a:lnTo>
                  <a:lnTo>
                    <a:pt x="17663" y="6598"/>
                  </a:lnTo>
                  <a:cubicBezTo>
                    <a:pt x="17663" y="5869"/>
                    <a:pt x="17066" y="5271"/>
                    <a:pt x="16337" y="5271"/>
                  </a:cubicBezTo>
                  <a:lnTo>
                    <a:pt x="15021" y="5271"/>
                  </a:lnTo>
                  <a:lnTo>
                    <a:pt x="15021" y="3650"/>
                  </a:lnTo>
                  <a:lnTo>
                    <a:pt x="14128" y="3650"/>
                  </a:lnTo>
                  <a:lnTo>
                    <a:pt x="14128" y="3186"/>
                  </a:lnTo>
                  <a:cubicBezTo>
                    <a:pt x="14128" y="3186"/>
                    <a:pt x="14474" y="0"/>
                    <a:pt x="10882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47625" dir="5460000" algn="bl" rotWithShape="0">
                <a:schemeClr val="dk2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3" name="Google Shape;1803;p37"/>
            <p:cNvGrpSpPr/>
            <p:nvPr/>
          </p:nvGrpSpPr>
          <p:grpSpPr>
            <a:xfrm>
              <a:off x="452086" y="539678"/>
              <a:ext cx="1130894" cy="1194085"/>
              <a:chOff x="452086" y="539678"/>
              <a:chExt cx="1130894" cy="1194085"/>
            </a:xfrm>
          </p:grpSpPr>
          <p:sp>
            <p:nvSpPr>
              <p:cNvPr id="1804" name="Google Shape;1804;p37"/>
              <p:cNvSpPr/>
              <p:nvPr/>
            </p:nvSpPr>
            <p:spPr>
              <a:xfrm>
                <a:off x="452086" y="1125657"/>
                <a:ext cx="306493" cy="279282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5175" extrusionOk="0">
                    <a:moveTo>
                      <a:pt x="2839" y="1"/>
                    </a:moveTo>
                    <a:cubicBezTo>
                      <a:pt x="2177" y="1"/>
                      <a:pt x="1515" y="253"/>
                      <a:pt x="1010" y="758"/>
                    </a:cubicBezTo>
                    <a:cubicBezTo>
                      <a:pt x="0" y="1768"/>
                      <a:pt x="0" y="3406"/>
                      <a:pt x="1010" y="4417"/>
                    </a:cubicBezTo>
                    <a:cubicBezTo>
                      <a:pt x="1515" y="4922"/>
                      <a:pt x="2177" y="5175"/>
                      <a:pt x="2839" y="5175"/>
                    </a:cubicBezTo>
                    <a:cubicBezTo>
                      <a:pt x="3501" y="5175"/>
                      <a:pt x="4164" y="4922"/>
                      <a:pt x="4669" y="4417"/>
                    </a:cubicBezTo>
                    <a:cubicBezTo>
                      <a:pt x="5679" y="3406"/>
                      <a:pt x="5679" y="1768"/>
                      <a:pt x="4669" y="758"/>
                    </a:cubicBezTo>
                    <a:cubicBezTo>
                      <a:pt x="4164" y="253"/>
                      <a:pt x="3501" y="1"/>
                      <a:pt x="28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7"/>
              <p:cNvSpPr/>
              <p:nvPr/>
            </p:nvSpPr>
            <p:spPr>
              <a:xfrm>
                <a:off x="1276486" y="1125657"/>
                <a:ext cx="306493" cy="279282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5175" extrusionOk="0">
                    <a:moveTo>
                      <a:pt x="2840" y="1"/>
                    </a:moveTo>
                    <a:cubicBezTo>
                      <a:pt x="2178" y="1"/>
                      <a:pt x="1516" y="253"/>
                      <a:pt x="1011" y="758"/>
                    </a:cubicBezTo>
                    <a:cubicBezTo>
                      <a:pt x="1" y="1768"/>
                      <a:pt x="1" y="3407"/>
                      <a:pt x="1011" y="4417"/>
                    </a:cubicBezTo>
                    <a:cubicBezTo>
                      <a:pt x="1516" y="4922"/>
                      <a:pt x="2178" y="5175"/>
                      <a:pt x="2840" y="5175"/>
                    </a:cubicBezTo>
                    <a:cubicBezTo>
                      <a:pt x="3502" y="5175"/>
                      <a:pt x="4164" y="4922"/>
                      <a:pt x="4669" y="4417"/>
                    </a:cubicBezTo>
                    <a:cubicBezTo>
                      <a:pt x="5680" y="3407"/>
                      <a:pt x="5680" y="1768"/>
                      <a:pt x="4669" y="758"/>
                    </a:cubicBezTo>
                    <a:cubicBezTo>
                      <a:pt x="4164" y="253"/>
                      <a:pt x="3502" y="1"/>
                      <a:pt x="28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7"/>
              <p:cNvSpPr/>
              <p:nvPr/>
            </p:nvSpPr>
            <p:spPr>
              <a:xfrm>
                <a:off x="751348" y="1593879"/>
                <a:ext cx="532531" cy="139830"/>
              </a:xfrm>
              <a:custGeom>
                <a:avLst/>
                <a:gdLst/>
                <a:ahLst/>
                <a:cxnLst/>
                <a:rect l="l" t="t" r="r" b="b"/>
                <a:pathLst>
                  <a:path w="9869" h="2591" extrusionOk="0">
                    <a:moveTo>
                      <a:pt x="0" y="1"/>
                    </a:moveTo>
                    <a:lnTo>
                      <a:pt x="0" y="2590"/>
                    </a:lnTo>
                    <a:lnTo>
                      <a:pt x="9869" y="2590"/>
                    </a:lnTo>
                    <a:lnTo>
                      <a:pt x="986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7"/>
              <p:cNvSpPr/>
              <p:nvPr/>
            </p:nvSpPr>
            <p:spPr>
              <a:xfrm>
                <a:off x="619092" y="824194"/>
                <a:ext cx="797043" cy="797100"/>
              </a:xfrm>
              <a:custGeom>
                <a:avLst/>
                <a:gdLst/>
                <a:ahLst/>
                <a:cxnLst/>
                <a:rect l="l" t="t" r="r" b="b"/>
                <a:pathLst>
                  <a:path w="14771" h="14770" extrusionOk="0">
                    <a:moveTo>
                      <a:pt x="1748" y="0"/>
                    </a:moveTo>
                    <a:cubicBezTo>
                      <a:pt x="787" y="0"/>
                      <a:pt x="1" y="787"/>
                      <a:pt x="1" y="1748"/>
                    </a:cubicBezTo>
                    <a:lnTo>
                      <a:pt x="1" y="13022"/>
                    </a:lnTo>
                    <a:cubicBezTo>
                      <a:pt x="1" y="13983"/>
                      <a:pt x="787" y="14770"/>
                      <a:pt x="1748" y="14770"/>
                    </a:cubicBezTo>
                    <a:lnTo>
                      <a:pt x="13023" y="14770"/>
                    </a:lnTo>
                    <a:cubicBezTo>
                      <a:pt x="13983" y="14770"/>
                      <a:pt x="14770" y="13983"/>
                      <a:pt x="14770" y="13022"/>
                    </a:cubicBezTo>
                    <a:lnTo>
                      <a:pt x="14770" y="1748"/>
                    </a:lnTo>
                    <a:cubicBezTo>
                      <a:pt x="14770" y="787"/>
                      <a:pt x="13983" y="0"/>
                      <a:pt x="13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7"/>
              <p:cNvSpPr/>
              <p:nvPr/>
            </p:nvSpPr>
            <p:spPr>
              <a:xfrm>
                <a:off x="738613" y="1332083"/>
                <a:ext cx="557946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300" extrusionOk="0">
                    <a:moveTo>
                      <a:pt x="893" y="0"/>
                    </a:moveTo>
                    <a:cubicBezTo>
                      <a:pt x="402" y="0"/>
                      <a:pt x="0" y="402"/>
                      <a:pt x="0" y="892"/>
                    </a:cubicBezTo>
                    <a:lnTo>
                      <a:pt x="0" y="1408"/>
                    </a:lnTo>
                    <a:cubicBezTo>
                      <a:pt x="0" y="1897"/>
                      <a:pt x="402" y="2299"/>
                      <a:pt x="893" y="2299"/>
                    </a:cubicBezTo>
                    <a:lnTo>
                      <a:pt x="9448" y="2299"/>
                    </a:lnTo>
                    <a:cubicBezTo>
                      <a:pt x="9939" y="2299"/>
                      <a:pt x="10339" y="1897"/>
                      <a:pt x="10339" y="1408"/>
                    </a:cubicBezTo>
                    <a:lnTo>
                      <a:pt x="10339" y="892"/>
                    </a:lnTo>
                    <a:cubicBezTo>
                      <a:pt x="10339" y="402"/>
                      <a:pt x="9939" y="0"/>
                      <a:pt x="94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7"/>
              <p:cNvSpPr/>
              <p:nvPr/>
            </p:nvSpPr>
            <p:spPr>
              <a:xfrm>
                <a:off x="763219" y="1098997"/>
                <a:ext cx="132580" cy="13254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456" extrusionOk="0">
                    <a:moveTo>
                      <a:pt x="1229" y="1"/>
                    </a:moveTo>
                    <a:cubicBezTo>
                      <a:pt x="550" y="1"/>
                      <a:pt x="0" y="551"/>
                      <a:pt x="0" y="1229"/>
                    </a:cubicBezTo>
                    <a:cubicBezTo>
                      <a:pt x="0" y="1907"/>
                      <a:pt x="550" y="2456"/>
                      <a:pt x="1229" y="2456"/>
                    </a:cubicBezTo>
                    <a:cubicBezTo>
                      <a:pt x="1907" y="2456"/>
                      <a:pt x="2457" y="1907"/>
                      <a:pt x="2457" y="1229"/>
                    </a:cubicBezTo>
                    <a:cubicBezTo>
                      <a:pt x="2457" y="550"/>
                      <a:pt x="1907" y="1"/>
                      <a:pt x="1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7"/>
              <p:cNvSpPr/>
              <p:nvPr/>
            </p:nvSpPr>
            <p:spPr>
              <a:xfrm>
                <a:off x="1162469" y="1098997"/>
                <a:ext cx="132580" cy="132544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456" extrusionOk="0">
                    <a:moveTo>
                      <a:pt x="1229" y="1"/>
                    </a:moveTo>
                    <a:cubicBezTo>
                      <a:pt x="550" y="1"/>
                      <a:pt x="0" y="551"/>
                      <a:pt x="0" y="1229"/>
                    </a:cubicBezTo>
                    <a:cubicBezTo>
                      <a:pt x="0" y="1907"/>
                      <a:pt x="550" y="2456"/>
                      <a:pt x="1229" y="2456"/>
                    </a:cubicBezTo>
                    <a:cubicBezTo>
                      <a:pt x="1907" y="2456"/>
                      <a:pt x="2457" y="1907"/>
                      <a:pt x="2457" y="1229"/>
                    </a:cubicBezTo>
                    <a:cubicBezTo>
                      <a:pt x="2457" y="550"/>
                      <a:pt x="1907" y="1"/>
                      <a:pt x="1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7"/>
              <p:cNvSpPr/>
              <p:nvPr/>
            </p:nvSpPr>
            <p:spPr>
              <a:xfrm>
                <a:off x="791224" y="539678"/>
                <a:ext cx="452778" cy="284571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5273" extrusionOk="0">
                    <a:moveTo>
                      <a:pt x="3592" y="1"/>
                    </a:moveTo>
                    <a:cubicBezTo>
                      <a:pt x="1" y="1"/>
                      <a:pt x="345" y="3187"/>
                      <a:pt x="345" y="3187"/>
                    </a:cubicBezTo>
                    <a:lnTo>
                      <a:pt x="345" y="5272"/>
                    </a:lnTo>
                    <a:lnTo>
                      <a:pt x="8046" y="5272"/>
                    </a:lnTo>
                    <a:lnTo>
                      <a:pt x="8046" y="3187"/>
                    </a:lnTo>
                    <a:cubicBezTo>
                      <a:pt x="8046" y="3186"/>
                      <a:pt x="8390" y="1"/>
                      <a:pt x="47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7"/>
              <p:cNvSpPr/>
              <p:nvPr/>
            </p:nvSpPr>
            <p:spPr>
              <a:xfrm>
                <a:off x="761708" y="736605"/>
                <a:ext cx="511811" cy="87643"/>
              </a:xfrm>
              <a:custGeom>
                <a:avLst/>
                <a:gdLst/>
                <a:ahLst/>
                <a:cxnLst/>
                <a:rect l="l" t="t" r="r" b="b"/>
                <a:pathLst>
                  <a:path w="9485" h="1624" extrusionOk="0">
                    <a:moveTo>
                      <a:pt x="1" y="1"/>
                    </a:moveTo>
                    <a:lnTo>
                      <a:pt x="1" y="1623"/>
                    </a:lnTo>
                    <a:lnTo>
                      <a:pt x="9484" y="1623"/>
                    </a:lnTo>
                    <a:lnTo>
                      <a:pt x="94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7"/>
              <p:cNvSpPr/>
              <p:nvPr/>
            </p:nvSpPr>
            <p:spPr>
              <a:xfrm>
                <a:off x="78895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7"/>
              <p:cNvSpPr/>
              <p:nvPr/>
            </p:nvSpPr>
            <p:spPr>
              <a:xfrm>
                <a:off x="87534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7"/>
              <p:cNvSpPr/>
              <p:nvPr/>
            </p:nvSpPr>
            <p:spPr>
              <a:xfrm>
                <a:off x="960928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2" y="2299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7"/>
              <p:cNvSpPr/>
              <p:nvPr/>
            </p:nvSpPr>
            <p:spPr>
              <a:xfrm>
                <a:off x="1037929" y="1332083"/>
                <a:ext cx="36369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3" y="229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7"/>
              <p:cNvSpPr/>
              <p:nvPr/>
            </p:nvSpPr>
            <p:spPr>
              <a:xfrm>
                <a:off x="1124373" y="1332083"/>
                <a:ext cx="36369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300" extrusionOk="0">
                    <a:moveTo>
                      <a:pt x="1" y="0"/>
                    </a:moveTo>
                    <a:lnTo>
                      <a:pt x="1" y="2299"/>
                    </a:lnTo>
                    <a:lnTo>
                      <a:pt x="674" y="2299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7"/>
              <p:cNvSpPr/>
              <p:nvPr/>
            </p:nvSpPr>
            <p:spPr>
              <a:xfrm>
                <a:off x="1209954" y="1332083"/>
                <a:ext cx="36315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2300" extrusionOk="0">
                    <a:moveTo>
                      <a:pt x="0" y="0"/>
                    </a:moveTo>
                    <a:lnTo>
                      <a:pt x="0" y="2299"/>
                    </a:lnTo>
                    <a:lnTo>
                      <a:pt x="672" y="2299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7"/>
              <p:cNvSpPr/>
              <p:nvPr/>
            </p:nvSpPr>
            <p:spPr>
              <a:xfrm>
                <a:off x="1189665" y="1125603"/>
                <a:ext cx="78188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449" extrusionOk="0">
                    <a:moveTo>
                      <a:pt x="725" y="0"/>
                    </a:moveTo>
                    <a:cubicBezTo>
                      <a:pt x="324" y="0"/>
                      <a:pt x="0" y="325"/>
                      <a:pt x="0" y="725"/>
                    </a:cubicBezTo>
                    <a:cubicBezTo>
                      <a:pt x="0" y="1125"/>
                      <a:pt x="324" y="1449"/>
                      <a:pt x="725" y="1449"/>
                    </a:cubicBezTo>
                    <a:cubicBezTo>
                      <a:pt x="1124" y="1449"/>
                      <a:pt x="1449" y="1125"/>
                      <a:pt x="1449" y="725"/>
                    </a:cubicBezTo>
                    <a:cubicBezTo>
                      <a:pt x="1449" y="325"/>
                      <a:pt x="1124" y="0"/>
                      <a:pt x="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7"/>
              <p:cNvSpPr/>
              <p:nvPr/>
            </p:nvSpPr>
            <p:spPr>
              <a:xfrm>
                <a:off x="790415" y="1125603"/>
                <a:ext cx="78188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449" extrusionOk="0">
                    <a:moveTo>
                      <a:pt x="725" y="0"/>
                    </a:moveTo>
                    <a:cubicBezTo>
                      <a:pt x="325" y="0"/>
                      <a:pt x="0" y="325"/>
                      <a:pt x="0" y="725"/>
                    </a:cubicBezTo>
                    <a:cubicBezTo>
                      <a:pt x="0" y="1125"/>
                      <a:pt x="325" y="1449"/>
                      <a:pt x="725" y="1449"/>
                    </a:cubicBezTo>
                    <a:cubicBezTo>
                      <a:pt x="1125" y="1449"/>
                      <a:pt x="1449" y="1125"/>
                      <a:pt x="1449" y="725"/>
                    </a:cubicBezTo>
                    <a:cubicBezTo>
                      <a:pt x="1449" y="325"/>
                      <a:pt x="1125" y="0"/>
                      <a:pt x="7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7"/>
              <p:cNvSpPr/>
              <p:nvPr/>
            </p:nvSpPr>
            <p:spPr>
              <a:xfrm>
                <a:off x="567668" y="1098997"/>
                <a:ext cx="51478" cy="33368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183" extrusionOk="0">
                    <a:moveTo>
                      <a:pt x="0" y="1"/>
                    </a:moveTo>
                    <a:lnTo>
                      <a:pt x="0" y="6183"/>
                    </a:lnTo>
                    <a:lnTo>
                      <a:pt x="954" y="6183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7"/>
              <p:cNvSpPr/>
              <p:nvPr/>
            </p:nvSpPr>
            <p:spPr>
              <a:xfrm>
                <a:off x="812215" y="684688"/>
                <a:ext cx="412794" cy="51539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955" extrusionOk="0">
                    <a:moveTo>
                      <a:pt x="1" y="1"/>
                    </a:moveTo>
                    <a:lnTo>
                      <a:pt x="1" y="955"/>
                    </a:lnTo>
                    <a:lnTo>
                      <a:pt x="7650" y="955"/>
                    </a:lnTo>
                    <a:lnTo>
                      <a:pt x="765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7"/>
              <p:cNvSpPr/>
              <p:nvPr/>
            </p:nvSpPr>
            <p:spPr>
              <a:xfrm>
                <a:off x="1416081" y="1098997"/>
                <a:ext cx="51478" cy="33368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6183" extrusionOk="0">
                    <a:moveTo>
                      <a:pt x="0" y="1"/>
                    </a:moveTo>
                    <a:lnTo>
                      <a:pt x="0" y="6183"/>
                    </a:lnTo>
                    <a:lnTo>
                      <a:pt x="954" y="6183"/>
                    </a:lnTo>
                    <a:lnTo>
                      <a:pt x="95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7"/>
              <p:cNvSpPr/>
              <p:nvPr/>
            </p:nvSpPr>
            <p:spPr>
              <a:xfrm>
                <a:off x="749351" y="1005201"/>
                <a:ext cx="160315" cy="467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867" extrusionOk="0">
                    <a:moveTo>
                      <a:pt x="433" y="0"/>
                    </a:moveTo>
                    <a:cubicBezTo>
                      <a:pt x="195" y="0"/>
                      <a:pt x="0" y="195"/>
                      <a:pt x="0" y="434"/>
                    </a:cubicBezTo>
                    <a:cubicBezTo>
                      <a:pt x="0" y="672"/>
                      <a:pt x="195" y="867"/>
                      <a:pt x="433" y="867"/>
                    </a:cubicBezTo>
                    <a:lnTo>
                      <a:pt x="2539" y="867"/>
                    </a:lnTo>
                    <a:cubicBezTo>
                      <a:pt x="2776" y="867"/>
                      <a:pt x="2971" y="672"/>
                      <a:pt x="2971" y="434"/>
                    </a:cubicBezTo>
                    <a:cubicBezTo>
                      <a:pt x="2971" y="195"/>
                      <a:pt x="2776" y="0"/>
                      <a:pt x="25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7"/>
              <p:cNvSpPr/>
              <p:nvPr/>
            </p:nvSpPr>
            <p:spPr>
              <a:xfrm>
                <a:off x="1148601" y="1005201"/>
                <a:ext cx="160315" cy="467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867" extrusionOk="0">
                    <a:moveTo>
                      <a:pt x="433" y="0"/>
                    </a:moveTo>
                    <a:cubicBezTo>
                      <a:pt x="195" y="0"/>
                      <a:pt x="0" y="195"/>
                      <a:pt x="0" y="434"/>
                    </a:cubicBezTo>
                    <a:cubicBezTo>
                      <a:pt x="0" y="672"/>
                      <a:pt x="195" y="867"/>
                      <a:pt x="433" y="867"/>
                    </a:cubicBezTo>
                    <a:lnTo>
                      <a:pt x="2538" y="867"/>
                    </a:lnTo>
                    <a:cubicBezTo>
                      <a:pt x="2776" y="867"/>
                      <a:pt x="2971" y="672"/>
                      <a:pt x="2971" y="434"/>
                    </a:cubicBezTo>
                    <a:cubicBezTo>
                      <a:pt x="2971" y="195"/>
                      <a:pt x="2776" y="0"/>
                      <a:pt x="25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1020892" y="539678"/>
                <a:ext cx="551849" cy="1194085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22126" extrusionOk="0">
                    <a:moveTo>
                      <a:pt x="1" y="1"/>
                    </a:moveTo>
                    <a:lnTo>
                      <a:pt x="1" y="22125"/>
                    </a:lnTo>
                    <a:lnTo>
                      <a:pt x="4935" y="22125"/>
                    </a:lnTo>
                    <a:lnTo>
                      <a:pt x="4935" y="20042"/>
                    </a:lnTo>
                    <a:lnTo>
                      <a:pt x="6060" y="20042"/>
                    </a:lnTo>
                    <a:cubicBezTo>
                      <a:pt x="6789" y="20042"/>
                      <a:pt x="7385" y="19446"/>
                      <a:pt x="7385" y="18716"/>
                    </a:cubicBezTo>
                    <a:lnTo>
                      <a:pt x="7385" y="16547"/>
                    </a:lnTo>
                    <a:lnTo>
                      <a:pt x="8339" y="16547"/>
                    </a:lnTo>
                    <a:lnTo>
                      <a:pt x="8339" y="15933"/>
                    </a:lnTo>
                    <a:cubicBezTo>
                      <a:pt x="9428" y="15628"/>
                      <a:pt x="10227" y="14631"/>
                      <a:pt x="10227" y="13445"/>
                    </a:cubicBezTo>
                    <a:cubicBezTo>
                      <a:pt x="10227" y="12259"/>
                      <a:pt x="9428" y="11262"/>
                      <a:pt x="8339" y="10956"/>
                    </a:cubicBezTo>
                    <a:lnTo>
                      <a:pt x="8339" y="10365"/>
                    </a:lnTo>
                    <a:lnTo>
                      <a:pt x="7385" y="10365"/>
                    </a:lnTo>
                    <a:lnTo>
                      <a:pt x="7385" y="6598"/>
                    </a:lnTo>
                    <a:cubicBezTo>
                      <a:pt x="7385" y="5869"/>
                      <a:pt x="6789" y="5272"/>
                      <a:pt x="6060" y="5272"/>
                    </a:cubicBezTo>
                    <a:lnTo>
                      <a:pt x="4742" y="5272"/>
                    </a:lnTo>
                    <a:lnTo>
                      <a:pt x="4742" y="3651"/>
                    </a:lnTo>
                    <a:lnTo>
                      <a:pt x="3851" y="3651"/>
                    </a:lnTo>
                    <a:lnTo>
                      <a:pt x="3851" y="3187"/>
                    </a:lnTo>
                    <a:cubicBezTo>
                      <a:pt x="3851" y="3187"/>
                      <a:pt x="4195" y="1"/>
                      <a:pt x="604" y="1"/>
                    </a:cubicBezTo>
                    <a:close/>
                  </a:path>
                </a:pathLst>
              </a:custGeom>
              <a:solidFill>
                <a:srgbClr val="101122">
                  <a:alpha val="52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43"/>
          <p:cNvSpPr txBox="1">
            <a:spLocks noGrp="1"/>
          </p:cNvSpPr>
          <p:nvPr>
            <p:ph type="subTitle" idx="2"/>
          </p:nvPr>
        </p:nvSpPr>
        <p:spPr>
          <a:xfrm>
            <a:off x="3511688" y="3262983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Menghasilkan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digunakan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perencanaan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strategi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efisien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efektif</a:t>
            </a:r>
            <a:endParaRPr lang="en-US" sz="1100" dirty="0"/>
          </a:p>
        </p:txBody>
      </p:sp>
      <p:sp>
        <p:nvSpPr>
          <p:cNvPr id="2316" name="Google Shape;2316;p43"/>
          <p:cNvSpPr txBox="1">
            <a:spLocks noGrp="1"/>
          </p:cNvSpPr>
          <p:nvPr>
            <p:ph type="subTitle" idx="5"/>
          </p:nvPr>
        </p:nvSpPr>
        <p:spPr>
          <a:xfrm>
            <a:off x="6121612" y="3321363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Membantu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mengidentifikasi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pesaing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ancaman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mungkin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dihadapi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1100" dirty="0"/>
          </a:p>
        </p:txBody>
      </p:sp>
      <p:sp>
        <p:nvSpPr>
          <p:cNvPr id="2317" name="Google Shape;2317;p43"/>
          <p:cNvSpPr txBox="1">
            <a:spLocks noGrp="1"/>
          </p:cNvSpPr>
          <p:nvPr>
            <p:ph type="title"/>
          </p:nvPr>
        </p:nvSpPr>
        <p:spPr>
          <a:xfrm>
            <a:off x="672119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Manfaat</a:t>
            </a:r>
            <a:r>
              <a:rPr lang="en-ID" dirty="0"/>
              <a:t> SIM PEMASARAN</a:t>
            </a:r>
          </a:p>
        </p:txBody>
      </p:sp>
      <p:sp>
        <p:nvSpPr>
          <p:cNvPr id="2318" name="Google Shape;2318;p43"/>
          <p:cNvSpPr txBox="1">
            <a:spLocks noGrp="1"/>
          </p:cNvSpPr>
          <p:nvPr>
            <p:ph type="subTitle" idx="1"/>
          </p:nvPr>
        </p:nvSpPr>
        <p:spPr>
          <a:xfrm>
            <a:off x="901766" y="3411074"/>
            <a:ext cx="2072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mengidentifikasi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pelanggan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22" name="Google Shape;2322;p43"/>
          <p:cNvSpPr txBox="1">
            <a:spLocks noGrp="1"/>
          </p:cNvSpPr>
          <p:nvPr>
            <p:ph type="subTitle" idx="7"/>
          </p:nvPr>
        </p:nvSpPr>
        <p:spPr>
          <a:xfrm>
            <a:off x="901766" y="2827863"/>
            <a:ext cx="20727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 err="1"/>
              <a:t>Pemahaman</a:t>
            </a:r>
            <a:r>
              <a:rPr lang="en-ID" sz="1800" dirty="0"/>
              <a:t> </a:t>
            </a:r>
            <a:r>
              <a:rPr lang="en-ID" sz="1800" dirty="0" err="1"/>
              <a:t>Kebutuhan</a:t>
            </a:r>
            <a:r>
              <a:rPr lang="en-ID" sz="1800" dirty="0"/>
              <a:t> </a:t>
            </a:r>
            <a:r>
              <a:rPr lang="en-ID" sz="1800" dirty="0" err="1"/>
              <a:t>Pelanggan</a:t>
            </a:r>
            <a:endParaRPr lang="en-ID" sz="1800" dirty="0"/>
          </a:p>
        </p:txBody>
      </p:sp>
      <p:sp>
        <p:nvSpPr>
          <p:cNvPr id="2323" name="Google Shape;2323;p43"/>
          <p:cNvSpPr txBox="1">
            <a:spLocks noGrp="1"/>
          </p:cNvSpPr>
          <p:nvPr>
            <p:ph type="subTitle" idx="8"/>
          </p:nvPr>
        </p:nvSpPr>
        <p:spPr>
          <a:xfrm>
            <a:off x="3511688" y="2679772"/>
            <a:ext cx="20727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Efektif</a:t>
            </a:r>
            <a:endParaRPr lang="en-ID" dirty="0"/>
          </a:p>
        </p:txBody>
      </p:sp>
      <p:sp>
        <p:nvSpPr>
          <p:cNvPr id="2326" name="Google Shape;2326;p43"/>
          <p:cNvSpPr txBox="1">
            <a:spLocks noGrp="1"/>
          </p:cNvSpPr>
          <p:nvPr>
            <p:ph type="subTitle" idx="14"/>
          </p:nvPr>
        </p:nvSpPr>
        <p:spPr>
          <a:xfrm>
            <a:off x="6121610" y="2738152"/>
            <a:ext cx="2072700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Pesaing</a:t>
            </a:r>
            <a:endParaRPr lang="en-ID" dirty="0"/>
          </a:p>
        </p:txBody>
      </p:sp>
      <p:sp>
        <p:nvSpPr>
          <p:cNvPr id="2328" name="Google Shape;2328;p43"/>
          <p:cNvSpPr/>
          <p:nvPr/>
        </p:nvSpPr>
        <p:spPr>
          <a:xfrm>
            <a:off x="4343550" y="2033037"/>
            <a:ext cx="456900" cy="4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3"/>
          <p:cNvSpPr/>
          <p:nvPr/>
        </p:nvSpPr>
        <p:spPr>
          <a:xfrm>
            <a:off x="6929511" y="2033037"/>
            <a:ext cx="456900" cy="4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1757596" y="2033037"/>
            <a:ext cx="456900" cy="45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4" name="Google Shape;2334;p43"/>
          <p:cNvGrpSpPr/>
          <p:nvPr/>
        </p:nvGrpSpPr>
        <p:grpSpPr>
          <a:xfrm>
            <a:off x="6995200" y="2096701"/>
            <a:ext cx="325521" cy="325479"/>
            <a:chOff x="2749639" y="1489867"/>
            <a:chExt cx="467904" cy="467844"/>
          </a:xfrm>
        </p:grpSpPr>
        <p:sp>
          <p:nvSpPr>
            <p:cNvPr id="2335" name="Google Shape;2335;p43"/>
            <p:cNvSpPr/>
            <p:nvPr/>
          </p:nvSpPr>
          <p:spPr>
            <a:xfrm>
              <a:off x="2914707" y="1654996"/>
              <a:ext cx="137708" cy="137708"/>
            </a:xfrm>
            <a:custGeom>
              <a:avLst/>
              <a:gdLst/>
              <a:ahLst/>
              <a:cxnLst/>
              <a:rect l="l" t="t" r="r" b="b"/>
              <a:pathLst>
                <a:path w="4575" h="4575" extrusionOk="0">
                  <a:moveTo>
                    <a:pt x="2822" y="916"/>
                  </a:moveTo>
                  <a:cubicBezTo>
                    <a:pt x="2960" y="1306"/>
                    <a:pt x="3270" y="1614"/>
                    <a:pt x="3659" y="1752"/>
                  </a:cubicBezTo>
                  <a:lnTo>
                    <a:pt x="3659" y="2822"/>
                  </a:lnTo>
                  <a:cubicBezTo>
                    <a:pt x="3269" y="2960"/>
                    <a:pt x="2960" y="3270"/>
                    <a:pt x="2822" y="3657"/>
                  </a:cubicBezTo>
                  <a:lnTo>
                    <a:pt x="1752" y="3657"/>
                  </a:lnTo>
                  <a:cubicBezTo>
                    <a:pt x="1614" y="3269"/>
                    <a:pt x="1304" y="2960"/>
                    <a:pt x="916" y="2822"/>
                  </a:cubicBezTo>
                  <a:lnTo>
                    <a:pt x="916" y="1752"/>
                  </a:lnTo>
                  <a:cubicBezTo>
                    <a:pt x="1306" y="1614"/>
                    <a:pt x="1614" y="1304"/>
                    <a:pt x="1752" y="916"/>
                  </a:cubicBezTo>
                  <a:close/>
                  <a:moveTo>
                    <a:pt x="916" y="0"/>
                  </a:moveTo>
                  <a:lnTo>
                    <a:pt x="916" y="458"/>
                  </a:lnTo>
                  <a:cubicBezTo>
                    <a:pt x="916" y="710"/>
                    <a:pt x="710" y="916"/>
                    <a:pt x="458" y="916"/>
                  </a:cubicBezTo>
                  <a:lnTo>
                    <a:pt x="0" y="916"/>
                  </a:lnTo>
                  <a:lnTo>
                    <a:pt x="0" y="3660"/>
                  </a:lnTo>
                  <a:lnTo>
                    <a:pt x="458" y="3660"/>
                  </a:lnTo>
                  <a:cubicBezTo>
                    <a:pt x="710" y="3660"/>
                    <a:pt x="916" y="3865"/>
                    <a:pt x="916" y="4117"/>
                  </a:cubicBezTo>
                  <a:lnTo>
                    <a:pt x="916" y="4575"/>
                  </a:lnTo>
                  <a:lnTo>
                    <a:pt x="3660" y="4575"/>
                  </a:lnTo>
                  <a:lnTo>
                    <a:pt x="3660" y="4117"/>
                  </a:lnTo>
                  <a:cubicBezTo>
                    <a:pt x="3660" y="3865"/>
                    <a:pt x="3865" y="3660"/>
                    <a:pt x="4117" y="3660"/>
                  </a:cubicBezTo>
                  <a:lnTo>
                    <a:pt x="4575" y="3660"/>
                  </a:lnTo>
                  <a:lnTo>
                    <a:pt x="4575" y="916"/>
                  </a:lnTo>
                  <a:lnTo>
                    <a:pt x="4117" y="916"/>
                  </a:lnTo>
                  <a:cubicBezTo>
                    <a:pt x="3865" y="916"/>
                    <a:pt x="3660" y="710"/>
                    <a:pt x="3660" y="458"/>
                  </a:cubicBezTo>
                  <a:lnTo>
                    <a:pt x="3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2749639" y="1489867"/>
              <a:ext cx="467904" cy="467844"/>
            </a:xfrm>
            <a:custGeom>
              <a:avLst/>
              <a:gdLst/>
              <a:ahLst/>
              <a:cxnLst/>
              <a:rect l="l" t="t" r="r" b="b"/>
              <a:pathLst>
                <a:path w="15545" h="15543" extrusionOk="0">
                  <a:moveTo>
                    <a:pt x="11886" y="3657"/>
                  </a:moveTo>
                  <a:lnTo>
                    <a:pt x="11886" y="11888"/>
                  </a:lnTo>
                  <a:lnTo>
                    <a:pt x="3655" y="11888"/>
                  </a:lnTo>
                  <a:lnTo>
                    <a:pt x="3655" y="3657"/>
                  </a:lnTo>
                  <a:close/>
                  <a:moveTo>
                    <a:pt x="2744" y="1"/>
                  </a:moveTo>
                  <a:lnTo>
                    <a:pt x="2744" y="1105"/>
                  </a:lnTo>
                  <a:lnTo>
                    <a:pt x="3658" y="2020"/>
                  </a:lnTo>
                  <a:lnTo>
                    <a:pt x="3658" y="2745"/>
                  </a:lnTo>
                  <a:lnTo>
                    <a:pt x="2744" y="2745"/>
                  </a:lnTo>
                  <a:lnTo>
                    <a:pt x="2744" y="3659"/>
                  </a:lnTo>
                  <a:lnTo>
                    <a:pt x="2019" y="3659"/>
                  </a:lnTo>
                  <a:lnTo>
                    <a:pt x="1106" y="2745"/>
                  </a:lnTo>
                  <a:lnTo>
                    <a:pt x="1" y="2745"/>
                  </a:lnTo>
                  <a:lnTo>
                    <a:pt x="1" y="3659"/>
                  </a:lnTo>
                  <a:lnTo>
                    <a:pt x="726" y="3659"/>
                  </a:lnTo>
                  <a:lnTo>
                    <a:pt x="1640" y="4572"/>
                  </a:lnTo>
                  <a:lnTo>
                    <a:pt x="2744" y="4572"/>
                  </a:lnTo>
                  <a:lnTo>
                    <a:pt x="2744" y="5486"/>
                  </a:lnTo>
                  <a:lnTo>
                    <a:pt x="1" y="5486"/>
                  </a:lnTo>
                  <a:lnTo>
                    <a:pt x="1" y="6401"/>
                  </a:lnTo>
                  <a:lnTo>
                    <a:pt x="2744" y="6401"/>
                  </a:lnTo>
                  <a:lnTo>
                    <a:pt x="2744" y="7315"/>
                  </a:lnTo>
                  <a:lnTo>
                    <a:pt x="1" y="7315"/>
                  </a:lnTo>
                  <a:lnTo>
                    <a:pt x="1" y="8228"/>
                  </a:lnTo>
                  <a:lnTo>
                    <a:pt x="2744" y="8228"/>
                  </a:lnTo>
                  <a:lnTo>
                    <a:pt x="2744" y="9142"/>
                  </a:lnTo>
                  <a:lnTo>
                    <a:pt x="1" y="9142"/>
                  </a:lnTo>
                  <a:lnTo>
                    <a:pt x="1" y="10057"/>
                  </a:lnTo>
                  <a:lnTo>
                    <a:pt x="2744" y="10057"/>
                  </a:lnTo>
                  <a:lnTo>
                    <a:pt x="2744" y="10971"/>
                  </a:lnTo>
                  <a:lnTo>
                    <a:pt x="1640" y="10971"/>
                  </a:lnTo>
                  <a:lnTo>
                    <a:pt x="726" y="11884"/>
                  </a:lnTo>
                  <a:lnTo>
                    <a:pt x="1" y="11884"/>
                  </a:lnTo>
                  <a:lnTo>
                    <a:pt x="1" y="12798"/>
                  </a:lnTo>
                  <a:lnTo>
                    <a:pt x="1106" y="12798"/>
                  </a:lnTo>
                  <a:lnTo>
                    <a:pt x="2019" y="11884"/>
                  </a:lnTo>
                  <a:lnTo>
                    <a:pt x="2744" y="11884"/>
                  </a:lnTo>
                  <a:lnTo>
                    <a:pt x="2744" y="12798"/>
                  </a:lnTo>
                  <a:lnTo>
                    <a:pt x="3658" y="12798"/>
                  </a:lnTo>
                  <a:lnTo>
                    <a:pt x="3658" y="13523"/>
                  </a:lnTo>
                  <a:lnTo>
                    <a:pt x="2744" y="14438"/>
                  </a:lnTo>
                  <a:lnTo>
                    <a:pt x="2744" y="15542"/>
                  </a:lnTo>
                  <a:lnTo>
                    <a:pt x="3658" y="15542"/>
                  </a:lnTo>
                  <a:lnTo>
                    <a:pt x="3658" y="14817"/>
                  </a:lnTo>
                  <a:lnTo>
                    <a:pt x="4572" y="13903"/>
                  </a:lnTo>
                  <a:lnTo>
                    <a:pt x="4572" y="12798"/>
                  </a:lnTo>
                  <a:lnTo>
                    <a:pt x="5487" y="12798"/>
                  </a:lnTo>
                  <a:lnTo>
                    <a:pt x="5487" y="15542"/>
                  </a:lnTo>
                  <a:lnTo>
                    <a:pt x="6400" y="15542"/>
                  </a:lnTo>
                  <a:lnTo>
                    <a:pt x="6400" y="12798"/>
                  </a:lnTo>
                  <a:lnTo>
                    <a:pt x="7314" y="12798"/>
                  </a:lnTo>
                  <a:lnTo>
                    <a:pt x="7314" y="15542"/>
                  </a:lnTo>
                  <a:lnTo>
                    <a:pt x="8228" y="15542"/>
                  </a:lnTo>
                  <a:lnTo>
                    <a:pt x="8228" y="12798"/>
                  </a:lnTo>
                  <a:lnTo>
                    <a:pt x="9143" y="12798"/>
                  </a:lnTo>
                  <a:lnTo>
                    <a:pt x="9143" y="15542"/>
                  </a:lnTo>
                  <a:lnTo>
                    <a:pt x="10056" y="15542"/>
                  </a:lnTo>
                  <a:lnTo>
                    <a:pt x="10056" y="12798"/>
                  </a:lnTo>
                  <a:lnTo>
                    <a:pt x="10970" y="12798"/>
                  </a:lnTo>
                  <a:lnTo>
                    <a:pt x="10970" y="13903"/>
                  </a:lnTo>
                  <a:lnTo>
                    <a:pt x="11884" y="14817"/>
                  </a:lnTo>
                  <a:lnTo>
                    <a:pt x="11884" y="15542"/>
                  </a:lnTo>
                  <a:lnTo>
                    <a:pt x="12799" y="15542"/>
                  </a:lnTo>
                  <a:lnTo>
                    <a:pt x="12799" y="14438"/>
                  </a:lnTo>
                  <a:lnTo>
                    <a:pt x="11884" y="13523"/>
                  </a:lnTo>
                  <a:lnTo>
                    <a:pt x="11884" y="12798"/>
                  </a:lnTo>
                  <a:lnTo>
                    <a:pt x="12799" y="12798"/>
                  </a:lnTo>
                  <a:lnTo>
                    <a:pt x="12799" y="11884"/>
                  </a:lnTo>
                  <a:lnTo>
                    <a:pt x="13524" y="11884"/>
                  </a:lnTo>
                  <a:lnTo>
                    <a:pt x="14437" y="12798"/>
                  </a:lnTo>
                  <a:lnTo>
                    <a:pt x="15541" y="12798"/>
                  </a:lnTo>
                  <a:lnTo>
                    <a:pt x="15541" y="11884"/>
                  </a:lnTo>
                  <a:lnTo>
                    <a:pt x="14816" y="11884"/>
                  </a:lnTo>
                  <a:lnTo>
                    <a:pt x="13902" y="10971"/>
                  </a:lnTo>
                  <a:lnTo>
                    <a:pt x="12799" y="10971"/>
                  </a:lnTo>
                  <a:lnTo>
                    <a:pt x="12799" y="10057"/>
                  </a:lnTo>
                  <a:lnTo>
                    <a:pt x="15541" y="10057"/>
                  </a:lnTo>
                  <a:lnTo>
                    <a:pt x="15541" y="9142"/>
                  </a:lnTo>
                  <a:lnTo>
                    <a:pt x="12799" y="9142"/>
                  </a:lnTo>
                  <a:lnTo>
                    <a:pt x="12799" y="8228"/>
                  </a:lnTo>
                  <a:lnTo>
                    <a:pt x="15541" y="8228"/>
                  </a:lnTo>
                  <a:lnTo>
                    <a:pt x="15541" y="7315"/>
                  </a:lnTo>
                  <a:lnTo>
                    <a:pt x="12799" y="7315"/>
                  </a:lnTo>
                  <a:lnTo>
                    <a:pt x="12799" y="6401"/>
                  </a:lnTo>
                  <a:lnTo>
                    <a:pt x="15541" y="6401"/>
                  </a:lnTo>
                  <a:lnTo>
                    <a:pt x="15541" y="5486"/>
                  </a:lnTo>
                  <a:lnTo>
                    <a:pt x="12799" y="5486"/>
                  </a:lnTo>
                  <a:lnTo>
                    <a:pt x="12799" y="4572"/>
                  </a:lnTo>
                  <a:lnTo>
                    <a:pt x="13905" y="4572"/>
                  </a:lnTo>
                  <a:lnTo>
                    <a:pt x="14819" y="3659"/>
                  </a:lnTo>
                  <a:lnTo>
                    <a:pt x="15544" y="3659"/>
                  </a:lnTo>
                  <a:lnTo>
                    <a:pt x="15544" y="2745"/>
                  </a:lnTo>
                  <a:lnTo>
                    <a:pt x="14440" y="2745"/>
                  </a:lnTo>
                  <a:lnTo>
                    <a:pt x="13526" y="3659"/>
                  </a:lnTo>
                  <a:lnTo>
                    <a:pt x="12801" y="3659"/>
                  </a:lnTo>
                  <a:lnTo>
                    <a:pt x="12801" y="2745"/>
                  </a:lnTo>
                  <a:lnTo>
                    <a:pt x="11886" y="2745"/>
                  </a:lnTo>
                  <a:lnTo>
                    <a:pt x="11886" y="2020"/>
                  </a:lnTo>
                  <a:lnTo>
                    <a:pt x="12801" y="1105"/>
                  </a:lnTo>
                  <a:lnTo>
                    <a:pt x="12801" y="1"/>
                  </a:lnTo>
                  <a:lnTo>
                    <a:pt x="11886" y="1"/>
                  </a:lnTo>
                  <a:lnTo>
                    <a:pt x="11886" y="726"/>
                  </a:lnTo>
                  <a:lnTo>
                    <a:pt x="10972" y="1640"/>
                  </a:lnTo>
                  <a:lnTo>
                    <a:pt x="10972" y="2745"/>
                  </a:lnTo>
                  <a:lnTo>
                    <a:pt x="10059" y="2745"/>
                  </a:lnTo>
                  <a:lnTo>
                    <a:pt x="10059" y="1"/>
                  </a:lnTo>
                  <a:lnTo>
                    <a:pt x="9145" y="1"/>
                  </a:lnTo>
                  <a:lnTo>
                    <a:pt x="9145" y="2745"/>
                  </a:lnTo>
                  <a:lnTo>
                    <a:pt x="8230" y="2745"/>
                  </a:lnTo>
                  <a:lnTo>
                    <a:pt x="8230" y="1"/>
                  </a:lnTo>
                  <a:lnTo>
                    <a:pt x="7314" y="1"/>
                  </a:lnTo>
                  <a:lnTo>
                    <a:pt x="7314" y="2745"/>
                  </a:lnTo>
                  <a:lnTo>
                    <a:pt x="6400" y="2745"/>
                  </a:lnTo>
                  <a:lnTo>
                    <a:pt x="6400" y="1"/>
                  </a:lnTo>
                  <a:lnTo>
                    <a:pt x="5487" y="1"/>
                  </a:lnTo>
                  <a:lnTo>
                    <a:pt x="5487" y="2745"/>
                  </a:lnTo>
                  <a:lnTo>
                    <a:pt x="4572" y="2745"/>
                  </a:lnTo>
                  <a:lnTo>
                    <a:pt x="4572" y="1640"/>
                  </a:lnTo>
                  <a:lnTo>
                    <a:pt x="3658" y="726"/>
                  </a:lnTo>
                  <a:lnTo>
                    <a:pt x="36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3"/>
            <p:cNvSpPr/>
            <p:nvPr/>
          </p:nvSpPr>
          <p:spPr>
            <a:xfrm>
              <a:off x="3052325" y="1627484"/>
              <a:ext cx="27572" cy="27541"/>
            </a:xfrm>
            <a:custGeom>
              <a:avLst/>
              <a:gdLst/>
              <a:ahLst/>
              <a:cxnLst/>
              <a:rect l="l" t="t" r="r" b="b"/>
              <a:pathLst>
                <a:path w="916" h="915" extrusionOk="0">
                  <a:moveTo>
                    <a:pt x="1" y="0"/>
                  </a:moveTo>
                  <a:lnTo>
                    <a:pt x="1" y="914"/>
                  </a:lnTo>
                  <a:lnTo>
                    <a:pt x="915" y="914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3"/>
            <p:cNvSpPr/>
            <p:nvPr/>
          </p:nvSpPr>
          <p:spPr>
            <a:xfrm>
              <a:off x="3052325" y="1792613"/>
              <a:ext cx="27572" cy="27572"/>
            </a:xfrm>
            <a:custGeom>
              <a:avLst/>
              <a:gdLst/>
              <a:ahLst/>
              <a:cxnLst/>
              <a:rect l="l" t="t" r="r" b="b"/>
              <a:pathLst>
                <a:path w="916" h="916" extrusionOk="0">
                  <a:moveTo>
                    <a:pt x="1" y="1"/>
                  </a:moveTo>
                  <a:lnTo>
                    <a:pt x="1" y="915"/>
                  </a:lnTo>
                  <a:lnTo>
                    <a:pt x="915" y="915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2887226" y="1627484"/>
              <a:ext cx="27511" cy="27541"/>
            </a:xfrm>
            <a:custGeom>
              <a:avLst/>
              <a:gdLst/>
              <a:ahLst/>
              <a:cxnLst/>
              <a:rect l="l" t="t" r="r" b="b"/>
              <a:pathLst>
                <a:path w="914" h="915" extrusionOk="0">
                  <a:moveTo>
                    <a:pt x="0" y="0"/>
                  </a:moveTo>
                  <a:lnTo>
                    <a:pt x="0" y="914"/>
                  </a:lnTo>
                  <a:lnTo>
                    <a:pt x="913" y="91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2887226" y="1792613"/>
              <a:ext cx="27511" cy="27572"/>
            </a:xfrm>
            <a:custGeom>
              <a:avLst/>
              <a:gdLst/>
              <a:ahLst/>
              <a:cxnLst/>
              <a:rect l="l" t="t" r="r" b="b"/>
              <a:pathLst>
                <a:path w="914" h="916" extrusionOk="0">
                  <a:moveTo>
                    <a:pt x="0" y="1"/>
                  </a:moveTo>
                  <a:lnTo>
                    <a:pt x="0" y="915"/>
                  </a:lnTo>
                  <a:lnTo>
                    <a:pt x="913" y="915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9" name="Google Shape;2349;p43"/>
          <p:cNvGrpSpPr/>
          <p:nvPr/>
        </p:nvGrpSpPr>
        <p:grpSpPr>
          <a:xfrm>
            <a:off x="1823283" y="2098822"/>
            <a:ext cx="325526" cy="325631"/>
            <a:chOff x="5910139" y="2094696"/>
            <a:chExt cx="467844" cy="467995"/>
          </a:xfrm>
        </p:grpSpPr>
        <p:sp>
          <p:nvSpPr>
            <p:cNvPr id="2350" name="Google Shape;2350;p43"/>
            <p:cNvSpPr/>
            <p:nvPr/>
          </p:nvSpPr>
          <p:spPr>
            <a:xfrm>
              <a:off x="5910139" y="2094696"/>
              <a:ext cx="467844" cy="467995"/>
            </a:xfrm>
            <a:custGeom>
              <a:avLst/>
              <a:gdLst/>
              <a:ahLst/>
              <a:cxnLst/>
              <a:rect l="l" t="t" r="r" b="b"/>
              <a:pathLst>
                <a:path w="15543" h="15548" extrusionOk="0">
                  <a:moveTo>
                    <a:pt x="8382" y="912"/>
                  </a:moveTo>
                  <a:cubicBezTo>
                    <a:pt x="8179" y="1339"/>
                    <a:pt x="8172" y="1845"/>
                    <a:pt x="8382" y="2284"/>
                  </a:cubicBezTo>
                  <a:lnTo>
                    <a:pt x="7158" y="2284"/>
                  </a:lnTo>
                  <a:cubicBezTo>
                    <a:pt x="7361" y="1857"/>
                    <a:pt x="7367" y="1352"/>
                    <a:pt x="7158" y="912"/>
                  </a:cubicBezTo>
                  <a:close/>
                  <a:moveTo>
                    <a:pt x="5711" y="912"/>
                  </a:moveTo>
                  <a:cubicBezTo>
                    <a:pt x="6091" y="912"/>
                    <a:pt x="6398" y="1220"/>
                    <a:pt x="6398" y="1599"/>
                  </a:cubicBezTo>
                  <a:cubicBezTo>
                    <a:pt x="6398" y="1979"/>
                    <a:pt x="6091" y="2285"/>
                    <a:pt x="5711" y="2285"/>
                  </a:cubicBezTo>
                  <a:cubicBezTo>
                    <a:pt x="5333" y="2285"/>
                    <a:pt x="5025" y="1977"/>
                    <a:pt x="5025" y="1599"/>
                  </a:cubicBezTo>
                  <a:cubicBezTo>
                    <a:pt x="5025" y="1221"/>
                    <a:pt x="5333" y="912"/>
                    <a:pt x="5711" y="912"/>
                  </a:cubicBezTo>
                  <a:close/>
                  <a:moveTo>
                    <a:pt x="9827" y="912"/>
                  </a:moveTo>
                  <a:cubicBezTo>
                    <a:pt x="10204" y="912"/>
                    <a:pt x="10513" y="1220"/>
                    <a:pt x="10513" y="1599"/>
                  </a:cubicBezTo>
                  <a:cubicBezTo>
                    <a:pt x="10513" y="1977"/>
                    <a:pt x="10206" y="2285"/>
                    <a:pt x="9827" y="2285"/>
                  </a:cubicBezTo>
                  <a:cubicBezTo>
                    <a:pt x="9449" y="2285"/>
                    <a:pt x="9140" y="1979"/>
                    <a:pt x="9140" y="1599"/>
                  </a:cubicBezTo>
                  <a:cubicBezTo>
                    <a:pt x="9140" y="1220"/>
                    <a:pt x="9448" y="912"/>
                    <a:pt x="9827" y="912"/>
                  </a:cubicBezTo>
                  <a:close/>
                  <a:moveTo>
                    <a:pt x="8226" y="3198"/>
                  </a:moveTo>
                  <a:lnTo>
                    <a:pt x="8226" y="4113"/>
                  </a:lnTo>
                  <a:lnTo>
                    <a:pt x="7313" y="4113"/>
                  </a:lnTo>
                  <a:lnTo>
                    <a:pt x="7313" y="3198"/>
                  </a:lnTo>
                  <a:close/>
                  <a:moveTo>
                    <a:pt x="1824" y="5942"/>
                  </a:moveTo>
                  <a:lnTo>
                    <a:pt x="1824" y="6856"/>
                  </a:lnTo>
                  <a:lnTo>
                    <a:pt x="911" y="6856"/>
                  </a:lnTo>
                  <a:lnTo>
                    <a:pt x="911" y="5942"/>
                  </a:lnTo>
                  <a:close/>
                  <a:moveTo>
                    <a:pt x="14628" y="5943"/>
                  </a:moveTo>
                  <a:lnTo>
                    <a:pt x="14628" y="6856"/>
                  </a:lnTo>
                  <a:lnTo>
                    <a:pt x="13714" y="6856"/>
                  </a:lnTo>
                  <a:lnTo>
                    <a:pt x="13714" y="5943"/>
                  </a:lnTo>
                  <a:close/>
                  <a:moveTo>
                    <a:pt x="10971" y="5029"/>
                  </a:moveTo>
                  <a:lnTo>
                    <a:pt x="10971" y="7772"/>
                  </a:lnTo>
                  <a:lnTo>
                    <a:pt x="4569" y="7772"/>
                  </a:lnTo>
                  <a:lnTo>
                    <a:pt x="4569" y="5029"/>
                  </a:lnTo>
                  <a:close/>
                  <a:moveTo>
                    <a:pt x="10055" y="8686"/>
                  </a:moveTo>
                  <a:lnTo>
                    <a:pt x="10055" y="10516"/>
                  </a:lnTo>
                  <a:lnTo>
                    <a:pt x="5483" y="10516"/>
                  </a:lnTo>
                  <a:lnTo>
                    <a:pt x="5483" y="8686"/>
                  </a:lnTo>
                  <a:close/>
                  <a:moveTo>
                    <a:pt x="5638" y="0"/>
                  </a:moveTo>
                  <a:lnTo>
                    <a:pt x="5638" y="2"/>
                  </a:lnTo>
                  <a:cubicBezTo>
                    <a:pt x="4791" y="42"/>
                    <a:pt x="4114" y="745"/>
                    <a:pt x="4114" y="1600"/>
                  </a:cubicBezTo>
                  <a:cubicBezTo>
                    <a:pt x="4114" y="2475"/>
                    <a:pt x="4823" y="3200"/>
                    <a:pt x="5714" y="3200"/>
                  </a:cubicBezTo>
                  <a:cubicBezTo>
                    <a:pt x="5730" y="3200"/>
                    <a:pt x="5745" y="3200"/>
                    <a:pt x="5761" y="3199"/>
                  </a:cubicBezTo>
                  <a:lnTo>
                    <a:pt x="5761" y="3200"/>
                  </a:lnTo>
                  <a:lnTo>
                    <a:pt x="6400" y="3200"/>
                  </a:lnTo>
                  <a:lnTo>
                    <a:pt x="6400" y="4115"/>
                  </a:lnTo>
                  <a:lnTo>
                    <a:pt x="3658" y="4115"/>
                  </a:lnTo>
                  <a:lnTo>
                    <a:pt x="3658" y="5944"/>
                  </a:lnTo>
                  <a:lnTo>
                    <a:pt x="2743" y="5944"/>
                  </a:lnTo>
                  <a:lnTo>
                    <a:pt x="2743" y="5030"/>
                  </a:lnTo>
                  <a:lnTo>
                    <a:pt x="1" y="5030"/>
                  </a:lnTo>
                  <a:lnTo>
                    <a:pt x="1" y="7774"/>
                  </a:lnTo>
                  <a:lnTo>
                    <a:pt x="914" y="7774"/>
                  </a:lnTo>
                  <a:lnTo>
                    <a:pt x="914" y="9602"/>
                  </a:lnTo>
                  <a:lnTo>
                    <a:pt x="1" y="9602"/>
                  </a:lnTo>
                  <a:lnTo>
                    <a:pt x="1" y="11432"/>
                  </a:lnTo>
                  <a:lnTo>
                    <a:pt x="914" y="11432"/>
                  </a:lnTo>
                  <a:lnTo>
                    <a:pt x="914" y="10518"/>
                  </a:lnTo>
                  <a:lnTo>
                    <a:pt x="1828" y="10518"/>
                  </a:lnTo>
                  <a:lnTo>
                    <a:pt x="1828" y="11432"/>
                  </a:lnTo>
                  <a:lnTo>
                    <a:pt x="2742" y="11432"/>
                  </a:lnTo>
                  <a:lnTo>
                    <a:pt x="2742" y="9602"/>
                  </a:lnTo>
                  <a:lnTo>
                    <a:pt x="1828" y="9602"/>
                  </a:lnTo>
                  <a:lnTo>
                    <a:pt x="1828" y="7774"/>
                  </a:lnTo>
                  <a:lnTo>
                    <a:pt x="2742" y="7774"/>
                  </a:lnTo>
                  <a:lnTo>
                    <a:pt x="2742" y="6859"/>
                  </a:lnTo>
                  <a:lnTo>
                    <a:pt x="3657" y="6859"/>
                  </a:lnTo>
                  <a:lnTo>
                    <a:pt x="3657" y="8689"/>
                  </a:lnTo>
                  <a:lnTo>
                    <a:pt x="4570" y="8689"/>
                  </a:lnTo>
                  <a:lnTo>
                    <a:pt x="4570" y="11432"/>
                  </a:lnTo>
                  <a:lnTo>
                    <a:pt x="5484" y="11432"/>
                  </a:lnTo>
                  <a:lnTo>
                    <a:pt x="5484" y="13719"/>
                  </a:lnTo>
                  <a:lnTo>
                    <a:pt x="4570" y="13719"/>
                  </a:lnTo>
                  <a:lnTo>
                    <a:pt x="4570" y="15548"/>
                  </a:lnTo>
                  <a:lnTo>
                    <a:pt x="5484" y="15548"/>
                  </a:lnTo>
                  <a:lnTo>
                    <a:pt x="5484" y="14634"/>
                  </a:lnTo>
                  <a:lnTo>
                    <a:pt x="6398" y="14634"/>
                  </a:lnTo>
                  <a:lnTo>
                    <a:pt x="6398" y="15548"/>
                  </a:lnTo>
                  <a:lnTo>
                    <a:pt x="7313" y="15548"/>
                  </a:lnTo>
                  <a:lnTo>
                    <a:pt x="7313" y="13719"/>
                  </a:lnTo>
                  <a:lnTo>
                    <a:pt x="6398" y="13719"/>
                  </a:lnTo>
                  <a:lnTo>
                    <a:pt x="6398" y="11432"/>
                  </a:lnTo>
                  <a:lnTo>
                    <a:pt x="9141" y="11432"/>
                  </a:lnTo>
                  <a:lnTo>
                    <a:pt x="9141" y="13719"/>
                  </a:lnTo>
                  <a:lnTo>
                    <a:pt x="8228" y="13719"/>
                  </a:lnTo>
                  <a:lnTo>
                    <a:pt x="8228" y="15548"/>
                  </a:lnTo>
                  <a:lnTo>
                    <a:pt x="9141" y="15548"/>
                  </a:lnTo>
                  <a:lnTo>
                    <a:pt x="9141" y="14634"/>
                  </a:lnTo>
                  <a:lnTo>
                    <a:pt x="10055" y="14634"/>
                  </a:lnTo>
                  <a:lnTo>
                    <a:pt x="10055" y="15548"/>
                  </a:lnTo>
                  <a:lnTo>
                    <a:pt x="10970" y="15548"/>
                  </a:lnTo>
                  <a:lnTo>
                    <a:pt x="10970" y="13719"/>
                  </a:lnTo>
                  <a:lnTo>
                    <a:pt x="10055" y="13719"/>
                  </a:lnTo>
                  <a:lnTo>
                    <a:pt x="10055" y="11432"/>
                  </a:lnTo>
                  <a:lnTo>
                    <a:pt x="10970" y="11432"/>
                  </a:lnTo>
                  <a:lnTo>
                    <a:pt x="10970" y="8689"/>
                  </a:lnTo>
                  <a:lnTo>
                    <a:pt x="11884" y="8689"/>
                  </a:lnTo>
                  <a:lnTo>
                    <a:pt x="11884" y="6859"/>
                  </a:lnTo>
                  <a:lnTo>
                    <a:pt x="12797" y="6859"/>
                  </a:lnTo>
                  <a:lnTo>
                    <a:pt x="12797" y="7774"/>
                  </a:lnTo>
                  <a:lnTo>
                    <a:pt x="13711" y="7774"/>
                  </a:lnTo>
                  <a:lnTo>
                    <a:pt x="13711" y="9602"/>
                  </a:lnTo>
                  <a:lnTo>
                    <a:pt x="12797" y="9602"/>
                  </a:lnTo>
                  <a:lnTo>
                    <a:pt x="12797" y="11432"/>
                  </a:lnTo>
                  <a:lnTo>
                    <a:pt x="13711" y="11432"/>
                  </a:lnTo>
                  <a:lnTo>
                    <a:pt x="13711" y="10518"/>
                  </a:lnTo>
                  <a:lnTo>
                    <a:pt x="14626" y="10518"/>
                  </a:lnTo>
                  <a:lnTo>
                    <a:pt x="14626" y="11432"/>
                  </a:lnTo>
                  <a:lnTo>
                    <a:pt x="15540" y="11432"/>
                  </a:lnTo>
                  <a:lnTo>
                    <a:pt x="15540" y="9602"/>
                  </a:lnTo>
                  <a:lnTo>
                    <a:pt x="14626" y="9602"/>
                  </a:lnTo>
                  <a:lnTo>
                    <a:pt x="14626" y="7774"/>
                  </a:lnTo>
                  <a:lnTo>
                    <a:pt x="15543" y="7774"/>
                  </a:lnTo>
                  <a:lnTo>
                    <a:pt x="15543" y="7772"/>
                  </a:lnTo>
                  <a:lnTo>
                    <a:pt x="15543" y="5029"/>
                  </a:lnTo>
                  <a:lnTo>
                    <a:pt x="12800" y="5029"/>
                  </a:lnTo>
                  <a:lnTo>
                    <a:pt x="12800" y="5943"/>
                  </a:lnTo>
                  <a:lnTo>
                    <a:pt x="11886" y="5943"/>
                  </a:lnTo>
                  <a:lnTo>
                    <a:pt x="11886" y="4114"/>
                  </a:lnTo>
                  <a:lnTo>
                    <a:pt x="9143" y="4114"/>
                  </a:lnTo>
                  <a:lnTo>
                    <a:pt x="9143" y="3199"/>
                  </a:lnTo>
                  <a:lnTo>
                    <a:pt x="9905" y="3199"/>
                  </a:lnTo>
                  <a:lnTo>
                    <a:pt x="9905" y="3198"/>
                  </a:lnTo>
                  <a:cubicBezTo>
                    <a:pt x="10753" y="3158"/>
                    <a:pt x="11429" y="2457"/>
                    <a:pt x="11429" y="1600"/>
                  </a:cubicBezTo>
                  <a:cubicBezTo>
                    <a:pt x="11429" y="732"/>
                    <a:pt x="10737" y="26"/>
                    <a:pt x="9875" y="1"/>
                  </a:cubicBezTo>
                  <a:lnTo>
                    <a:pt x="98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3"/>
            <p:cNvSpPr/>
            <p:nvPr/>
          </p:nvSpPr>
          <p:spPr>
            <a:xfrm>
              <a:off x="6075177" y="2273581"/>
              <a:ext cx="137647" cy="27511"/>
            </a:xfrm>
            <a:custGeom>
              <a:avLst/>
              <a:gdLst/>
              <a:ahLst/>
              <a:cxnLst/>
              <a:rect l="l" t="t" r="r" b="b"/>
              <a:pathLst>
                <a:path w="4573" h="914" extrusionOk="0">
                  <a:moveTo>
                    <a:pt x="0" y="0"/>
                  </a:moveTo>
                  <a:lnTo>
                    <a:pt x="0" y="913"/>
                  </a:lnTo>
                  <a:lnTo>
                    <a:pt x="4572" y="913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43"/>
          <p:cNvGrpSpPr/>
          <p:nvPr/>
        </p:nvGrpSpPr>
        <p:grpSpPr>
          <a:xfrm>
            <a:off x="4409197" y="2098835"/>
            <a:ext cx="325605" cy="325605"/>
            <a:chOff x="4047340" y="3908974"/>
            <a:chExt cx="468025" cy="468025"/>
          </a:xfrm>
        </p:grpSpPr>
        <p:sp>
          <p:nvSpPr>
            <p:cNvPr id="2353" name="Google Shape;2353;p43"/>
            <p:cNvSpPr/>
            <p:nvPr/>
          </p:nvSpPr>
          <p:spPr>
            <a:xfrm>
              <a:off x="4350146" y="4074133"/>
              <a:ext cx="165219" cy="302866"/>
            </a:xfrm>
            <a:custGeom>
              <a:avLst/>
              <a:gdLst/>
              <a:ahLst/>
              <a:cxnLst/>
              <a:rect l="l" t="t" r="r" b="b"/>
              <a:pathLst>
                <a:path w="5489" h="10062" extrusionOk="0">
                  <a:moveTo>
                    <a:pt x="2744" y="916"/>
                  </a:moveTo>
                  <a:cubicBezTo>
                    <a:pt x="3248" y="916"/>
                    <a:pt x="3658" y="1326"/>
                    <a:pt x="3658" y="1830"/>
                  </a:cubicBezTo>
                  <a:cubicBezTo>
                    <a:pt x="3658" y="2334"/>
                    <a:pt x="3248" y="2745"/>
                    <a:pt x="2744" y="2745"/>
                  </a:cubicBezTo>
                  <a:cubicBezTo>
                    <a:pt x="2240" y="2745"/>
                    <a:pt x="1829" y="2334"/>
                    <a:pt x="1829" y="1830"/>
                  </a:cubicBezTo>
                  <a:cubicBezTo>
                    <a:pt x="1829" y="1326"/>
                    <a:pt x="2240" y="916"/>
                    <a:pt x="2744" y="916"/>
                  </a:cubicBezTo>
                  <a:close/>
                  <a:moveTo>
                    <a:pt x="2745" y="3660"/>
                  </a:moveTo>
                  <a:cubicBezTo>
                    <a:pt x="3755" y="3660"/>
                    <a:pt x="4574" y="4479"/>
                    <a:pt x="4574" y="5488"/>
                  </a:cubicBezTo>
                  <a:lnTo>
                    <a:pt x="4574" y="6213"/>
                  </a:lnTo>
                  <a:lnTo>
                    <a:pt x="4573" y="6213"/>
                  </a:lnTo>
                  <a:lnTo>
                    <a:pt x="3659" y="7128"/>
                  </a:lnTo>
                  <a:lnTo>
                    <a:pt x="3659" y="9146"/>
                  </a:lnTo>
                  <a:lnTo>
                    <a:pt x="1829" y="9146"/>
                  </a:lnTo>
                  <a:lnTo>
                    <a:pt x="1829" y="7128"/>
                  </a:lnTo>
                  <a:lnTo>
                    <a:pt x="916" y="6213"/>
                  </a:lnTo>
                  <a:lnTo>
                    <a:pt x="916" y="5488"/>
                  </a:lnTo>
                  <a:cubicBezTo>
                    <a:pt x="916" y="4479"/>
                    <a:pt x="1736" y="3660"/>
                    <a:pt x="2745" y="3660"/>
                  </a:cubicBezTo>
                  <a:close/>
                  <a:moveTo>
                    <a:pt x="2744" y="1"/>
                  </a:moveTo>
                  <a:cubicBezTo>
                    <a:pt x="1735" y="1"/>
                    <a:pt x="914" y="821"/>
                    <a:pt x="914" y="1830"/>
                  </a:cubicBezTo>
                  <a:cubicBezTo>
                    <a:pt x="914" y="2318"/>
                    <a:pt x="1106" y="2760"/>
                    <a:pt x="1417" y="3087"/>
                  </a:cubicBezTo>
                  <a:cubicBezTo>
                    <a:pt x="573" y="3555"/>
                    <a:pt x="1" y="4457"/>
                    <a:pt x="1" y="5488"/>
                  </a:cubicBezTo>
                  <a:lnTo>
                    <a:pt x="1" y="6593"/>
                  </a:lnTo>
                  <a:lnTo>
                    <a:pt x="914" y="7507"/>
                  </a:lnTo>
                  <a:lnTo>
                    <a:pt x="914" y="10062"/>
                  </a:lnTo>
                  <a:lnTo>
                    <a:pt x="4573" y="10062"/>
                  </a:lnTo>
                  <a:lnTo>
                    <a:pt x="4573" y="7507"/>
                  </a:lnTo>
                  <a:lnTo>
                    <a:pt x="5487" y="6593"/>
                  </a:lnTo>
                  <a:lnTo>
                    <a:pt x="5487" y="5488"/>
                  </a:lnTo>
                  <a:cubicBezTo>
                    <a:pt x="5488" y="4457"/>
                    <a:pt x="4915" y="3555"/>
                    <a:pt x="4070" y="3087"/>
                  </a:cubicBezTo>
                  <a:cubicBezTo>
                    <a:pt x="4382" y="2760"/>
                    <a:pt x="4573" y="2318"/>
                    <a:pt x="4573" y="1830"/>
                  </a:cubicBezTo>
                  <a:cubicBezTo>
                    <a:pt x="4573" y="821"/>
                    <a:pt x="3753" y="1"/>
                    <a:pt x="2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3"/>
            <p:cNvSpPr/>
            <p:nvPr/>
          </p:nvSpPr>
          <p:spPr>
            <a:xfrm>
              <a:off x="4047340" y="4074133"/>
              <a:ext cx="165189" cy="302866"/>
            </a:xfrm>
            <a:custGeom>
              <a:avLst/>
              <a:gdLst/>
              <a:ahLst/>
              <a:cxnLst/>
              <a:rect l="l" t="t" r="r" b="b"/>
              <a:pathLst>
                <a:path w="5488" h="10062" extrusionOk="0">
                  <a:moveTo>
                    <a:pt x="2744" y="916"/>
                  </a:moveTo>
                  <a:cubicBezTo>
                    <a:pt x="3248" y="916"/>
                    <a:pt x="3657" y="1326"/>
                    <a:pt x="3657" y="1830"/>
                  </a:cubicBezTo>
                  <a:cubicBezTo>
                    <a:pt x="3657" y="2334"/>
                    <a:pt x="3248" y="2745"/>
                    <a:pt x="2744" y="2745"/>
                  </a:cubicBezTo>
                  <a:cubicBezTo>
                    <a:pt x="2241" y="2745"/>
                    <a:pt x="1830" y="2334"/>
                    <a:pt x="1830" y="1830"/>
                  </a:cubicBezTo>
                  <a:cubicBezTo>
                    <a:pt x="1830" y="1326"/>
                    <a:pt x="2240" y="916"/>
                    <a:pt x="2744" y="916"/>
                  </a:cubicBezTo>
                  <a:close/>
                  <a:moveTo>
                    <a:pt x="2746" y="3660"/>
                  </a:moveTo>
                  <a:cubicBezTo>
                    <a:pt x="3755" y="3660"/>
                    <a:pt x="4575" y="4479"/>
                    <a:pt x="4575" y="5488"/>
                  </a:cubicBezTo>
                  <a:lnTo>
                    <a:pt x="4575" y="6213"/>
                  </a:lnTo>
                  <a:lnTo>
                    <a:pt x="4574" y="6213"/>
                  </a:lnTo>
                  <a:lnTo>
                    <a:pt x="3660" y="7128"/>
                  </a:lnTo>
                  <a:lnTo>
                    <a:pt x="3660" y="9146"/>
                  </a:lnTo>
                  <a:lnTo>
                    <a:pt x="1831" y="9146"/>
                  </a:lnTo>
                  <a:lnTo>
                    <a:pt x="1831" y="7128"/>
                  </a:lnTo>
                  <a:lnTo>
                    <a:pt x="916" y="6213"/>
                  </a:lnTo>
                  <a:lnTo>
                    <a:pt x="916" y="5488"/>
                  </a:lnTo>
                  <a:cubicBezTo>
                    <a:pt x="916" y="4479"/>
                    <a:pt x="1737" y="3660"/>
                    <a:pt x="2746" y="3660"/>
                  </a:cubicBezTo>
                  <a:close/>
                  <a:moveTo>
                    <a:pt x="2745" y="1"/>
                  </a:moveTo>
                  <a:cubicBezTo>
                    <a:pt x="1736" y="1"/>
                    <a:pt x="915" y="821"/>
                    <a:pt x="915" y="1830"/>
                  </a:cubicBezTo>
                  <a:cubicBezTo>
                    <a:pt x="915" y="2318"/>
                    <a:pt x="1107" y="2760"/>
                    <a:pt x="1418" y="3087"/>
                  </a:cubicBezTo>
                  <a:cubicBezTo>
                    <a:pt x="574" y="3555"/>
                    <a:pt x="1" y="4457"/>
                    <a:pt x="1" y="5488"/>
                  </a:cubicBezTo>
                  <a:lnTo>
                    <a:pt x="1" y="6593"/>
                  </a:lnTo>
                  <a:lnTo>
                    <a:pt x="915" y="7507"/>
                  </a:lnTo>
                  <a:lnTo>
                    <a:pt x="915" y="10062"/>
                  </a:lnTo>
                  <a:lnTo>
                    <a:pt x="4574" y="10062"/>
                  </a:lnTo>
                  <a:lnTo>
                    <a:pt x="4574" y="7507"/>
                  </a:lnTo>
                  <a:lnTo>
                    <a:pt x="5488" y="6593"/>
                  </a:lnTo>
                  <a:lnTo>
                    <a:pt x="5488" y="5488"/>
                  </a:lnTo>
                  <a:cubicBezTo>
                    <a:pt x="5488" y="4457"/>
                    <a:pt x="4915" y="3555"/>
                    <a:pt x="4071" y="3087"/>
                  </a:cubicBezTo>
                  <a:cubicBezTo>
                    <a:pt x="4382" y="2760"/>
                    <a:pt x="4574" y="2318"/>
                    <a:pt x="4574" y="1830"/>
                  </a:cubicBezTo>
                  <a:cubicBezTo>
                    <a:pt x="4574" y="821"/>
                    <a:pt x="3754" y="1"/>
                    <a:pt x="2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3"/>
            <p:cNvSpPr/>
            <p:nvPr/>
          </p:nvSpPr>
          <p:spPr>
            <a:xfrm>
              <a:off x="4391474" y="3909004"/>
              <a:ext cx="82594" cy="137617"/>
            </a:xfrm>
            <a:custGeom>
              <a:avLst/>
              <a:gdLst/>
              <a:ahLst/>
              <a:cxnLst/>
              <a:rect l="l" t="t" r="r" b="b"/>
              <a:pathLst>
                <a:path w="2744" h="4572" extrusionOk="0">
                  <a:moveTo>
                    <a:pt x="1" y="0"/>
                  </a:moveTo>
                  <a:lnTo>
                    <a:pt x="1" y="914"/>
                  </a:lnTo>
                  <a:lnTo>
                    <a:pt x="1829" y="914"/>
                  </a:lnTo>
                  <a:lnTo>
                    <a:pt x="1829" y="1829"/>
                  </a:lnTo>
                  <a:lnTo>
                    <a:pt x="1" y="1829"/>
                  </a:lnTo>
                  <a:lnTo>
                    <a:pt x="1" y="4571"/>
                  </a:lnTo>
                  <a:lnTo>
                    <a:pt x="2744" y="4571"/>
                  </a:lnTo>
                  <a:lnTo>
                    <a:pt x="2744" y="3657"/>
                  </a:lnTo>
                  <a:lnTo>
                    <a:pt x="914" y="3657"/>
                  </a:lnTo>
                  <a:lnTo>
                    <a:pt x="914" y="2744"/>
                  </a:lnTo>
                  <a:lnTo>
                    <a:pt x="2744" y="2744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3"/>
            <p:cNvSpPr/>
            <p:nvPr/>
          </p:nvSpPr>
          <p:spPr>
            <a:xfrm>
              <a:off x="4078885" y="3908974"/>
              <a:ext cx="92377" cy="137647"/>
            </a:xfrm>
            <a:custGeom>
              <a:avLst/>
              <a:gdLst/>
              <a:ahLst/>
              <a:cxnLst/>
              <a:rect l="l" t="t" r="r" b="b"/>
              <a:pathLst>
                <a:path w="3069" h="4573" extrusionOk="0">
                  <a:moveTo>
                    <a:pt x="1050" y="0"/>
                  </a:moveTo>
                  <a:lnTo>
                    <a:pt x="1" y="1049"/>
                  </a:lnTo>
                  <a:lnTo>
                    <a:pt x="648" y="1696"/>
                  </a:lnTo>
                  <a:lnTo>
                    <a:pt x="1239" y="1105"/>
                  </a:lnTo>
                  <a:lnTo>
                    <a:pt x="1239" y="3658"/>
                  </a:lnTo>
                  <a:lnTo>
                    <a:pt x="325" y="3658"/>
                  </a:lnTo>
                  <a:lnTo>
                    <a:pt x="325" y="4572"/>
                  </a:lnTo>
                  <a:lnTo>
                    <a:pt x="3069" y="4572"/>
                  </a:lnTo>
                  <a:lnTo>
                    <a:pt x="3069" y="3658"/>
                  </a:lnTo>
                  <a:lnTo>
                    <a:pt x="2154" y="3658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3"/>
            <p:cNvSpPr/>
            <p:nvPr/>
          </p:nvSpPr>
          <p:spPr>
            <a:xfrm>
              <a:off x="4212529" y="3950301"/>
              <a:ext cx="137647" cy="192700"/>
            </a:xfrm>
            <a:custGeom>
              <a:avLst/>
              <a:gdLst/>
              <a:ahLst/>
              <a:cxnLst/>
              <a:rect l="l" t="t" r="r" b="b"/>
              <a:pathLst>
                <a:path w="4573" h="6402" extrusionOk="0">
                  <a:moveTo>
                    <a:pt x="3580" y="1828"/>
                  </a:moveTo>
                  <a:cubicBezTo>
                    <a:pt x="3391" y="2360"/>
                    <a:pt x="2883" y="2742"/>
                    <a:pt x="2287" y="2742"/>
                  </a:cubicBezTo>
                  <a:cubicBezTo>
                    <a:pt x="2286" y="2742"/>
                    <a:pt x="2285" y="2742"/>
                    <a:pt x="2284" y="2742"/>
                  </a:cubicBezTo>
                  <a:cubicBezTo>
                    <a:pt x="1689" y="2742"/>
                    <a:pt x="1182" y="2360"/>
                    <a:pt x="994" y="1828"/>
                  </a:cubicBezTo>
                  <a:close/>
                  <a:moveTo>
                    <a:pt x="2289" y="3658"/>
                  </a:moveTo>
                  <a:cubicBezTo>
                    <a:pt x="2884" y="3658"/>
                    <a:pt x="3392" y="4041"/>
                    <a:pt x="3580" y="4572"/>
                  </a:cubicBezTo>
                  <a:lnTo>
                    <a:pt x="994" y="4572"/>
                  </a:lnTo>
                  <a:cubicBezTo>
                    <a:pt x="1182" y="4041"/>
                    <a:pt x="1690" y="3658"/>
                    <a:pt x="2287" y="3658"/>
                  </a:cubicBezTo>
                  <a:cubicBezTo>
                    <a:pt x="2288" y="3658"/>
                    <a:pt x="2288" y="3658"/>
                    <a:pt x="2289" y="3658"/>
                  </a:cubicBezTo>
                  <a:close/>
                  <a:moveTo>
                    <a:pt x="1" y="0"/>
                  </a:moveTo>
                  <a:lnTo>
                    <a:pt x="1" y="1372"/>
                  </a:lnTo>
                  <a:cubicBezTo>
                    <a:pt x="1" y="2119"/>
                    <a:pt x="361" y="2783"/>
                    <a:pt x="918" y="3201"/>
                  </a:cubicBezTo>
                  <a:cubicBezTo>
                    <a:pt x="363" y="3619"/>
                    <a:pt x="1" y="4283"/>
                    <a:pt x="1" y="5030"/>
                  </a:cubicBezTo>
                  <a:lnTo>
                    <a:pt x="1" y="6402"/>
                  </a:lnTo>
                  <a:lnTo>
                    <a:pt x="915" y="6402"/>
                  </a:lnTo>
                  <a:lnTo>
                    <a:pt x="915" y="5488"/>
                  </a:lnTo>
                  <a:lnTo>
                    <a:pt x="3659" y="5488"/>
                  </a:lnTo>
                  <a:lnTo>
                    <a:pt x="3659" y="6402"/>
                  </a:lnTo>
                  <a:lnTo>
                    <a:pt x="4573" y="6402"/>
                  </a:lnTo>
                  <a:lnTo>
                    <a:pt x="4573" y="5030"/>
                  </a:lnTo>
                  <a:cubicBezTo>
                    <a:pt x="4573" y="4283"/>
                    <a:pt x="4213" y="3619"/>
                    <a:pt x="3656" y="3201"/>
                  </a:cubicBezTo>
                  <a:cubicBezTo>
                    <a:pt x="4211" y="2783"/>
                    <a:pt x="4573" y="2119"/>
                    <a:pt x="4573" y="1372"/>
                  </a:cubicBezTo>
                  <a:lnTo>
                    <a:pt x="4573" y="0"/>
                  </a:lnTo>
                  <a:lnTo>
                    <a:pt x="3659" y="0"/>
                  </a:lnTo>
                  <a:lnTo>
                    <a:pt x="3659" y="914"/>
                  </a:lnTo>
                  <a:lnTo>
                    <a:pt x="915" y="914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nstitute of Robotic and Technology by Slidesgo">
  <a:themeElements>
    <a:clrScheme name="Simple Light">
      <a:dk1>
        <a:srgbClr val="FFFFFF"/>
      </a:dk1>
      <a:lt1>
        <a:srgbClr val="1C0E52"/>
      </a:lt1>
      <a:dk2>
        <a:srgbClr val="101122"/>
      </a:dk2>
      <a:lt2>
        <a:srgbClr val="290BA0"/>
      </a:lt2>
      <a:accent1>
        <a:srgbClr val="3806FA"/>
      </a:accent1>
      <a:accent2>
        <a:srgbClr val="EF167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Zen Dots</vt:lpstr>
      <vt:lpstr>Arial</vt:lpstr>
      <vt:lpstr>Cousine</vt:lpstr>
      <vt:lpstr>Bebas Neue</vt:lpstr>
      <vt:lpstr>Calibri</vt:lpstr>
      <vt:lpstr>Times New Roman</vt:lpstr>
      <vt:lpstr>Institute of Robotic and Technology by Slidesgo</vt:lpstr>
      <vt:lpstr>SI PEMASARAN</vt:lpstr>
      <vt:lpstr>What sets us apart?</vt:lpstr>
      <vt:lpstr>MODEL SIM PEMASARAN</vt:lpstr>
      <vt:lpstr>Subsistem Input dalam SIM PEMASARAN</vt:lpstr>
      <vt:lpstr>Subsistem Output dalam SIM PEMASARAN</vt:lpstr>
      <vt:lpstr>Faktor PENDUKUNG Keberhasilan SIM PEMASARAN</vt:lpstr>
      <vt:lpstr>Faktor PENYEBAB Kegagalan SIM PEMASARAN</vt:lpstr>
      <vt:lpstr>Manfaat SIM PEMASARAN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Rica Rahayu</cp:lastModifiedBy>
  <cp:revision>2</cp:revision>
  <dcterms:modified xsi:type="dcterms:W3CDTF">2024-08-14T16:31:18Z</dcterms:modified>
</cp:coreProperties>
</file>