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90" r:id="rId3"/>
    <p:sldMasterId id="2147483673" r:id="rId4"/>
  </p:sldMasterIdLst>
  <p:notesMasterIdLst>
    <p:notesMasterId r:id="rId15"/>
  </p:notesMasterIdLst>
  <p:sldIdLst>
    <p:sldId id="355" r:id="rId5"/>
    <p:sldId id="347" r:id="rId6"/>
    <p:sldId id="359" r:id="rId7"/>
    <p:sldId id="364" r:id="rId8"/>
    <p:sldId id="360" r:id="rId9"/>
    <p:sldId id="365" r:id="rId10"/>
    <p:sldId id="367" r:id="rId11"/>
    <p:sldId id="368" r:id="rId12"/>
    <p:sldId id="369" r:id="rId13"/>
    <p:sldId id="3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0BA"/>
    <a:srgbClr val="277BBF"/>
    <a:srgbClr val="134070"/>
    <a:srgbClr val="FEC012"/>
    <a:srgbClr val="B96D00"/>
    <a:srgbClr val="FDB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xmlns="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xmlns="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xmlns="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xmlns="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xmlns="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xmlns="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xmlns="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xmlns="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xmlns="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xmlns="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xmlns="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xmlns="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xmlns="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xmlns="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xmlns="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7591A-CAF2-8102-711A-CB60A239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794"/>
            <a:ext cx="10515600" cy="590550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9816D-72BA-1110-EA6D-FB8642AD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10515600" cy="4144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0DBCC-B6D7-C004-0F70-2EB167E3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229" y="6356350"/>
            <a:ext cx="51779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E1D4C7-1A29-9151-79D8-8D344B1E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5829" y="6356350"/>
            <a:ext cx="51779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844D0-313B-54BD-A5FD-7C2301D8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143"/>
            <a:ext cx="10515600" cy="747259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BD561-0D62-CDED-0B6F-959F99E8D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163676-2BE5-EF6E-9FFE-EB9857A47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786320-8579-2344-39B3-09425ED0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33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62BAFE-0725-F194-6D14-20C371B3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8229" y="6356350"/>
            <a:ext cx="50255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7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E5251-F484-C637-1365-D64D24DC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276"/>
            <a:ext cx="10515600" cy="823913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3639CD-8EB8-F774-E967-7CF32C794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8736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2BA95-9CB9-2891-5AF1-C1D1075E5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63448"/>
            <a:ext cx="5157787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8DF228-C072-DE2C-2C15-170583A2C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8736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ABADD0-B86D-3DCC-0ACB-7098DF451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63448"/>
            <a:ext cx="5183188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6DF4BD9-8B97-7ABB-D57F-78ED4F1D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A3FA90-39D3-3B82-9C42-E8DC1424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AD0570-3A88-03AC-00CF-6A3DD3A2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812609-CE71-1754-E73A-431C24A1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21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497F4-1613-B159-F3D3-8020D37B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6025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D7832D-375C-873D-38AE-603A4001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05139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D80E9A-AFE1-B9E1-64D2-2A5DA1109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89942"/>
            <a:ext cx="3932237" cy="3096759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5E6C26-0801-C9A8-E71A-1201BF76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EFB269-2194-8AB4-D4A1-9CE624D2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005F35-D949-08ED-86E8-1E867887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41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9249578" y="63233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7" name="Google Shape;17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94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:a16="http://schemas.microsoft.com/office/drawing/2014/main" xmlns="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030F87-A103-5E19-7270-D469C61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9B02D9-F40C-BC53-263A-E311BC8E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3C34DB-5C0E-19F0-2E37-660D95198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CFE0E7-26E5-A259-29D2-E855265A3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57B9D0-FA9F-46EC-9B20-E2C37C8DA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7" r:id="rId4"/>
    <p:sldLayoutId id="214748369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2894AB-D42D-4C72-AF38-625276C2FFA8}"/>
              </a:ext>
            </a:extLst>
          </p:cNvPr>
          <p:cNvSpPr/>
          <p:nvPr/>
        </p:nvSpPr>
        <p:spPr>
          <a:xfrm>
            <a:off x="0" y="5167744"/>
            <a:ext cx="12192000" cy="1241223"/>
          </a:xfrm>
          <a:prstGeom prst="rect">
            <a:avLst/>
          </a:prstGeom>
          <a:solidFill>
            <a:srgbClr val="0870B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F0DB56-26DE-4005-902B-2E68ACC2F5A6}"/>
              </a:ext>
            </a:extLst>
          </p:cNvPr>
          <p:cNvSpPr txBox="1"/>
          <p:nvPr/>
        </p:nvSpPr>
        <p:spPr>
          <a:xfrm>
            <a:off x="678873" y="5814894"/>
            <a:ext cx="103909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Pertemuan ke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: 3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Google Shape;118;p1">
            <a:extLst>
              <a:ext uri="{FF2B5EF4-FFF2-40B4-BE49-F238E27FC236}">
                <a16:creationId xmlns:a16="http://schemas.microsoft.com/office/drawing/2014/main" xmlns="" id="{A304D554-ECE0-DBE9-C274-0886FA747B54}"/>
              </a:ext>
            </a:extLst>
          </p:cNvPr>
          <p:cNvSpPr txBox="1"/>
          <p:nvPr/>
        </p:nvSpPr>
        <p:spPr>
          <a:xfrm flipH="1">
            <a:off x="1063229" y="2634902"/>
            <a:ext cx="100065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D07"/>
              </a:buClr>
              <a:buSzPts val="3600"/>
              <a:buFont typeface="Montserrat ExtraBold"/>
              <a:buNone/>
            </a:pPr>
            <a:r>
              <a:rPr lang="en-ID" sz="3600" b="1" i="0" u="none" strike="noStrike" cap="none" dirty="0" err="1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Rangkaian</a:t>
            </a:r>
            <a:r>
              <a:rPr lang="en-ID" sz="3600" b="1" i="0" u="none" strike="noStrike" cap="none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LED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292127-EA9F-B365-3228-BA9D83EFF075}"/>
              </a:ext>
            </a:extLst>
          </p:cNvPr>
          <p:cNvSpPr txBox="1"/>
          <p:nvPr/>
        </p:nvSpPr>
        <p:spPr>
          <a:xfrm>
            <a:off x="678873" y="5325002"/>
            <a:ext cx="103909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Mata Kuliah 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: Mikroprosesor dan </a:t>
            </a:r>
            <a:r>
              <a:rPr lang="en-US" altLang="ko-KR" sz="2400" dirty="0" err="1" smtClean="0">
                <a:solidFill>
                  <a:schemeClr val="bg1"/>
                </a:solidFill>
                <a:cs typeface="Arial" pitchFamily="34" charset="0"/>
              </a:rPr>
              <a:t>Mikrokontroler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2F1C18A-6A40-610D-0807-8043D64671AC}"/>
              </a:ext>
            </a:extLst>
          </p:cNvPr>
          <p:cNvSpPr/>
          <p:nvPr/>
        </p:nvSpPr>
        <p:spPr>
          <a:xfrm>
            <a:off x="-2" y="5108179"/>
            <a:ext cx="12191998" cy="45719"/>
          </a:xfrm>
          <a:prstGeom prst="rect">
            <a:avLst/>
          </a:prstGeom>
          <a:solidFill>
            <a:srgbClr val="FEC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4EBF5E-7F7F-964E-DB46-67A250CB10C4}"/>
              </a:ext>
            </a:extLst>
          </p:cNvPr>
          <p:cNvSpPr txBox="1"/>
          <p:nvPr/>
        </p:nvSpPr>
        <p:spPr>
          <a:xfrm>
            <a:off x="5094902" y="4268574"/>
            <a:ext cx="59748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Dosen Pengampu	: Syahri Muharom</a:t>
            </a:r>
            <a:b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			: Arief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Wisaksono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1209D1-D6D2-4A73-B72D-BA783EBA6C35}"/>
              </a:ext>
            </a:extLst>
          </p:cNvPr>
          <p:cNvSpPr txBox="1"/>
          <p:nvPr/>
        </p:nvSpPr>
        <p:spPr>
          <a:xfrm>
            <a:off x="6789510" y="3946003"/>
            <a:ext cx="45196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DC460A-1302-48A5-8229-DBB2E1EBFCDC}"/>
              </a:ext>
            </a:extLst>
          </p:cNvPr>
          <p:cNvSpPr/>
          <p:nvPr/>
        </p:nvSpPr>
        <p:spPr>
          <a:xfrm>
            <a:off x="3574473" y="0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4608945" y="270649"/>
            <a:ext cx="75830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FEC012"/>
                </a:solidFill>
                <a:cs typeface="Arial" pitchFamily="34" charset="0"/>
              </a:rPr>
              <a:t>Point of View</a:t>
            </a:r>
            <a:endParaRPr lang="ko-KR" altLang="en-US" sz="5400" dirty="0">
              <a:solidFill>
                <a:srgbClr val="FEC012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5C8D0C1-7E99-4B90-A44B-505072FCBBC5}"/>
              </a:ext>
            </a:extLst>
          </p:cNvPr>
          <p:cNvGrpSpPr/>
          <p:nvPr/>
        </p:nvGrpSpPr>
        <p:grpSpPr>
          <a:xfrm>
            <a:off x="6286883" y="3963831"/>
            <a:ext cx="4931788" cy="553998"/>
            <a:chOff x="5680459" y="1490186"/>
            <a:chExt cx="4931788" cy="5539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9D22DE1-90A6-406A-B71D-82B00E2A807D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3040624-AA78-4707-9171-C7F7E4A4286D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LED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E42B0B6-5FD8-4991-892A-63FB88A0AED1}"/>
              </a:ext>
            </a:extLst>
          </p:cNvPr>
          <p:cNvGrpSpPr/>
          <p:nvPr/>
        </p:nvGrpSpPr>
        <p:grpSpPr>
          <a:xfrm>
            <a:off x="5098467" y="1463959"/>
            <a:ext cx="4931788" cy="553998"/>
            <a:chOff x="5680459" y="1490186"/>
            <a:chExt cx="4931788" cy="553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Rangkaian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Kontrol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LED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277BAFE-DBE5-4F13-9AC0-26A4FC2689D1}"/>
              </a:ext>
            </a:extLst>
          </p:cNvPr>
          <p:cNvGrpSpPr/>
          <p:nvPr/>
        </p:nvGrpSpPr>
        <p:grpSpPr>
          <a:xfrm>
            <a:off x="5692675" y="2713895"/>
            <a:ext cx="5133476" cy="553998"/>
            <a:chOff x="5680459" y="1490186"/>
            <a:chExt cx="5133476" cy="5539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0724BC-16F9-4DF6-83AC-300BCB3F42E9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038538C-6E3A-4B1A-8BFE-657AD74CA570}"/>
                </a:ext>
              </a:extLst>
            </p:cNvPr>
            <p:cNvSpPr txBox="1"/>
            <p:nvPr/>
          </p:nvSpPr>
          <p:spPr>
            <a:xfrm>
              <a:off x="6444083" y="1536352"/>
              <a:ext cx="4369852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Komponen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dibutuhkan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912A19E-5D85-47EF-949E-7F8792FA3EB5}"/>
              </a:ext>
            </a:extLst>
          </p:cNvPr>
          <p:cNvGrpSpPr/>
          <p:nvPr/>
        </p:nvGrpSpPr>
        <p:grpSpPr>
          <a:xfrm>
            <a:off x="6881091" y="5075268"/>
            <a:ext cx="4931788" cy="830997"/>
            <a:chOff x="5680459" y="1351686"/>
            <a:chExt cx="4931788" cy="8309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C0554F8-07F9-4245-9EC5-807A5DBF9900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9B7F10F-1188-4C94-9236-30A83820C779}"/>
                </a:ext>
              </a:extLst>
            </p:cNvPr>
            <p:cNvSpPr txBox="1"/>
            <p:nvPr/>
          </p:nvSpPr>
          <p:spPr>
            <a:xfrm>
              <a:off x="6444083" y="1351686"/>
              <a:ext cx="4168164" cy="83099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Simulasi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Rangkaian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Kontrol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LED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5749D-6B11-0FF2-D305-BA717361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7FCCCF-A3B4-FF0C-2630-6B77E366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9147"/>
            <a:ext cx="10515600" cy="176362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LED </a:t>
            </a:r>
            <a:r>
              <a:rPr lang="en-US" dirty="0" err="1"/>
              <a:t>menggunakan</a:t>
            </a:r>
            <a:r>
              <a:rPr lang="en-US" dirty="0"/>
              <a:t> Arduino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Arduino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LED </a:t>
            </a:r>
            <a:r>
              <a:rPr lang="en-US" dirty="0" err="1"/>
              <a:t>menyala</a:t>
            </a:r>
            <a:r>
              <a:rPr lang="en-US" dirty="0"/>
              <a:t> dan </a:t>
            </a:r>
            <a:r>
              <a:rPr lang="en-US" dirty="0" err="1"/>
              <a:t>mati</a:t>
            </a:r>
            <a:r>
              <a:rPr lang="en-US" dirty="0"/>
              <a:t>. Pin yang </a:t>
            </a:r>
            <a:r>
              <a:rPr lang="en-US" dirty="0" err="1"/>
              <a:t>digunakan</a:t>
            </a:r>
            <a:r>
              <a:rPr lang="en-US" dirty="0"/>
              <a:t> pada </a:t>
            </a:r>
            <a:r>
              <a:rPr lang="en-US" dirty="0" err="1"/>
              <a:t>percobaan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LED </a:t>
            </a:r>
            <a:r>
              <a:rPr lang="en-US" dirty="0" err="1"/>
              <a:t>yaitu</a:t>
            </a:r>
            <a:r>
              <a:rPr lang="en-US" dirty="0"/>
              <a:t> pin digital output.</a:t>
            </a:r>
          </a:p>
        </p:txBody>
      </p:sp>
    </p:spTree>
    <p:extLst>
      <p:ext uri="{BB962C8B-B14F-4D97-AF65-F5344CB8AC3E}">
        <p14:creationId xmlns:p14="http://schemas.microsoft.com/office/powerpoint/2010/main" val="265428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83B1F8EA-5692-2660-1613-D16DE71B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5F3EE4F-2940-25EA-0493-1910A26B4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10515600" cy="4489570"/>
          </a:xfrm>
        </p:spPr>
        <p:txBody>
          <a:bodyPr>
            <a:normAutofit/>
          </a:bodyPr>
          <a:lstStyle/>
          <a:p>
            <a:r>
              <a:rPr lang="en-US" dirty="0"/>
              <a:t>Arduino Uno</a:t>
            </a:r>
          </a:p>
          <a:p>
            <a:r>
              <a:rPr lang="en-US" dirty="0"/>
              <a:t>LED</a:t>
            </a:r>
          </a:p>
          <a:p>
            <a:r>
              <a:rPr lang="en-US" dirty="0"/>
              <a:t>Resistor</a:t>
            </a:r>
          </a:p>
          <a:p>
            <a:r>
              <a:rPr lang="en-ID" dirty="0"/>
              <a:t>Breadboard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050A45-40A4-CEE5-2F55-244FF8E62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46" y="1872344"/>
            <a:ext cx="4928054" cy="2490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A45A6B-53BA-D982-4E9C-AB0116B1F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270" y="2032000"/>
            <a:ext cx="1800476" cy="2476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6C17FA-B1C2-38D5-038D-5F8B39DC7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285" y="4716627"/>
            <a:ext cx="3115110" cy="1305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B53551-CA52-22E2-0D55-4225763BC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1192" y="4362528"/>
            <a:ext cx="3322608" cy="220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3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630"/>
            <a:ext cx="10320672" cy="14690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	Light Emitting Diode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sering</a:t>
            </a:r>
            <a:r>
              <a:rPr lang="en-US" sz="1800" dirty="0"/>
              <a:t> </a:t>
            </a:r>
            <a:r>
              <a:rPr lang="en-US" sz="1800" dirty="0" err="1"/>
              <a:t>disingkat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LED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komponen</a:t>
            </a:r>
            <a:r>
              <a:rPr lang="en-US" sz="1800" dirty="0"/>
              <a:t> </a:t>
            </a:r>
            <a:r>
              <a:rPr lang="en-US" sz="1800" dirty="0" err="1"/>
              <a:t>elektronika</a:t>
            </a:r>
            <a:r>
              <a:rPr lang="en-US" sz="1800" dirty="0"/>
              <a:t>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memancarkan</a:t>
            </a:r>
            <a:r>
              <a:rPr lang="en-US" sz="1800" dirty="0"/>
              <a:t>  </a:t>
            </a:r>
            <a:r>
              <a:rPr lang="en-US" sz="1800" dirty="0" err="1"/>
              <a:t>cahaya</a:t>
            </a:r>
            <a:r>
              <a:rPr lang="en-US" sz="1800" dirty="0"/>
              <a:t> </a:t>
            </a:r>
            <a:r>
              <a:rPr lang="en-US" sz="1800" dirty="0" err="1"/>
              <a:t>monokromatik</a:t>
            </a:r>
            <a:r>
              <a:rPr lang="en-US" sz="1800" dirty="0"/>
              <a:t> </a:t>
            </a:r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diberikan</a:t>
            </a:r>
            <a:r>
              <a:rPr lang="en-US" sz="1800" dirty="0"/>
              <a:t> </a:t>
            </a:r>
            <a:r>
              <a:rPr lang="en-US" sz="1800" dirty="0" err="1"/>
              <a:t>tegangan</a:t>
            </a:r>
            <a:r>
              <a:rPr lang="en-US" sz="1800" dirty="0"/>
              <a:t> </a:t>
            </a:r>
            <a:r>
              <a:rPr lang="en-US" sz="1800" dirty="0" err="1"/>
              <a:t>maju</a:t>
            </a:r>
            <a:r>
              <a:rPr lang="en-US" sz="1800" dirty="0"/>
              <a:t>. LED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keluarga</a:t>
            </a:r>
            <a:r>
              <a:rPr lang="en-US" sz="1800" dirty="0"/>
              <a:t> </a:t>
            </a:r>
            <a:r>
              <a:rPr lang="en-US" sz="1800" dirty="0" err="1"/>
              <a:t>Dioda</a:t>
            </a:r>
            <a:r>
              <a:rPr lang="en-US" sz="1800" dirty="0"/>
              <a:t> yang </a:t>
            </a:r>
            <a:r>
              <a:rPr lang="en-US" sz="1800" dirty="0" err="1"/>
              <a:t>terbuat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semikonduktor</a:t>
            </a:r>
            <a:r>
              <a:rPr lang="en-US" sz="1800" dirty="0"/>
              <a:t>. </a:t>
            </a:r>
            <a:r>
              <a:rPr lang="en-US" sz="1800" dirty="0" err="1"/>
              <a:t>Warna-warna</a:t>
            </a:r>
            <a:r>
              <a:rPr lang="en-US" sz="1800" dirty="0"/>
              <a:t> Cahaya yang </a:t>
            </a:r>
            <a:r>
              <a:rPr lang="en-US" sz="1800" dirty="0" err="1"/>
              <a:t>dipancarkan</a:t>
            </a:r>
            <a:r>
              <a:rPr lang="en-US" sz="1800" dirty="0"/>
              <a:t> oleh LED </a:t>
            </a:r>
            <a:r>
              <a:rPr lang="en-US" sz="1800" dirty="0" err="1"/>
              <a:t>tergantung</a:t>
            </a:r>
            <a:r>
              <a:rPr lang="en-US" sz="1800" dirty="0"/>
              <a:t> pada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semikonduktor</a:t>
            </a:r>
            <a:r>
              <a:rPr lang="en-US" sz="1800" dirty="0"/>
              <a:t> yang </a:t>
            </a:r>
            <a:r>
              <a:rPr lang="en-US" sz="1800" dirty="0" err="1"/>
              <a:t>dipergunakannya</a:t>
            </a:r>
            <a:r>
              <a:rPr lang="en-US" sz="1800" dirty="0"/>
              <a:t>.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36F6F3A2-43B1-C6E8-C069-9CB96F76F9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00128" y="3757920"/>
            <a:ext cx="4791744" cy="2353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22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LED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5200" y="2404168"/>
            <a:ext cx="5181600" cy="40143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Siapkan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pada </a:t>
            </a:r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Tinkercad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D03EC93-0A28-7A9A-5482-A3CD383270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3585607"/>
            <a:ext cx="5181600" cy="1875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56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LED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162629"/>
            <a:ext cx="4475673" cy="42985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err="1"/>
              <a:t>Hubungkan</a:t>
            </a:r>
            <a:r>
              <a:rPr lang="en-US" sz="1800" dirty="0"/>
              <a:t> </a:t>
            </a:r>
            <a:r>
              <a:rPr lang="en-US" sz="1800" dirty="0" err="1"/>
              <a:t>tiap</a:t>
            </a:r>
            <a:r>
              <a:rPr lang="en-US" sz="1800" dirty="0"/>
              <a:t> </a:t>
            </a:r>
            <a:r>
              <a:rPr lang="en-US" sz="1800" dirty="0" err="1"/>
              <a:t>komponen</a:t>
            </a:r>
            <a:r>
              <a:rPr lang="en-US" sz="1800" dirty="0"/>
              <a:t> </a:t>
            </a:r>
            <a:r>
              <a:rPr lang="en-US" sz="1800" dirty="0" err="1"/>
              <a:t>hingga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rangkaian</a:t>
            </a:r>
            <a:r>
              <a:rPr lang="en-US" sz="1800" dirty="0"/>
              <a:t>, Dimana :</a:t>
            </a:r>
          </a:p>
          <a:p>
            <a:pPr algn="just"/>
            <a:r>
              <a:rPr lang="en-US" sz="1800" dirty="0"/>
              <a:t>Pin digital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pada pin D2 </a:t>
            </a:r>
            <a:r>
              <a:rPr lang="en-US" sz="1800" dirty="0" err="1"/>
              <a:t>sebagai</a:t>
            </a:r>
            <a:r>
              <a:rPr lang="en-US" sz="1800" dirty="0"/>
              <a:t> pin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kontrol</a:t>
            </a:r>
            <a:r>
              <a:rPr lang="en-US" sz="1800" dirty="0"/>
              <a:t> LED </a:t>
            </a:r>
            <a:r>
              <a:rPr lang="en-US" sz="1800" dirty="0" err="1"/>
              <a:t>terhubung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kaki </a:t>
            </a:r>
            <a:r>
              <a:rPr lang="en-US" sz="1800" dirty="0" err="1"/>
              <a:t>katoda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LED.</a:t>
            </a:r>
          </a:p>
          <a:p>
            <a:pPr algn="just"/>
            <a:r>
              <a:rPr lang="en-US" sz="1800" dirty="0"/>
              <a:t>Kaki </a:t>
            </a:r>
            <a:r>
              <a:rPr lang="en-US" sz="1800" dirty="0" err="1"/>
              <a:t>anoda</a:t>
            </a:r>
            <a:r>
              <a:rPr lang="en-US" sz="1800" dirty="0"/>
              <a:t> LED </a:t>
            </a:r>
            <a:r>
              <a:rPr lang="en-US" sz="1800" dirty="0" err="1"/>
              <a:t>terhubung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resistor</a:t>
            </a:r>
          </a:p>
          <a:p>
            <a:pPr algn="just"/>
            <a:r>
              <a:rPr lang="en-US" sz="1800" dirty="0"/>
              <a:t>Resistor </a:t>
            </a:r>
            <a:r>
              <a:rPr lang="en-US" sz="1800" dirty="0" err="1"/>
              <a:t>terhubung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pin 5V </a:t>
            </a:r>
            <a:r>
              <a:rPr lang="en-US" sz="1800" dirty="0" err="1"/>
              <a:t>arduino</a:t>
            </a:r>
            <a:endParaRPr lang="en-US" sz="1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595F8D80-8DCD-A4EA-E4E1-E707F909BD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3008426"/>
            <a:ext cx="5181600" cy="232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89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LED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99A8E45E-A859-85B8-3375-9FC016B140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dirty="0"/>
              <a:t>Buat program pada Code Block </a:t>
            </a:r>
            <a:r>
              <a:rPr lang="en-ID" sz="2000" dirty="0" err="1"/>
              <a:t>seperti</a:t>
            </a:r>
            <a:r>
              <a:rPr lang="en-ID" sz="2000" dirty="0"/>
              <a:t> </a:t>
            </a:r>
            <a:r>
              <a:rPr lang="en-ID" sz="2000" dirty="0" err="1"/>
              <a:t>gambar</a:t>
            </a:r>
            <a:r>
              <a:rPr lang="en-ID" sz="2000" dirty="0"/>
              <a:t> </a:t>
            </a:r>
            <a:r>
              <a:rPr lang="en-ID" sz="2000" dirty="0" err="1"/>
              <a:t>disamping</a:t>
            </a:r>
            <a:r>
              <a:rPr lang="en-ID" sz="2000" dirty="0"/>
              <a:t>, Dimana :</a:t>
            </a:r>
          </a:p>
          <a:p>
            <a:r>
              <a:rPr lang="en-ID" sz="2000" dirty="0"/>
              <a:t>Set Pin </a:t>
            </a:r>
            <a:r>
              <a:rPr lang="en-ID" sz="2000" dirty="0" err="1"/>
              <a:t>sesuaikan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pin Arduino yang </a:t>
            </a:r>
            <a:r>
              <a:rPr lang="en-ID" sz="2000" dirty="0" err="1"/>
              <a:t>digunakan</a:t>
            </a:r>
            <a:endParaRPr lang="en-ID" sz="2000" dirty="0"/>
          </a:p>
          <a:p>
            <a:r>
              <a:rPr lang="en-ID" sz="2000" dirty="0"/>
              <a:t>To : </a:t>
            </a:r>
            <a:r>
              <a:rPr lang="en-ID" sz="2000" dirty="0" err="1"/>
              <a:t>disesuaikan</a:t>
            </a:r>
            <a:r>
              <a:rPr lang="en-ID" sz="2000" dirty="0"/>
              <a:t> </a:t>
            </a:r>
            <a:r>
              <a:rPr lang="en-ID" sz="2000" dirty="0" err="1"/>
              <a:t>apakah</a:t>
            </a:r>
            <a:r>
              <a:rPr lang="en-ID" sz="2000" dirty="0"/>
              <a:t> pin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diaktifkan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HIGH </a:t>
            </a:r>
            <a:r>
              <a:rPr lang="en-ID" sz="2000" dirty="0" err="1"/>
              <a:t>atau</a:t>
            </a:r>
            <a:r>
              <a:rPr lang="en-ID" sz="2000" dirty="0"/>
              <a:t> LOW</a:t>
            </a:r>
          </a:p>
          <a:p>
            <a:pPr marL="0" indent="0">
              <a:buNone/>
            </a:pPr>
            <a:endParaRPr lang="en-ID" sz="2000" dirty="0"/>
          </a:p>
        </p:txBody>
      </p:sp>
      <p:pic>
        <p:nvPicPr>
          <p:cNvPr id="13" name="Content Placeholder 2">
            <a:extLst>
              <a:ext uri="{FF2B5EF4-FFF2-40B4-BE49-F238E27FC236}">
                <a16:creationId xmlns:a16="http://schemas.microsoft.com/office/drawing/2014/main" xmlns="" id="{54E7BDD0-9B40-6E81-AC8E-507A63DE73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21070" y="2162629"/>
            <a:ext cx="3429663" cy="236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52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LED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162629"/>
            <a:ext cx="4475673" cy="42985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LED Mati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397BEE-DF0F-8DD0-1AAE-FA80A7DE2A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LED </a:t>
            </a:r>
            <a:r>
              <a:rPr lang="en-US" dirty="0" err="1"/>
              <a:t>Menyala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3918F5-3216-5863-A51E-1B7D76B1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418" y="2764895"/>
            <a:ext cx="4929164" cy="349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72B501F-4E9D-664A-41AE-7F71329DF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42" y="2764894"/>
            <a:ext cx="4874803" cy="349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78096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3668</TotalTime>
  <Words>143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 Unicode MS</vt:lpstr>
      <vt:lpstr>맑은 고딕</vt:lpstr>
      <vt:lpstr>Arial</vt:lpstr>
      <vt:lpstr>Calibri</vt:lpstr>
      <vt:lpstr>Calibri Light</vt:lpstr>
      <vt:lpstr>Montserrat ExtraBold</vt:lpstr>
      <vt:lpstr>Cover and End Slide Master</vt:lpstr>
      <vt:lpstr>Contents Slide Master</vt:lpstr>
      <vt:lpstr>Custom Design</vt:lpstr>
      <vt:lpstr>Section Break Slide Master</vt:lpstr>
      <vt:lpstr>PowerPoint Presentation</vt:lpstr>
      <vt:lpstr>PowerPoint Presentation</vt:lpstr>
      <vt:lpstr>Rangkaian Kontrol LED</vt:lpstr>
      <vt:lpstr>Komponen yang dibutuhkan</vt:lpstr>
      <vt:lpstr>LED</vt:lpstr>
      <vt:lpstr>Simulasi Rangkaian Kontrol LED</vt:lpstr>
      <vt:lpstr>Simulasi Rangkaian Kontrol LED</vt:lpstr>
      <vt:lpstr>Simulasi Rangkaian Kontrol LED</vt:lpstr>
      <vt:lpstr>Simulasi Rangkaian Kontrol LED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Syahri Muharom</cp:lastModifiedBy>
  <cp:revision>98</cp:revision>
  <dcterms:created xsi:type="dcterms:W3CDTF">2020-01-20T05:08:25Z</dcterms:created>
  <dcterms:modified xsi:type="dcterms:W3CDTF">2024-08-21T06:38:14Z</dcterms:modified>
</cp:coreProperties>
</file>