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5"/>
  </p:notesMasterIdLst>
  <p:sldIdLst>
    <p:sldId id="355" r:id="rId5"/>
    <p:sldId id="347" r:id="rId6"/>
    <p:sldId id="359" r:id="rId7"/>
    <p:sldId id="364" r:id="rId8"/>
    <p:sldId id="360" r:id="rId9"/>
    <p:sldId id="365" r:id="rId10"/>
    <p:sldId id="366" r:id="rId11"/>
    <p:sldId id="367" r:id="rId12"/>
    <p:sldId id="368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6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:a16="http://schemas.microsoft.com/office/drawing/2014/main" xmlns="" id="{A304D554-ECE0-DBE9-C274-0886FA747B54}"/>
              </a:ext>
            </a:extLst>
          </p:cNvPr>
          <p:cNvSpPr txBox="1"/>
          <p:nvPr/>
        </p:nvSpPr>
        <p:spPr>
          <a:xfrm flipH="1">
            <a:off x="1063229" y="2385603"/>
            <a:ext cx="10006552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Rangkaian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ADC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Analog to Digital Converter</a:t>
            </a:r>
            <a:endParaRPr lang="en-ID" sz="3600" b="1" i="0" u="none" strike="noStrike" cap="none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: Mikroprosesor dan 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Mikrokontroler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Pengampu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	: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Arief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5905116" cy="553998"/>
            <a:chOff x="5680459" y="1490186"/>
            <a:chExt cx="5905116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040624-AA78-4707-9171-C7F7E4A4286D}"/>
                </a:ext>
              </a:extLst>
            </p:cNvPr>
            <p:cNvSpPr txBox="1"/>
            <p:nvPr/>
          </p:nvSpPr>
          <p:spPr>
            <a:xfrm>
              <a:off x="6444082" y="1536352"/>
              <a:ext cx="5141493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ADC (Analog to Digital Converter)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553998"/>
            <a:chOff x="5680459" y="1490186"/>
            <a:chExt cx="4931788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ADC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5525994" cy="553998"/>
            <a:chOff x="5680459" y="1490186"/>
            <a:chExt cx="5525994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38538C-6E3A-4B1A-8BFE-657AD74CA570}"/>
                </a:ext>
              </a:extLst>
            </p:cNvPr>
            <p:cNvSpPr txBox="1"/>
            <p:nvPr/>
          </p:nvSpPr>
          <p:spPr>
            <a:xfrm>
              <a:off x="6444082" y="1536352"/>
              <a:ext cx="476237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Komponen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dibutuhkan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553998"/>
            <a:chOff x="5680459" y="1490186"/>
            <a:chExt cx="4931788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Simulasi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ADC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045"/>
            <a:ext cx="10515600" cy="3614918"/>
          </a:xfrm>
        </p:spPr>
        <p:txBody>
          <a:bodyPr/>
          <a:lstStyle/>
          <a:p>
            <a:pPr marL="0" indent="0" algn="just">
              <a:buNone/>
            </a:pPr>
            <a:r>
              <a:rPr lang="en-ID" dirty="0"/>
              <a:t>	</a:t>
            </a:r>
            <a:r>
              <a:rPr lang="en-ID" dirty="0" err="1"/>
              <a:t>Rangkaian</a:t>
            </a:r>
            <a:r>
              <a:rPr lang="en-ID" dirty="0"/>
              <a:t> ADC (Analog to Digital Converter)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rangkaian</a:t>
            </a:r>
            <a:r>
              <a:rPr lang="en-ID" dirty="0"/>
              <a:t> yang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analog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digital. Arduino </a:t>
            </a:r>
            <a:r>
              <a:rPr lang="en-ID" dirty="0" err="1"/>
              <a:t>memiliki</a:t>
            </a:r>
            <a:r>
              <a:rPr lang="en-ID" dirty="0"/>
              <a:t> ADC internal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pembacaan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analog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sensor </a:t>
            </a:r>
            <a:r>
              <a:rPr lang="en-ID" dirty="0" err="1"/>
              <a:t>atau</a:t>
            </a:r>
            <a:r>
              <a:rPr lang="en-ID" dirty="0"/>
              <a:t> input </a:t>
            </a:r>
            <a:r>
              <a:rPr lang="en-ID" dirty="0" err="1"/>
              <a:t>analog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potensiometer</a:t>
            </a:r>
            <a:r>
              <a:rPr lang="en-ID" dirty="0"/>
              <a:t>. ADC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tegangan</a:t>
            </a:r>
            <a:r>
              <a:rPr lang="en-ID" dirty="0"/>
              <a:t> input dan </a:t>
            </a:r>
            <a:r>
              <a:rPr lang="en-ID" dirty="0" err="1"/>
              <a:t>mengubahnya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digital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diproses</a:t>
            </a:r>
            <a:r>
              <a:rPr lang="en-ID" dirty="0"/>
              <a:t> oleh </a:t>
            </a:r>
            <a:r>
              <a:rPr lang="en-ID" dirty="0" err="1"/>
              <a:t>mikrokontroler</a:t>
            </a:r>
            <a:r>
              <a:rPr lang="en-ID" dirty="0"/>
              <a:t>. Pada </a:t>
            </a:r>
            <a:r>
              <a:rPr lang="en-ID" dirty="0" err="1"/>
              <a:t>percobaan</a:t>
            </a:r>
            <a:r>
              <a:rPr lang="en-ID" dirty="0"/>
              <a:t> kali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ADC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potensio</a:t>
            </a:r>
            <a:r>
              <a:rPr lang="en-ID" dirty="0"/>
              <a:t> dan </a:t>
            </a:r>
            <a:r>
              <a:rPr lang="en-ID" dirty="0" err="1"/>
              <a:t>menampilkannya</a:t>
            </a:r>
            <a:r>
              <a:rPr lang="en-ID" dirty="0"/>
              <a:t> pada LCD.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Uno</a:t>
            </a:r>
          </a:p>
          <a:p>
            <a:r>
              <a:rPr lang="en-US" dirty="0" err="1"/>
              <a:t>Potensio</a:t>
            </a:r>
            <a:endParaRPr lang="en-US" dirty="0"/>
          </a:p>
          <a:p>
            <a:r>
              <a:rPr lang="en-US" dirty="0"/>
              <a:t>LCD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84AA25-42BF-870C-B4C1-4E1E871FC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46" y="1919789"/>
            <a:ext cx="4928054" cy="2490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5D63B0-71D2-5164-9385-C7D456514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199" y="4199826"/>
            <a:ext cx="5105148" cy="2490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D198A2-A429-68E6-D6E5-8554DBBEF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175" y="4450592"/>
            <a:ext cx="1609950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(Analog to Digital Converter)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60453"/>
            <a:ext cx="5181600" cy="3416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/>
              <a:t>	Analog to Digital Converter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disingkat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ADC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yang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tegangan</a:t>
            </a:r>
            <a:r>
              <a:rPr lang="en-US" sz="1600" dirty="0"/>
              <a:t> </a:t>
            </a:r>
            <a:r>
              <a:rPr lang="en-US" sz="1600" dirty="0" err="1"/>
              <a:t>kontinu</a:t>
            </a:r>
            <a:r>
              <a:rPr lang="en-US" sz="1600" dirty="0"/>
              <a:t> (analog)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biner (digital)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dimengerti</a:t>
            </a:r>
            <a:r>
              <a:rPr lang="en-US" sz="1600" dirty="0"/>
              <a:t> oleh </a:t>
            </a:r>
            <a:r>
              <a:rPr lang="en-US" sz="1600" dirty="0" err="1"/>
              <a:t>perangkat</a:t>
            </a:r>
            <a:r>
              <a:rPr lang="en-US" sz="1600" dirty="0"/>
              <a:t> digital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komputasi</a:t>
            </a:r>
            <a:r>
              <a:rPr lang="en-US" sz="1600" dirty="0"/>
              <a:t> digital. </a:t>
            </a:r>
            <a:r>
              <a:rPr lang="en-US" sz="1600" dirty="0" err="1"/>
              <a:t>Dengan</a:t>
            </a:r>
            <a:r>
              <a:rPr lang="en-US" sz="1600" dirty="0"/>
              <a:t> kata lain, Analog to Digital Converter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Konverter</a:t>
            </a:r>
            <a:r>
              <a:rPr lang="en-US" sz="1600" dirty="0"/>
              <a:t> Analog </a:t>
            </a:r>
            <a:r>
              <a:rPr lang="en-US" sz="1600" dirty="0" err="1"/>
              <a:t>ke</a:t>
            </a:r>
            <a:r>
              <a:rPr lang="en-US" sz="1600" dirty="0"/>
              <a:t> Digital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Digital </a:t>
            </a:r>
            <a:r>
              <a:rPr lang="en-US" sz="1600" dirty="0" err="1"/>
              <a:t>berinteraksi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dunia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menyandikan</a:t>
            </a:r>
            <a:r>
              <a:rPr lang="en-US" sz="1600" dirty="0"/>
              <a:t> </a:t>
            </a:r>
            <a:r>
              <a:rPr lang="en-US" sz="1600" dirty="0" err="1"/>
              <a:t>sinyal</a:t>
            </a:r>
            <a:r>
              <a:rPr lang="en-US" sz="1600" dirty="0"/>
              <a:t> Analog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sinyal</a:t>
            </a:r>
            <a:r>
              <a:rPr lang="en-US" sz="1600" dirty="0"/>
              <a:t> Digital yang </a:t>
            </a:r>
            <a:r>
              <a:rPr lang="en-US" sz="1600" dirty="0" err="1"/>
              <a:t>berbentuk</a:t>
            </a:r>
            <a:r>
              <a:rPr lang="en-US" sz="1600" dirty="0"/>
              <a:t> Biner. </a:t>
            </a:r>
            <a:r>
              <a:rPr lang="en-US" sz="1600" dirty="0" err="1"/>
              <a:t>Rangkaian</a:t>
            </a:r>
            <a:r>
              <a:rPr lang="en-US" sz="1600" dirty="0"/>
              <a:t> ADC </a:t>
            </a:r>
            <a:r>
              <a:rPr lang="en-US" sz="1600" dirty="0" err="1"/>
              <a:t>ini</a:t>
            </a:r>
            <a:r>
              <a:rPr lang="en-US" sz="1600" dirty="0"/>
              <a:t> pada </a:t>
            </a:r>
            <a:r>
              <a:rPr lang="en-US" sz="1600" dirty="0" err="1"/>
              <a:t>umumnya</a:t>
            </a:r>
            <a:r>
              <a:rPr lang="en-US" sz="1600" dirty="0"/>
              <a:t> </a:t>
            </a:r>
            <a:r>
              <a:rPr lang="en-US" sz="1600" dirty="0" err="1"/>
              <a:t>dikemas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IC dan </a:t>
            </a:r>
            <a:r>
              <a:rPr lang="en-US" sz="1600" dirty="0" err="1"/>
              <a:t>diintegrasikan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Mikrokontroler</a:t>
            </a:r>
            <a:r>
              <a:rPr lang="en-US" sz="1600" dirty="0"/>
              <a:t>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9FF09897-19B3-D38C-FDDB-0FC70DAB7D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096970"/>
            <a:ext cx="5181600" cy="2145198"/>
          </a:xfrm>
        </p:spPr>
      </p:pic>
    </p:spTree>
    <p:extLst>
      <p:ext uri="{BB962C8B-B14F-4D97-AF65-F5344CB8AC3E}">
        <p14:creationId xmlns:p14="http://schemas.microsoft.com/office/powerpoint/2010/main" val="1916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ADC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2162629"/>
            <a:ext cx="5181600" cy="40143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pada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Tinkercad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F4BC136E-93EE-E5E6-431C-916CF68C8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3196188"/>
            <a:ext cx="5181600" cy="2723139"/>
          </a:xfrm>
        </p:spPr>
      </p:pic>
    </p:spTree>
    <p:extLst>
      <p:ext uri="{BB962C8B-B14F-4D97-AF65-F5344CB8AC3E}">
        <p14:creationId xmlns:p14="http://schemas.microsoft.com/office/powerpoint/2010/main" val="103756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ADC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8"/>
            <a:ext cx="5181600" cy="447971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v-SE" sz="2800" dirty="0"/>
              <a:t>Hubungkan tiap komponen hingga menjadi satu rangkaian, Dimana :</a:t>
            </a:r>
          </a:p>
          <a:p>
            <a:pPr algn="just"/>
            <a:r>
              <a:rPr lang="sv-SE" sz="2800" dirty="0"/>
              <a:t>Pin GND LCD dihubungkan ke pin GND Arduino</a:t>
            </a:r>
          </a:p>
          <a:p>
            <a:pPr algn="just"/>
            <a:r>
              <a:rPr lang="sv-SE" dirty="0"/>
              <a:t>Pin VCC LCD dihubungkan ke pin 5V Arduino</a:t>
            </a:r>
          </a:p>
          <a:p>
            <a:pPr algn="just"/>
            <a:r>
              <a:rPr lang="sv-SE" dirty="0"/>
              <a:t>Pin SDA LCD dihubungkan ke pin SDA Arduino</a:t>
            </a:r>
          </a:p>
          <a:p>
            <a:pPr algn="just"/>
            <a:r>
              <a:rPr lang="sv-SE" sz="2800" dirty="0"/>
              <a:t>Pin SCL LCD dihubungkan ke pin SCL Arduino</a:t>
            </a:r>
            <a:endParaRPr lang="en-US" sz="2800" dirty="0"/>
          </a:p>
          <a:p>
            <a:pPr algn="just"/>
            <a:r>
              <a:rPr lang="en-US" dirty="0"/>
              <a:t>Pin Terminal 1 </a:t>
            </a:r>
            <a:r>
              <a:rPr lang="en-US" dirty="0" err="1"/>
              <a:t>Potensio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pin 5V Arduino</a:t>
            </a:r>
          </a:p>
          <a:p>
            <a:pPr algn="just"/>
            <a:r>
              <a:rPr lang="en-US" sz="2800" dirty="0"/>
              <a:t>Pin Wiper </a:t>
            </a:r>
            <a:r>
              <a:rPr lang="en-US" sz="2800" dirty="0" err="1"/>
              <a:t>Potensio</a:t>
            </a:r>
            <a:r>
              <a:rPr lang="en-US" sz="2800" dirty="0"/>
              <a:t> </a:t>
            </a:r>
            <a:r>
              <a:rPr lang="en-US" sz="2800" dirty="0" err="1"/>
              <a:t>dihubungkan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pin A0 (Analog 0) Arduino</a:t>
            </a:r>
          </a:p>
          <a:p>
            <a:pPr algn="just"/>
            <a:r>
              <a:rPr lang="en-US" dirty="0"/>
              <a:t>Pin Terminal 2 </a:t>
            </a:r>
            <a:r>
              <a:rPr lang="en-US" dirty="0" err="1"/>
              <a:t>Potensio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pin GND Arduino</a:t>
            </a:r>
            <a:endParaRPr lang="sv-SE" sz="2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2A5E7E17-4991-7C33-7D1A-FB17D70F6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02213"/>
            <a:ext cx="5181600" cy="2934711"/>
          </a:xfrm>
        </p:spPr>
      </p:pic>
    </p:spTree>
    <p:extLst>
      <p:ext uri="{BB962C8B-B14F-4D97-AF65-F5344CB8AC3E}">
        <p14:creationId xmlns:p14="http://schemas.microsoft.com/office/powerpoint/2010/main" val="418429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ADC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Buat</a:t>
            </a:r>
            <a:r>
              <a:rPr lang="en-US" dirty="0"/>
              <a:t> program pada Code Block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disamping</a:t>
            </a:r>
            <a:r>
              <a:rPr lang="en-US" dirty="0"/>
              <a:t>, Dimana :</a:t>
            </a:r>
          </a:p>
          <a:p>
            <a:r>
              <a:rPr lang="en-US" dirty="0" err="1"/>
              <a:t>Hubungkan</a:t>
            </a:r>
            <a:r>
              <a:rPr lang="en-US" dirty="0"/>
              <a:t> block set </a:t>
            </a:r>
            <a:r>
              <a:rPr lang="en-US" dirty="0" err="1"/>
              <a:t>dari</a:t>
            </a:r>
            <a:r>
              <a:rPr lang="en-US" dirty="0"/>
              <a:t> variable </a:t>
            </a:r>
            <a:r>
              <a:rPr lang="en-US" dirty="0" err="1"/>
              <a:t>potensio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block forever,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settingan</a:t>
            </a:r>
            <a:r>
              <a:rPr lang="en-US" dirty="0"/>
              <a:t> Dimana variable </a:t>
            </a:r>
            <a:r>
              <a:rPr lang="en-US" dirty="0" err="1"/>
              <a:t>potensio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pin analog A0 Arduino</a:t>
            </a:r>
          </a:p>
          <a:p>
            <a:r>
              <a:rPr lang="en-US" dirty="0" err="1"/>
              <a:t>Hubungkan</a:t>
            </a:r>
            <a:r>
              <a:rPr lang="en-US" dirty="0"/>
              <a:t> block configure LCD </a:t>
            </a:r>
            <a:r>
              <a:rPr lang="en-US" dirty="0" err="1"/>
              <a:t>dengan</a:t>
            </a:r>
            <a:r>
              <a:rPr lang="en-US" dirty="0"/>
              <a:t> block set </a:t>
            </a:r>
            <a:r>
              <a:rPr lang="en-US" dirty="0" err="1"/>
              <a:t>variabel</a:t>
            </a:r>
            <a:endParaRPr lang="en-US" dirty="0"/>
          </a:p>
          <a:p>
            <a:r>
              <a:rPr lang="en-US" dirty="0"/>
              <a:t>Setting block configure LCD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type </a:t>
            </a:r>
            <a:r>
              <a:rPr lang="en-US" dirty="0" err="1"/>
              <a:t>menjadi</a:t>
            </a:r>
            <a:r>
              <a:rPr lang="en-US" dirty="0"/>
              <a:t> I2C (MCP23008) with address 32 (0x20)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tambahkan</a:t>
            </a:r>
            <a:r>
              <a:rPr lang="en-US" dirty="0"/>
              <a:t> block print to LCD 1 </a:t>
            </a:r>
            <a:r>
              <a:rPr lang="en-US" dirty="0" err="1"/>
              <a:t>dengan</a:t>
            </a:r>
            <a:r>
              <a:rPr lang="en-US" dirty="0"/>
              <a:t> setting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variable </a:t>
            </a:r>
            <a:r>
              <a:rPr lang="en-US" dirty="0" err="1"/>
              <a:t>potensio</a:t>
            </a:r>
            <a:endParaRPr lang="en-US" dirty="0"/>
          </a:p>
          <a:p>
            <a:r>
              <a:rPr lang="en-US" dirty="0"/>
              <a:t>Lalu </a:t>
            </a:r>
            <a:r>
              <a:rPr lang="en-US" dirty="0" err="1"/>
              <a:t>tambahkan</a:t>
            </a:r>
            <a:r>
              <a:rPr lang="en-US" dirty="0"/>
              <a:t> block “wait”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delay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detik</a:t>
            </a:r>
            <a:endParaRPr lang="en-US" dirty="0"/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tambahkan</a:t>
            </a:r>
            <a:r>
              <a:rPr lang="en-US" dirty="0"/>
              <a:t> block on LCD 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clear the screen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mengosongkan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LCD</a:t>
            </a:r>
          </a:p>
          <a:p>
            <a:r>
              <a:rPr lang="en-US" dirty="0"/>
              <a:t>Dan proses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block forever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A3527B0-194B-CD62-5CA4-140CA3EB9F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2812" y="2778725"/>
            <a:ext cx="5020376" cy="2781688"/>
          </a:xfrm>
        </p:spPr>
      </p:pic>
    </p:spTree>
    <p:extLst>
      <p:ext uri="{BB962C8B-B14F-4D97-AF65-F5344CB8AC3E}">
        <p14:creationId xmlns:p14="http://schemas.microsoft.com/office/powerpoint/2010/main" val="172856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ADC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Simulasi</a:t>
            </a:r>
            <a:r>
              <a:rPr lang="en-US" dirty="0"/>
              <a:t> 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4DF93A-33C4-DD25-62B9-95ABB5B7D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Simulasi</a:t>
            </a:r>
            <a:r>
              <a:rPr lang="en-US" dirty="0"/>
              <a:t> Off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6D7458-8C9A-DD57-9B8F-D4276F00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01993"/>
            <a:ext cx="4826398" cy="2979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B15EF6-DC3D-66C3-950F-6A3C2CEC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01993"/>
            <a:ext cx="4826398" cy="29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64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265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Montserrat ExtraBold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Rangkaian ADC</vt:lpstr>
      <vt:lpstr>Komponen yang dibutuhkan</vt:lpstr>
      <vt:lpstr>ADC (Analog to Digital Converter)</vt:lpstr>
      <vt:lpstr>Simulasi Rangkaian ADC</vt:lpstr>
      <vt:lpstr>Simulasi Rangkaian ADC</vt:lpstr>
      <vt:lpstr>Simulasi Rangkaian ADC</vt:lpstr>
      <vt:lpstr>Simulasi Rangkaian ADC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104</cp:revision>
  <dcterms:created xsi:type="dcterms:W3CDTF">2020-01-20T05:08:25Z</dcterms:created>
  <dcterms:modified xsi:type="dcterms:W3CDTF">2024-08-21T06:38:49Z</dcterms:modified>
</cp:coreProperties>
</file>