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18288000" cy="10287000"/>
  <p:notesSz cx="6858000" cy="9144000"/>
  <p:embeddedFontLst>
    <p:embeddedFont>
      <p:font typeface="Boriboon" charset="1" panose="00000000000000000000"/>
      <p:regular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14" Target="../media/image13.png" Type="http://schemas.openxmlformats.org/officeDocument/2006/relationships/image"/><Relationship Id="rId15" Target="../media/image14.svg" Type="http://schemas.openxmlformats.org/officeDocument/2006/relationships/image"/><Relationship Id="rId16" Target="../media/image15.jpe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D3B2EC"/>
        </a:solidFill>
      </p:bgPr>
    </p:bg>
    <p:spTree>
      <p:nvGrpSpPr>
        <p:cNvPr id="1" name=""/>
        <p:cNvGrpSpPr/>
        <p:nvPr/>
      </p:nvGrpSpPr>
      <p:grpSpPr>
        <a:xfrm>
          <a:off x="0" y="0"/>
          <a:ext cx="0" cy="0"/>
          <a:chOff x="0" y="0"/>
          <a:chExt cx="0" cy="0"/>
        </a:xfrm>
      </p:grpSpPr>
      <p:sp>
        <p:nvSpPr>
          <p:cNvPr name="Freeform 2" id="2"/>
          <p:cNvSpPr/>
          <p:nvPr/>
        </p:nvSpPr>
        <p:spPr>
          <a:xfrm flipH="false" flipV="false" rot="0">
            <a:off x="-362712" y="-2258568"/>
            <a:ext cx="19013424" cy="14260068"/>
          </a:xfrm>
          <a:custGeom>
            <a:avLst/>
            <a:gdLst/>
            <a:ahLst/>
            <a:cxnLst/>
            <a:rect r="r" b="b" t="t" l="l"/>
            <a:pathLst>
              <a:path h="14260068" w="19013424">
                <a:moveTo>
                  <a:pt x="0" y="0"/>
                </a:moveTo>
                <a:lnTo>
                  <a:pt x="19013424" y="0"/>
                </a:lnTo>
                <a:lnTo>
                  <a:pt x="19013424" y="14260068"/>
                </a:lnTo>
                <a:lnTo>
                  <a:pt x="0" y="14260068"/>
                </a:lnTo>
                <a:lnTo>
                  <a:pt x="0" y="0"/>
                </a:lnTo>
                <a:close/>
              </a:path>
            </a:pathLst>
          </a:custGeom>
          <a:blipFill>
            <a:blip r:embed="rId2">
              <a:alphaModFix amt="26000"/>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352099" y="2048105"/>
            <a:ext cx="15676669" cy="8010434"/>
          </a:xfrm>
          <a:custGeom>
            <a:avLst/>
            <a:gdLst/>
            <a:ahLst/>
            <a:cxnLst/>
            <a:rect r="r" b="b" t="t" l="l"/>
            <a:pathLst>
              <a:path h="8010434" w="15676669">
                <a:moveTo>
                  <a:pt x="0" y="0"/>
                </a:moveTo>
                <a:lnTo>
                  <a:pt x="15676669" y="0"/>
                </a:lnTo>
                <a:lnTo>
                  <a:pt x="15676669" y="8010433"/>
                </a:lnTo>
                <a:lnTo>
                  <a:pt x="0" y="801043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576621" y="-10524"/>
            <a:ext cx="17134757" cy="8755485"/>
          </a:xfrm>
          <a:custGeom>
            <a:avLst/>
            <a:gdLst/>
            <a:ahLst/>
            <a:cxnLst/>
            <a:rect r="r" b="b" t="t" l="l"/>
            <a:pathLst>
              <a:path h="8755485" w="17134757">
                <a:moveTo>
                  <a:pt x="0" y="0"/>
                </a:moveTo>
                <a:lnTo>
                  <a:pt x="17134758" y="0"/>
                </a:lnTo>
                <a:lnTo>
                  <a:pt x="17134758" y="8755484"/>
                </a:lnTo>
                <a:lnTo>
                  <a:pt x="0" y="875548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5" id="5"/>
          <p:cNvGrpSpPr/>
          <p:nvPr/>
        </p:nvGrpSpPr>
        <p:grpSpPr>
          <a:xfrm rot="0">
            <a:off x="7528843" y="6053321"/>
            <a:ext cx="8283785" cy="1013575"/>
            <a:chOff x="0" y="0"/>
            <a:chExt cx="2099096" cy="256838"/>
          </a:xfrm>
        </p:grpSpPr>
        <p:sp>
          <p:nvSpPr>
            <p:cNvPr name="Freeform 6" id="6"/>
            <p:cNvSpPr/>
            <p:nvPr/>
          </p:nvSpPr>
          <p:spPr>
            <a:xfrm flipH="false" flipV="false" rot="0">
              <a:off x="0" y="0"/>
              <a:ext cx="2099096" cy="256838"/>
            </a:xfrm>
            <a:custGeom>
              <a:avLst/>
              <a:gdLst/>
              <a:ahLst/>
              <a:cxnLst/>
              <a:rect r="r" b="b" t="t" l="l"/>
              <a:pathLst>
                <a:path h="256838" w="2099096">
                  <a:moveTo>
                    <a:pt x="93459" y="0"/>
                  </a:moveTo>
                  <a:lnTo>
                    <a:pt x="2005637" y="0"/>
                  </a:lnTo>
                  <a:cubicBezTo>
                    <a:pt x="2057253" y="0"/>
                    <a:pt x="2099096" y="41843"/>
                    <a:pt x="2099096" y="93459"/>
                  </a:cubicBezTo>
                  <a:lnTo>
                    <a:pt x="2099096" y="163379"/>
                  </a:lnTo>
                  <a:cubicBezTo>
                    <a:pt x="2099096" y="214995"/>
                    <a:pt x="2057253" y="256838"/>
                    <a:pt x="2005637" y="256838"/>
                  </a:cubicBezTo>
                  <a:lnTo>
                    <a:pt x="93459" y="256838"/>
                  </a:lnTo>
                  <a:cubicBezTo>
                    <a:pt x="41843" y="256838"/>
                    <a:pt x="0" y="214995"/>
                    <a:pt x="0" y="163379"/>
                  </a:cubicBezTo>
                  <a:lnTo>
                    <a:pt x="0" y="93459"/>
                  </a:lnTo>
                  <a:cubicBezTo>
                    <a:pt x="0" y="41843"/>
                    <a:pt x="41843" y="0"/>
                    <a:pt x="93459" y="0"/>
                  </a:cubicBezTo>
                  <a:close/>
                </a:path>
              </a:pathLst>
            </a:custGeom>
            <a:solidFill>
              <a:srgbClr val="E95191"/>
            </a:solidFill>
          </p:spPr>
        </p:sp>
        <p:sp>
          <p:nvSpPr>
            <p:cNvPr name="TextBox 7" id="7"/>
            <p:cNvSpPr txBox="true"/>
            <p:nvPr/>
          </p:nvSpPr>
          <p:spPr>
            <a:xfrm>
              <a:off x="0" y="-47625"/>
              <a:ext cx="2099096" cy="304463"/>
            </a:xfrm>
            <a:prstGeom prst="rect">
              <a:avLst/>
            </a:prstGeom>
          </p:spPr>
          <p:txBody>
            <a:bodyPr anchor="ctr" rtlCol="false" tIns="50800" lIns="50800" bIns="50800" rIns="50800"/>
            <a:lstStyle/>
            <a:p>
              <a:pPr algn="ctr">
                <a:lnSpc>
                  <a:spcPts val="2800"/>
                </a:lnSpc>
              </a:pPr>
            </a:p>
          </p:txBody>
        </p:sp>
      </p:grpSp>
      <p:sp>
        <p:nvSpPr>
          <p:cNvPr name="Freeform 8" id="8"/>
          <p:cNvSpPr/>
          <p:nvPr/>
        </p:nvSpPr>
        <p:spPr>
          <a:xfrm flipH="false" flipV="false" rot="-263217">
            <a:off x="206308" y="252014"/>
            <a:ext cx="3343670" cy="2881636"/>
          </a:xfrm>
          <a:custGeom>
            <a:avLst/>
            <a:gdLst/>
            <a:ahLst/>
            <a:cxnLst/>
            <a:rect r="r" b="b" t="t" l="l"/>
            <a:pathLst>
              <a:path h="2881636" w="3343670">
                <a:moveTo>
                  <a:pt x="0" y="0"/>
                </a:moveTo>
                <a:lnTo>
                  <a:pt x="3343670" y="0"/>
                </a:lnTo>
                <a:lnTo>
                  <a:pt x="3343670" y="2881636"/>
                </a:lnTo>
                <a:lnTo>
                  <a:pt x="0" y="288163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9" id="9"/>
          <p:cNvSpPr/>
          <p:nvPr/>
        </p:nvSpPr>
        <p:spPr>
          <a:xfrm flipH="false" flipV="false" rot="-481155">
            <a:off x="14949372" y="368348"/>
            <a:ext cx="3114502" cy="1891352"/>
          </a:xfrm>
          <a:custGeom>
            <a:avLst/>
            <a:gdLst/>
            <a:ahLst/>
            <a:cxnLst/>
            <a:rect r="r" b="b" t="t" l="l"/>
            <a:pathLst>
              <a:path h="1891352" w="3114502">
                <a:moveTo>
                  <a:pt x="0" y="0"/>
                </a:moveTo>
                <a:lnTo>
                  <a:pt x="3114502" y="0"/>
                </a:lnTo>
                <a:lnTo>
                  <a:pt x="3114502" y="1891352"/>
                </a:lnTo>
                <a:lnTo>
                  <a:pt x="0" y="1891352"/>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0" id="10"/>
          <p:cNvSpPr/>
          <p:nvPr/>
        </p:nvSpPr>
        <p:spPr>
          <a:xfrm flipH="false" flipV="false" rot="656587">
            <a:off x="15207248" y="7677366"/>
            <a:ext cx="2796081" cy="2135189"/>
          </a:xfrm>
          <a:custGeom>
            <a:avLst/>
            <a:gdLst/>
            <a:ahLst/>
            <a:cxnLst/>
            <a:rect r="r" b="b" t="t" l="l"/>
            <a:pathLst>
              <a:path h="2135189" w="2796081">
                <a:moveTo>
                  <a:pt x="0" y="0"/>
                </a:moveTo>
                <a:lnTo>
                  <a:pt x="2796081" y="0"/>
                </a:lnTo>
                <a:lnTo>
                  <a:pt x="2796081" y="2135189"/>
                </a:lnTo>
                <a:lnTo>
                  <a:pt x="0" y="2135189"/>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11" id="11"/>
          <p:cNvSpPr/>
          <p:nvPr/>
        </p:nvSpPr>
        <p:spPr>
          <a:xfrm flipH="false" flipV="false" rot="649733">
            <a:off x="385775" y="7069492"/>
            <a:ext cx="2762113" cy="2435682"/>
          </a:xfrm>
          <a:custGeom>
            <a:avLst/>
            <a:gdLst/>
            <a:ahLst/>
            <a:cxnLst/>
            <a:rect r="r" b="b" t="t" l="l"/>
            <a:pathLst>
              <a:path h="2435682" w="2762113">
                <a:moveTo>
                  <a:pt x="0" y="0"/>
                </a:moveTo>
                <a:lnTo>
                  <a:pt x="2762113" y="0"/>
                </a:lnTo>
                <a:lnTo>
                  <a:pt x="2762113" y="2435682"/>
                </a:lnTo>
                <a:lnTo>
                  <a:pt x="0" y="2435682"/>
                </a:lnTo>
                <a:lnTo>
                  <a:pt x="0" y="0"/>
                </a:lnTo>
                <a:close/>
              </a:path>
            </a:pathLst>
          </a:custGeom>
          <a:blipFill>
            <a:blip r:embed="rId14">
              <a:extLst>
                <a:ext uri="{96DAC541-7B7A-43D3-8B79-37D633B846F1}">
                  <asvg:svgBlip xmlns:asvg="http://schemas.microsoft.com/office/drawing/2016/SVG/main" r:embed="rId15"/>
                </a:ext>
              </a:extLst>
            </a:blip>
            <a:stretch>
              <a:fillRect l="0" t="0" r="0" b="0"/>
            </a:stretch>
          </a:blipFill>
        </p:spPr>
      </p:sp>
      <p:sp>
        <p:nvSpPr>
          <p:cNvPr name="Freeform 12" id="12"/>
          <p:cNvSpPr/>
          <p:nvPr/>
        </p:nvSpPr>
        <p:spPr>
          <a:xfrm flipH="false" flipV="false" rot="0">
            <a:off x="181564" y="1028700"/>
            <a:ext cx="7347279" cy="8665498"/>
          </a:xfrm>
          <a:custGeom>
            <a:avLst/>
            <a:gdLst/>
            <a:ahLst/>
            <a:cxnLst/>
            <a:rect r="r" b="b" t="t" l="l"/>
            <a:pathLst>
              <a:path h="8665498" w="7347279">
                <a:moveTo>
                  <a:pt x="0" y="0"/>
                </a:moveTo>
                <a:lnTo>
                  <a:pt x="7347279" y="0"/>
                </a:lnTo>
                <a:lnTo>
                  <a:pt x="7347279" y="8665498"/>
                </a:lnTo>
                <a:lnTo>
                  <a:pt x="0" y="8665498"/>
                </a:lnTo>
                <a:lnTo>
                  <a:pt x="0" y="0"/>
                </a:lnTo>
                <a:close/>
              </a:path>
            </a:pathLst>
          </a:custGeom>
          <a:blipFill>
            <a:blip r:embed="rId16"/>
            <a:stretch>
              <a:fillRect l="0" t="0" r="0" b="0"/>
            </a:stretch>
          </a:blipFill>
        </p:spPr>
      </p:sp>
      <p:sp>
        <p:nvSpPr>
          <p:cNvPr name="TextBox 13" id="13"/>
          <p:cNvSpPr txBox="true"/>
          <p:nvPr/>
        </p:nvSpPr>
        <p:spPr>
          <a:xfrm rot="0">
            <a:off x="8102708" y="1247349"/>
            <a:ext cx="8283785" cy="4179924"/>
          </a:xfrm>
          <a:prstGeom prst="rect">
            <a:avLst/>
          </a:prstGeom>
        </p:spPr>
        <p:txBody>
          <a:bodyPr anchor="t" rtlCol="false" tIns="0" lIns="0" bIns="0" rIns="0">
            <a:spAutoFit/>
          </a:bodyPr>
          <a:lstStyle/>
          <a:p>
            <a:pPr algn="ctr">
              <a:lnSpc>
                <a:spcPts val="4766"/>
              </a:lnSpc>
              <a:spcBef>
                <a:spcPct val="0"/>
              </a:spcBef>
            </a:pPr>
            <a:r>
              <a:rPr lang="en-US" sz="3404">
                <a:solidFill>
                  <a:srgbClr val="000000"/>
                </a:solidFill>
                <a:latin typeface="Boriboon"/>
                <a:ea typeface="Boriboon"/>
                <a:cs typeface="Boriboon"/>
                <a:sym typeface="Boriboon"/>
              </a:rPr>
              <a:t>rias karakter panggung yang saya buat terinspirasi dari wajah wayang thengul yang berasal dari Bojonegoro, Jawa Timur. penggunaan dasar wajah warna putih seperti rias wayang thengul karakter baik dengan perpaduan riasan dari bagian gunungan wayang dari batas tengah hingga dagu</a:t>
            </a:r>
          </a:p>
        </p:txBody>
      </p:sp>
      <p:sp>
        <p:nvSpPr>
          <p:cNvPr name="TextBox 14" id="14"/>
          <p:cNvSpPr txBox="true"/>
          <p:nvPr/>
        </p:nvSpPr>
        <p:spPr>
          <a:xfrm rot="0">
            <a:off x="8102708" y="6046655"/>
            <a:ext cx="7323180" cy="931658"/>
          </a:xfrm>
          <a:prstGeom prst="rect">
            <a:avLst/>
          </a:prstGeom>
        </p:spPr>
        <p:txBody>
          <a:bodyPr anchor="t" rtlCol="false" tIns="0" lIns="0" bIns="0" rIns="0">
            <a:spAutoFit/>
          </a:bodyPr>
          <a:lstStyle/>
          <a:p>
            <a:pPr algn="ctr">
              <a:lnSpc>
                <a:spcPts val="7764"/>
              </a:lnSpc>
              <a:spcBef>
                <a:spcPct val="0"/>
              </a:spcBef>
            </a:pPr>
            <a:r>
              <a:rPr lang="en-US" sz="5546">
                <a:solidFill>
                  <a:srgbClr val="000000"/>
                </a:solidFill>
                <a:latin typeface="Boriboon"/>
                <a:ea typeface="Boriboon"/>
                <a:cs typeface="Boriboon"/>
                <a:sym typeface="Boriboon"/>
              </a:rPr>
              <a:t>Adinda Putri Febri Susanti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DAGS68JuHso</dc:identifier>
  <dcterms:modified xsi:type="dcterms:W3CDTF">2011-08-01T06:04:30Z</dcterms:modified>
  <cp:revision>1</cp:revision>
  <dc:title>Ungu Cute Playful Tugas Kelompok Presentasi</dc:title>
</cp:coreProperties>
</file>