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71" r:id="rId4"/>
  </p:sldMasterIdLst>
  <p:notesMasterIdLst>
    <p:notesMasterId r:id="rId14"/>
  </p:notesMasterIdLst>
  <p:sldIdLst>
    <p:sldId id="353" r:id="rId5"/>
    <p:sldId id="348" r:id="rId6"/>
    <p:sldId id="401" r:id="rId7"/>
    <p:sldId id="347" r:id="rId8"/>
    <p:sldId id="259" r:id="rId9"/>
    <p:sldId id="402" r:id="rId10"/>
    <p:sldId id="404" r:id="rId11"/>
    <p:sldId id="335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04" y="102"/>
      </p:cViewPr>
      <p:guideLst>
        <p:guide orient="horz" pos="24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/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  <a:endParaRPr lang="en-US" altLang="ko-KR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22594"/>
            <a:ext cx="12191999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ANALISIS PESERTA DIDIK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25265"/>
            <a:ext cx="12191998" cy="378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bg1"/>
                </a:solidFill>
                <a:cs typeface="Arial" panose="020B0604020202020204" pitchFamily="34" charset="0"/>
              </a:rPr>
              <a:t>Dr. Rosita Dwi Ferdiani, S.T, M.Pd</a:t>
            </a:r>
            <a:endParaRPr lang="en-US" altLang="ko-KR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12865" y="2654300"/>
            <a:ext cx="5487035" cy="1568450"/>
            <a:chOff x="6665542" y="2380877"/>
            <a:chExt cx="4797245" cy="1568450"/>
          </a:xfrm>
        </p:grpSpPr>
        <p:sp>
          <p:nvSpPr>
            <p:cNvPr id="8" name="TextBox 7"/>
            <p:cNvSpPr txBox="1"/>
            <p:nvPr/>
          </p:nvSpPr>
          <p:spPr>
            <a:xfrm>
              <a:off x="6665542" y="2380877"/>
              <a:ext cx="4777152" cy="15684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anose="020B0604020202020204" pitchFamily="34" charset="0"/>
                </a:rPr>
                <a:t>Seberapa Penting?</a:t>
              </a:r>
              <a:endParaRPr lang="en-US" altLang="ko-KR" sz="48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5691" y="3513284"/>
              <a:ext cx="4777096" cy="378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5" dirty="0">
                  <a:cs typeface="Arial" panose="020B0604020202020204" pitchFamily="34" charset="0"/>
                </a:rPr>
                <a:t>Analisis Peserta Didik</a:t>
              </a:r>
              <a:endParaRPr lang="ko-KR" altLang="en-US" sz="1865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6581614" y="5036752"/>
            <a:ext cx="4751360" cy="86169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Pengertian Karakteristik Peserta Didik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4735" y="2014331"/>
            <a:ext cx="270823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algun Gothic" panose="020B0503020000020004" charset="-127"/>
                <a:ea typeface="Malgun Gothic" panose="020B0503020000020004" charset="-127"/>
                <a:cs typeface="Arial Rounded MT Bold" panose="020F0704030504030204" charset="0"/>
              </a:rPr>
              <a:t>ciri dari kualitas yang meliputi: kemampuan akademik, usia dan tingkat kedewasaan, motivasi terhadap mata pelajaran, pengalaman, ketrampilan, psikomotorik, kemampuan kerjasama, serta kemampuan sosial (Atwi Suparman, 2001: 123).</a:t>
            </a:r>
            <a:r>
              <a:rPr lang="en-US" altLang="ko-KR" sz="1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4735" y="1198730"/>
            <a:ext cx="270823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 menyusun RPP, guru harus mengerti karakteristik peserta didik.</a:t>
            </a:r>
            <a:endParaRPr lang="ko-KR" alt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1614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0" b="1" dirty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endParaRPr lang="ko-KR" altLang="en-US" sz="20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370" y="898525"/>
            <a:ext cx="3884295" cy="1198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karakteristik kemampuan awal peserta didik yang</a:t>
            </a:r>
            <a:endParaRPr lang="en-US" altLang="ko-KR" sz="2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Arial" panose="020B0604020202020204" pitchFamily="34" charset="0"/>
            </a:endParaRPr>
          </a:p>
          <a:p>
            <a:r>
              <a:rPr lang="en-US" altLang="ko-KR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perlu dipahami oleh guru </a:t>
            </a:r>
            <a:endParaRPr lang="en-US" altLang="ko-KR" sz="2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7" name="Freeform: Shape 6"/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10" name="Freeform: Shape 9"/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13" name="Freeform: Shape 12"/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</p:grpSpPr>
        <p:sp>
          <p:nvSpPr>
            <p:cNvPr id="16" name="Freeform: Shape 15"/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19" name="Freeform: Shape 18"/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ko-KR" altLang="en-US" sz="280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Berlin Sans FB" panose="020E0602020502020306" charset="0"/>
                  <a:cs typeface="Berlin Sans FB" panose="020E0602020502020306" charset="0"/>
                </a:rPr>
                <a:t>Indeks prestasi</a:t>
              </a:r>
              <a:r>
                <a:rPr lang="ko-KR" altLang="en-US" sz="240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Berlin Sans FB" panose="020E0602020502020306" charset="0"/>
                  <a:cs typeface="Berlin Sans FB" panose="020E0602020502020306" charset="0"/>
                </a:rPr>
                <a:t> </a:t>
              </a:r>
              <a:endParaRPr lang="ko-KR" altLang="en-US" sz="24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10680" y="659130"/>
            <a:ext cx="5400675" cy="955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ko-KR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FZShuTi" pitchFamily="2" charset="-122"/>
                <a:cs typeface="Arial" panose="020B0604020202020204" pitchFamily="34" charset="0"/>
              </a:rPr>
              <a:t>L</a:t>
            </a:r>
            <a:r>
              <a:rPr lang="en-US" altLang="ko-KR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Berlin Sans FB" panose="020E0602020502020306" charset="0"/>
                <a:ea typeface="FZShuTi" pitchFamily="2" charset="-122"/>
                <a:cs typeface="Berlin Sans FB" panose="020E0602020502020306" charset="0"/>
              </a:rPr>
              <a:t>atar Belakang Peserta Didik</a:t>
            </a:r>
            <a:endParaRPr lang="en-US" altLang="ko-KR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Berlin Sans FB" panose="020E0602020502020306" charset="0"/>
              <a:ea typeface="FZShuTi" pitchFamily="2" charset="-122"/>
              <a:cs typeface="Berlin Sans FB" panose="020E0602020502020306" charset="0"/>
            </a:endParaRPr>
          </a:p>
          <a:p>
            <a:pPr algn="just"/>
            <a:r>
              <a:rPr lang="en-US" altLang="ko-KR" sz="1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Berlin Sans FB" panose="020E0602020502020306" charset="0"/>
                <a:ea typeface="FZShuTi" pitchFamily="2" charset="-122"/>
                <a:cs typeface="Berlin Sans FB" panose="020E0602020502020306" charset="0"/>
              </a:rPr>
              <a:t>Contoh: keluarga, ekonomi, tingkat hobi</a:t>
            </a:r>
            <a:r>
              <a:rPr lang="en-US" altLang="ko-KR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Berlin Sans FB" panose="020E0602020502020306" charset="0"/>
                <a:ea typeface="FZShuTi" pitchFamily="2" charset="-122"/>
                <a:cs typeface="Berlin Sans FB" panose="020E0602020502020306" charset="0"/>
              </a:rPr>
              <a:t>  </a:t>
            </a:r>
            <a:endParaRPr lang="en-US" altLang="ko-KR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Berlin Sans FB" panose="020E0602020502020306" charset="0"/>
              <a:ea typeface="FZShuTi" pitchFamily="2" charset="-122"/>
              <a:cs typeface="Berlin Sans FB" panose="020E060202050202030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911476" y="3164781"/>
            <a:ext cx="4880760" cy="591220"/>
            <a:chOff x="6854326" y="754899"/>
            <a:chExt cx="4880760" cy="591220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6854326" y="1070529"/>
              <a:ext cx="4880760" cy="27559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cs typeface="Arial" panose="020B0604020202020204" pitchFamily="34" charset="0"/>
                </a:rPr>
                <a:t>Tin</a:t>
              </a:r>
              <a:r>
                <a:rPr lang="en-US" altLang="ko-KR" sz="1200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Berlin Sans FB" panose="020E0602020502020306" charset="0"/>
                  <a:cs typeface="Berlin Sans FB" panose="020E0602020502020306" charset="0"/>
                </a:rPr>
                <a:t>gkat pemahaman, tingkat kemampuan dalam menerima materi</a:t>
              </a:r>
              <a:endParaRPr lang="en-US" altLang="ko-KR" sz="12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4326" y="754899"/>
              <a:ext cx="488076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Berlin Sans FB" panose="020E0602020502020306" charset="0"/>
                  <a:ea typeface="FZShuTi" pitchFamily="2" charset="-122"/>
                  <a:cs typeface="Berlin Sans FB" panose="020E0602020502020306" charset="0"/>
                </a:rPr>
                <a:t>Tingkat intelegensi </a:t>
              </a:r>
              <a:r>
                <a:rPr lang="en-US" altLang="ko-KR" dirty="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  </a:t>
              </a:r>
              <a:endParaRPr lang="ko-KR" alt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11340" y="4378960"/>
            <a:ext cx="4880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erlin Sans FB" panose="020E0602020502020306" charset="0"/>
                <a:ea typeface="FZShuTi" pitchFamily="2" charset="-122"/>
                <a:cs typeface="Berlin Sans FB" panose="020E0602020502020306" charset="0"/>
              </a:rPr>
              <a:t>Keterampilan membaca</a:t>
            </a:r>
            <a:endParaRPr lang="en-US" altLang="ko-KR" sz="280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Berlin Sans FB" panose="020E0602020502020306" charset="0"/>
              <a:ea typeface="FZShuTi" pitchFamily="2" charset="-122"/>
              <a:cs typeface="Berlin Sans FB" panose="020E060202050202030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11340" y="5622290"/>
            <a:ext cx="4880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Berlin Sans FB" panose="020E0602020502020306" charset="0"/>
                <a:ea typeface="FZShuTi" pitchFamily="2" charset="-122"/>
                <a:cs typeface="Berlin Sans FB" panose="020E0602020502020306" charset="0"/>
              </a:rPr>
              <a:t>GAYA BELAJAR</a:t>
            </a:r>
            <a:r>
              <a:rPr lang="en-US" altLang="ko-KR"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Berlin Sans FB" panose="020E0602020502020306" charset="0"/>
                <a:ea typeface="FZShuTi" pitchFamily="2" charset="-122"/>
                <a:cs typeface="Berlin Sans FB" panose="020E0602020502020306" charset="0"/>
              </a:rPr>
              <a:t>  </a:t>
            </a:r>
            <a:endParaRPr lang="en-US" altLang="ko-KR" sz="32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Berlin Sans FB" panose="020E0602020502020306" charset="0"/>
              <a:ea typeface="FZShuTi" pitchFamily="2" charset="-122"/>
              <a:cs typeface="Berlin Sans FB" panose="020E060202050202030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charset="0"/>
                <a:cs typeface="Berlin Sans FB" panose="020E0602020502020306" charset="0"/>
              </a:rPr>
              <a:t>GAYA BELAJAR</a:t>
            </a:r>
            <a:endParaRPr lang="en-US" dirty="0">
              <a:latin typeface="Berlin Sans FB" panose="020E0602020502020306" charset="0"/>
              <a:cs typeface="Berlin Sans FB" panose="020E060202050202030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866192" y="2373137"/>
            <a:ext cx="696680" cy="494167"/>
            <a:chOff x="4956999" y="3521098"/>
            <a:chExt cx="696680" cy="494167"/>
          </a:xfrm>
        </p:grpSpPr>
        <p:sp>
          <p:nvSpPr>
            <p:cNvPr id="4" name="Isosceles Triangle 3"/>
            <p:cNvSpPr/>
            <p:nvPr/>
          </p:nvSpPr>
          <p:spPr>
            <a:xfrm rot="5469144">
              <a:off x="5058255" y="3419842"/>
              <a:ext cx="494167" cy="69668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37"/>
            <p:cNvSpPr/>
            <p:nvPr/>
          </p:nvSpPr>
          <p:spPr>
            <a:xfrm rot="5469144">
              <a:off x="5525735" y="3705789"/>
              <a:ext cx="96173" cy="135586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680458" y="2369190"/>
            <a:ext cx="10186133" cy="492458"/>
            <a:chOff x="1521668" y="3503471"/>
            <a:chExt cx="4427421" cy="492458"/>
          </a:xfrm>
        </p:grpSpPr>
        <p:sp>
          <p:nvSpPr>
            <p:cNvPr id="7" name="Rectangle 6"/>
            <p:cNvSpPr/>
            <p:nvPr/>
          </p:nvSpPr>
          <p:spPr>
            <a:xfrm>
              <a:off x="3292546" y="3503471"/>
              <a:ext cx="885573" cy="492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07153" y="3503471"/>
              <a:ext cx="885573" cy="492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1668" y="3503471"/>
              <a:ext cx="885573" cy="492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78031" y="3503471"/>
              <a:ext cx="885573" cy="492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3516" y="3503471"/>
              <a:ext cx="885573" cy="4924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Rounded Rectangle 3"/>
          <p:cNvSpPr/>
          <p:nvPr/>
        </p:nvSpPr>
        <p:spPr>
          <a:xfrm rot="5400000">
            <a:off x="5534856" y="-2480801"/>
            <a:ext cx="497033" cy="10171790"/>
          </a:xfrm>
          <a:prstGeom prst="rect">
            <a:avLst/>
          </a:prstGeom>
          <a:gradFill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8279" y="2363534"/>
            <a:ext cx="98396" cy="490880"/>
            <a:chOff x="1476565" y="3446778"/>
            <a:chExt cx="98396" cy="490880"/>
          </a:xfrm>
        </p:grpSpPr>
        <p:sp>
          <p:nvSpPr>
            <p:cNvPr id="14" name="Oval 13"/>
            <p:cNvSpPr/>
            <p:nvPr/>
          </p:nvSpPr>
          <p:spPr>
            <a:xfrm rot="10869144">
              <a:off x="1476565" y="3446778"/>
              <a:ext cx="98396" cy="4908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/>
            <p:cNvSpPr/>
            <p:nvPr/>
          </p:nvSpPr>
          <p:spPr>
            <a:xfrm rot="10869144" flipH="1">
              <a:off x="1509854" y="3629568"/>
              <a:ext cx="32047" cy="1106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5"/>
          <p:cNvSpPr/>
          <p:nvPr/>
        </p:nvSpPr>
        <p:spPr>
          <a:xfrm>
            <a:off x="1231119" y="3570056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691570" y="3098524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93258" y="4686182"/>
            <a:ext cx="1411829" cy="1844180"/>
            <a:chOff x="6210997" y="1433695"/>
            <a:chExt cx="1457348" cy="1311993"/>
          </a:xfrm>
        </p:grpSpPr>
        <p:sp>
          <p:nvSpPr>
            <p:cNvPr id="19" name="TextBox 18"/>
            <p:cNvSpPr txBox="1"/>
            <p:nvPr/>
          </p:nvSpPr>
          <p:spPr>
            <a:xfrm>
              <a:off x="6210999" y="1433695"/>
              <a:ext cx="1457346" cy="37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Gaya Belajar Visual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0997" y="1761316"/>
              <a:ext cx="1457346" cy="98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Arial" panose="020B0604020202020204" pitchFamily="34" charset="0"/>
                </a:rPr>
                <a:t>lebih mudah menyerap, mengatur, dan mengolah suatu informasi lewat indera penglihatan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Trapezoid 13"/>
          <p:cNvSpPr/>
          <p:nvPr/>
        </p:nvSpPr>
        <p:spPr>
          <a:xfrm>
            <a:off x="1503986" y="3888522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/>
          <p:cNvSpPr/>
          <p:nvPr/>
        </p:nvSpPr>
        <p:spPr>
          <a:xfrm>
            <a:off x="3268294" y="3570056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721209" y="3098524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030435" y="4686182"/>
            <a:ext cx="1412460" cy="2090559"/>
            <a:chOff x="6210999" y="1433695"/>
            <a:chExt cx="1457999" cy="1487273"/>
          </a:xfrm>
        </p:grpSpPr>
        <p:sp>
          <p:nvSpPr>
            <p:cNvPr id="25" name="TextBox 24"/>
            <p:cNvSpPr txBox="1"/>
            <p:nvPr/>
          </p:nvSpPr>
          <p:spPr>
            <a:xfrm>
              <a:off x="6210999" y="1433695"/>
              <a:ext cx="1457346" cy="32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Gaya Belajar Auditori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652" y="1805136"/>
              <a:ext cx="1457346" cy="1115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Malgun Gothic" panose="020B0503020000020004" charset="-127"/>
                  <a:ea typeface="Malgun Gothic" panose="020B0503020000020004" charset="-127"/>
                  <a:cs typeface="Arial" panose="020B0604020202020204" pitchFamily="34" charset="0"/>
                </a:rPr>
                <a:t>lebih mudah menyerap, mengatur, dan mengolah suatu informasi melalui indra pendengaran (mendengar)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16"/>
          <p:cNvSpPr/>
          <p:nvPr/>
        </p:nvSpPr>
        <p:spPr>
          <a:xfrm rot="2700000">
            <a:off x="3597136" y="3777160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7"/>
          <p:cNvSpPr/>
          <p:nvPr/>
        </p:nvSpPr>
        <p:spPr>
          <a:xfrm>
            <a:off x="5305469" y="3570056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786015" y="3098524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93313" y="4686182"/>
            <a:ext cx="1499459" cy="2028330"/>
            <a:chOff x="6134307" y="1433695"/>
            <a:chExt cx="1547803" cy="1443002"/>
          </a:xfrm>
        </p:grpSpPr>
        <p:sp>
          <p:nvSpPr>
            <p:cNvPr id="31" name="TextBox 30"/>
            <p:cNvSpPr txBox="1"/>
            <p:nvPr/>
          </p:nvSpPr>
          <p:spPr>
            <a:xfrm>
              <a:off x="6224764" y="1433695"/>
              <a:ext cx="1457346" cy="37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Gaya Belajar Kinestetik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34307" y="1892325"/>
              <a:ext cx="1457346" cy="98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  <a:sym typeface="+mn-ea"/>
                </a:rPr>
                <a:t>lebih mudah menyerap, mengatur, dan mengolah suatu informasi lewat sentuhan dan gerakan tubuh.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</p:grpSp>
      <p:sp>
        <p:nvSpPr>
          <p:cNvPr id="33" name="Teardrop 1"/>
          <p:cNvSpPr/>
          <p:nvPr/>
        </p:nvSpPr>
        <p:spPr>
          <a:xfrm rot="18805991">
            <a:off x="5574806" y="3832584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42644" y="3570056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7804250" y="3100994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104783" y="4686182"/>
            <a:ext cx="1411829" cy="1474609"/>
            <a:chOff x="6210997" y="1433695"/>
            <a:chExt cx="1457348" cy="1049072"/>
          </a:xfrm>
        </p:grpSpPr>
        <p:sp>
          <p:nvSpPr>
            <p:cNvPr id="37" name="TextBox 36"/>
            <p:cNvSpPr txBox="1"/>
            <p:nvPr/>
          </p:nvSpPr>
          <p:spPr>
            <a:xfrm>
              <a:off x="6210999" y="1433695"/>
              <a:ext cx="1457346" cy="52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Gaya Membaca dan Menulis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10997" y="1892325"/>
              <a:ext cx="1457346" cy="59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lebih suka dengan informasi dalam bentuk kata atau kalimat.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130"/>
          <p:cNvSpPr/>
          <p:nvPr/>
        </p:nvSpPr>
        <p:spPr>
          <a:xfrm>
            <a:off x="7621046" y="3850438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142331" y="3571961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645943" y="3100429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978765" y="4686182"/>
            <a:ext cx="1411829" cy="2028330"/>
            <a:chOff x="6210997" y="1433695"/>
            <a:chExt cx="1457348" cy="1443002"/>
          </a:xfrm>
        </p:grpSpPr>
        <p:sp>
          <p:nvSpPr>
            <p:cNvPr id="43" name="TextBox 42"/>
            <p:cNvSpPr txBox="1"/>
            <p:nvPr/>
          </p:nvSpPr>
          <p:spPr>
            <a:xfrm>
              <a:off x="6210999" y="1433695"/>
              <a:ext cx="1457346" cy="52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Gaya Belajar Logis-Matematis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10997" y="1892325"/>
              <a:ext cx="1457346" cy="98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Arial" panose="020B0604020202020204" pitchFamily="34" charset="0"/>
                </a:rPr>
                <a:t> memiliki kemampuan yang baik dalam menggunakan logika dan menghubungkan sebuah pola..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5" name="Oval 7"/>
          <p:cNvSpPr/>
          <p:nvPr/>
        </p:nvSpPr>
        <p:spPr>
          <a:xfrm>
            <a:off x="9442834" y="3826514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직사각형 113"/>
          <p:cNvSpPr>
            <a:spLocks noChangeArrowheads="1"/>
          </p:cNvSpPr>
          <p:nvPr/>
        </p:nvSpPr>
        <p:spPr bwMode="auto">
          <a:xfrm>
            <a:off x="9305119" y="2434665"/>
            <a:ext cx="1085511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spc="300" dirty="0">
                <a:solidFill>
                  <a:schemeClr val="bg1"/>
                </a:solidFill>
              </a:rPr>
              <a:t>5</a:t>
            </a:r>
            <a:endParaRPr lang="en-US" altLang="ko-KR" sz="2000" spc="300" dirty="0">
              <a:solidFill>
                <a:schemeClr val="bg1"/>
              </a:solidFill>
            </a:endParaRPr>
          </a:p>
        </p:txBody>
      </p:sp>
      <p:sp>
        <p:nvSpPr>
          <p:cNvPr id="47" name="직사각형 113"/>
          <p:cNvSpPr>
            <a:spLocks noChangeArrowheads="1"/>
          </p:cNvSpPr>
          <p:nvPr/>
        </p:nvSpPr>
        <p:spPr bwMode="auto">
          <a:xfrm>
            <a:off x="7267945" y="2434665"/>
            <a:ext cx="1085511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8" name="직사각형 113"/>
          <p:cNvSpPr>
            <a:spLocks noChangeArrowheads="1"/>
          </p:cNvSpPr>
          <p:nvPr/>
        </p:nvSpPr>
        <p:spPr bwMode="auto">
          <a:xfrm>
            <a:off x="5230769" y="2434665"/>
            <a:ext cx="1085511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9" name="직사각형 113"/>
          <p:cNvSpPr>
            <a:spLocks noChangeArrowheads="1"/>
          </p:cNvSpPr>
          <p:nvPr/>
        </p:nvSpPr>
        <p:spPr bwMode="auto">
          <a:xfrm>
            <a:off x="3193593" y="2434665"/>
            <a:ext cx="1085511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0" name="직사각형 113"/>
          <p:cNvSpPr>
            <a:spLocks noChangeArrowheads="1"/>
          </p:cNvSpPr>
          <p:nvPr/>
        </p:nvSpPr>
        <p:spPr bwMode="auto">
          <a:xfrm>
            <a:off x="1156417" y="2434665"/>
            <a:ext cx="1085511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960971" y="3570056"/>
            <a:ext cx="936104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 dirty="0"/>
          </a:p>
        </p:txBody>
      </p:sp>
      <p:sp>
        <p:nvSpPr>
          <p:cNvPr id="52" name="Rectangle 130"/>
          <p:cNvSpPr/>
          <p:nvPr/>
        </p:nvSpPr>
        <p:spPr>
          <a:xfrm>
            <a:off x="11188476" y="3826308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14418" y="3097254"/>
            <a:ext cx="1" cy="47153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0680565" y="4686182"/>
            <a:ext cx="1411829" cy="1844180"/>
            <a:chOff x="6210997" y="1433695"/>
            <a:chExt cx="1457348" cy="1311993"/>
          </a:xfrm>
        </p:grpSpPr>
        <p:sp>
          <p:nvSpPr>
            <p:cNvPr id="55" name="TextBox 42"/>
            <p:cNvSpPr txBox="1"/>
            <p:nvPr/>
          </p:nvSpPr>
          <p:spPr>
            <a:xfrm>
              <a:off x="6210999" y="1433695"/>
              <a:ext cx="1457346" cy="52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Gaya Belajar Verbal-Linguistik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56" name="TextBox 43"/>
            <p:cNvSpPr txBox="1"/>
            <p:nvPr/>
          </p:nvSpPr>
          <p:spPr>
            <a:xfrm>
              <a:off x="6210997" y="2023785"/>
              <a:ext cx="1457346" cy="721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menyukai debat, publik speaking, atau mahir dalam mempelajari bahasa asing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FAKTOR SOSIAL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/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/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/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/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/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/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-1" fmla="*/ 1901956 w 4094127"/>
                <a:gd name="connsiteY0-2" fmla="*/ 1955317 h 4477729"/>
                <a:gd name="connsiteX1-3" fmla="*/ 2162941 w 4094127"/>
                <a:gd name="connsiteY1-4" fmla="*/ 1728717 h 4477729"/>
                <a:gd name="connsiteX2-5" fmla="*/ 2425260 w 4094127"/>
                <a:gd name="connsiteY2-6" fmla="*/ 1467256 h 4477729"/>
                <a:gd name="connsiteX3-7" fmla="*/ 2620903 w 4094127"/>
                <a:gd name="connsiteY3-8" fmla="*/ 1246085 h 4477729"/>
                <a:gd name="connsiteX4-9" fmla="*/ 2795877 w 4094127"/>
                <a:gd name="connsiteY4-10" fmla="*/ 1029392 h 4477729"/>
                <a:gd name="connsiteX5-11" fmla="*/ 2963327 w 4094127"/>
                <a:gd name="connsiteY5-12" fmla="*/ 734498 h 4477729"/>
                <a:gd name="connsiteX6-13" fmla="*/ 3094867 w 4094127"/>
                <a:gd name="connsiteY6-14" fmla="*/ 321970 h 4477729"/>
                <a:gd name="connsiteX7-15" fmla="*/ 3097534 w 4094127"/>
                <a:gd name="connsiteY7-16" fmla="*/ 308540 h 4477729"/>
                <a:gd name="connsiteX8-17" fmla="*/ 3103820 w 4094127"/>
                <a:gd name="connsiteY8-18" fmla="*/ 265772 h 4477729"/>
                <a:gd name="connsiteX9-19" fmla="*/ 3111250 w 4094127"/>
                <a:gd name="connsiteY9-20" fmla="*/ 259772 h 4477729"/>
                <a:gd name="connsiteX10-21" fmla="*/ 3738376 w 4094127"/>
                <a:gd name="connsiteY10-22" fmla="*/ 977 h 4477729"/>
                <a:gd name="connsiteX11-23" fmla="*/ 3756283 w 4094127"/>
                <a:gd name="connsiteY11-24" fmla="*/ 59651 h 4477729"/>
                <a:gd name="connsiteX12-25" fmla="*/ 3764094 w 4094127"/>
                <a:gd name="connsiteY12-26" fmla="*/ 160997 h 4477729"/>
                <a:gd name="connsiteX13-27" fmla="*/ 3887252 w 4094127"/>
                <a:gd name="connsiteY13-28" fmla="*/ 1761007 h 4477729"/>
                <a:gd name="connsiteX14-29" fmla="*/ 3948307 w 4094127"/>
                <a:gd name="connsiteY14-30" fmla="*/ 2557392 h 4477729"/>
                <a:gd name="connsiteX15-31" fmla="*/ 4009838 w 4094127"/>
                <a:gd name="connsiteY15-32" fmla="*/ 3358254 h 4477729"/>
                <a:gd name="connsiteX16-33" fmla="*/ 4071751 w 4094127"/>
                <a:gd name="connsiteY16-34" fmla="*/ 4157116 h 4477729"/>
                <a:gd name="connsiteX17-35" fmla="*/ 4093754 w 4094127"/>
                <a:gd name="connsiteY17-36" fmla="*/ 4445247 h 4477729"/>
                <a:gd name="connsiteX18-37" fmla="*/ 4090706 w 4094127"/>
                <a:gd name="connsiteY18-38" fmla="*/ 4467250 h 4477729"/>
                <a:gd name="connsiteX19-39" fmla="*/ 4015078 w 4094127"/>
                <a:gd name="connsiteY19-40" fmla="*/ 4474203 h 4477729"/>
                <a:gd name="connsiteX20-41" fmla="*/ 3905540 w 4094127"/>
                <a:gd name="connsiteY20-42" fmla="*/ 4474489 h 4477729"/>
                <a:gd name="connsiteX21-43" fmla="*/ 3656270 w 4094127"/>
                <a:gd name="connsiteY21-44" fmla="*/ 4477727 h 4477729"/>
                <a:gd name="connsiteX22-45" fmla="*/ 3633887 w 4094127"/>
                <a:gd name="connsiteY22-46" fmla="*/ 4421149 h 4477729"/>
                <a:gd name="connsiteX23-47" fmla="*/ 3619980 w 4094127"/>
                <a:gd name="connsiteY23-48" fmla="*/ 4320279 h 4477729"/>
                <a:gd name="connsiteX24-49" fmla="*/ 3592167 w 4094127"/>
                <a:gd name="connsiteY24-50" fmla="*/ 4118635 h 4477729"/>
                <a:gd name="connsiteX25-51" fmla="*/ 3536541 w 4094127"/>
                <a:gd name="connsiteY25-52" fmla="*/ 3715251 h 4477729"/>
                <a:gd name="connsiteX26-53" fmla="*/ 3426718 w 4094127"/>
                <a:gd name="connsiteY26-54" fmla="*/ 2925533 h 4477729"/>
                <a:gd name="connsiteX27-55" fmla="*/ 3392333 w 4094127"/>
                <a:gd name="connsiteY27-56" fmla="*/ 2671692 h 4477729"/>
                <a:gd name="connsiteX28-57" fmla="*/ 3355852 w 4094127"/>
                <a:gd name="connsiteY28-58" fmla="*/ 2435853 h 4477729"/>
                <a:gd name="connsiteX29-59" fmla="*/ 3352995 w 4094127"/>
                <a:gd name="connsiteY29-60" fmla="*/ 2438615 h 4477729"/>
                <a:gd name="connsiteX30-61" fmla="*/ 3343374 w 4094127"/>
                <a:gd name="connsiteY30-62" fmla="*/ 2447950 h 4477729"/>
                <a:gd name="connsiteX31-63" fmla="*/ 3336993 w 4094127"/>
                <a:gd name="connsiteY31-64" fmla="*/ 2453951 h 4477729"/>
                <a:gd name="connsiteX32-65" fmla="*/ 3278128 w 4094127"/>
                <a:gd name="connsiteY32-66" fmla="*/ 2510910 h 4477729"/>
                <a:gd name="connsiteX33-67" fmla="*/ 3204024 w 4094127"/>
                <a:gd name="connsiteY33-68" fmla="*/ 2580348 h 4477729"/>
                <a:gd name="connsiteX34-69" fmla="*/ 3055815 w 4094127"/>
                <a:gd name="connsiteY34-70" fmla="*/ 2719127 h 4477729"/>
                <a:gd name="connsiteX35-71" fmla="*/ 2759397 w 4094127"/>
                <a:gd name="connsiteY35-72" fmla="*/ 2996685 h 4477729"/>
                <a:gd name="connsiteX36-73" fmla="*/ 2600329 w 4094127"/>
                <a:gd name="connsiteY36-74" fmla="*/ 3144799 h 4477729"/>
                <a:gd name="connsiteX37-75" fmla="*/ 2420497 w 4094127"/>
                <a:gd name="connsiteY37-76" fmla="*/ 3315201 h 4477729"/>
                <a:gd name="connsiteX38-77" fmla="*/ 2199327 w 4094127"/>
                <a:gd name="connsiteY38-78" fmla="*/ 3520656 h 4477729"/>
                <a:gd name="connsiteX39-79" fmla="*/ 1775369 w 4094127"/>
                <a:gd name="connsiteY39-80" fmla="*/ 3664197 h 4477729"/>
                <a:gd name="connsiteX40-81" fmla="*/ 1410466 w 4094127"/>
                <a:gd name="connsiteY40-82" fmla="*/ 3655339 h 4477729"/>
                <a:gd name="connsiteX41-83" fmla="*/ 1125478 w 4094127"/>
                <a:gd name="connsiteY41-84" fmla="*/ 3559327 h 4477729"/>
                <a:gd name="connsiteX42-85" fmla="*/ 689995 w 4094127"/>
                <a:gd name="connsiteY42-86" fmla="*/ 3272148 h 4477729"/>
                <a:gd name="connsiteX43-87" fmla="*/ 543215 w 4094127"/>
                <a:gd name="connsiteY43-88" fmla="*/ 3155943 h 4477729"/>
                <a:gd name="connsiteX44-89" fmla="*/ 264037 w 4094127"/>
                <a:gd name="connsiteY44-90" fmla="*/ 2916485 h 4477729"/>
                <a:gd name="connsiteX45-91" fmla="*/ 98492 w 4094127"/>
                <a:gd name="connsiteY45-92" fmla="*/ 2740177 h 4477729"/>
                <a:gd name="connsiteX46-93" fmla="*/ 6671 w 4094127"/>
                <a:gd name="connsiteY46-94" fmla="*/ 2595397 h 4477729"/>
                <a:gd name="connsiteX47-95" fmla="*/ 21435 w 4094127"/>
                <a:gd name="connsiteY47-96" fmla="*/ 2435186 h 4477729"/>
                <a:gd name="connsiteX48-97" fmla="*/ 110399 w 4094127"/>
                <a:gd name="connsiteY48-98" fmla="*/ 2384132 h 4477729"/>
                <a:gd name="connsiteX49-99" fmla="*/ 141641 w 4094127"/>
                <a:gd name="connsiteY49-100" fmla="*/ 2396991 h 4477729"/>
                <a:gd name="connsiteX50-101" fmla="*/ 321663 w 4094127"/>
                <a:gd name="connsiteY50-102" fmla="*/ 2843714 h 4477729"/>
                <a:gd name="connsiteX51-103" fmla="*/ 554740 w 4094127"/>
                <a:gd name="connsiteY51-104" fmla="*/ 2944393 h 4477729"/>
                <a:gd name="connsiteX52-105" fmla="*/ 756194 w 4094127"/>
                <a:gd name="connsiteY52-106" fmla="*/ 2765799 h 4477729"/>
                <a:gd name="connsiteX53-107" fmla="*/ 1066137 w 4094127"/>
                <a:gd name="connsiteY53-108" fmla="*/ 2178393 h 4477729"/>
                <a:gd name="connsiteX54-109" fmla="*/ 1072805 w 4094127"/>
                <a:gd name="connsiteY54-110" fmla="*/ 1921598 h 4477729"/>
                <a:gd name="connsiteX55-111" fmla="*/ 1053279 w 4094127"/>
                <a:gd name="connsiteY55-112" fmla="*/ 1911311 h 4477729"/>
                <a:gd name="connsiteX56-113" fmla="*/ 1040134 w 4094127"/>
                <a:gd name="connsiteY56-114" fmla="*/ 1911597 h 4477729"/>
                <a:gd name="connsiteX57-115" fmla="*/ 1038801 w 4094127"/>
                <a:gd name="connsiteY57-116" fmla="*/ 1853114 h 4477729"/>
                <a:gd name="connsiteX58-117" fmla="*/ 1119954 w 4094127"/>
                <a:gd name="connsiteY58-118" fmla="*/ 1912454 h 4477729"/>
                <a:gd name="connsiteX59-119" fmla="*/ 1206060 w 4094127"/>
                <a:gd name="connsiteY59-120" fmla="*/ 1986654 h 4477729"/>
                <a:gd name="connsiteX60-121" fmla="*/ 1500572 w 4094127"/>
                <a:gd name="connsiteY60-122" fmla="*/ 2153818 h 4477729"/>
                <a:gd name="connsiteX61-123" fmla="*/ 1670213 w 4094127"/>
                <a:gd name="connsiteY61-124" fmla="*/ 2118480 h 4477729"/>
                <a:gd name="connsiteX62-125" fmla="*/ 1820232 w 4094127"/>
                <a:gd name="connsiteY62-126" fmla="*/ 2018849 h 4477729"/>
                <a:gd name="connsiteX63-127" fmla="*/ 1901956 w 4094127"/>
                <a:gd name="connsiteY63-128" fmla="*/ 1955317 h 4477729"/>
                <a:gd name="connsiteX0-129" fmla="*/ 3887252 w 4094127"/>
                <a:gd name="connsiteY0-130" fmla="*/ 1761007 h 4477729"/>
                <a:gd name="connsiteX1-131" fmla="*/ 3948307 w 4094127"/>
                <a:gd name="connsiteY1-132" fmla="*/ 2557392 h 4477729"/>
                <a:gd name="connsiteX2-133" fmla="*/ 4009838 w 4094127"/>
                <a:gd name="connsiteY2-134" fmla="*/ 3358254 h 4477729"/>
                <a:gd name="connsiteX3-135" fmla="*/ 4071751 w 4094127"/>
                <a:gd name="connsiteY3-136" fmla="*/ 4157116 h 4477729"/>
                <a:gd name="connsiteX4-137" fmla="*/ 4093754 w 4094127"/>
                <a:gd name="connsiteY4-138" fmla="*/ 4445247 h 4477729"/>
                <a:gd name="connsiteX5-139" fmla="*/ 4090706 w 4094127"/>
                <a:gd name="connsiteY5-140" fmla="*/ 4467250 h 4477729"/>
                <a:gd name="connsiteX6-141" fmla="*/ 4015078 w 4094127"/>
                <a:gd name="connsiteY6-142" fmla="*/ 4474203 h 4477729"/>
                <a:gd name="connsiteX7-143" fmla="*/ 3905540 w 4094127"/>
                <a:gd name="connsiteY7-144" fmla="*/ 4474489 h 4477729"/>
                <a:gd name="connsiteX8-145" fmla="*/ 3656270 w 4094127"/>
                <a:gd name="connsiteY8-146" fmla="*/ 4477727 h 4477729"/>
                <a:gd name="connsiteX9-147" fmla="*/ 3633887 w 4094127"/>
                <a:gd name="connsiteY9-148" fmla="*/ 4421149 h 4477729"/>
                <a:gd name="connsiteX10-149" fmla="*/ 3619980 w 4094127"/>
                <a:gd name="connsiteY10-150" fmla="*/ 4320279 h 4477729"/>
                <a:gd name="connsiteX11-151" fmla="*/ 3592167 w 4094127"/>
                <a:gd name="connsiteY11-152" fmla="*/ 4118635 h 4477729"/>
                <a:gd name="connsiteX12-153" fmla="*/ 3536541 w 4094127"/>
                <a:gd name="connsiteY12-154" fmla="*/ 3715251 h 4477729"/>
                <a:gd name="connsiteX13-155" fmla="*/ 3426718 w 4094127"/>
                <a:gd name="connsiteY13-156" fmla="*/ 2925533 h 4477729"/>
                <a:gd name="connsiteX14-157" fmla="*/ 3392333 w 4094127"/>
                <a:gd name="connsiteY14-158" fmla="*/ 2671692 h 4477729"/>
                <a:gd name="connsiteX15-159" fmla="*/ 3355852 w 4094127"/>
                <a:gd name="connsiteY15-160" fmla="*/ 2435853 h 4477729"/>
                <a:gd name="connsiteX16-161" fmla="*/ 3352995 w 4094127"/>
                <a:gd name="connsiteY16-162" fmla="*/ 2438615 h 4477729"/>
                <a:gd name="connsiteX17-163" fmla="*/ 3343374 w 4094127"/>
                <a:gd name="connsiteY17-164" fmla="*/ 2447950 h 4477729"/>
                <a:gd name="connsiteX18-165" fmla="*/ 3336993 w 4094127"/>
                <a:gd name="connsiteY18-166" fmla="*/ 2453951 h 4477729"/>
                <a:gd name="connsiteX19-167" fmla="*/ 3278128 w 4094127"/>
                <a:gd name="connsiteY19-168" fmla="*/ 2510910 h 4477729"/>
                <a:gd name="connsiteX20-169" fmla="*/ 3204024 w 4094127"/>
                <a:gd name="connsiteY20-170" fmla="*/ 2580348 h 4477729"/>
                <a:gd name="connsiteX21-171" fmla="*/ 3055815 w 4094127"/>
                <a:gd name="connsiteY21-172" fmla="*/ 2719127 h 4477729"/>
                <a:gd name="connsiteX22-173" fmla="*/ 2759397 w 4094127"/>
                <a:gd name="connsiteY22-174" fmla="*/ 2996685 h 4477729"/>
                <a:gd name="connsiteX23-175" fmla="*/ 2600329 w 4094127"/>
                <a:gd name="connsiteY23-176" fmla="*/ 3144799 h 4477729"/>
                <a:gd name="connsiteX24-177" fmla="*/ 2420497 w 4094127"/>
                <a:gd name="connsiteY24-178" fmla="*/ 3315201 h 4477729"/>
                <a:gd name="connsiteX25-179" fmla="*/ 2199327 w 4094127"/>
                <a:gd name="connsiteY25-180" fmla="*/ 3520656 h 4477729"/>
                <a:gd name="connsiteX26-181" fmla="*/ 1775369 w 4094127"/>
                <a:gd name="connsiteY26-182" fmla="*/ 3664197 h 4477729"/>
                <a:gd name="connsiteX27-183" fmla="*/ 1410466 w 4094127"/>
                <a:gd name="connsiteY27-184" fmla="*/ 3655339 h 4477729"/>
                <a:gd name="connsiteX28-185" fmla="*/ 1125478 w 4094127"/>
                <a:gd name="connsiteY28-186" fmla="*/ 3559327 h 4477729"/>
                <a:gd name="connsiteX29-187" fmla="*/ 689995 w 4094127"/>
                <a:gd name="connsiteY29-188" fmla="*/ 3272148 h 4477729"/>
                <a:gd name="connsiteX30-189" fmla="*/ 543215 w 4094127"/>
                <a:gd name="connsiteY30-190" fmla="*/ 3155943 h 4477729"/>
                <a:gd name="connsiteX31-191" fmla="*/ 264037 w 4094127"/>
                <a:gd name="connsiteY31-192" fmla="*/ 2916485 h 4477729"/>
                <a:gd name="connsiteX32-193" fmla="*/ 98492 w 4094127"/>
                <a:gd name="connsiteY32-194" fmla="*/ 2740177 h 4477729"/>
                <a:gd name="connsiteX33-195" fmla="*/ 6671 w 4094127"/>
                <a:gd name="connsiteY33-196" fmla="*/ 2595397 h 4477729"/>
                <a:gd name="connsiteX34-197" fmla="*/ 21435 w 4094127"/>
                <a:gd name="connsiteY34-198" fmla="*/ 2435186 h 4477729"/>
                <a:gd name="connsiteX35-199" fmla="*/ 110399 w 4094127"/>
                <a:gd name="connsiteY35-200" fmla="*/ 2384132 h 4477729"/>
                <a:gd name="connsiteX36-201" fmla="*/ 141641 w 4094127"/>
                <a:gd name="connsiteY36-202" fmla="*/ 2396991 h 4477729"/>
                <a:gd name="connsiteX37-203" fmla="*/ 321663 w 4094127"/>
                <a:gd name="connsiteY37-204" fmla="*/ 2843714 h 4477729"/>
                <a:gd name="connsiteX38-205" fmla="*/ 554740 w 4094127"/>
                <a:gd name="connsiteY38-206" fmla="*/ 2944393 h 4477729"/>
                <a:gd name="connsiteX39-207" fmla="*/ 756194 w 4094127"/>
                <a:gd name="connsiteY39-208" fmla="*/ 2765799 h 4477729"/>
                <a:gd name="connsiteX40-209" fmla="*/ 1066137 w 4094127"/>
                <a:gd name="connsiteY40-210" fmla="*/ 2178393 h 4477729"/>
                <a:gd name="connsiteX41-211" fmla="*/ 1072805 w 4094127"/>
                <a:gd name="connsiteY41-212" fmla="*/ 1921598 h 4477729"/>
                <a:gd name="connsiteX42-213" fmla="*/ 1053279 w 4094127"/>
                <a:gd name="connsiteY42-214" fmla="*/ 1911311 h 4477729"/>
                <a:gd name="connsiteX43-215" fmla="*/ 1040134 w 4094127"/>
                <a:gd name="connsiteY43-216" fmla="*/ 1911597 h 4477729"/>
                <a:gd name="connsiteX44-217" fmla="*/ 1038801 w 4094127"/>
                <a:gd name="connsiteY44-218" fmla="*/ 1853114 h 4477729"/>
                <a:gd name="connsiteX45-219" fmla="*/ 1119954 w 4094127"/>
                <a:gd name="connsiteY45-220" fmla="*/ 1912454 h 4477729"/>
                <a:gd name="connsiteX46-221" fmla="*/ 1206060 w 4094127"/>
                <a:gd name="connsiteY46-222" fmla="*/ 1986654 h 4477729"/>
                <a:gd name="connsiteX47-223" fmla="*/ 1500572 w 4094127"/>
                <a:gd name="connsiteY47-224" fmla="*/ 2153818 h 4477729"/>
                <a:gd name="connsiteX48-225" fmla="*/ 1670213 w 4094127"/>
                <a:gd name="connsiteY48-226" fmla="*/ 2118480 h 4477729"/>
                <a:gd name="connsiteX49-227" fmla="*/ 1820232 w 4094127"/>
                <a:gd name="connsiteY49-228" fmla="*/ 2018849 h 4477729"/>
                <a:gd name="connsiteX50-229" fmla="*/ 1901956 w 4094127"/>
                <a:gd name="connsiteY50-230" fmla="*/ 1955317 h 4477729"/>
                <a:gd name="connsiteX51-231" fmla="*/ 2162941 w 4094127"/>
                <a:gd name="connsiteY51-232" fmla="*/ 1728717 h 4477729"/>
                <a:gd name="connsiteX52-233" fmla="*/ 2425260 w 4094127"/>
                <a:gd name="connsiteY52-234" fmla="*/ 1467256 h 4477729"/>
                <a:gd name="connsiteX53-235" fmla="*/ 2620903 w 4094127"/>
                <a:gd name="connsiteY53-236" fmla="*/ 1246085 h 4477729"/>
                <a:gd name="connsiteX54-237" fmla="*/ 2795877 w 4094127"/>
                <a:gd name="connsiteY54-238" fmla="*/ 1029392 h 4477729"/>
                <a:gd name="connsiteX55-239" fmla="*/ 2963327 w 4094127"/>
                <a:gd name="connsiteY55-240" fmla="*/ 734498 h 4477729"/>
                <a:gd name="connsiteX56-241" fmla="*/ 3094867 w 4094127"/>
                <a:gd name="connsiteY56-242" fmla="*/ 321970 h 4477729"/>
                <a:gd name="connsiteX57-243" fmla="*/ 3097534 w 4094127"/>
                <a:gd name="connsiteY57-244" fmla="*/ 308540 h 4477729"/>
                <a:gd name="connsiteX58-245" fmla="*/ 3103820 w 4094127"/>
                <a:gd name="connsiteY58-246" fmla="*/ 265772 h 4477729"/>
                <a:gd name="connsiteX59-247" fmla="*/ 3111250 w 4094127"/>
                <a:gd name="connsiteY59-248" fmla="*/ 259772 h 4477729"/>
                <a:gd name="connsiteX60-249" fmla="*/ 3738376 w 4094127"/>
                <a:gd name="connsiteY60-250" fmla="*/ 977 h 4477729"/>
                <a:gd name="connsiteX61-251" fmla="*/ 3756283 w 4094127"/>
                <a:gd name="connsiteY61-252" fmla="*/ 59651 h 4477729"/>
                <a:gd name="connsiteX62-253" fmla="*/ 3855534 w 4094127"/>
                <a:gd name="connsiteY62-254" fmla="*/ 252437 h 4477729"/>
                <a:gd name="connsiteX0-255" fmla="*/ 3887252 w 4094127"/>
                <a:gd name="connsiteY0-256" fmla="*/ 1760036 h 4476758"/>
                <a:gd name="connsiteX1-257" fmla="*/ 3948307 w 4094127"/>
                <a:gd name="connsiteY1-258" fmla="*/ 2556421 h 4476758"/>
                <a:gd name="connsiteX2-259" fmla="*/ 4009838 w 4094127"/>
                <a:gd name="connsiteY2-260" fmla="*/ 3357283 h 4476758"/>
                <a:gd name="connsiteX3-261" fmla="*/ 4071751 w 4094127"/>
                <a:gd name="connsiteY3-262" fmla="*/ 4156145 h 4476758"/>
                <a:gd name="connsiteX4-263" fmla="*/ 4093754 w 4094127"/>
                <a:gd name="connsiteY4-264" fmla="*/ 4444276 h 4476758"/>
                <a:gd name="connsiteX5-265" fmla="*/ 4090706 w 4094127"/>
                <a:gd name="connsiteY5-266" fmla="*/ 4466279 h 4476758"/>
                <a:gd name="connsiteX6-267" fmla="*/ 4015078 w 4094127"/>
                <a:gd name="connsiteY6-268" fmla="*/ 4473232 h 4476758"/>
                <a:gd name="connsiteX7-269" fmla="*/ 3905540 w 4094127"/>
                <a:gd name="connsiteY7-270" fmla="*/ 4473518 h 4476758"/>
                <a:gd name="connsiteX8-271" fmla="*/ 3656270 w 4094127"/>
                <a:gd name="connsiteY8-272" fmla="*/ 4476756 h 4476758"/>
                <a:gd name="connsiteX9-273" fmla="*/ 3633887 w 4094127"/>
                <a:gd name="connsiteY9-274" fmla="*/ 4420178 h 4476758"/>
                <a:gd name="connsiteX10-275" fmla="*/ 3619980 w 4094127"/>
                <a:gd name="connsiteY10-276" fmla="*/ 4319308 h 4476758"/>
                <a:gd name="connsiteX11-277" fmla="*/ 3592167 w 4094127"/>
                <a:gd name="connsiteY11-278" fmla="*/ 4117664 h 4476758"/>
                <a:gd name="connsiteX12-279" fmla="*/ 3536541 w 4094127"/>
                <a:gd name="connsiteY12-280" fmla="*/ 3714280 h 4476758"/>
                <a:gd name="connsiteX13-281" fmla="*/ 3426718 w 4094127"/>
                <a:gd name="connsiteY13-282" fmla="*/ 2924562 h 4476758"/>
                <a:gd name="connsiteX14-283" fmla="*/ 3392333 w 4094127"/>
                <a:gd name="connsiteY14-284" fmla="*/ 2670721 h 4476758"/>
                <a:gd name="connsiteX15-285" fmla="*/ 3355852 w 4094127"/>
                <a:gd name="connsiteY15-286" fmla="*/ 2434882 h 4476758"/>
                <a:gd name="connsiteX16-287" fmla="*/ 3352995 w 4094127"/>
                <a:gd name="connsiteY16-288" fmla="*/ 2437644 h 4476758"/>
                <a:gd name="connsiteX17-289" fmla="*/ 3343374 w 4094127"/>
                <a:gd name="connsiteY17-290" fmla="*/ 2446979 h 4476758"/>
                <a:gd name="connsiteX18-291" fmla="*/ 3336993 w 4094127"/>
                <a:gd name="connsiteY18-292" fmla="*/ 2452980 h 4476758"/>
                <a:gd name="connsiteX19-293" fmla="*/ 3278128 w 4094127"/>
                <a:gd name="connsiteY19-294" fmla="*/ 2509939 h 4476758"/>
                <a:gd name="connsiteX20-295" fmla="*/ 3204024 w 4094127"/>
                <a:gd name="connsiteY20-296" fmla="*/ 2579377 h 4476758"/>
                <a:gd name="connsiteX21-297" fmla="*/ 3055815 w 4094127"/>
                <a:gd name="connsiteY21-298" fmla="*/ 2718156 h 4476758"/>
                <a:gd name="connsiteX22-299" fmla="*/ 2759397 w 4094127"/>
                <a:gd name="connsiteY22-300" fmla="*/ 2995714 h 4476758"/>
                <a:gd name="connsiteX23-301" fmla="*/ 2600329 w 4094127"/>
                <a:gd name="connsiteY23-302" fmla="*/ 3143828 h 4476758"/>
                <a:gd name="connsiteX24-303" fmla="*/ 2420497 w 4094127"/>
                <a:gd name="connsiteY24-304" fmla="*/ 3314230 h 4476758"/>
                <a:gd name="connsiteX25-305" fmla="*/ 2199327 w 4094127"/>
                <a:gd name="connsiteY25-306" fmla="*/ 3519685 h 4476758"/>
                <a:gd name="connsiteX26-307" fmla="*/ 1775369 w 4094127"/>
                <a:gd name="connsiteY26-308" fmla="*/ 3663226 h 4476758"/>
                <a:gd name="connsiteX27-309" fmla="*/ 1410466 w 4094127"/>
                <a:gd name="connsiteY27-310" fmla="*/ 3654368 h 4476758"/>
                <a:gd name="connsiteX28-311" fmla="*/ 1125478 w 4094127"/>
                <a:gd name="connsiteY28-312" fmla="*/ 3558356 h 4476758"/>
                <a:gd name="connsiteX29-313" fmla="*/ 689995 w 4094127"/>
                <a:gd name="connsiteY29-314" fmla="*/ 3271177 h 4476758"/>
                <a:gd name="connsiteX30-315" fmla="*/ 543215 w 4094127"/>
                <a:gd name="connsiteY30-316" fmla="*/ 3154972 h 4476758"/>
                <a:gd name="connsiteX31-317" fmla="*/ 264037 w 4094127"/>
                <a:gd name="connsiteY31-318" fmla="*/ 2915514 h 4476758"/>
                <a:gd name="connsiteX32-319" fmla="*/ 98492 w 4094127"/>
                <a:gd name="connsiteY32-320" fmla="*/ 2739206 h 4476758"/>
                <a:gd name="connsiteX33-321" fmla="*/ 6671 w 4094127"/>
                <a:gd name="connsiteY33-322" fmla="*/ 2594426 h 4476758"/>
                <a:gd name="connsiteX34-323" fmla="*/ 21435 w 4094127"/>
                <a:gd name="connsiteY34-324" fmla="*/ 2434215 h 4476758"/>
                <a:gd name="connsiteX35-325" fmla="*/ 110399 w 4094127"/>
                <a:gd name="connsiteY35-326" fmla="*/ 2383161 h 4476758"/>
                <a:gd name="connsiteX36-327" fmla="*/ 141641 w 4094127"/>
                <a:gd name="connsiteY36-328" fmla="*/ 2396020 h 4476758"/>
                <a:gd name="connsiteX37-329" fmla="*/ 321663 w 4094127"/>
                <a:gd name="connsiteY37-330" fmla="*/ 2842743 h 4476758"/>
                <a:gd name="connsiteX38-331" fmla="*/ 554740 w 4094127"/>
                <a:gd name="connsiteY38-332" fmla="*/ 2943422 h 4476758"/>
                <a:gd name="connsiteX39-333" fmla="*/ 756194 w 4094127"/>
                <a:gd name="connsiteY39-334" fmla="*/ 2764828 h 4476758"/>
                <a:gd name="connsiteX40-335" fmla="*/ 1066137 w 4094127"/>
                <a:gd name="connsiteY40-336" fmla="*/ 2177422 h 4476758"/>
                <a:gd name="connsiteX41-337" fmla="*/ 1072805 w 4094127"/>
                <a:gd name="connsiteY41-338" fmla="*/ 1920627 h 4476758"/>
                <a:gd name="connsiteX42-339" fmla="*/ 1053279 w 4094127"/>
                <a:gd name="connsiteY42-340" fmla="*/ 1910340 h 4476758"/>
                <a:gd name="connsiteX43-341" fmla="*/ 1040134 w 4094127"/>
                <a:gd name="connsiteY43-342" fmla="*/ 1910626 h 4476758"/>
                <a:gd name="connsiteX44-343" fmla="*/ 1038801 w 4094127"/>
                <a:gd name="connsiteY44-344" fmla="*/ 1852143 h 4476758"/>
                <a:gd name="connsiteX45-345" fmla="*/ 1119954 w 4094127"/>
                <a:gd name="connsiteY45-346" fmla="*/ 1911483 h 4476758"/>
                <a:gd name="connsiteX46-347" fmla="*/ 1206060 w 4094127"/>
                <a:gd name="connsiteY46-348" fmla="*/ 1985683 h 4476758"/>
                <a:gd name="connsiteX47-349" fmla="*/ 1500572 w 4094127"/>
                <a:gd name="connsiteY47-350" fmla="*/ 2152847 h 4476758"/>
                <a:gd name="connsiteX48-351" fmla="*/ 1670213 w 4094127"/>
                <a:gd name="connsiteY48-352" fmla="*/ 2117509 h 4476758"/>
                <a:gd name="connsiteX49-353" fmla="*/ 1820232 w 4094127"/>
                <a:gd name="connsiteY49-354" fmla="*/ 2017878 h 4476758"/>
                <a:gd name="connsiteX50-355" fmla="*/ 1901956 w 4094127"/>
                <a:gd name="connsiteY50-356" fmla="*/ 1954346 h 4476758"/>
                <a:gd name="connsiteX51-357" fmla="*/ 2162941 w 4094127"/>
                <a:gd name="connsiteY51-358" fmla="*/ 1727746 h 4476758"/>
                <a:gd name="connsiteX52-359" fmla="*/ 2425260 w 4094127"/>
                <a:gd name="connsiteY52-360" fmla="*/ 1466285 h 4476758"/>
                <a:gd name="connsiteX53-361" fmla="*/ 2620903 w 4094127"/>
                <a:gd name="connsiteY53-362" fmla="*/ 1245114 h 4476758"/>
                <a:gd name="connsiteX54-363" fmla="*/ 2795877 w 4094127"/>
                <a:gd name="connsiteY54-364" fmla="*/ 1028421 h 4476758"/>
                <a:gd name="connsiteX55-365" fmla="*/ 2963327 w 4094127"/>
                <a:gd name="connsiteY55-366" fmla="*/ 733527 h 4476758"/>
                <a:gd name="connsiteX56-367" fmla="*/ 3094867 w 4094127"/>
                <a:gd name="connsiteY56-368" fmla="*/ 320999 h 4476758"/>
                <a:gd name="connsiteX57-369" fmla="*/ 3097534 w 4094127"/>
                <a:gd name="connsiteY57-370" fmla="*/ 307569 h 4476758"/>
                <a:gd name="connsiteX58-371" fmla="*/ 3103820 w 4094127"/>
                <a:gd name="connsiteY58-372" fmla="*/ 264801 h 4476758"/>
                <a:gd name="connsiteX59-373" fmla="*/ 3111250 w 4094127"/>
                <a:gd name="connsiteY59-374" fmla="*/ 258801 h 4476758"/>
                <a:gd name="connsiteX60-375" fmla="*/ 3738376 w 4094127"/>
                <a:gd name="connsiteY60-376" fmla="*/ 6 h 4476758"/>
                <a:gd name="connsiteX61-377" fmla="*/ 3855534 w 4094127"/>
                <a:gd name="connsiteY61-378" fmla="*/ 251466 h 4476758"/>
                <a:gd name="connsiteX0-379" fmla="*/ 3887252 w 4094127"/>
                <a:gd name="connsiteY0-380" fmla="*/ 1760030 h 4476752"/>
                <a:gd name="connsiteX1-381" fmla="*/ 3948307 w 4094127"/>
                <a:gd name="connsiteY1-382" fmla="*/ 2556415 h 4476752"/>
                <a:gd name="connsiteX2-383" fmla="*/ 4009838 w 4094127"/>
                <a:gd name="connsiteY2-384" fmla="*/ 3357277 h 4476752"/>
                <a:gd name="connsiteX3-385" fmla="*/ 4071751 w 4094127"/>
                <a:gd name="connsiteY3-386" fmla="*/ 4156139 h 4476752"/>
                <a:gd name="connsiteX4-387" fmla="*/ 4093754 w 4094127"/>
                <a:gd name="connsiteY4-388" fmla="*/ 4444270 h 4476752"/>
                <a:gd name="connsiteX5-389" fmla="*/ 4090706 w 4094127"/>
                <a:gd name="connsiteY5-390" fmla="*/ 4466273 h 4476752"/>
                <a:gd name="connsiteX6-391" fmla="*/ 4015078 w 4094127"/>
                <a:gd name="connsiteY6-392" fmla="*/ 4473226 h 4476752"/>
                <a:gd name="connsiteX7-393" fmla="*/ 3905540 w 4094127"/>
                <a:gd name="connsiteY7-394" fmla="*/ 4473512 h 4476752"/>
                <a:gd name="connsiteX8-395" fmla="*/ 3656270 w 4094127"/>
                <a:gd name="connsiteY8-396" fmla="*/ 4476750 h 4476752"/>
                <a:gd name="connsiteX9-397" fmla="*/ 3633887 w 4094127"/>
                <a:gd name="connsiteY9-398" fmla="*/ 4420172 h 4476752"/>
                <a:gd name="connsiteX10-399" fmla="*/ 3619980 w 4094127"/>
                <a:gd name="connsiteY10-400" fmla="*/ 4319302 h 4476752"/>
                <a:gd name="connsiteX11-401" fmla="*/ 3592167 w 4094127"/>
                <a:gd name="connsiteY11-402" fmla="*/ 4117658 h 4476752"/>
                <a:gd name="connsiteX12-403" fmla="*/ 3536541 w 4094127"/>
                <a:gd name="connsiteY12-404" fmla="*/ 3714274 h 4476752"/>
                <a:gd name="connsiteX13-405" fmla="*/ 3426718 w 4094127"/>
                <a:gd name="connsiteY13-406" fmla="*/ 2924556 h 4476752"/>
                <a:gd name="connsiteX14-407" fmla="*/ 3392333 w 4094127"/>
                <a:gd name="connsiteY14-408" fmla="*/ 2670715 h 4476752"/>
                <a:gd name="connsiteX15-409" fmla="*/ 3355852 w 4094127"/>
                <a:gd name="connsiteY15-410" fmla="*/ 2434876 h 4476752"/>
                <a:gd name="connsiteX16-411" fmla="*/ 3352995 w 4094127"/>
                <a:gd name="connsiteY16-412" fmla="*/ 2437638 h 4476752"/>
                <a:gd name="connsiteX17-413" fmla="*/ 3343374 w 4094127"/>
                <a:gd name="connsiteY17-414" fmla="*/ 2446973 h 4476752"/>
                <a:gd name="connsiteX18-415" fmla="*/ 3336993 w 4094127"/>
                <a:gd name="connsiteY18-416" fmla="*/ 2452974 h 4476752"/>
                <a:gd name="connsiteX19-417" fmla="*/ 3278128 w 4094127"/>
                <a:gd name="connsiteY19-418" fmla="*/ 2509933 h 4476752"/>
                <a:gd name="connsiteX20-419" fmla="*/ 3204024 w 4094127"/>
                <a:gd name="connsiteY20-420" fmla="*/ 2579371 h 4476752"/>
                <a:gd name="connsiteX21-421" fmla="*/ 3055815 w 4094127"/>
                <a:gd name="connsiteY21-422" fmla="*/ 2718150 h 4476752"/>
                <a:gd name="connsiteX22-423" fmla="*/ 2759397 w 4094127"/>
                <a:gd name="connsiteY22-424" fmla="*/ 2995708 h 4476752"/>
                <a:gd name="connsiteX23-425" fmla="*/ 2600329 w 4094127"/>
                <a:gd name="connsiteY23-426" fmla="*/ 3143822 h 4476752"/>
                <a:gd name="connsiteX24-427" fmla="*/ 2420497 w 4094127"/>
                <a:gd name="connsiteY24-428" fmla="*/ 3314224 h 4476752"/>
                <a:gd name="connsiteX25-429" fmla="*/ 2199327 w 4094127"/>
                <a:gd name="connsiteY25-430" fmla="*/ 3519679 h 4476752"/>
                <a:gd name="connsiteX26-431" fmla="*/ 1775369 w 4094127"/>
                <a:gd name="connsiteY26-432" fmla="*/ 3663220 h 4476752"/>
                <a:gd name="connsiteX27-433" fmla="*/ 1410466 w 4094127"/>
                <a:gd name="connsiteY27-434" fmla="*/ 3654362 h 4476752"/>
                <a:gd name="connsiteX28-435" fmla="*/ 1125478 w 4094127"/>
                <a:gd name="connsiteY28-436" fmla="*/ 3558350 h 4476752"/>
                <a:gd name="connsiteX29-437" fmla="*/ 689995 w 4094127"/>
                <a:gd name="connsiteY29-438" fmla="*/ 3271171 h 4476752"/>
                <a:gd name="connsiteX30-439" fmla="*/ 543215 w 4094127"/>
                <a:gd name="connsiteY30-440" fmla="*/ 3154966 h 4476752"/>
                <a:gd name="connsiteX31-441" fmla="*/ 264037 w 4094127"/>
                <a:gd name="connsiteY31-442" fmla="*/ 2915508 h 4476752"/>
                <a:gd name="connsiteX32-443" fmla="*/ 98492 w 4094127"/>
                <a:gd name="connsiteY32-444" fmla="*/ 2739200 h 4476752"/>
                <a:gd name="connsiteX33-445" fmla="*/ 6671 w 4094127"/>
                <a:gd name="connsiteY33-446" fmla="*/ 2594420 h 4476752"/>
                <a:gd name="connsiteX34-447" fmla="*/ 21435 w 4094127"/>
                <a:gd name="connsiteY34-448" fmla="*/ 2434209 h 4476752"/>
                <a:gd name="connsiteX35-449" fmla="*/ 110399 w 4094127"/>
                <a:gd name="connsiteY35-450" fmla="*/ 2383155 h 4476752"/>
                <a:gd name="connsiteX36-451" fmla="*/ 141641 w 4094127"/>
                <a:gd name="connsiteY36-452" fmla="*/ 2396014 h 4476752"/>
                <a:gd name="connsiteX37-453" fmla="*/ 321663 w 4094127"/>
                <a:gd name="connsiteY37-454" fmla="*/ 2842737 h 4476752"/>
                <a:gd name="connsiteX38-455" fmla="*/ 554740 w 4094127"/>
                <a:gd name="connsiteY38-456" fmla="*/ 2943416 h 4476752"/>
                <a:gd name="connsiteX39-457" fmla="*/ 756194 w 4094127"/>
                <a:gd name="connsiteY39-458" fmla="*/ 2764822 h 4476752"/>
                <a:gd name="connsiteX40-459" fmla="*/ 1066137 w 4094127"/>
                <a:gd name="connsiteY40-460" fmla="*/ 2177416 h 4476752"/>
                <a:gd name="connsiteX41-461" fmla="*/ 1072805 w 4094127"/>
                <a:gd name="connsiteY41-462" fmla="*/ 1920621 h 4476752"/>
                <a:gd name="connsiteX42-463" fmla="*/ 1053279 w 4094127"/>
                <a:gd name="connsiteY42-464" fmla="*/ 1910334 h 4476752"/>
                <a:gd name="connsiteX43-465" fmla="*/ 1040134 w 4094127"/>
                <a:gd name="connsiteY43-466" fmla="*/ 1910620 h 4476752"/>
                <a:gd name="connsiteX44-467" fmla="*/ 1038801 w 4094127"/>
                <a:gd name="connsiteY44-468" fmla="*/ 1852137 h 4476752"/>
                <a:gd name="connsiteX45-469" fmla="*/ 1119954 w 4094127"/>
                <a:gd name="connsiteY45-470" fmla="*/ 1911477 h 4476752"/>
                <a:gd name="connsiteX46-471" fmla="*/ 1206060 w 4094127"/>
                <a:gd name="connsiteY46-472" fmla="*/ 1985677 h 4476752"/>
                <a:gd name="connsiteX47-473" fmla="*/ 1500572 w 4094127"/>
                <a:gd name="connsiteY47-474" fmla="*/ 2152841 h 4476752"/>
                <a:gd name="connsiteX48-475" fmla="*/ 1670213 w 4094127"/>
                <a:gd name="connsiteY48-476" fmla="*/ 2117503 h 4476752"/>
                <a:gd name="connsiteX49-477" fmla="*/ 1820232 w 4094127"/>
                <a:gd name="connsiteY49-478" fmla="*/ 2017872 h 4476752"/>
                <a:gd name="connsiteX50-479" fmla="*/ 1901956 w 4094127"/>
                <a:gd name="connsiteY50-480" fmla="*/ 1954340 h 4476752"/>
                <a:gd name="connsiteX51-481" fmla="*/ 2162941 w 4094127"/>
                <a:gd name="connsiteY51-482" fmla="*/ 1727740 h 4476752"/>
                <a:gd name="connsiteX52-483" fmla="*/ 2425260 w 4094127"/>
                <a:gd name="connsiteY52-484" fmla="*/ 1466279 h 4476752"/>
                <a:gd name="connsiteX53-485" fmla="*/ 2620903 w 4094127"/>
                <a:gd name="connsiteY53-486" fmla="*/ 1245108 h 4476752"/>
                <a:gd name="connsiteX54-487" fmla="*/ 2795877 w 4094127"/>
                <a:gd name="connsiteY54-488" fmla="*/ 1028415 h 4476752"/>
                <a:gd name="connsiteX55-489" fmla="*/ 2963327 w 4094127"/>
                <a:gd name="connsiteY55-490" fmla="*/ 733521 h 4476752"/>
                <a:gd name="connsiteX56-491" fmla="*/ 3094867 w 4094127"/>
                <a:gd name="connsiteY56-492" fmla="*/ 320993 h 4476752"/>
                <a:gd name="connsiteX57-493" fmla="*/ 3097534 w 4094127"/>
                <a:gd name="connsiteY57-494" fmla="*/ 307563 h 4476752"/>
                <a:gd name="connsiteX58-495" fmla="*/ 3103820 w 4094127"/>
                <a:gd name="connsiteY58-496" fmla="*/ 264795 h 4476752"/>
                <a:gd name="connsiteX59-497" fmla="*/ 3111250 w 4094127"/>
                <a:gd name="connsiteY59-498" fmla="*/ 258795 h 4476752"/>
                <a:gd name="connsiteX60-499" fmla="*/ 3738376 w 4094127"/>
                <a:gd name="connsiteY60-500" fmla="*/ 0 h 4476752"/>
                <a:gd name="connsiteX0-501" fmla="*/ 3948307 w 4094127"/>
                <a:gd name="connsiteY0-502" fmla="*/ 2556415 h 4476752"/>
                <a:gd name="connsiteX1-503" fmla="*/ 4009838 w 4094127"/>
                <a:gd name="connsiteY1-504" fmla="*/ 3357277 h 4476752"/>
                <a:gd name="connsiteX2-505" fmla="*/ 4071751 w 4094127"/>
                <a:gd name="connsiteY2-506" fmla="*/ 4156139 h 4476752"/>
                <a:gd name="connsiteX3-507" fmla="*/ 4093754 w 4094127"/>
                <a:gd name="connsiteY3-508" fmla="*/ 4444270 h 4476752"/>
                <a:gd name="connsiteX4-509" fmla="*/ 4090706 w 4094127"/>
                <a:gd name="connsiteY4-510" fmla="*/ 4466273 h 4476752"/>
                <a:gd name="connsiteX5-511" fmla="*/ 4015078 w 4094127"/>
                <a:gd name="connsiteY5-512" fmla="*/ 4473226 h 4476752"/>
                <a:gd name="connsiteX6-513" fmla="*/ 3905540 w 4094127"/>
                <a:gd name="connsiteY6-514" fmla="*/ 4473512 h 4476752"/>
                <a:gd name="connsiteX7-515" fmla="*/ 3656270 w 4094127"/>
                <a:gd name="connsiteY7-516" fmla="*/ 4476750 h 4476752"/>
                <a:gd name="connsiteX8-517" fmla="*/ 3633887 w 4094127"/>
                <a:gd name="connsiteY8-518" fmla="*/ 4420172 h 4476752"/>
                <a:gd name="connsiteX9-519" fmla="*/ 3619980 w 4094127"/>
                <a:gd name="connsiteY9-520" fmla="*/ 4319302 h 4476752"/>
                <a:gd name="connsiteX10-521" fmla="*/ 3592167 w 4094127"/>
                <a:gd name="connsiteY10-522" fmla="*/ 4117658 h 4476752"/>
                <a:gd name="connsiteX11-523" fmla="*/ 3536541 w 4094127"/>
                <a:gd name="connsiteY11-524" fmla="*/ 3714274 h 4476752"/>
                <a:gd name="connsiteX12-525" fmla="*/ 3426718 w 4094127"/>
                <a:gd name="connsiteY12-526" fmla="*/ 2924556 h 4476752"/>
                <a:gd name="connsiteX13-527" fmla="*/ 3392333 w 4094127"/>
                <a:gd name="connsiteY13-528" fmla="*/ 2670715 h 4476752"/>
                <a:gd name="connsiteX14-529" fmla="*/ 3355852 w 4094127"/>
                <a:gd name="connsiteY14-530" fmla="*/ 2434876 h 4476752"/>
                <a:gd name="connsiteX15-531" fmla="*/ 3352995 w 4094127"/>
                <a:gd name="connsiteY15-532" fmla="*/ 2437638 h 4476752"/>
                <a:gd name="connsiteX16-533" fmla="*/ 3343374 w 4094127"/>
                <a:gd name="connsiteY16-534" fmla="*/ 2446973 h 4476752"/>
                <a:gd name="connsiteX17-535" fmla="*/ 3336993 w 4094127"/>
                <a:gd name="connsiteY17-536" fmla="*/ 2452974 h 4476752"/>
                <a:gd name="connsiteX18-537" fmla="*/ 3278128 w 4094127"/>
                <a:gd name="connsiteY18-538" fmla="*/ 2509933 h 4476752"/>
                <a:gd name="connsiteX19-539" fmla="*/ 3204024 w 4094127"/>
                <a:gd name="connsiteY19-540" fmla="*/ 2579371 h 4476752"/>
                <a:gd name="connsiteX20-541" fmla="*/ 3055815 w 4094127"/>
                <a:gd name="connsiteY20-542" fmla="*/ 2718150 h 4476752"/>
                <a:gd name="connsiteX21-543" fmla="*/ 2759397 w 4094127"/>
                <a:gd name="connsiteY21-544" fmla="*/ 2995708 h 4476752"/>
                <a:gd name="connsiteX22-545" fmla="*/ 2600329 w 4094127"/>
                <a:gd name="connsiteY22-546" fmla="*/ 3143822 h 4476752"/>
                <a:gd name="connsiteX23-547" fmla="*/ 2420497 w 4094127"/>
                <a:gd name="connsiteY23-548" fmla="*/ 3314224 h 4476752"/>
                <a:gd name="connsiteX24-549" fmla="*/ 2199327 w 4094127"/>
                <a:gd name="connsiteY24-550" fmla="*/ 3519679 h 4476752"/>
                <a:gd name="connsiteX25-551" fmla="*/ 1775369 w 4094127"/>
                <a:gd name="connsiteY25-552" fmla="*/ 3663220 h 4476752"/>
                <a:gd name="connsiteX26-553" fmla="*/ 1410466 w 4094127"/>
                <a:gd name="connsiteY26-554" fmla="*/ 3654362 h 4476752"/>
                <a:gd name="connsiteX27-555" fmla="*/ 1125478 w 4094127"/>
                <a:gd name="connsiteY27-556" fmla="*/ 3558350 h 4476752"/>
                <a:gd name="connsiteX28-557" fmla="*/ 689995 w 4094127"/>
                <a:gd name="connsiteY28-558" fmla="*/ 3271171 h 4476752"/>
                <a:gd name="connsiteX29-559" fmla="*/ 543215 w 4094127"/>
                <a:gd name="connsiteY29-560" fmla="*/ 3154966 h 4476752"/>
                <a:gd name="connsiteX30-561" fmla="*/ 264037 w 4094127"/>
                <a:gd name="connsiteY30-562" fmla="*/ 2915508 h 4476752"/>
                <a:gd name="connsiteX31-563" fmla="*/ 98492 w 4094127"/>
                <a:gd name="connsiteY31-564" fmla="*/ 2739200 h 4476752"/>
                <a:gd name="connsiteX32-565" fmla="*/ 6671 w 4094127"/>
                <a:gd name="connsiteY32-566" fmla="*/ 2594420 h 4476752"/>
                <a:gd name="connsiteX33-567" fmla="*/ 21435 w 4094127"/>
                <a:gd name="connsiteY33-568" fmla="*/ 2434209 h 4476752"/>
                <a:gd name="connsiteX34-569" fmla="*/ 110399 w 4094127"/>
                <a:gd name="connsiteY34-570" fmla="*/ 2383155 h 4476752"/>
                <a:gd name="connsiteX35-571" fmla="*/ 141641 w 4094127"/>
                <a:gd name="connsiteY35-572" fmla="*/ 2396014 h 4476752"/>
                <a:gd name="connsiteX36-573" fmla="*/ 321663 w 4094127"/>
                <a:gd name="connsiteY36-574" fmla="*/ 2842737 h 4476752"/>
                <a:gd name="connsiteX37-575" fmla="*/ 554740 w 4094127"/>
                <a:gd name="connsiteY37-576" fmla="*/ 2943416 h 4476752"/>
                <a:gd name="connsiteX38-577" fmla="*/ 756194 w 4094127"/>
                <a:gd name="connsiteY38-578" fmla="*/ 2764822 h 4476752"/>
                <a:gd name="connsiteX39-579" fmla="*/ 1066137 w 4094127"/>
                <a:gd name="connsiteY39-580" fmla="*/ 2177416 h 4476752"/>
                <a:gd name="connsiteX40-581" fmla="*/ 1072805 w 4094127"/>
                <a:gd name="connsiteY40-582" fmla="*/ 1920621 h 4476752"/>
                <a:gd name="connsiteX41-583" fmla="*/ 1053279 w 4094127"/>
                <a:gd name="connsiteY41-584" fmla="*/ 1910334 h 4476752"/>
                <a:gd name="connsiteX42-585" fmla="*/ 1040134 w 4094127"/>
                <a:gd name="connsiteY42-586" fmla="*/ 1910620 h 4476752"/>
                <a:gd name="connsiteX43-587" fmla="*/ 1038801 w 4094127"/>
                <a:gd name="connsiteY43-588" fmla="*/ 1852137 h 4476752"/>
                <a:gd name="connsiteX44-589" fmla="*/ 1119954 w 4094127"/>
                <a:gd name="connsiteY44-590" fmla="*/ 1911477 h 4476752"/>
                <a:gd name="connsiteX45-591" fmla="*/ 1206060 w 4094127"/>
                <a:gd name="connsiteY45-592" fmla="*/ 1985677 h 4476752"/>
                <a:gd name="connsiteX46-593" fmla="*/ 1500572 w 4094127"/>
                <a:gd name="connsiteY46-594" fmla="*/ 2152841 h 4476752"/>
                <a:gd name="connsiteX47-595" fmla="*/ 1670213 w 4094127"/>
                <a:gd name="connsiteY47-596" fmla="*/ 2117503 h 4476752"/>
                <a:gd name="connsiteX48-597" fmla="*/ 1820232 w 4094127"/>
                <a:gd name="connsiteY48-598" fmla="*/ 2017872 h 4476752"/>
                <a:gd name="connsiteX49-599" fmla="*/ 1901956 w 4094127"/>
                <a:gd name="connsiteY49-600" fmla="*/ 1954340 h 4476752"/>
                <a:gd name="connsiteX50-601" fmla="*/ 2162941 w 4094127"/>
                <a:gd name="connsiteY50-602" fmla="*/ 1727740 h 4476752"/>
                <a:gd name="connsiteX51-603" fmla="*/ 2425260 w 4094127"/>
                <a:gd name="connsiteY51-604" fmla="*/ 1466279 h 4476752"/>
                <a:gd name="connsiteX52-605" fmla="*/ 2620903 w 4094127"/>
                <a:gd name="connsiteY52-606" fmla="*/ 1245108 h 4476752"/>
                <a:gd name="connsiteX53-607" fmla="*/ 2795877 w 4094127"/>
                <a:gd name="connsiteY53-608" fmla="*/ 1028415 h 4476752"/>
                <a:gd name="connsiteX54-609" fmla="*/ 2963327 w 4094127"/>
                <a:gd name="connsiteY54-610" fmla="*/ 733521 h 4476752"/>
                <a:gd name="connsiteX55-611" fmla="*/ 3094867 w 4094127"/>
                <a:gd name="connsiteY55-612" fmla="*/ 320993 h 4476752"/>
                <a:gd name="connsiteX56-613" fmla="*/ 3097534 w 4094127"/>
                <a:gd name="connsiteY56-614" fmla="*/ 307563 h 4476752"/>
                <a:gd name="connsiteX57-615" fmla="*/ 3103820 w 4094127"/>
                <a:gd name="connsiteY57-616" fmla="*/ 264795 h 4476752"/>
                <a:gd name="connsiteX58-617" fmla="*/ 3111250 w 4094127"/>
                <a:gd name="connsiteY58-618" fmla="*/ 258795 h 4476752"/>
                <a:gd name="connsiteX59-619" fmla="*/ 3738376 w 4094127"/>
                <a:gd name="connsiteY59-620" fmla="*/ 0 h 4476752"/>
                <a:gd name="connsiteX0-621" fmla="*/ 4009838 w 4094127"/>
                <a:gd name="connsiteY0-622" fmla="*/ 3357277 h 4476752"/>
                <a:gd name="connsiteX1-623" fmla="*/ 4071751 w 4094127"/>
                <a:gd name="connsiteY1-624" fmla="*/ 4156139 h 4476752"/>
                <a:gd name="connsiteX2-625" fmla="*/ 4093754 w 4094127"/>
                <a:gd name="connsiteY2-626" fmla="*/ 4444270 h 4476752"/>
                <a:gd name="connsiteX3-627" fmla="*/ 4090706 w 4094127"/>
                <a:gd name="connsiteY3-628" fmla="*/ 4466273 h 4476752"/>
                <a:gd name="connsiteX4-629" fmla="*/ 4015078 w 4094127"/>
                <a:gd name="connsiteY4-630" fmla="*/ 4473226 h 4476752"/>
                <a:gd name="connsiteX5-631" fmla="*/ 3905540 w 4094127"/>
                <a:gd name="connsiteY5-632" fmla="*/ 4473512 h 4476752"/>
                <a:gd name="connsiteX6-633" fmla="*/ 3656270 w 4094127"/>
                <a:gd name="connsiteY6-634" fmla="*/ 4476750 h 4476752"/>
                <a:gd name="connsiteX7-635" fmla="*/ 3633887 w 4094127"/>
                <a:gd name="connsiteY7-636" fmla="*/ 4420172 h 4476752"/>
                <a:gd name="connsiteX8-637" fmla="*/ 3619980 w 4094127"/>
                <a:gd name="connsiteY8-638" fmla="*/ 4319302 h 4476752"/>
                <a:gd name="connsiteX9-639" fmla="*/ 3592167 w 4094127"/>
                <a:gd name="connsiteY9-640" fmla="*/ 4117658 h 4476752"/>
                <a:gd name="connsiteX10-641" fmla="*/ 3536541 w 4094127"/>
                <a:gd name="connsiteY10-642" fmla="*/ 3714274 h 4476752"/>
                <a:gd name="connsiteX11-643" fmla="*/ 3426718 w 4094127"/>
                <a:gd name="connsiteY11-644" fmla="*/ 2924556 h 4476752"/>
                <a:gd name="connsiteX12-645" fmla="*/ 3392333 w 4094127"/>
                <a:gd name="connsiteY12-646" fmla="*/ 2670715 h 4476752"/>
                <a:gd name="connsiteX13-647" fmla="*/ 3355852 w 4094127"/>
                <a:gd name="connsiteY13-648" fmla="*/ 2434876 h 4476752"/>
                <a:gd name="connsiteX14-649" fmla="*/ 3352995 w 4094127"/>
                <a:gd name="connsiteY14-650" fmla="*/ 2437638 h 4476752"/>
                <a:gd name="connsiteX15-651" fmla="*/ 3343374 w 4094127"/>
                <a:gd name="connsiteY15-652" fmla="*/ 2446973 h 4476752"/>
                <a:gd name="connsiteX16-653" fmla="*/ 3336993 w 4094127"/>
                <a:gd name="connsiteY16-654" fmla="*/ 2452974 h 4476752"/>
                <a:gd name="connsiteX17-655" fmla="*/ 3278128 w 4094127"/>
                <a:gd name="connsiteY17-656" fmla="*/ 2509933 h 4476752"/>
                <a:gd name="connsiteX18-657" fmla="*/ 3204024 w 4094127"/>
                <a:gd name="connsiteY18-658" fmla="*/ 2579371 h 4476752"/>
                <a:gd name="connsiteX19-659" fmla="*/ 3055815 w 4094127"/>
                <a:gd name="connsiteY19-660" fmla="*/ 2718150 h 4476752"/>
                <a:gd name="connsiteX20-661" fmla="*/ 2759397 w 4094127"/>
                <a:gd name="connsiteY20-662" fmla="*/ 2995708 h 4476752"/>
                <a:gd name="connsiteX21-663" fmla="*/ 2600329 w 4094127"/>
                <a:gd name="connsiteY21-664" fmla="*/ 3143822 h 4476752"/>
                <a:gd name="connsiteX22-665" fmla="*/ 2420497 w 4094127"/>
                <a:gd name="connsiteY22-666" fmla="*/ 3314224 h 4476752"/>
                <a:gd name="connsiteX23-667" fmla="*/ 2199327 w 4094127"/>
                <a:gd name="connsiteY23-668" fmla="*/ 3519679 h 4476752"/>
                <a:gd name="connsiteX24-669" fmla="*/ 1775369 w 4094127"/>
                <a:gd name="connsiteY24-670" fmla="*/ 3663220 h 4476752"/>
                <a:gd name="connsiteX25-671" fmla="*/ 1410466 w 4094127"/>
                <a:gd name="connsiteY25-672" fmla="*/ 3654362 h 4476752"/>
                <a:gd name="connsiteX26-673" fmla="*/ 1125478 w 4094127"/>
                <a:gd name="connsiteY26-674" fmla="*/ 3558350 h 4476752"/>
                <a:gd name="connsiteX27-675" fmla="*/ 689995 w 4094127"/>
                <a:gd name="connsiteY27-676" fmla="*/ 3271171 h 4476752"/>
                <a:gd name="connsiteX28-677" fmla="*/ 543215 w 4094127"/>
                <a:gd name="connsiteY28-678" fmla="*/ 3154966 h 4476752"/>
                <a:gd name="connsiteX29-679" fmla="*/ 264037 w 4094127"/>
                <a:gd name="connsiteY29-680" fmla="*/ 2915508 h 4476752"/>
                <a:gd name="connsiteX30-681" fmla="*/ 98492 w 4094127"/>
                <a:gd name="connsiteY30-682" fmla="*/ 2739200 h 4476752"/>
                <a:gd name="connsiteX31-683" fmla="*/ 6671 w 4094127"/>
                <a:gd name="connsiteY31-684" fmla="*/ 2594420 h 4476752"/>
                <a:gd name="connsiteX32-685" fmla="*/ 21435 w 4094127"/>
                <a:gd name="connsiteY32-686" fmla="*/ 2434209 h 4476752"/>
                <a:gd name="connsiteX33-687" fmla="*/ 110399 w 4094127"/>
                <a:gd name="connsiteY33-688" fmla="*/ 2383155 h 4476752"/>
                <a:gd name="connsiteX34-689" fmla="*/ 141641 w 4094127"/>
                <a:gd name="connsiteY34-690" fmla="*/ 2396014 h 4476752"/>
                <a:gd name="connsiteX35-691" fmla="*/ 321663 w 4094127"/>
                <a:gd name="connsiteY35-692" fmla="*/ 2842737 h 4476752"/>
                <a:gd name="connsiteX36-693" fmla="*/ 554740 w 4094127"/>
                <a:gd name="connsiteY36-694" fmla="*/ 2943416 h 4476752"/>
                <a:gd name="connsiteX37-695" fmla="*/ 756194 w 4094127"/>
                <a:gd name="connsiteY37-696" fmla="*/ 2764822 h 4476752"/>
                <a:gd name="connsiteX38-697" fmla="*/ 1066137 w 4094127"/>
                <a:gd name="connsiteY38-698" fmla="*/ 2177416 h 4476752"/>
                <a:gd name="connsiteX39-699" fmla="*/ 1072805 w 4094127"/>
                <a:gd name="connsiteY39-700" fmla="*/ 1920621 h 4476752"/>
                <a:gd name="connsiteX40-701" fmla="*/ 1053279 w 4094127"/>
                <a:gd name="connsiteY40-702" fmla="*/ 1910334 h 4476752"/>
                <a:gd name="connsiteX41-703" fmla="*/ 1040134 w 4094127"/>
                <a:gd name="connsiteY41-704" fmla="*/ 1910620 h 4476752"/>
                <a:gd name="connsiteX42-705" fmla="*/ 1038801 w 4094127"/>
                <a:gd name="connsiteY42-706" fmla="*/ 1852137 h 4476752"/>
                <a:gd name="connsiteX43-707" fmla="*/ 1119954 w 4094127"/>
                <a:gd name="connsiteY43-708" fmla="*/ 1911477 h 4476752"/>
                <a:gd name="connsiteX44-709" fmla="*/ 1206060 w 4094127"/>
                <a:gd name="connsiteY44-710" fmla="*/ 1985677 h 4476752"/>
                <a:gd name="connsiteX45-711" fmla="*/ 1500572 w 4094127"/>
                <a:gd name="connsiteY45-712" fmla="*/ 2152841 h 4476752"/>
                <a:gd name="connsiteX46-713" fmla="*/ 1670213 w 4094127"/>
                <a:gd name="connsiteY46-714" fmla="*/ 2117503 h 4476752"/>
                <a:gd name="connsiteX47-715" fmla="*/ 1820232 w 4094127"/>
                <a:gd name="connsiteY47-716" fmla="*/ 2017872 h 4476752"/>
                <a:gd name="connsiteX48-717" fmla="*/ 1901956 w 4094127"/>
                <a:gd name="connsiteY48-718" fmla="*/ 1954340 h 4476752"/>
                <a:gd name="connsiteX49-719" fmla="*/ 2162941 w 4094127"/>
                <a:gd name="connsiteY49-720" fmla="*/ 1727740 h 4476752"/>
                <a:gd name="connsiteX50-721" fmla="*/ 2425260 w 4094127"/>
                <a:gd name="connsiteY50-722" fmla="*/ 1466279 h 4476752"/>
                <a:gd name="connsiteX51-723" fmla="*/ 2620903 w 4094127"/>
                <a:gd name="connsiteY51-724" fmla="*/ 1245108 h 4476752"/>
                <a:gd name="connsiteX52-725" fmla="*/ 2795877 w 4094127"/>
                <a:gd name="connsiteY52-726" fmla="*/ 1028415 h 4476752"/>
                <a:gd name="connsiteX53-727" fmla="*/ 2963327 w 4094127"/>
                <a:gd name="connsiteY53-728" fmla="*/ 733521 h 4476752"/>
                <a:gd name="connsiteX54-729" fmla="*/ 3094867 w 4094127"/>
                <a:gd name="connsiteY54-730" fmla="*/ 320993 h 4476752"/>
                <a:gd name="connsiteX55-731" fmla="*/ 3097534 w 4094127"/>
                <a:gd name="connsiteY55-732" fmla="*/ 307563 h 4476752"/>
                <a:gd name="connsiteX56-733" fmla="*/ 3103820 w 4094127"/>
                <a:gd name="connsiteY56-734" fmla="*/ 264795 h 4476752"/>
                <a:gd name="connsiteX57-735" fmla="*/ 3111250 w 4094127"/>
                <a:gd name="connsiteY57-736" fmla="*/ 258795 h 4476752"/>
                <a:gd name="connsiteX58-737" fmla="*/ 3738376 w 4094127"/>
                <a:gd name="connsiteY58-738" fmla="*/ 0 h 4476752"/>
                <a:gd name="connsiteX0-739" fmla="*/ 4071751 w 4094127"/>
                <a:gd name="connsiteY0-740" fmla="*/ 4156139 h 4476752"/>
                <a:gd name="connsiteX1-741" fmla="*/ 4093754 w 4094127"/>
                <a:gd name="connsiteY1-742" fmla="*/ 4444270 h 4476752"/>
                <a:gd name="connsiteX2-743" fmla="*/ 4090706 w 4094127"/>
                <a:gd name="connsiteY2-744" fmla="*/ 4466273 h 4476752"/>
                <a:gd name="connsiteX3-745" fmla="*/ 4015078 w 4094127"/>
                <a:gd name="connsiteY3-746" fmla="*/ 4473226 h 4476752"/>
                <a:gd name="connsiteX4-747" fmla="*/ 3905540 w 4094127"/>
                <a:gd name="connsiteY4-748" fmla="*/ 4473512 h 4476752"/>
                <a:gd name="connsiteX5-749" fmla="*/ 3656270 w 4094127"/>
                <a:gd name="connsiteY5-750" fmla="*/ 4476750 h 4476752"/>
                <a:gd name="connsiteX6-751" fmla="*/ 3633887 w 4094127"/>
                <a:gd name="connsiteY6-752" fmla="*/ 4420172 h 4476752"/>
                <a:gd name="connsiteX7-753" fmla="*/ 3619980 w 4094127"/>
                <a:gd name="connsiteY7-754" fmla="*/ 4319302 h 4476752"/>
                <a:gd name="connsiteX8-755" fmla="*/ 3592167 w 4094127"/>
                <a:gd name="connsiteY8-756" fmla="*/ 4117658 h 4476752"/>
                <a:gd name="connsiteX9-757" fmla="*/ 3536541 w 4094127"/>
                <a:gd name="connsiteY9-758" fmla="*/ 3714274 h 4476752"/>
                <a:gd name="connsiteX10-759" fmla="*/ 3426718 w 4094127"/>
                <a:gd name="connsiteY10-760" fmla="*/ 2924556 h 4476752"/>
                <a:gd name="connsiteX11-761" fmla="*/ 3392333 w 4094127"/>
                <a:gd name="connsiteY11-762" fmla="*/ 2670715 h 4476752"/>
                <a:gd name="connsiteX12-763" fmla="*/ 3355852 w 4094127"/>
                <a:gd name="connsiteY12-764" fmla="*/ 2434876 h 4476752"/>
                <a:gd name="connsiteX13-765" fmla="*/ 3352995 w 4094127"/>
                <a:gd name="connsiteY13-766" fmla="*/ 2437638 h 4476752"/>
                <a:gd name="connsiteX14-767" fmla="*/ 3343374 w 4094127"/>
                <a:gd name="connsiteY14-768" fmla="*/ 2446973 h 4476752"/>
                <a:gd name="connsiteX15-769" fmla="*/ 3336993 w 4094127"/>
                <a:gd name="connsiteY15-770" fmla="*/ 2452974 h 4476752"/>
                <a:gd name="connsiteX16-771" fmla="*/ 3278128 w 4094127"/>
                <a:gd name="connsiteY16-772" fmla="*/ 2509933 h 4476752"/>
                <a:gd name="connsiteX17-773" fmla="*/ 3204024 w 4094127"/>
                <a:gd name="connsiteY17-774" fmla="*/ 2579371 h 4476752"/>
                <a:gd name="connsiteX18-775" fmla="*/ 3055815 w 4094127"/>
                <a:gd name="connsiteY18-776" fmla="*/ 2718150 h 4476752"/>
                <a:gd name="connsiteX19-777" fmla="*/ 2759397 w 4094127"/>
                <a:gd name="connsiteY19-778" fmla="*/ 2995708 h 4476752"/>
                <a:gd name="connsiteX20-779" fmla="*/ 2600329 w 4094127"/>
                <a:gd name="connsiteY20-780" fmla="*/ 3143822 h 4476752"/>
                <a:gd name="connsiteX21-781" fmla="*/ 2420497 w 4094127"/>
                <a:gd name="connsiteY21-782" fmla="*/ 3314224 h 4476752"/>
                <a:gd name="connsiteX22-783" fmla="*/ 2199327 w 4094127"/>
                <a:gd name="connsiteY22-784" fmla="*/ 3519679 h 4476752"/>
                <a:gd name="connsiteX23-785" fmla="*/ 1775369 w 4094127"/>
                <a:gd name="connsiteY23-786" fmla="*/ 3663220 h 4476752"/>
                <a:gd name="connsiteX24-787" fmla="*/ 1410466 w 4094127"/>
                <a:gd name="connsiteY24-788" fmla="*/ 3654362 h 4476752"/>
                <a:gd name="connsiteX25-789" fmla="*/ 1125478 w 4094127"/>
                <a:gd name="connsiteY25-790" fmla="*/ 3558350 h 4476752"/>
                <a:gd name="connsiteX26-791" fmla="*/ 689995 w 4094127"/>
                <a:gd name="connsiteY26-792" fmla="*/ 3271171 h 4476752"/>
                <a:gd name="connsiteX27-793" fmla="*/ 543215 w 4094127"/>
                <a:gd name="connsiteY27-794" fmla="*/ 3154966 h 4476752"/>
                <a:gd name="connsiteX28-795" fmla="*/ 264037 w 4094127"/>
                <a:gd name="connsiteY28-796" fmla="*/ 2915508 h 4476752"/>
                <a:gd name="connsiteX29-797" fmla="*/ 98492 w 4094127"/>
                <a:gd name="connsiteY29-798" fmla="*/ 2739200 h 4476752"/>
                <a:gd name="connsiteX30-799" fmla="*/ 6671 w 4094127"/>
                <a:gd name="connsiteY30-800" fmla="*/ 2594420 h 4476752"/>
                <a:gd name="connsiteX31-801" fmla="*/ 21435 w 4094127"/>
                <a:gd name="connsiteY31-802" fmla="*/ 2434209 h 4476752"/>
                <a:gd name="connsiteX32-803" fmla="*/ 110399 w 4094127"/>
                <a:gd name="connsiteY32-804" fmla="*/ 2383155 h 4476752"/>
                <a:gd name="connsiteX33-805" fmla="*/ 141641 w 4094127"/>
                <a:gd name="connsiteY33-806" fmla="*/ 2396014 h 4476752"/>
                <a:gd name="connsiteX34-807" fmla="*/ 321663 w 4094127"/>
                <a:gd name="connsiteY34-808" fmla="*/ 2842737 h 4476752"/>
                <a:gd name="connsiteX35-809" fmla="*/ 554740 w 4094127"/>
                <a:gd name="connsiteY35-810" fmla="*/ 2943416 h 4476752"/>
                <a:gd name="connsiteX36-811" fmla="*/ 756194 w 4094127"/>
                <a:gd name="connsiteY36-812" fmla="*/ 2764822 h 4476752"/>
                <a:gd name="connsiteX37-813" fmla="*/ 1066137 w 4094127"/>
                <a:gd name="connsiteY37-814" fmla="*/ 2177416 h 4476752"/>
                <a:gd name="connsiteX38-815" fmla="*/ 1072805 w 4094127"/>
                <a:gd name="connsiteY38-816" fmla="*/ 1920621 h 4476752"/>
                <a:gd name="connsiteX39-817" fmla="*/ 1053279 w 4094127"/>
                <a:gd name="connsiteY39-818" fmla="*/ 1910334 h 4476752"/>
                <a:gd name="connsiteX40-819" fmla="*/ 1040134 w 4094127"/>
                <a:gd name="connsiteY40-820" fmla="*/ 1910620 h 4476752"/>
                <a:gd name="connsiteX41-821" fmla="*/ 1038801 w 4094127"/>
                <a:gd name="connsiteY41-822" fmla="*/ 1852137 h 4476752"/>
                <a:gd name="connsiteX42-823" fmla="*/ 1119954 w 4094127"/>
                <a:gd name="connsiteY42-824" fmla="*/ 1911477 h 4476752"/>
                <a:gd name="connsiteX43-825" fmla="*/ 1206060 w 4094127"/>
                <a:gd name="connsiteY43-826" fmla="*/ 1985677 h 4476752"/>
                <a:gd name="connsiteX44-827" fmla="*/ 1500572 w 4094127"/>
                <a:gd name="connsiteY44-828" fmla="*/ 2152841 h 4476752"/>
                <a:gd name="connsiteX45-829" fmla="*/ 1670213 w 4094127"/>
                <a:gd name="connsiteY45-830" fmla="*/ 2117503 h 4476752"/>
                <a:gd name="connsiteX46-831" fmla="*/ 1820232 w 4094127"/>
                <a:gd name="connsiteY46-832" fmla="*/ 2017872 h 4476752"/>
                <a:gd name="connsiteX47-833" fmla="*/ 1901956 w 4094127"/>
                <a:gd name="connsiteY47-834" fmla="*/ 1954340 h 4476752"/>
                <a:gd name="connsiteX48-835" fmla="*/ 2162941 w 4094127"/>
                <a:gd name="connsiteY48-836" fmla="*/ 1727740 h 4476752"/>
                <a:gd name="connsiteX49-837" fmla="*/ 2425260 w 4094127"/>
                <a:gd name="connsiteY49-838" fmla="*/ 1466279 h 4476752"/>
                <a:gd name="connsiteX50-839" fmla="*/ 2620903 w 4094127"/>
                <a:gd name="connsiteY50-840" fmla="*/ 1245108 h 4476752"/>
                <a:gd name="connsiteX51-841" fmla="*/ 2795877 w 4094127"/>
                <a:gd name="connsiteY51-842" fmla="*/ 1028415 h 4476752"/>
                <a:gd name="connsiteX52-843" fmla="*/ 2963327 w 4094127"/>
                <a:gd name="connsiteY52-844" fmla="*/ 733521 h 4476752"/>
                <a:gd name="connsiteX53-845" fmla="*/ 3094867 w 4094127"/>
                <a:gd name="connsiteY53-846" fmla="*/ 320993 h 4476752"/>
                <a:gd name="connsiteX54-847" fmla="*/ 3097534 w 4094127"/>
                <a:gd name="connsiteY54-848" fmla="*/ 307563 h 4476752"/>
                <a:gd name="connsiteX55-849" fmla="*/ 3103820 w 4094127"/>
                <a:gd name="connsiteY55-850" fmla="*/ 264795 h 4476752"/>
                <a:gd name="connsiteX56-851" fmla="*/ 3111250 w 4094127"/>
                <a:gd name="connsiteY56-852" fmla="*/ 258795 h 4476752"/>
                <a:gd name="connsiteX57-853" fmla="*/ 3738376 w 4094127"/>
                <a:gd name="connsiteY57-854" fmla="*/ 0 h 4476752"/>
                <a:gd name="connsiteX0-855" fmla="*/ 4093754 w 4094127"/>
                <a:gd name="connsiteY0-856" fmla="*/ 4444270 h 4476752"/>
                <a:gd name="connsiteX1-857" fmla="*/ 4090706 w 4094127"/>
                <a:gd name="connsiteY1-858" fmla="*/ 4466273 h 4476752"/>
                <a:gd name="connsiteX2-859" fmla="*/ 4015078 w 4094127"/>
                <a:gd name="connsiteY2-860" fmla="*/ 4473226 h 4476752"/>
                <a:gd name="connsiteX3-861" fmla="*/ 3905540 w 4094127"/>
                <a:gd name="connsiteY3-862" fmla="*/ 4473512 h 4476752"/>
                <a:gd name="connsiteX4-863" fmla="*/ 3656270 w 4094127"/>
                <a:gd name="connsiteY4-864" fmla="*/ 4476750 h 4476752"/>
                <a:gd name="connsiteX5-865" fmla="*/ 3633887 w 4094127"/>
                <a:gd name="connsiteY5-866" fmla="*/ 4420172 h 4476752"/>
                <a:gd name="connsiteX6-867" fmla="*/ 3619980 w 4094127"/>
                <a:gd name="connsiteY6-868" fmla="*/ 4319302 h 4476752"/>
                <a:gd name="connsiteX7-869" fmla="*/ 3592167 w 4094127"/>
                <a:gd name="connsiteY7-870" fmla="*/ 4117658 h 4476752"/>
                <a:gd name="connsiteX8-871" fmla="*/ 3536541 w 4094127"/>
                <a:gd name="connsiteY8-872" fmla="*/ 3714274 h 4476752"/>
                <a:gd name="connsiteX9-873" fmla="*/ 3426718 w 4094127"/>
                <a:gd name="connsiteY9-874" fmla="*/ 2924556 h 4476752"/>
                <a:gd name="connsiteX10-875" fmla="*/ 3392333 w 4094127"/>
                <a:gd name="connsiteY10-876" fmla="*/ 2670715 h 4476752"/>
                <a:gd name="connsiteX11-877" fmla="*/ 3355852 w 4094127"/>
                <a:gd name="connsiteY11-878" fmla="*/ 2434876 h 4476752"/>
                <a:gd name="connsiteX12-879" fmla="*/ 3352995 w 4094127"/>
                <a:gd name="connsiteY12-880" fmla="*/ 2437638 h 4476752"/>
                <a:gd name="connsiteX13-881" fmla="*/ 3343374 w 4094127"/>
                <a:gd name="connsiteY13-882" fmla="*/ 2446973 h 4476752"/>
                <a:gd name="connsiteX14-883" fmla="*/ 3336993 w 4094127"/>
                <a:gd name="connsiteY14-884" fmla="*/ 2452974 h 4476752"/>
                <a:gd name="connsiteX15-885" fmla="*/ 3278128 w 4094127"/>
                <a:gd name="connsiteY15-886" fmla="*/ 2509933 h 4476752"/>
                <a:gd name="connsiteX16-887" fmla="*/ 3204024 w 4094127"/>
                <a:gd name="connsiteY16-888" fmla="*/ 2579371 h 4476752"/>
                <a:gd name="connsiteX17-889" fmla="*/ 3055815 w 4094127"/>
                <a:gd name="connsiteY17-890" fmla="*/ 2718150 h 4476752"/>
                <a:gd name="connsiteX18-891" fmla="*/ 2759397 w 4094127"/>
                <a:gd name="connsiteY18-892" fmla="*/ 2995708 h 4476752"/>
                <a:gd name="connsiteX19-893" fmla="*/ 2600329 w 4094127"/>
                <a:gd name="connsiteY19-894" fmla="*/ 3143822 h 4476752"/>
                <a:gd name="connsiteX20-895" fmla="*/ 2420497 w 4094127"/>
                <a:gd name="connsiteY20-896" fmla="*/ 3314224 h 4476752"/>
                <a:gd name="connsiteX21-897" fmla="*/ 2199327 w 4094127"/>
                <a:gd name="connsiteY21-898" fmla="*/ 3519679 h 4476752"/>
                <a:gd name="connsiteX22-899" fmla="*/ 1775369 w 4094127"/>
                <a:gd name="connsiteY22-900" fmla="*/ 3663220 h 4476752"/>
                <a:gd name="connsiteX23-901" fmla="*/ 1410466 w 4094127"/>
                <a:gd name="connsiteY23-902" fmla="*/ 3654362 h 4476752"/>
                <a:gd name="connsiteX24-903" fmla="*/ 1125478 w 4094127"/>
                <a:gd name="connsiteY24-904" fmla="*/ 3558350 h 4476752"/>
                <a:gd name="connsiteX25-905" fmla="*/ 689995 w 4094127"/>
                <a:gd name="connsiteY25-906" fmla="*/ 3271171 h 4476752"/>
                <a:gd name="connsiteX26-907" fmla="*/ 543215 w 4094127"/>
                <a:gd name="connsiteY26-908" fmla="*/ 3154966 h 4476752"/>
                <a:gd name="connsiteX27-909" fmla="*/ 264037 w 4094127"/>
                <a:gd name="connsiteY27-910" fmla="*/ 2915508 h 4476752"/>
                <a:gd name="connsiteX28-911" fmla="*/ 98492 w 4094127"/>
                <a:gd name="connsiteY28-912" fmla="*/ 2739200 h 4476752"/>
                <a:gd name="connsiteX29-913" fmla="*/ 6671 w 4094127"/>
                <a:gd name="connsiteY29-914" fmla="*/ 2594420 h 4476752"/>
                <a:gd name="connsiteX30-915" fmla="*/ 21435 w 4094127"/>
                <a:gd name="connsiteY30-916" fmla="*/ 2434209 h 4476752"/>
                <a:gd name="connsiteX31-917" fmla="*/ 110399 w 4094127"/>
                <a:gd name="connsiteY31-918" fmla="*/ 2383155 h 4476752"/>
                <a:gd name="connsiteX32-919" fmla="*/ 141641 w 4094127"/>
                <a:gd name="connsiteY32-920" fmla="*/ 2396014 h 4476752"/>
                <a:gd name="connsiteX33-921" fmla="*/ 321663 w 4094127"/>
                <a:gd name="connsiteY33-922" fmla="*/ 2842737 h 4476752"/>
                <a:gd name="connsiteX34-923" fmla="*/ 554740 w 4094127"/>
                <a:gd name="connsiteY34-924" fmla="*/ 2943416 h 4476752"/>
                <a:gd name="connsiteX35-925" fmla="*/ 756194 w 4094127"/>
                <a:gd name="connsiteY35-926" fmla="*/ 2764822 h 4476752"/>
                <a:gd name="connsiteX36-927" fmla="*/ 1066137 w 4094127"/>
                <a:gd name="connsiteY36-928" fmla="*/ 2177416 h 4476752"/>
                <a:gd name="connsiteX37-929" fmla="*/ 1072805 w 4094127"/>
                <a:gd name="connsiteY37-930" fmla="*/ 1920621 h 4476752"/>
                <a:gd name="connsiteX38-931" fmla="*/ 1053279 w 4094127"/>
                <a:gd name="connsiteY38-932" fmla="*/ 1910334 h 4476752"/>
                <a:gd name="connsiteX39-933" fmla="*/ 1040134 w 4094127"/>
                <a:gd name="connsiteY39-934" fmla="*/ 1910620 h 4476752"/>
                <a:gd name="connsiteX40-935" fmla="*/ 1038801 w 4094127"/>
                <a:gd name="connsiteY40-936" fmla="*/ 1852137 h 4476752"/>
                <a:gd name="connsiteX41-937" fmla="*/ 1119954 w 4094127"/>
                <a:gd name="connsiteY41-938" fmla="*/ 1911477 h 4476752"/>
                <a:gd name="connsiteX42-939" fmla="*/ 1206060 w 4094127"/>
                <a:gd name="connsiteY42-940" fmla="*/ 1985677 h 4476752"/>
                <a:gd name="connsiteX43-941" fmla="*/ 1500572 w 4094127"/>
                <a:gd name="connsiteY43-942" fmla="*/ 2152841 h 4476752"/>
                <a:gd name="connsiteX44-943" fmla="*/ 1670213 w 4094127"/>
                <a:gd name="connsiteY44-944" fmla="*/ 2117503 h 4476752"/>
                <a:gd name="connsiteX45-945" fmla="*/ 1820232 w 4094127"/>
                <a:gd name="connsiteY45-946" fmla="*/ 2017872 h 4476752"/>
                <a:gd name="connsiteX46-947" fmla="*/ 1901956 w 4094127"/>
                <a:gd name="connsiteY46-948" fmla="*/ 1954340 h 4476752"/>
                <a:gd name="connsiteX47-949" fmla="*/ 2162941 w 4094127"/>
                <a:gd name="connsiteY47-950" fmla="*/ 1727740 h 4476752"/>
                <a:gd name="connsiteX48-951" fmla="*/ 2425260 w 4094127"/>
                <a:gd name="connsiteY48-952" fmla="*/ 1466279 h 4476752"/>
                <a:gd name="connsiteX49-953" fmla="*/ 2620903 w 4094127"/>
                <a:gd name="connsiteY49-954" fmla="*/ 1245108 h 4476752"/>
                <a:gd name="connsiteX50-955" fmla="*/ 2795877 w 4094127"/>
                <a:gd name="connsiteY50-956" fmla="*/ 1028415 h 4476752"/>
                <a:gd name="connsiteX51-957" fmla="*/ 2963327 w 4094127"/>
                <a:gd name="connsiteY51-958" fmla="*/ 733521 h 4476752"/>
                <a:gd name="connsiteX52-959" fmla="*/ 3094867 w 4094127"/>
                <a:gd name="connsiteY52-960" fmla="*/ 320993 h 4476752"/>
                <a:gd name="connsiteX53-961" fmla="*/ 3097534 w 4094127"/>
                <a:gd name="connsiteY53-962" fmla="*/ 307563 h 4476752"/>
                <a:gd name="connsiteX54-963" fmla="*/ 3103820 w 4094127"/>
                <a:gd name="connsiteY54-964" fmla="*/ 264795 h 4476752"/>
                <a:gd name="connsiteX55-965" fmla="*/ 3111250 w 4094127"/>
                <a:gd name="connsiteY55-966" fmla="*/ 258795 h 4476752"/>
                <a:gd name="connsiteX56-967" fmla="*/ 3738376 w 4094127"/>
                <a:gd name="connsiteY56-968" fmla="*/ 0 h 4476752"/>
                <a:gd name="connsiteX0-969" fmla="*/ 4093754 w 4105625"/>
                <a:gd name="connsiteY0-970" fmla="*/ 4444270 h 4476752"/>
                <a:gd name="connsiteX1-971" fmla="*/ 4090706 w 4105625"/>
                <a:gd name="connsiteY1-972" fmla="*/ 4466273 h 4476752"/>
                <a:gd name="connsiteX2-973" fmla="*/ 3905540 w 4105625"/>
                <a:gd name="connsiteY2-974" fmla="*/ 4473512 h 4476752"/>
                <a:gd name="connsiteX3-975" fmla="*/ 3656270 w 4105625"/>
                <a:gd name="connsiteY3-976" fmla="*/ 4476750 h 4476752"/>
                <a:gd name="connsiteX4-977" fmla="*/ 3633887 w 4105625"/>
                <a:gd name="connsiteY4-978" fmla="*/ 4420172 h 4476752"/>
                <a:gd name="connsiteX5-979" fmla="*/ 3619980 w 4105625"/>
                <a:gd name="connsiteY5-980" fmla="*/ 4319302 h 4476752"/>
                <a:gd name="connsiteX6-981" fmla="*/ 3592167 w 4105625"/>
                <a:gd name="connsiteY6-982" fmla="*/ 4117658 h 4476752"/>
                <a:gd name="connsiteX7-983" fmla="*/ 3536541 w 4105625"/>
                <a:gd name="connsiteY7-984" fmla="*/ 3714274 h 4476752"/>
                <a:gd name="connsiteX8-985" fmla="*/ 3426718 w 4105625"/>
                <a:gd name="connsiteY8-986" fmla="*/ 2924556 h 4476752"/>
                <a:gd name="connsiteX9-987" fmla="*/ 3392333 w 4105625"/>
                <a:gd name="connsiteY9-988" fmla="*/ 2670715 h 4476752"/>
                <a:gd name="connsiteX10-989" fmla="*/ 3355852 w 4105625"/>
                <a:gd name="connsiteY10-990" fmla="*/ 2434876 h 4476752"/>
                <a:gd name="connsiteX11-991" fmla="*/ 3352995 w 4105625"/>
                <a:gd name="connsiteY11-992" fmla="*/ 2437638 h 4476752"/>
                <a:gd name="connsiteX12-993" fmla="*/ 3343374 w 4105625"/>
                <a:gd name="connsiteY12-994" fmla="*/ 2446973 h 4476752"/>
                <a:gd name="connsiteX13-995" fmla="*/ 3336993 w 4105625"/>
                <a:gd name="connsiteY13-996" fmla="*/ 2452974 h 4476752"/>
                <a:gd name="connsiteX14-997" fmla="*/ 3278128 w 4105625"/>
                <a:gd name="connsiteY14-998" fmla="*/ 2509933 h 4476752"/>
                <a:gd name="connsiteX15-999" fmla="*/ 3204024 w 4105625"/>
                <a:gd name="connsiteY15-1000" fmla="*/ 2579371 h 4476752"/>
                <a:gd name="connsiteX16-1001" fmla="*/ 3055815 w 4105625"/>
                <a:gd name="connsiteY16-1002" fmla="*/ 2718150 h 4476752"/>
                <a:gd name="connsiteX17-1003" fmla="*/ 2759397 w 4105625"/>
                <a:gd name="connsiteY17-1004" fmla="*/ 2995708 h 4476752"/>
                <a:gd name="connsiteX18-1005" fmla="*/ 2600329 w 4105625"/>
                <a:gd name="connsiteY18-1006" fmla="*/ 3143822 h 4476752"/>
                <a:gd name="connsiteX19-1007" fmla="*/ 2420497 w 4105625"/>
                <a:gd name="connsiteY19-1008" fmla="*/ 3314224 h 4476752"/>
                <a:gd name="connsiteX20-1009" fmla="*/ 2199327 w 4105625"/>
                <a:gd name="connsiteY20-1010" fmla="*/ 3519679 h 4476752"/>
                <a:gd name="connsiteX21-1011" fmla="*/ 1775369 w 4105625"/>
                <a:gd name="connsiteY21-1012" fmla="*/ 3663220 h 4476752"/>
                <a:gd name="connsiteX22-1013" fmla="*/ 1410466 w 4105625"/>
                <a:gd name="connsiteY22-1014" fmla="*/ 3654362 h 4476752"/>
                <a:gd name="connsiteX23-1015" fmla="*/ 1125478 w 4105625"/>
                <a:gd name="connsiteY23-1016" fmla="*/ 3558350 h 4476752"/>
                <a:gd name="connsiteX24-1017" fmla="*/ 689995 w 4105625"/>
                <a:gd name="connsiteY24-1018" fmla="*/ 3271171 h 4476752"/>
                <a:gd name="connsiteX25-1019" fmla="*/ 543215 w 4105625"/>
                <a:gd name="connsiteY25-1020" fmla="*/ 3154966 h 4476752"/>
                <a:gd name="connsiteX26-1021" fmla="*/ 264037 w 4105625"/>
                <a:gd name="connsiteY26-1022" fmla="*/ 2915508 h 4476752"/>
                <a:gd name="connsiteX27-1023" fmla="*/ 98492 w 4105625"/>
                <a:gd name="connsiteY27-1024" fmla="*/ 2739200 h 4476752"/>
                <a:gd name="connsiteX28-1025" fmla="*/ 6671 w 4105625"/>
                <a:gd name="connsiteY28-1026" fmla="*/ 2594420 h 4476752"/>
                <a:gd name="connsiteX29-1027" fmla="*/ 21435 w 4105625"/>
                <a:gd name="connsiteY29-1028" fmla="*/ 2434209 h 4476752"/>
                <a:gd name="connsiteX30-1029" fmla="*/ 110399 w 4105625"/>
                <a:gd name="connsiteY30-1030" fmla="*/ 2383155 h 4476752"/>
                <a:gd name="connsiteX31-1031" fmla="*/ 141641 w 4105625"/>
                <a:gd name="connsiteY31-1032" fmla="*/ 2396014 h 4476752"/>
                <a:gd name="connsiteX32-1033" fmla="*/ 321663 w 4105625"/>
                <a:gd name="connsiteY32-1034" fmla="*/ 2842737 h 4476752"/>
                <a:gd name="connsiteX33-1035" fmla="*/ 554740 w 4105625"/>
                <a:gd name="connsiteY33-1036" fmla="*/ 2943416 h 4476752"/>
                <a:gd name="connsiteX34-1037" fmla="*/ 756194 w 4105625"/>
                <a:gd name="connsiteY34-1038" fmla="*/ 2764822 h 4476752"/>
                <a:gd name="connsiteX35-1039" fmla="*/ 1066137 w 4105625"/>
                <a:gd name="connsiteY35-1040" fmla="*/ 2177416 h 4476752"/>
                <a:gd name="connsiteX36-1041" fmla="*/ 1072805 w 4105625"/>
                <a:gd name="connsiteY36-1042" fmla="*/ 1920621 h 4476752"/>
                <a:gd name="connsiteX37-1043" fmla="*/ 1053279 w 4105625"/>
                <a:gd name="connsiteY37-1044" fmla="*/ 1910334 h 4476752"/>
                <a:gd name="connsiteX38-1045" fmla="*/ 1040134 w 4105625"/>
                <a:gd name="connsiteY38-1046" fmla="*/ 1910620 h 4476752"/>
                <a:gd name="connsiteX39-1047" fmla="*/ 1038801 w 4105625"/>
                <a:gd name="connsiteY39-1048" fmla="*/ 1852137 h 4476752"/>
                <a:gd name="connsiteX40-1049" fmla="*/ 1119954 w 4105625"/>
                <a:gd name="connsiteY40-1050" fmla="*/ 1911477 h 4476752"/>
                <a:gd name="connsiteX41-1051" fmla="*/ 1206060 w 4105625"/>
                <a:gd name="connsiteY41-1052" fmla="*/ 1985677 h 4476752"/>
                <a:gd name="connsiteX42-1053" fmla="*/ 1500572 w 4105625"/>
                <a:gd name="connsiteY42-1054" fmla="*/ 2152841 h 4476752"/>
                <a:gd name="connsiteX43-1055" fmla="*/ 1670213 w 4105625"/>
                <a:gd name="connsiteY43-1056" fmla="*/ 2117503 h 4476752"/>
                <a:gd name="connsiteX44-1057" fmla="*/ 1820232 w 4105625"/>
                <a:gd name="connsiteY44-1058" fmla="*/ 2017872 h 4476752"/>
                <a:gd name="connsiteX45-1059" fmla="*/ 1901956 w 4105625"/>
                <a:gd name="connsiteY45-1060" fmla="*/ 1954340 h 4476752"/>
                <a:gd name="connsiteX46-1061" fmla="*/ 2162941 w 4105625"/>
                <a:gd name="connsiteY46-1062" fmla="*/ 1727740 h 4476752"/>
                <a:gd name="connsiteX47-1063" fmla="*/ 2425260 w 4105625"/>
                <a:gd name="connsiteY47-1064" fmla="*/ 1466279 h 4476752"/>
                <a:gd name="connsiteX48-1065" fmla="*/ 2620903 w 4105625"/>
                <a:gd name="connsiteY48-1066" fmla="*/ 1245108 h 4476752"/>
                <a:gd name="connsiteX49-1067" fmla="*/ 2795877 w 4105625"/>
                <a:gd name="connsiteY49-1068" fmla="*/ 1028415 h 4476752"/>
                <a:gd name="connsiteX50-1069" fmla="*/ 2963327 w 4105625"/>
                <a:gd name="connsiteY50-1070" fmla="*/ 733521 h 4476752"/>
                <a:gd name="connsiteX51-1071" fmla="*/ 3094867 w 4105625"/>
                <a:gd name="connsiteY51-1072" fmla="*/ 320993 h 4476752"/>
                <a:gd name="connsiteX52-1073" fmla="*/ 3097534 w 4105625"/>
                <a:gd name="connsiteY52-1074" fmla="*/ 307563 h 4476752"/>
                <a:gd name="connsiteX53-1075" fmla="*/ 3103820 w 4105625"/>
                <a:gd name="connsiteY53-1076" fmla="*/ 264795 h 4476752"/>
                <a:gd name="connsiteX54-1077" fmla="*/ 3111250 w 4105625"/>
                <a:gd name="connsiteY54-1078" fmla="*/ 258795 h 4476752"/>
                <a:gd name="connsiteX55-1079" fmla="*/ 3738376 w 4105625"/>
                <a:gd name="connsiteY55-1080" fmla="*/ 0 h 4476752"/>
                <a:gd name="connsiteX0-1081" fmla="*/ 4093754 w 4124054"/>
                <a:gd name="connsiteY0-1082" fmla="*/ 4444270 h 4479150"/>
                <a:gd name="connsiteX1-1083" fmla="*/ 4090706 w 4124054"/>
                <a:gd name="connsiteY1-1084" fmla="*/ 4466273 h 4479150"/>
                <a:gd name="connsiteX2-1085" fmla="*/ 3656270 w 4124054"/>
                <a:gd name="connsiteY2-1086" fmla="*/ 4476750 h 4479150"/>
                <a:gd name="connsiteX3-1087" fmla="*/ 3633887 w 4124054"/>
                <a:gd name="connsiteY3-1088" fmla="*/ 4420172 h 4479150"/>
                <a:gd name="connsiteX4-1089" fmla="*/ 3619980 w 4124054"/>
                <a:gd name="connsiteY4-1090" fmla="*/ 4319302 h 4479150"/>
                <a:gd name="connsiteX5-1091" fmla="*/ 3592167 w 4124054"/>
                <a:gd name="connsiteY5-1092" fmla="*/ 4117658 h 4479150"/>
                <a:gd name="connsiteX6-1093" fmla="*/ 3536541 w 4124054"/>
                <a:gd name="connsiteY6-1094" fmla="*/ 3714274 h 4479150"/>
                <a:gd name="connsiteX7-1095" fmla="*/ 3426718 w 4124054"/>
                <a:gd name="connsiteY7-1096" fmla="*/ 2924556 h 4479150"/>
                <a:gd name="connsiteX8-1097" fmla="*/ 3392333 w 4124054"/>
                <a:gd name="connsiteY8-1098" fmla="*/ 2670715 h 4479150"/>
                <a:gd name="connsiteX9-1099" fmla="*/ 3355852 w 4124054"/>
                <a:gd name="connsiteY9-1100" fmla="*/ 2434876 h 4479150"/>
                <a:gd name="connsiteX10-1101" fmla="*/ 3352995 w 4124054"/>
                <a:gd name="connsiteY10-1102" fmla="*/ 2437638 h 4479150"/>
                <a:gd name="connsiteX11-1103" fmla="*/ 3343374 w 4124054"/>
                <a:gd name="connsiteY11-1104" fmla="*/ 2446973 h 4479150"/>
                <a:gd name="connsiteX12-1105" fmla="*/ 3336993 w 4124054"/>
                <a:gd name="connsiteY12-1106" fmla="*/ 2452974 h 4479150"/>
                <a:gd name="connsiteX13-1107" fmla="*/ 3278128 w 4124054"/>
                <a:gd name="connsiteY13-1108" fmla="*/ 2509933 h 4479150"/>
                <a:gd name="connsiteX14-1109" fmla="*/ 3204024 w 4124054"/>
                <a:gd name="connsiteY14-1110" fmla="*/ 2579371 h 4479150"/>
                <a:gd name="connsiteX15-1111" fmla="*/ 3055815 w 4124054"/>
                <a:gd name="connsiteY15-1112" fmla="*/ 2718150 h 4479150"/>
                <a:gd name="connsiteX16-1113" fmla="*/ 2759397 w 4124054"/>
                <a:gd name="connsiteY16-1114" fmla="*/ 2995708 h 4479150"/>
                <a:gd name="connsiteX17-1115" fmla="*/ 2600329 w 4124054"/>
                <a:gd name="connsiteY17-1116" fmla="*/ 3143822 h 4479150"/>
                <a:gd name="connsiteX18-1117" fmla="*/ 2420497 w 4124054"/>
                <a:gd name="connsiteY18-1118" fmla="*/ 3314224 h 4479150"/>
                <a:gd name="connsiteX19-1119" fmla="*/ 2199327 w 4124054"/>
                <a:gd name="connsiteY19-1120" fmla="*/ 3519679 h 4479150"/>
                <a:gd name="connsiteX20-1121" fmla="*/ 1775369 w 4124054"/>
                <a:gd name="connsiteY20-1122" fmla="*/ 3663220 h 4479150"/>
                <a:gd name="connsiteX21-1123" fmla="*/ 1410466 w 4124054"/>
                <a:gd name="connsiteY21-1124" fmla="*/ 3654362 h 4479150"/>
                <a:gd name="connsiteX22-1125" fmla="*/ 1125478 w 4124054"/>
                <a:gd name="connsiteY22-1126" fmla="*/ 3558350 h 4479150"/>
                <a:gd name="connsiteX23-1127" fmla="*/ 689995 w 4124054"/>
                <a:gd name="connsiteY23-1128" fmla="*/ 3271171 h 4479150"/>
                <a:gd name="connsiteX24-1129" fmla="*/ 543215 w 4124054"/>
                <a:gd name="connsiteY24-1130" fmla="*/ 3154966 h 4479150"/>
                <a:gd name="connsiteX25-1131" fmla="*/ 264037 w 4124054"/>
                <a:gd name="connsiteY25-1132" fmla="*/ 2915508 h 4479150"/>
                <a:gd name="connsiteX26-1133" fmla="*/ 98492 w 4124054"/>
                <a:gd name="connsiteY26-1134" fmla="*/ 2739200 h 4479150"/>
                <a:gd name="connsiteX27-1135" fmla="*/ 6671 w 4124054"/>
                <a:gd name="connsiteY27-1136" fmla="*/ 2594420 h 4479150"/>
                <a:gd name="connsiteX28-1137" fmla="*/ 21435 w 4124054"/>
                <a:gd name="connsiteY28-1138" fmla="*/ 2434209 h 4479150"/>
                <a:gd name="connsiteX29-1139" fmla="*/ 110399 w 4124054"/>
                <a:gd name="connsiteY29-1140" fmla="*/ 2383155 h 4479150"/>
                <a:gd name="connsiteX30-1141" fmla="*/ 141641 w 4124054"/>
                <a:gd name="connsiteY30-1142" fmla="*/ 2396014 h 4479150"/>
                <a:gd name="connsiteX31-1143" fmla="*/ 321663 w 4124054"/>
                <a:gd name="connsiteY31-1144" fmla="*/ 2842737 h 4479150"/>
                <a:gd name="connsiteX32-1145" fmla="*/ 554740 w 4124054"/>
                <a:gd name="connsiteY32-1146" fmla="*/ 2943416 h 4479150"/>
                <a:gd name="connsiteX33-1147" fmla="*/ 756194 w 4124054"/>
                <a:gd name="connsiteY33-1148" fmla="*/ 2764822 h 4479150"/>
                <a:gd name="connsiteX34-1149" fmla="*/ 1066137 w 4124054"/>
                <a:gd name="connsiteY34-1150" fmla="*/ 2177416 h 4479150"/>
                <a:gd name="connsiteX35-1151" fmla="*/ 1072805 w 4124054"/>
                <a:gd name="connsiteY35-1152" fmla="*/ 1920621 h 4479150"/>
                <a:gd name="connsiteX36-1153" fmla="*/ 1053279 w 4124054"/>
                <a:gd name="connsiteY36-1154" fmla="*/ 1910334 h 4479150"/>
                <a:gd name="connsiteX37-1155" fmla="*/ 1040134 w 4124054"/>
                <a:gd name="connsiteY37-1156" fmla="*/ 1910620 h 4479150"/>
                <a:gd name="connsiteX38-1157" fmla="*/ 1038801 w 4124054"/>
                <a:gd name="connsiteY38-1158" fmla="*/ 1852137 h 4479150"/>
                <a:gd name="connsiteX39-1159" fmla="*/ 1119954 w 4124054"/>
                <a:gd name="connsiteY39-1160" fmla="*/ 1911477 h 4479150"/>
                <a:gd name="connsiteX40-1161" fmla="*/ 1206060 w 4124054"/>
                <a:gd name="connsiteY40-1162" fmla="*/ 1985677 h 4479150"/>
                <a:gd name="connsiteX41-1163" fmla="*/ 1500572 w 4124054"/>
                <a:gd name="connsiteY41-1164" fmla="*/ 2152841 h 4479150"/>
                <a:gd name="connsiteX42-1165" fmla="*/ 1670213 w 4124054"/>
                <a:gd name="connsiteY42-1166" fmla="*/ 2117503 h 4479150"/>
                <a:gd name="connsiteX43-1167" fmla="*/ 1820232 w 4124054"/>
                <a:gd name="connsiteY43-1168" fmla="*/ 2017872 h 4479150"/>
                <a:gd name="connsiteX44-1169" fmla="*/ 1901956 w 4124054"/>
                <a:gd name="connsiteY44-1170" fmla="*/ 1954340 h 4479150"/>
                <a:gd name="connsiteX45-1171" fmla="*/ 2162941 w 4124054"/>
                <a:gd name="connsiteY45-1172" fmla="*/ 1727740 h 4479150"/>
                <a:gd name="connsiteX46-1173" fmla="*/ 2425260 w 4124054"/>
                <a:gd name="connsiteY46-1174" fmla="*/ 1466279 h 4479150"/>
                <a:gd name="connsiteX47-1175" fmla="*/ 2620903 w 4124054"/>
                <a:gd name="connsiteY47-1176" fmla="*/ 1245108 h 4479150"/>
                <a:gd name="connsiteX48-1177" fmla="*/ 2795877 w 4124054"/>
                <a:gd name="connsiteY48-1178" fmla="*/ 1028415 h 4479150"/>
                <a:gd name="connsiteX49-1179" fmla="*/ 2963327 w 4124054"/>
                <a:gd name="connsiteY49-1180" fmla="*/ 733521 h 4479150"/>
                <a:gd name="connsiteX50-1181" fmla="*/ 3094867 w 4124054"/>
                <a:gd name="connsiteY50-1182" fmla="*/ 320993 h 4479150"/>
                <a:gd name="connsiteX51-1183" fmla="*/ 3097534 w 4124054"/>
                <a:gd name="connsiteY51-1184" fmla="*/ 307563 h 4479150"/>
                <a:gd name="connsiteX52-1185" fmla="*/ 3103820 w 4124054"/>
                <a:gd name="connsiteY52-1186" fmla="*/ 264795 h 4479150"/>
                <a:gd name="connsiteX53-1187" fmla="*/ 3111250 w 4124054"/>
                <a:gd name="connsiteY53-1188" fmla="*/ 258795 h 4479150"/>
                <a:gd name="connsiteX54-1189" fmla="*/ 3738376 w 4124054"/>
                <a:gd name="connsiteY54-1190" fmla="*/ 0 h 4479150"/>
                <a:gd name="connsiteX0-1191" fmla="*/ 4093754 w 4124054"/>
                <a:gd name="connsiteY0-1192" fmla="*/ 4444270 h 4479150"/>
                <a:gd name="connsiteX1-1193" fmla="*/ 4090706 w 4124054"/>
                <a:gd name="connsiteY1-1194" fmla="*/ 4466273 h 4479150"/>
                <a:gd name="connsiteX2-1195" fmla="*/ 3656270 w 4124054"/>
                <a:gd name="connsiteY2-1196" fmla="*/ 4476750 h 4479150"/>
                <a:gd name="connsiteX3-1197" fmla="*/ 3633887 w 4124054"/>
                <a:gd name="connsiteY3-1198" fmla="*/ 4420172 h 4479150"/>
                <a:gd name="connsiteX4-1199" fmla="*/ 3619980 w 4124054"/>
                <a:gd name="connsiteY4-1200" fmla="*/ 4319302 h 4479150"/>
                <a:gd name="connsiteX5-1201" fmla="*/ 3536541 w 4124054"/>
                <a:gd name="connsiteY5-1202" fmla="*/ 3714274 h 4479150"/>
                <a:gd name="connsiteX6-1203" fmla="*/ 3426718 w 4124054"/>
                <a:gd name="connsiteY6-1204" fmla="*/ 2924556 h 4479150"/>
                <a:gd name="connsiteX7-1205" fmla="*/ 3392333 w 4124054"/>
                <a:gd name="connsiteY7-1206" fmla="*/ 2670715 h 4479150"/>
                <a:gd name="connsiteX8-1207" fmla="*/ 3355852 w 4124054"/>
                <a:gd name="connsiteY8-1208" fmla="*/ 2434876 h 4479150"/>
                <a:gd name="connsiteX9-1209" fmla="*/ 3352995 w 4124054"/>
                <a:gd name="connsiteY9-1210" fmla="*/ 2437638 h 4479150"/>
                <a:gd name="connsiteX10-1211" fmla="*/ 3343374 w 4124054"/>
                <a:gd name="connsiteY10-1212" fmla="*/ 2446973 h 4479150"/>
                <a:gd name="connsiteX11-1213" fmla="*/ 3336993 w 4124054"/>
                <a:gd name="connsiteY11-1214" fmla="*/ 2452974 h 4479150"/>
                <a:gd name="connsiteX12-1215" fmla="*/ 3278128 w 4124054"/>
                <a:gd name="connsiteY12-1216" fmla="*/ 2509933 h 4479150"/>
                <a:gd name="connsiteX13-1217" fmla="*/ 3204024 w 4124054"/>
                <a:gd name="connsiteY13-1218" fmla="*/ 2579371 h 4479150"/>
                <a:gd name="connsiteX14-1219" fmla="*/ 3055815 w 4124054"/>
                <a:gd name="connsiteY14-1220" fmla="*/ 2718150 h 4479150"/>
                <a:gd name="connsiteX15-1221" fmla="*/ 2759397 w 4124054"/>
                <a:gd name="connsiteY15-1222" fmla="*/ 2995708 h 4479150"/>
                <a:gd name="connsiteX16-1223" fmla="*/ 2600329 w 4124054"/>
                <a:gd name="connsiteY16-1224" fmla="*/ 3143822 h 4479150"/>
                <a:gd name="connsiteX17-1225" fmla="*/ 2420497 w 4124054"/>
                <a:gd name="connsiteY17-1226" fmla="*/ 3314224 h 4479150"/>
                <a:gd name="connsiteX18-1227" fmla="*/ 2199327 w 4124054"/>
                <a:gd name="connsiteY18-1228" fmla="*/ 3519679 h 4479150"/>
                <a:gd name="connsiteX19-1229" fmla="*/ 1775369 w 4124054"/>
                <a:gd name="connsiteY19-1230" fmla="*/ 3663220 h 4479150"/>
                <a:gd name="connsiteX20-1231" fmla="*/ 1410466 w 4124054"/>
                <a:gd name="connsiteY20-1232" fmla="*/ 3654362 h 4479150"/>
                <a:gd name="connsiteX21-1233" fmla="*/ 1125478 w 4124054"/>
                <a:gd name="connsiteY21-1234" fmla="*/ 3558350 h 4479150"/>
                <a:gd name="connsiteX22-1235" fmla="*/ 689995 w 4124054"/>
                <a:gd name="connsiteY22-1236" fmla="*/ 3271171 h 4479150"/>
                <a:gd name="connsiteX23-1237" fmla="*/ 543215 w 4124054"/>
                <a:gd name="connsiteY23-1238" fmla="*/ 3154966 h 4479150"/>
                <a:gd name="connsiteX24-1239" fmla="*/ 264037 w 4124054"/>
                <a:gd name="connsiteY24-1240" fmla="*/ 2915508 h 4479150"/>
                <a:gd name="connsiteX25-1241" fmla="*/ 98492 w 4124054"/>
                <a:gd name="connsiteY25-1242" fmla="*/ 2739200 h 4479150"/>
                <a:gd name="connsiteX26-1243" fmla="*/ 6671 w 4124054"/>
                <a:gd name="connsiteY26-1244" fmla="*/ 2594420 h 4479150"/>
                <a:gd name="connsiteX27-1245" fmla="*/ 21435 w 4124054"/>
                <a:gd name="connsiteY27-1246" fmla="*/ 2434209 h 4479150"/>
                <a:gd name="connsiteX28-1247" fmla="*/ 110399 w 4124054"/>
                <a:gd name="connsiteY28-1248" fmla="*/ 2383155 h 4479150"/>
                <a:gd name="connsiteX29-1249" fmla="*/ 141641 w 4124054"/>
                <a:gd name="connsiteY29-1250" fmla="*/ 2396014 h 4479150"/>
                <a:gd name="connsiteX30-1251" fmla="*/ 321663 w 4124054"/>
                <a:gd name="connsiteY30-1252" fmla="*/ 2842737 h 4479150"/>
                <a:gd name="connsiteX31-1253" fmla="*/ 554740 w 4124054"/>
                <a:gd name="connsiteY31-1254" fmla="*/ 2943416 h 4479150"/>
                <a:gd name="connsiteX32-1255" fmla="*/ 756194 w 4124054"/>
                <a:gd name="connsiteY32-1256" fmla="*/ 2764822 h 4479150"/>
                <a:gd name="connsiteX33-1257" fmla="*/ 1066137 w 4124054"/>
                <a:gd name="connsiteY33-1258" fmla="*/ 2177416 h 4479150"/>
                <a:gd name="connsiteX34-1259" fmla="*/ 1072805 w 4124054"/>
                <a:gd name="connsiteY34-1260" fmla="*/ 1920621 h 4479150"/>
                <a:gd name="connsiteX35-1261" fmla="*/ 1053279 w 4124054"/>
                <a:gd name="connsiteY35-1262" fmla="*/ 1910334 h 4479150"/>
                <a:gd name="connsiteX36-1263" fmla="*/ 1040134 w 4124054"/>
                <a:gd name="connsiteY36-1264" fmla="*/ 1910620 h 4479150"/>
                <a:gd name="connsiteX37-1265" fmla="*/ 1038801 w 4124054"/>
                <a:gd name="connsiteY37-1266" fmla="*/ 1852137 h 4479150"/>
                <a:gd name="connsiteX38-1267" fmla="*/ 1119954 w 4124054"/>
                <a:gd name="connsiteY38-1268" fmla="*/ 1911477 h 4479150"/>
                <a:gd name="connsiteX39-1269" fmla="*/ 1206060 w 4124054"/>
                <a:gd name="connsiteY39-1270" fmla="*/ 1985677 h 4479150"/>
                <a:gd name="connsiteX40-1271" fmla="*/ 1500572 w 4124054"/>
                <a:gd name="connsiteY40-1272" fmla="*/ 2152841 h 4479150"/>
                <a:gd name="connsiteX41-1273" fmla="*/ 1670213 w 4124054"/>
                <a:gd name="connsiteY41-1274" fmla="*/ 2117503 h 4479150"/>
                <a:gd name="connsiteX42-1275" fmla="*/ 1820232 w 4124054"/>
                <a:gd name="connsiteY42-1276" fmla="*/ 2017872 h 4479150"/>
                <a:gd name="connsiteX43-1277" fmla="*/ 1901956 w 4124054"/>
                <a:gd name="connsiteY43-1278" fmla="*/ 1954340 h 4479150"/>
                <a:gd name="connsiteX44-1279" fmla="*/ 2162941 w 4124054"/>
                <a:gd name="connsiteY44-1280" fmla="*/ 1727740 h 4479150"/>
                <a:gd name="connsiteX45-1281" fmla="*/ 2425260 w 4124054"/>
                <a:gd name="connsiteY45-1282" fmla="*/ 1466279 h 4479150"/>
                <a:gd name="connsiteX46-1283" fmla="*/ 2620903 w 4124054"/>
                <a:gd name="connsiteY46-1284" fmla="*/ 1245108 h 4479150"/>
                <a:gd name="connsiteX47-1285" fmla="*/ 2795877 w 4124054"/>
                <a:gd name="connsiteY47-1286" fmla="*/ 1028415 h 4479150"/>
                <a:gd name="connsiteX48-1287" fmla="*/ 2963327 w 4124054"/>
                <a:gd name="connsiteY48-1288" fmla="*/ 733521 h 4479150"/>
                <a:gd name="connsiteX49-1289" fmla="*/ 3094867 w 4124054"/>
                <a:gd name="connsiteY49-1290" fmla="*/ 320993 h 4479150"/>
                <a:gd name="connsiteX50-1291" fmla="*/ 3097534 w 4124054"/>
                <a:gd name="connsiteY50-1292" fmla="*/ 307563 h 4479150"/>
                <a:gd name="connsiteX51-1293" fmla="*/ 3103820 w 4124054"/>
                <a:gd name="connsiteY51-1294" fmla="*/ 264795 h 4479150"/>
                <a:gd name="connsiteX52-1295" fmla="*/ 3111250 w 4124054"/>
                <a:gd name="connsiteY52-1296" fmla="*/ 258795 h 4479150"/>
                <a:gd name="connsiteX53-1297" fmla="*/ 3738376 w 4124054"/>
                <a:gd name="connsiteY53-1298" fmla="*/ 0 h 4479150"/>
                <a:gd name="connsiteX0-1299" fmla="*/ 4093754 w 4124054"/>
                <a:gd name="connsiteY0-1300" fmla="*/ 4444270 h 4479150"/>
                <a:gd name="connsiteX1-1301" fmla="*/ 4090706 w 4124054"/>
                <a:gd name="connsiteY1-1302" fmla="*/ 4466273 h 4479150"/>
                <a:gd name="connsiteX2-1303" fmla="*/ 3656270 w 4124054"/>
                <a:gd name="connsiteY2-1304" fmla="*/ 4476750 h 4479150"/>
                <a:gd name="connsiteX3-1305" fmla="*/ 3633887 w 4124054"/>
                <a:gd name="connsiteY3-1306" fmla="*/ 4420172 h 4479150"/>
                <a:gd name="connsiteX4-1307" fmla="*/ 3619980 w 4124054"/>
                <a:gd name="connsiteY4-1308" fmla="*/ 4319302 h 4479150"/>
                <a:gd name="connsiteX5-1309" fmla="*/ 3426718 w 4124054"/>
                <a:gd name="connsiteY5-1310" fmla="*/ 2924556 h 4479150"/>
                <a:gd name="connsiteX6-1311" fmla="*/ 3392333 w 4124054"/>
                <a:gd name="connsiteY6-1312" fmla="*/ 2670715 h 4479150"/>
                <a:gd name="connsiteX7-1313" fmla="*/ 3355852 w 4124054"/>
                <a:gd name="connsiteY7-1314" fmla="*/ 2434876 h 4479150"/>
                <a:gd name="connsiteX8-1315" fmla="*/ 3352995 w 4124054"/>
                <a:gd name="connsiteY8-1316" fmla="*/ 2437638 h 4479150"/>
                <a:gd name="connsiteX9-1317" fmla="*/ 3343374 w 4124054"/>
                <a:gd name="connsiteY9-1318" fmla="*/ 2446973 h 4479150"/>
                <a:gd name="connsiteX10-1319" fmla="*/ 3336993 w 4124054"/>
                <a:gd name="connsiteY10-1320" fmla="*/ 2452974 h 4479150"/>
                <a:gd name="connsiteX11-1321" fmla="*/ 3278128 w 4124054"/>
                <a:gd name="connsiteY11-1322" fmla="*/ 2509933 h 4479150"/>
                <a:gd name="connsiteX12-1323" fmla="*/ 3204024 w 4124054"/>
                <a:gd name="connsiteY12-1324" fmla="*/ 2579371 h 4479150"/>
                <a:gd name="connsiteX13-1325" fmla="*/ 3055815 w 4124054"/>
                <a:gd name="connsiteY13-1326" fmla="*/ 2718150 h 4479150"/>
                <a:gd name="connsiteX14-1327" fmla="*/ 2759397 w 4124054"/>
                <a:gd name="connsiteY14-1328" fmla="*/ 2995708 h 4479150"/>
                <a:gd name="connsiteX15-1329" fmla="*/ 2600329 w 4124054"/>
                <a:gd name="connsiteY15-1330" fmla="*/ 3143822 h 4479150"/>
                <a:gd name="connsiteX16-1331" fmla="*/ 2420497 w 4124054"/>
                <a:gd name="connsiteY16-1332" fmla="*/ 3314224 h 4479150"/>
                <a:gd name="connsiteX17-1333" fmla="*/ 2199327 w 4124054"/>
                <a:gd name="connsiteY17-1334" fmla="*/ 3519679 h 4479150"/>
                <a:gd name="connsiteX18-1335" fmla="*/ 1775369 w 4124054"/>
                <a:gd name="connsiteY18-1336" fmla="*/ 3663220 h 4479150"/>
                <a:gd name="connsiteX19-1337" fmla="*/ 1410466 w 4124054"/>
                <a:gd name="connsiteY19-1338" fmla="*/ 3654362 h 4479150"/>
                <a:gd name="connsiteX20-1339" fmla="*/ 1125478 w 4124054"/>
                <a:gd name="connsiteY20-1340" fmla="*/ 3558350 h 4479150"/>
                <a:gd name="connsiteX21-1341" fmla="*/ 689995 w 4124054"/>
                <a:gd name="connsiteY21-1342" fmla="*/ 3271171 h 4479150"/>
                <a:gd name="connsiteX22-1343" fmla="*/ 543215 w 4124054"/>
                <a:gd name="connsiteY22-1344" fmla="*/ 3154966 h 4479150"/>
                <a:gd name="connsiteX23-1345" fmla="*/ 264037 w 4124054"/>
                <a:gd name="connsiteY23-1346" fmla="*/ 2915508 h 4479150"/>
                <a:gd name="connsiteX24-1347" fmla="*/ 98492 w 4124054"/>
                <a:gd name="connsiteY24-1348" fmla="*/ 2739200 h 4479150"/>
                <a:gd name="connsiteX25-1349" fmla="*/ 6671 w 4124054"/>
                <a:gd name="connsiteY25-1350" fmla="*/ 2594420 h 4479150"/>
                <a:gd name="connsiteX26-1351" fmla="*/ 21435 w 4124054"/>
                <a:gd name="connsiteY26-1352" fmla="*/ 2434209 h 4479150"/>
                <a:gd name="connsiteX27-1353" fmla="*/ 110399 w 4124054"/>
                <a:gd name="connsiteY27-1354" fmla="*/ 2383155 h 4479150"/>
                <a:gd name="connsiteX28-1355" fmla="*/ 141641 w 4124054"/>
                <a:gd name="connsiteY28-1356" fmla="*/ 2396014 h 4479150"/>
                <a:gd name="connsiteX29-1357" fmla="*/ 321663 w 4124054"/>
                <a:gd name="connsiteY29-1358" fmla="*/ 2842737 h 4479150"/>
                <a:gd name="connsiteX30-1359" fmla="*/ 554740 w 4124054"/>
                <a:gd name="connsiteY30-1360" fmla="*/ 2943416 h 4479150"/>
                <a:gd name="connsiteX31-1361" fmla="*/ 756194 w 4124054"/>
                <a:gd name="connsiteY31-1362" fmla="*/ 2764822 h 4479150"/>
                <a:gd name="connsiteX32-1363" fmla="*/ 1066137 w 4124054"/>
                <a:gd name="connsiteY32-1364" fmla="*/ 2177416 h 4479150"/>
                <a:gd name="connsiteX33-1365" fmla="*/ 1072805 w 4124054"/>
                <a:gd name="connsiteY33-1366" fmla="*/ 1920621 h 4479150"/>
                <a:gd name="connsiteX34-1367" fmla="*/ 1053279 w 4124054"/>
                <a:gd name="connsiteY34-1368" fmla="*/ 1910334 h 4479150"/>
                <a:gd name="connsiteX35-1369" fmla="*/ 1040134 w 4124054"/>
                <a:gd name="connsiteY35-1370" fmla="*/ 1910620 h 4479150"/>
                <a:gd name="connsiteX36-1371" fmla="*/ 1038801 w 4124054"/>
                <a:gd name="connsiteY36-1372" fmla="*/ 1852137 h 4479150"/>
                <a:gd name="connsiteX37-1373" fmla="*/ 1119954 w 4124054"/>
                <a:gd name="connsiteY37-1374" fmla="*/ 1911477 h 4479150"/>
                <a:gd name="connsiteX38-1375" fmla="*/ 1206060 w 4124054"/>
                <a:gd name="connsiteY38-1376" fmla="*/ 1985677 h 4479150"/>
                <a:gd name="connsiteX39-1377" fmla="*/ 1500572 w 4124054"/>
                <a:gd name="connsiteY39-1378" fmla="*/ 2152841 h 4479150"/>
                <a:gd name="connsiteX40-1379" fmla="*/ 1670213 w 4124054"/>
                <a:gd name="connsiteY40-1380" fmla="*/ 2117503 h 4479150"/>
                <a:gd name="connsiteX41-1381" fmla="*/ 1820232 w 4124054"/>
                <a:gd name="connsiteY41-1382" fmla="*/ 2017872 h 4479150"/>
                <a:gd name="connsiteX42-1383" fmla="*/ 1901956 w 4124054"/>
                <a:gd name="connsiteY42-1384" fmla="*/ 1954340 h 4479150"/>
                <a:gd name="connsiteX43-1385" fmla="*/ 2162941 w 4124054"/>
                <a:gd name="connsiteY43-1386" fmla="*/ 1727740 h 4479150"/>
                <a:gd name="connsiteX44-1387" fmla="*/ 2425260 w 4124054"/>
                <a:gd name="connsiteY44-1388" fmla="*/ 1466279 h 4479150"/>
                <a:gd name="connsiteX45-1389" fmla="*/ 2620903 w 4124054"/>
                <a:gd name="connsiteY45-1390" fmla="*/ 1245108 h 4479150"/>
                <a:gd name="connsiteX46-1391" fmla="*/ 2795877 w 4124054"/>
                <a:gd name="connsiteY46-1392" fmla="*/ 1028415 h 4479150"/>
                <a:gd name="connsiteX47-1393" fmla="*/ 2963327 w 4124054"/>
                <a:gd name="connsiteY47-1394" fmla="*/ 733521 h 4479150"/>
                <a:gd name="connsiteX48-1395" fmla="*/ 3094867 w 4124054"/>
                <a:gd name="connsiteY48-1396" fmla="*/ 320993 h 4479150"/>
                <a:gd name="connsiteX49-1397" fmla="*/ 3097534 w 4124054"/>
                <a:gd name="connsiteY49-1398" fmla="*/ 307563 h 4479150"/>
                <a:gd name="connsiteX50-1399" fmla="*/ 3103820 w 4124054"/>
                <a:gd name="connsiteY50-1400" fmla="*/ 264795 h 4479150"/>
                <a:gd name="connsiteX51-1401" fmla="*/ 3111250 w 4124054"/>
                <a:gd name="connsiteY51-1402" fmla="*/ 258795 h 4479150"/>
                <a:gd name="connsiteX52-1403" fmla="*/ 3738376 w 4124054"/>
                <a:gd name="connsiteY52-1404" fmla="*/ 0 h 4479150"/>
                <a:gd name="connsiteX0-1405" fmla="*/ 4093754 w 4124054"/>
                <a:gd name="connsiteY0-1406" fmla="*/ 4444270 h 4479150"/>
                <a:gd name="connsiteX1-1407" fmla="*/ 4090706 w 4124054"/>
                <a:gd name="connsiteY1-1408" fmla="*/ 4466273 h 4479150"/>
                <a:gd name="connsiteX2-1409" fmla="*/ 3656270 w 4124054"/>
                <a:gd name="connsiteY2-1410" fmla="*/ 4476750 h 4479150"/>
                <a:gd name="connsiteX3-1411" fmla="*/ 3633887 w 4124054"/>
                <a:gd name="connsiteY3-1412" fmla="*/ 4420172 h 4479150"/>
                <a:gd name="connsiteX4-1413" fmla="*/ 3619980 w 4124054"/>
                <a:gd name="connsiteY4-1414" fmla="*/ 4319302 h 4479150"/>
                <a:gd name="connsiteX5-1415" fmla="*/ 3392333 w 4124054"/>
                <a:gd name="connsiteY5-1416" fmla="*/ 2670715 h 4479150"/>
                <a:gd name="connsiteX6-1417" fmla="*/ 3355852 w 4124054"/>
                <a:gd name="connsiteY6-1418" fmla="*/ 2434876 h 4479150"/>
                <a:gd name="connsiteX7-1419" fmla="*/ 3352995 w 4124054"/>
                <a:gd name="connsiteY7-1420" fmla="*/ 2437638 h 4479150"/>
                <a:gd name="connsiteX8-1421" fmla="*/ 3343374 w 4124054"/>
                <a:gd name="connsiteY8-1422" fmla="*/ 2446973 h 4479150"/>
                <a:gd name="connsiteX9-1423" fmla="*/ 3336993 w 4124054"/>
                <a:gd name="connsiteY9-1424" fmla="*/ 2452974 h 4479150"/>
                <a:gd name="connsiteX10-1425" fmla="*/ 3278128 w 4124054"/>
                <a:gd name="connsiteY10-1426" fmla="*/ 2509933 h 4479150"/>
                <a:gd name="connsiteX11-1427" fmla="*/ 3204024 w 4124054"/>
                <a:gd name="connsiteY11-1428" fmla="*/ 2579371 h 4479150"/>
                <a:gd name="connsiteX12-1429" fmla="*/ 3055815 w 4124054"/>
                <a:gd name="connsiteY12-1430" fmla="*/ 2718150 h 4479150"/>
                <a:gd name="connsiteX13-1431" fmla="*/ 2759397 w 4124054"/>
                <a:gd name="connsiteY13-1432" fmla="*/ 2995708 h 4479150"/>
                <a:gd name="connsiteX14-1433" fmla="*/ 2600329 w 4124054"/>
                <a:gd name="connsiteY14-1434" fmla="*/ 3143822 h 4479150"/>
                <a:gd name="connsiteX15-1435" fmla="*/ 2420497 w 4124054"/>
                <a:gd name="connsiteY15-1436" fmla="*/ 3314224 h 4479150"/>
                <a:gd name="connsiteX16-1437" fmla="*/ 2199327 w 4124054"/>
                <a:gd name="connsiteY16-1438" fmla="*/ 3519679 h 4479150"/>
                <a:gd name="connsiteX17-1439" fmla="*/ 1775369 w 4124054"/>
                <a:gd name="connsiteY17-1440" fmla="*/ 3663220 h 4479150"/>
                <a:gd name="connsiteX18-1441" fmla="*/ 1410466 w 4124054"/>
                <a:gd name="connsiteY18-1442" fmla="*/ 3654362 h 4479150"/>
                <a:gd name="connsiteX19-1443" fmla="*/ 1125478 w 4124054"/>
                <a:gd name="connsiteY19-1444" fmla="*/ 3558350 h 4479150"/>
                <a:gd name="connsiteX20-1445" fmla="*/ 689995 w 4124054"/>
                <a:gd name="connsiteY20-1446" fmla="*/ 3271171 h 4479150"/>
                <a:gd name="connsiteX21-1447" fmla="*/ 543215 w 4124054"/>
                <a:gd name="connsiteY21-1448" fmla="*/ 3154966 h 4479150"/>
                <a:gd name="connsiteX22-1449" fmla="*/ 264037 w 4124054"/>
                <a:gd name="connsiteY22-1450" fmla="*/ 2915508 h 4479150"/>
                <a:gd name="connsiteX23-1451" fmla="*/ 98492 w 4124054"/>
                <a:gd name="connsiteY23-1452" fmla="*/ 2739200 h 4479150"/>
                <a:gd name="connsiteX24-1453" fmla="*/ 6671 w 4124054"/>
                <a:gd name="connsiteY24-1454" fmla="*/ 2594420 h 4479150"/>
                <a:gd name="connsiteX25-1455" fmla="*/ 21435 w 4124054"/>
                <a:gd name="connsiteY25-1456" fmla="*/ 2434209 h 4479150"/>
                <a:gd name="connsiteX26-1457" fmla="*/ 110399 w 4124054"/>
                <a:gd name="connsiteY26-1458" fmla="*/ 2383155 h 4479150"/>
                <a:gd name="connsiteX27-1459" fmla="*/ 141641 w 4124054"/>
                <a:gd name="connsiteY27-1460" fmla="*/ 2396014 h 4479150"/>
                <a:gd name="connsiteX28-1461" fmla="*/ 321663 w 4124054"/>
                <a:gd name="connsiteY28-1462" fmla="*/ 2842737 h 4479150"/>
                <a:gd name="connsiteX29-1463" fmla="*/ 554740 w 4124054"/>
                <a:gd name="connsiteY29-1464" fmla="*/ 2943416 h 4479150"/>
                <a:gd name="connsiteX30-1465" fmla="*/ 756194 w 4124054"/>
                <a:gd name="connsiteY30-1466" fmla="*/ 2764822 h 4479150"/>
                <a:gd name="connsiteX31-1467" fmla="*/ 1066137 w 4124054"/>
                <a:gd name="connsiteY31-1468" fmla="*/ 2177416 h 4479150"/>
                <a:gd name="connsiteX32-1469" fmla="*/ 1072805 w 4124054"/>
                <a:gd name="connsiteY32-1470" fmla="*/ 1920621 h 4479150"/>
                <a:gd name="connsiteX33-1471" fmla="*/ 1053279 w 4124054"/>
                <a:gd name="connsiteY33-1472" fmla="*/ 1910334 h 4479150"/>
                <a:gd name="connsiteX34-1473" fmla="*/ 1040134 w 4124054"/>
                <a:gd name="connsiteY34-1474" fmla="*/ 1910620 h 4479150"/>
                <a:gd name="connsiteX35-1475" fmla="*/ 1038801 w 4124054"/>
                <a:gd name="connsiteY35-1476" fmla="*/ 1852137 h 4479150"/>
                <a:gd name="connsiteX36-1477" fmla="*/ 1119954 w 4124054"/>
                <a:gd name="connsiteY36-1478" fmla="*/ 1911477 h 4479150"/>
                <a:gd name="connsiteX37-1479" fmla="*/ 1206060 w 4124054"/>
                <a:gd name="connsiteY37-1480" fmla="*/ 1985677 h 4479150"/>
                <a:gd name="connsiteX38-1481" fmla="*/ 1500572 w 4124054"/>
                <a:gd name="connsiteY38-1482" fmla="*/ 2152841 h 4479150"/>
                <a:gd name="connsiteX39-1483" fmla="*/ 1670213 w 4124054"/>
                <a:gd name="connsiteY39-1484" fmla="*/ 2117503 h 4479150"/>
                <a:gd name="connsiteX40-1485" fmla="*/ 1820232 w 4124054"/>
                <a:gd name="connsiteY40-1486" fmla="*/ 2017872 h 4479150"/>
                <a:gd name="connsiteX41-1487" fmla="*/ 1901956 w 4124054"/>
                <a:gd name="connsiteY41-1488" fmla="*/ 1954340 h 4479150"/>
                <a:gd name="connsiteX42-1489" fmla="*/ 2162941 w 4124054"/>
                <a:gd name="connsiteY42-1490" fmla="*/ 1727740 h 4479150"/>
                <a:gd name="connsiteX43-1491" fmla="*/ 2425260 w 4124054"/>
                <a:gd name="connsiteY43-1492" fmla="*/ 1466279 h 4479150"/>
                <a:gd name="connsiteX44-1493" fmla="*/ 2620903 w 4124054"/>
                <a:gd name="connsiteY44-1494" fmla="*/ 1245108 h 4479150"/>
                <a:gd name="connsiteX45-1495" fmla="*/ 2795877 w 4124054"/>
                <a:gd name="connsiteY45-1496" fmla="*/ 1028415 h 4479150"/>
                <a:gd name="connsiteX46-1497" fmla="*/ 2963327 w 4124054"/>
                <a:gd name="connsiteY46-1498" fmla="*/ 733521 h 4479150"/>
                <a:gd name="connsiteX47-1499" fmla="*/ 3094867 w 4124054"/>
                <a:gd name="connsiteY47-1500" fmla="*/ 320993 h 4479150"/>
                <a:gd name="connsiteX48-1501" fmla="*/ 3097534 w 4124054"/>
                <a:gd name="connsiteY48-1502" fmla="*/ 307563 h 4479150"/>
                <a:gd name="connsiteX49-1503" fmla="*/ 3103820 w 4124054"/>
                <a:gd name="connsiteY49-1504" fmla="*/ 264795 h 4479150"/>
                <a:gd name="connsiteX50-1505" fmla="*/ 3111250 w 4124054"/>
                <a:gd name="connsiteY50-1506" fmla="*/ 258795 h 4479150"/>
                <a:gd name="connsiteX51-1507" fmla="*/ 3738376 w 4124054"/>
                <a:gd name="connsiteY51-1508" fmla="*/ 0 h 4479150"/>
                <a:gd name="connsiteX0-1509" fmla="*/ 4093754 w 4124054"/>
                <a:gd name="connsiteY0-1510" fmla="*/ 4444270 h 4479150"/>
                <a:gd name="connsiteX1-1511" fmla="*/ 4090706 w 4124054"/>
                <a:gd name="connsiteY1-1512" fmla="*/ 4466273 h 4479150"/>
                <a:gd name="connsiteX2-1513" fmla="*/ 3656270 w 4124054"/>
                <a:gd name="connsiteY2-1514" fmla="*/ 4476750 h 4479150"/>
                <a:gd name="connsiteX3-1515" fmla="*/ 3633887 w 4124054"/>
                <a:gd name="connsiteY3-1516" fmla="*/ 4420172 h 4479150"/>
                <a:gd name="connsiteX4-1517" fmla="*/ 3619980 w 4124054"/>
                <a:gd name="connsiteY4-1518" fmla="*/ 4319302 h 4479150"/>
                <a:gd name="connsiteX5-1519" fmla="*/ 3355852 w 4124054"/>
                <a:gd name="connsiteY5-1520" fmla="*/ 2434876 h 4479150"/>
                <a:gd name="connsiteX6-1521" fmla="*/ 3352995 w 4124054"/>
                <a:gd name="connsiteY6-1522" fmla="*/ 2437638 h 4479150"/>
                <a:gd name="connsiteX7-1523" fmla="*/ 3343374 w 4124054"/>
                <a:gd name="connsiteY7-1524" fmla="*/ 2446973 h 4479150"/>
                <a:gd name="connsiteX8-1525" fmla="*/ 3336993 w 4124054"/>
                <a:gd name="connsiteY8-1526" fmla="*/ 2452974 h 4479150"/>
                <a:gd name="connsiteX9-1527" fmla="*/ 3278128 w 4124054"/>
                <a:gd name="connsiteY9-1528" fmla="*/ 2509933 h 4479150"/>
                <a:gd name="connsiteX10-1529" fmla="*/ 3204024 w 4124054"/>
                <a:gd name="connsiteY10-1530" fmla="*/ 2579371 h 4479150"/>
                <a:gd name="connsiteX11-1531" fmla="*/ 3055815 w 4124054"/>
                <a:gd name="connsiteY11-1532" fmla="*/ 2718150 h 4479150"/>
                <a:gd name="connsiteX12-1533" fmla="*/ 2759397 w 4124054"/>
                <a:gd name="connsiteY12-1534" fmla="*/ 2995708 h 4479150"/>
                <a:gd name="connsiteX13-1535" fmla="*/ 2600329 w 4124054"/>
                <a:gd name="connsiteY13-1536" fmla="*/ 3143822 h 4479150"/>
                <a:gd name="connsiteX14-1537" fmla="*/ 2420497 w 4124054"/>
                <a:gd name="connsiteY14-1538" fmla="*/ 3314224 h 4479150"/>
                <a:gd name="connsiteX15-1539" fmla="*/ 2199327 w 4124054"/>
                <a:gd name="connsiteY15-1540" fmla="*/ 3519679 h 4479150"/>
                <a:gd name="connsiteX16-1541" fmla="*/ 1775369 w 4124054"/>
                <a:gd name="connsiteY16-1542" fmla="*/ 3663220 h 4479150"/>
                <a:gd name="connsiteX17-1543" fmla="*/ 1410466 w 4124054"/>
                <a:gd name="connsiteY17-1544" fmla="*/ 3654362 h 4479150"/>
                <a:gd name="connsiteX18-1545" fmla="*/ 1125478 w 4124054"/>
                <a:gd name="connsiteY18-1546" fmla="*/ 3558350 h 4479150"/>
                <a:gd name="connsiteX19-1547" fmla="*/ 689995 w 4124054"/>
                <a:gd name="connsiteY19-1548" fmla="*/ 3271171 h 4479150"/>
                <a:gd name="connsiteX20-1549" fmla="*/ 543215 w 4124054"/>
                <a:gd name="connsiteY20-1550" fmla="*/ 3154966 h 4479150"/>
                <a:gd name="connsiteX21-1551" fmla="*/ 264037 w 4124054"/>
                <a:gd name="connsiteY21-1552" fmla="*/ 2915508 h 4479150"/>
                <a:gd name="connsiteX22-1553" fmla="*/ 98492 w 4124054"/>
                <a:gd name="connsiteY22-1554" fmla="*/ 2739200 h 4479150"/>
                <a:gd name="connsiteX23-1555" fmla="*/ 6671 w 4124054"/>
                <a:gd name="connsiteY23-1556" fmla="*/ 2594420 h 4479150"/>
                <a:gd name="connsiteX24-1557" fmla="*/ 21435 w 4124054"/>
                <a:gd name="connsiteY24-1558" fmla="*/ 2434209 h 4479150"/>
                <a:gd name="connsiteX25-1559" fmla="*/ 110399 w 4124054"/>
                <a:gd name="connsiteY25-1560" fmla="*/ 2383155 h 4479150"/>
                <a:gd name="connsiteX26-1561" fmla="*/ 141641 w 4124054"/>
                <a:gd name="connsiteY26-1562" fmla="*/ 2396014 h 4479150"/>
                <a:gd name="connsiteX27-1563" fmla="*/ 321663 w 4124054"/>
                <a:gd name="connsiteY27-1564" fmla="*/ 2842737 h 4479150"/>
                <a:gd name="connsiteX28-1565" fmla="*/ 554740 w 4124054"/>
                <a:gd name="connsiteY28-1566" fmla="*/ 2943416 h 4479150"/>
                <a:gd name="connsiteX29-1567" fmla="*/ 756194 w 4124054"/>
                <a:gd name="connsiteY29-1568" fmla="*/ 2764822 h 4479150"/>
                <a:gd name="connsiteX30-1569" fmla="*/ 1066137 w 4124054"/>
                <a:gd name="connsiteY30-1570" fmla="*/ 2177416 h 4479150"/>
                <a:gd name="connsiteX31-1571" fmla="*/ 1072805 w 4124054"/>
                <a:gd name="connsiteY31-1572" fmla="*/ 1920621 h 4479150"/>
                <a:gd name="connsiteX32-1573" fmla="*/ 1053279 w 4124054"/>
                <a:gd name="connsiteY32-1574" fmla="*/ 1910334 h 4479150"/>
                <a:gd name="connsiteX33-1575" fmla="*/ 1040134 w 4124054"/>
                <a:gd name="connsiteY33-1576" fmla="*/ 1910620 h 4479150"/>
                <a:gd name="connsiteX34-1577" fmla="*/ 1038801 w 4124054"/>
                <a:gd name="connsiteY34-1578" fmla="*/ 1852137 h 4479150"/>
                <a:gd name="connsiteX35-1579" fmla="*/ 1119954 w 4124054"/>
                <a:gd name="connsiteY35-1580" fmla="*/ 1911477 h 4479150"/>
                <a:gd name="connsiteX36-1581" fmla="*/ 1206060 w 4124054"/>
                <a:gd name="connsiteY36-1582" fmla="*/ 1985677 h 4479150"/>
                <a:gd name="connsiteX37-1583" fmla="*/ 1500572 w 4124054"/>
                <a:gd name="connsiteY37-1584" fmla="*/ 2152841 h 4479150"/>
                <a:gd name="connsiteX38-1585" fmla="*/ 1670213 w 4124054"/>
                <a:gd name="connsiteY38-1586" fmla="*/ 2117503 h 4479150"/>
                <a:gd name="connsiteX39-1587" fmla="*/ 1820232 w 4124054"/>
                <a:gd name="connsiteY39-1588" fmla="*/ 2017872 h 4479150"/>
                <a:gd name="connsiteX40-1589" fmla="*/ 1901956 w 4124054"/>
                <a:gd name="connsiteY40-1590" fmla="*/ 1954340 h 4479150"/>
                <a:gd name="connsiteX41-1591" fmla="*/ 2162941 w 4124054"/>
                <a:gd name="connsiteY41-1592" fmla="*/ 1727740 h 4479150"/>
                <a:gd name="connsiteX42-1593" fmla="*/ 2425260 w 4124054"/>
                <a:gd name="connsiteY42-1594" fmla="*/ 1466279 h 4479150"/>
                <a:gd name="connsiteX43-1595" fmla="*/ 2620903 w 4124054"/>
                <a:gd name="connsiteY43-1596" fmla="*/ 1245108 h 4479150"/>
                <a:gd name="connsiteX44-1597" fmla="*/ 2795877 w 4124054"/>
                <a:gd name="connsiteY44-1598" fmla="*/ 1028415 h 4479150"/>
                <a:gd name="connsiteX45-1599" fmla="*/ 2963327 w 4124054"/>
                <a:gd name="connsiteY45-1600" fmla="*/ 733521 h 4479150"/>
                <a:gd name="connsiteX46-1601" fmla="*/ 3094867 w 4124054"/>
                <a:gd name="connsiteY46-1602" fmla="*/ 320993 h 4479150"/>
                <a:gd name="connsiteX47-1603" fmla="*/ 3097534 w 4124054"/>
                <a:gd name="connsiteY47-1604" fmla="*/ 307563 h 4479150"/>
                <a:gd name="connsiteX48-1605" fmla="*/ 3103820 w 4124054"/>
                <a:gd name="connsiteY48-1606" fmla="*/ 264795 h 4479150"/>
                <a:gd name="connsiteX49-1607" fmla="*/ 3111250 w 4124054"/>
                <a:gd name="connsiteY49-1608" fmla="*/ 258795 h 4479150"/>
                <a:gd name="connsiteX50-1609" fmla="*/ 3738376 w 4124054"/>
                <a:gd name="connsiteY50-1610" fmla="*/ 0 h 4479150"/>
                <a:gd name="connsiteX0-1611" fmla="*/ 4093754 w 4124054"/>
                <a:gd name="connsiteY0-1612" fmla="*/ 4444270 h 4585616"/>
                <a:gd name="connsiteX1-1613" fmla="*/ 4090706 w 4124054"/>
                <a:gd name="connsiteY1-1614" fmla="*/ 4466273 h 4585616"/>
                <a:gd name="connsiteX2-1615" fmla="*/ 3656270 w 4124054"/>
                <a:gd name="connsiteY2-1616" fmla="*/ 4476750 h 4585616"/>
                <a:gd name="connsiteX3-1617" fmla="*/ 3633887 w 4124054"/>
                <a:gd name="connsiteY3-1618" fmla="*/ 4420172 h 4585616"/>
                <a:gd name="connsiteX4-1619" fmla="*/ 3355852 w 4124054"/>
                <a:gd name="connsiteY4-1620" fmla="*/ 2434876 h 4585616"/>
                <a:gd name="connsiteX5-1621" fmla="*/ 3352995 w 4124054"/>
                <a:gd name="connsiteY5-1622" fmla="*/ 2437638 h 4585616"/>
                <a:gd name="connsiteX6-1623" fmla="*/ 3343374 w 4124054"/>
                <a:gd name="connsiteY6-1624" fmla="*/ 2446973 h 4585616"/>
                <a:gd name="connsiteX7-1625" fmla="*/ 3336993 w 4124054"/>
                <a:gd name="connsiteY7-1626" fmla="*/ 2452974 h 4585616"/>
                <a:gd name="connsiteX8-1627" fmla="*/ 3278128 w 4124054"/>
                <a:gd name="connsiteY8-1628" fmla="*/ 2509933 h 4585616"/>
                <a:gd name="connsiteX9-1629" fmla="*/ 3204024 w 4124054"/>
                <a:gd name="connsiteY9-1630" fmla="*/ 2579371 h 4585616"/>
                <a:gd name="connsiteX10-1631" fmla="*/ 3055815 w 4124054"/>
                <a:gd name="connsiteY10-1632" fmla="*/ 2718150 h 4585616"/>
                <a:gd name="connsiteX11-1633" fmla="*/ 2759397 w 4124054"/>
                <a:gd name="connsiteY11-1634" fmla="*/ 2995708 h 4585616"/>
                <a:gd name="connsiteX12-1635" fmla="*/ 2600329 w 4124054"/>
                <a:gd name="connsiteY12-1636" fmla="*/ 3143822 h 4585616"/>
                <a:gd name="connsiteX13-1637" fmla="*/ 2420497 w 4124054"/>
                <a:gd name="connsiteY13-1638" fmla="*/ 3314224 h 4585616"/>
                <a:gd name="connsiteX14-1639" fmla="*/ 2199327 w 4124054"/>
                <a:gd name="connsiteY14-1640" fmla="*/ 3519679 h 4585616"/>
                <a:gd name="connsiteX15-1641" fmla="*/ 1775369 w 4124054"/>
                <a:gd name="connsiteY15-1642" fmla="*/ 3663220 h 4585616"/>
                <a:gd name="connsiteX16-1643" fmla="*/ 1410466 w 4124054"/>
                <a:gd name="connsiteY16-1644" fmla="*/ 3654362 h 4585616"/>
                <a:gd name="connsiteX17-1645" fmla="*/ 1125478 w 4124054"/>
                <a:gd name="connsiteY17-1646" fmla="*/ 3558350 h 4585616"/>
                <a:gd name="connsiteX18-1647" fmla="*/ 689995 w 4124054"/>
                <a:gd name="connsiteY18-1648" fmla="*/ 3271171 h 4585616"/>
                <a:gd name="connsiteX19-1649" fmla="*/ 543215 w 4124054"/>
                <a:gd name="connsiteY19-1650" fmla="*/ 3154966 h 4585616"/>
                <a:gd name="connsiteX20-1651" fmla="*/ 264037 w 4124054"/>
                <a:gd name="connsiteY20-1652" fmla="*/ 2915508 h 4585616"/>
                <a:gd name="connsiteX21-1653" fmla="*/ 98492 w 4124054"/>
                <a:gd name="connsiteY21-1654" fmla="*/ 2739200 h 4585616"/>
                <a:gd name="connsiteX22-1655" fmla="*/ 6671 w 4124054"/>
                <a:gd name="connsiteY22-1656" fmla="*/ 2594420 h 4585616"/>
                <a:gd name="connsiteX23-1657" fmla="*/ 21435 w 4124054"/>
                <a:gd name="connsiteY23-1658" fmla="*/ 2434209 h 4585616"/>
                <a:gd name="connsiteX24-1659" fmla="*/ 110399 w 4124054"/>
                <a:gd name="connsiteY24-1660" fmla="*/ 2383155 h 4585616"/>
                <a:gd name="connsiteX25-1661" fmla="*/ 141641 w 4124054"/>
                <a:gd name="connsiteY25-1662" fmla="*/ 2396014 h 4585616"/>
                <a:gd name="connsiteX26-1663" fmla="*/ 321663 w 4124054"/>
                <a:gd name="connsiteY26-1664" fmla="*/ 2842737 h 4585616"/>
                <a:gd name="connsiteX27-1665" fmla="*/ 554740 w 4124054"/>
                <a:gd name="connsiteY27-1666" fmla="*/ 2943416 h 4585616"/>
                <a:gd name="connsiteX28-1667" fmla="*/ 756194 w 4124054"/>
                <a:gd name="connsiteY28-1668" fmla="*/ 2764822 h 4585616"/>
                <a:gd name="connsiteX29-1669" fmla="*/ 1066137 w 4124054"/>
                <a:gd name="connsiteY29-1670" fmla="*/ 2177416 h 4585616"/>
                <a:gd name="connsiteX30-1671" fmla="*/ 1072805 w 4124054"/>
                <a:gd name="connsiteY30-1672" fmla="*/ 1920621 h 4585616"/>
                <a:gd name="connsiteX31-1673" fmla="*/ 1053279 w 4124054"/>
                <a:gd name="connsiteY31-1674" fmla="*/ 1910334 h 4585616"/>
                <a:gd name="connsiteX32-1675" fmla="*/ 1040134 w 4124054"/>
                <a:gd name="connsiteY32-1676" fmla="*/ 1910620 h 4585616"/>
                <a:gd name="connsiteX33-1677" fmla="*/ 1038801 w 4124054"/>
                <a:gd name="connsiteY33-1678" fmla="*/ 1852137 h 4585616"/>
                <a:gd name="connsiteX34-1679" fmla="*/ 1119954 w 4124054"/>
                <a:gd name="connsiteY34-1680" fmla="*/ 1911477 h 4585616"/>
                <a:gd name="connsiteX35-1681" fmla="*/ 1206060 w 4124054"/>
                <a:gd name="connsiteY35-1682" fmla="*/ 1985677 h 4585616"/>
                <a:gd name="connsiteX36-1683" fmla="*/ 1500572 w 4124054"/>
                <a:gd name="connsiteY36-1684" fmla="*/ 2152841 h 4585616"/>
                <a:gd name="connsiteX37-1685" fmla="*/ 1670213 w 4124054"/>
                <a:gd name="connsiteY37-1686" fmla="*/ 2117503 h 4585616"/>
                <a:gd name="connsiteX38-1687" fmla="*/ 1820232 w 4124054"/>
                <a:gd name="connsiteY38-1688" fmla="*/ 2017872 h 4585616"/>
                <a:gd name="connsiteX39-1689" fmla="*/ 1901956 w 4124054"/>
                <a:gd name="connsiteY39-1690" fmla="*/ 1954340 h 4585616"/>
                <a:gd name="connsiteX40-1691" fmla="*/ 2162941 w 4124054"/>
                <a:gd name="connsiteY40-1692" fmla="*/ 1727740 h 4585616"/>
                <a:gd name="connsiteX41-1693" fmla="*/ 2425260 w 4124054"/>
                <a:gd name="connsiteY41-1694" fmla="*/ 1466279 h 4585616"/>
                <a:gd name="connsiteX42-1695" fmla="*/ 2620903 w 4124054"/>
                <a:gd name="connsiteY42-1696" fmla="*/ 1245108 h 4585616"/>
                <a:gd name="connsiteX43-1697" fmla="*/ 2795877 w 4124054"/>
                <a:gd name="connsiteY43-1698" fmla="*/ 1028415 h 4585616"/>
                <a:gd name="connsiteX44-1699" fmla="*/ 2963327 w 4124054"/>
                <a:gd name="connsiteY44-1700" fmla="*/ 733521 h 4585616"/>
                <a:gd name="connsiteX45-1701" fmla="*/ 3094867 w 4124054"/>
                <a:gd name="connsiteY45-1702" fmla="*/ 320993 h 4585616"/>
                <a:gd name="connsiteX46-1703" fmla="*/ 3097534 w 4124054"/>
                <a:gd name="connsiteY46-1704" fmla="*/ 307563 h 4585616"/>
                <a:gd name="connsiteX47-1705" fmla="*/ 3103820 w 4124054"/>
                <a:gd name="connsiteY47-1706" fmla="*/ 264795 h 4585616"/>
                <a:gd name="connsiteX48-1707" fmla="*/ 3111250 w 4124054"/>
                <a:gd name="connsiteY48-1708" fmla="*/ 258795 h 4585616"/>
                <a:gd name="connsiteX49-1709" fmla="*/ 3738376 w 4124054"/>
                <a:gd name="connsiteY49-1710" fmla="*/ 0 h 4585616"/>
                <a:gd name="connsiteX0-1711" fmla="*/ 4093754 w 4124054"/>
                <a:gd name="connsiteY0-1712" fmla="*/ 4444270 h 4625728"/>
                <a:gd name="connsiteX1-1713" fmla="*/ 4090706 w 4124054"/>
                <a:gd name="connsiteY1-1714" fmla="*/ 4466273 h 4625728"/>
                <a:gd name="connsiteX2-1715" fmla="*/ 3656270 w 4124054"/>
                <a:gd name="connsiteY2-1716" fmla="*/ 4476750 h 4625728"/>
                <a:gd name="connsiteX3-1717" fmla="*/ 3355852 w 4124054"/>
                <a:gd name="connsiteY3-1718" fmla="*/ 2434876 h 4625728"/>
                <a:gd name="connsiteX4-1719" fmla="*/ 3352995 w 4124054"/>
                <a:gd name="connsiteY4-1720" fmla="*/ 2437638 h 4625728"/>
                <a:gd name="connsiteX5-1721" fmla="*/ 3343374 w 4124054"/>
                <a:gd name="connsiteY5-1722" fmla="*/ 2446973 h 4625728"/>
                <a:gd name="connsiteX6-1723" fmla="*/ 3336993 w 4124054"/>
                <a:gd name="connsiteY6-1724" fmla="*/ 2452974 h 4625728"/>
                <a:gd name="connsiteX7-1725" fmla="*/ 3278128 w 4124054"/>
                <a:gd name="connsiteY7-1726" fmla="*/ 2509933 h 4625728"/>
                <a:gd name="connsiteX8-1727" fmla="*/ 3204024 w 4124054"/>
                <a:gd name="connsiteY8-1728" fmla="*/ 2579371 h 4625728"/>
                <a:gd name="connsiteX9-1729" fmla="*/ 3055815 w 4124054"/>
                <a:gd name="connsiteY9-1730" fmla="*/ 2718150 h 4625728"/>
                <a:gd name="connsiteX10-1731" fmla="*/ 2759397 w 4124054"/>
                <a:gd name="connsiteY10-1732" fmla="*/ 2995708 h 4625728"/>
                <a:gd name="connsiteX11-1733" fmla="*/ 2600329 w 4124054"/>
                <a:gd name="connsiteY11-1734" fmla="*/ 3143822 h 4625728"/>
                <a:gd name="connsiteX12-1735" fmla="*/ 2420497 w 4124054"/>
                <a:gd name="connsiteY12-1736" fmla="*/ 3314224 h 4625728"/>
                <a:gd name="connsiteX13-1737" fmla="*/ 2199327 w 4124054"/>
                <a:gd name="connsiteY13-1738" fmla="*/ 3519679 h 4625728"/>
                <a:gd name="connsiteX14-1739" fmla="*/ 1775369 w 4124054"/>
                <a:gd name="connsiteY14-1740" fmla="*/ 3663220 h 4625728"/>
                <a:gd name="connsiteX15-1741" fmla="*/ 1410466 w 4124054"/>
                <a:gd name="connsiteY15-1742" fmla="*/ 3654362 h 4625728"/>
                <a:gd name="connsiteX16-1743" fmla="*/ 1125478 w 4124054"/>
                <a:gd name="connsiteY16-1744" fmla="*/ 3558350 h 4625728"/>
                <a:gd name="connsiteX17-1745" fmla="*/ 689995 w 4124054"/>
                <a:gd name="connsiteY17-1746" fmla="*/ 3271171 h 4625728"/>
                <a:gd name="connsiteX18-1747" fmla="*/ 543215 w 4124054"/>
                <a:gd name="connsiteY18-1748" fmla="*/ 3154966 h 4625728"/>
                <a:gd name="connsiteX19-1749" fmla="*/ 264037 w 4124054"/>
                <a:gd name="connsiteY19-1750" fmla="*/ 2915508 h 4625728"/>
                <a:gd name="connsiteX20-1751" fmla="*/ 98492 w 4124054"/>
                <a:gd name="connsiteY20-1752" fmla="*/ 2739200 h 4625728"/>
                <a:gd name="connsiteX21-1753" fmla="*/ 6671 w 4124054"/>
                <a:gd name="connsiteY21-1754" fmla="*/ 2594420 h 4625728"/>
                <a:gd name="connsiteX22-1755" fmla="*/ 21435 w 4124054"/>
                <a:gd name="connsiteY22-1756" fmla="*/ 2434209 h 4625728"/>
                <a:gd name="connsiteX23-1757" fmla="*/ 110399 w 4124054"/>
                <a:gd name="connsiteY23-1758" fmla="*/ 2383155 h 4625728"/>
                <a:gd name="connsiteX24-1759" fmla="*/ 141641 w 4124054"/>
                <a:gd name="connsiteY24-1760" fmla="*/ 2396014 h 4625728"/>
                <a:gd name="connsiteX25-1761" fmla="*/ 321663 w 4124054"/>
                <a:gd name="connsiteY25-1762" fmla="*/ 2842737 h 4625728"/>
                <a:gd name="connsiteX26-1763" fmla="*/ 554740 w 4124054"/>
                <a:gd name="connsiteY26-1764" fmla="*/ 2943416 h 4625728"/>
                <a:gd name="connsiteX27-1765" fmla="*/ 756194 w 4124054"/>
                <a:gd name="connsiteY27-1766" fmla="*/ 2764822 h 4625728"/>
                <a:gd name="connsiteX28-1767" fmla="*/ 1066137 w 4124054"/>
                <a:gd name="connsiteY28-1768" fmla="*/ 2177416 h 4625728"/>
                <a:gd name="connsiteX29-1769" fmla="*/ 1072805 w 4124054"/>
                <a:gd name="connsiteY29-1770" fmla="*/ 1920621 h 4625728"/>
                <a:gd name="connsiteX30-1771" fmla="*/ 1053279 w 4124054"/>
                <a:gd name="connsiteY30-1772" fmla="*/ 1910334 h 4625728"/>
                <a:gd name="connsiteX31-1773" fmla="*/ 1040134 w 4124054"/>
                <a:gd name="connsiteY31-1774" fmla="*/ 1910620 h 4625728"/>
                <a:gd name="connsiteX32-1775" fmla="*/ 1038801 w 4124054"/>
                <a:gd name="connsiteY32-1776" fmla="*/ 1852137 h 4625728"/>
                <a:gd name="connsiteX33-1777" fmla="*/ 1119954 w 4124054"/>
                <a:gd name="connsiteY33-1778" fmla="*/ 1911477 h 4625728"/>
                <a:gd name="connsiteX34-1779" fmla="*/ 1206060 w 4124054"/>
                <a:gd name="connsiteY34-1780" fmla="*/ 1985677 h 4625728"/>
                <a:gd name="connsiteX35-1781" fmla="*/ 1500572 w 4124054"/>
                <a:gd name="connsiteY35-1782" fmla="*/ 2152841 h 4625728"/>
                <a:gd name="connsiteX36-1783" fmla="*/ 1670213 w 4124054"/>
                <a:gd name="connsiteY36-1784" fmla="*/ 2117503 h 4625728"/>
                <a:gd name="connsiteX37-1785" fmla="*/ 1820232 w 4124054"/>
                <a:gd name="connsiteY37-1786" fmla="*/ 2017872 h 4625728"/>
                <a:gd name="connsiteX38-1787" fmla="*/ 1901956 w 4124054"/>
                <a:gd name="connsiteY38-1788" fmla="*/ 1954340 h 4625728"/>
                <a:gd name="connsiteX39-1789" fmla="*/ 2162941 w 4124054"/>
                <a:gd name="connsiteY39-1790" fmla="*/ 1727740 h 4625728"/>
                <a:gd name="connsiteX40-1791" fmla="*/ 2425260 w 4124054"/>
                <a:gd name="connsiteY40-1792" fmla="*/ 1466279 h 4625728"/>
                <a:gd name="connsiteX41-1793" fmla="*/ 2620903 w 4124054"/>
                <a:gd name="connsiteY41-1794" fmla="*/ 1245108 h 4625728"/>
                <a:gd name="connsiteX42-1795" fmla="*/ 2795877 w 4124054"/>
                <a:gd name="connsiteY42-1796" fmla="*/ 1028415 h 4625728"/>
                <a:gd name="connsiteX43-1797" fmla="*/ 2963327 w 4124054"/>
                <a:gd name="connsiteY43-1798" fmla="*/ 733521 h 4625728"/>
                <a:gd name="connsiteX44-1799" fmla="*/ 3094867 w 4124054"/>
                <a:gd name="connsiteY44-1800" fmla="*/ 320993 h 4625728"/>
                <a:gd name="connsiteX45-1801" fmla="*/ 3097534 w 4124054"/>
                <a:gd name="connsiteY45-1802" fmla="*/ 307563 h 4625728"/>
                <a:gd name="connsiteX46-1803" fmla="*/ 3103820 w 4124054"/>
                <a:gd name="connsiteY46-1804" fmla="*/ 264795 h 4625728"/>
                <a:gd name="connsiteX47-1805" fmla="*/ 3111250 w 4124054"/>
                <a:gd name="connsiteY47-1806" fmla="*/ 258795 h 4625728"/>
                <a:gd name="connsiteX48-1807" fmla="*/ 3738376 w 4124054"/>
                <a:gd name="connsiteY48-1808" fmla="*/ 0 h 4625728"/>
                <a:gd name="connsiteX0-1809" fmla="*/ 4093754 w 4115033"/>
                <a:gd name="connsiteY0-1810" fmla="*/ 4444270 h 5313685"/>
                <a:gd name="connsiteX1-1811" fmla="*/ 4090706 w 4115033"/>
                <a:gd name="connsiteY1-1812" fmla="*/ 4466273 h 5313685"/>
                <a:gd name="connsiteX2-1813" fmla="*/ 3778190 w 4115033"/>
                <a:gd name="connsiteY2-1814" fmla="*/ 5243104 h 5313685"/>
                <a:gd name="connsiteX3-1815" fmla="*/ 3355852 w 4115033"/>
                <a:gd name="connsiteY3-1816" fmla="*/ 2434876 h 5313685"/>
                <a:gd name="connsiteX4-1817" fmla="*/ 3352995 w 4115033"/>
                <a:gd name="connsiteY4-1818" fmla="*/ 2437638 h 5313685"/>
                <a:gd name="connsiteX5-1819" fmla="*/ 3343374 w 4115033"/>
                <a:gd name="connsiteY5-1820" fmla="*/ 2446973 h 5313685"/>
                <a:gd name="connsiteX6-1821" fmla="*/ 3336993 w 4115033"/>
                <a:gd name="connsiteY6-1822" fmla="*/ 2452974 h 5313685"/>
                <a:gd name="connsiteX7-1823" fmla="*/ 3278128 w 4115033"/>
                <a:gd name="connsiteY7-1824" fmla="*/ 2509933 h 5313685"/>
                <a:gd name="connsiteX8-1825" fmla="*/ 3204024 w 4115033"/>
                <a:gd name="connsiteY8-1826" fmla="*/ 2579371 h 5313685"/>
                <a:gd name="connsiteX9-1827" fmla="*/ 3055815 w 4115033"/>
                <a:gd name="connsiteY9-1828" fmla="*/ 2718150 h 5313685"/>
                <a:gd name="connsiteX10-1829" fmla="*/ 2759397 w 4115033"/>
                <a:gd name="connsiteY10-1830" fmla="*/ 2995708 h 5313685"/>
                <a:gd name="connsiteX11-1831" fmla="*/ 2600329 w 4115033"/>
                <a:gd name="connsiteY11-1832" fmla="*/ 3143822 h 5313685"/>
                <a:gd name="connsiteX12-1833" fmla="*/ 2420497 w 4115033"/>
                <a:gd name="connsiteY12-1834" fmla="*/ 3314224 h 5313685"/>
                <a:gd name="connsiteX13-1835" fmla="*/ 2199327 w 4115033"/>
                <a:gd name="connsiteY13-1836" fmla="*/ 3519679 h 5313685"/>
                <a:gd name="connsiteX14-1837" fmla="*/ 1775369 w 4115033"/>
                <a:gd name="connsiteY14-1838" fmla="*/ 3663220 h 5313685"/>
                <a:gd name="connsiteX15-1839" fmla="*/ 1410466 w 4115033"/>
                <a:gd name="connsiteY15-1840" fmla="*/ 3654362 h 5313685"/>
                <a:gd name="connsiteX16-1841" fmla="*/ 1125478 w 4115033"/>
                <a:gd name="connsiteY16-1842" fmla="*/ 3558350 h 5313685"/>
                <a:gd name="connsiteX17-1843" fmla="*/ 689995 w 4115033"/>
                <a:gd name="connsiteY17-1844" fmla="*/ 3271171 h 5313685"/>
                <a:gd name="connsiteX18-1845" fmla="*/ 543215 w 4115033"/>
                <a:gd name="connsiteY18-1846" fmla="*/ 3154966 h 5313685"/>
                <a:gd name="connsiteX19-1847" fmla="*/ 264037 w 4115033"/>
                <a:gd name="connsiteY19-1848" fmla="*/ 2915508 h 5313685"/>
                <a:gd name="connsiteX20-1849" fmla="*/ 98492 w 4115033"/>
                <a:gd name="connsiteY20-1850" fmla="*/ 2739200 h 5313685"/>
                <a:gd name="connsiteX21-1851" fmla="*/ 6671 w 4115033"/>
                <a:gd name="connsiteY21-1852" fmla="*/ 2594420 h 5313685"/>
                <a:gd name="connsiteX22-1853" fmla="*/ 21435 w 4115033"/>
                <a:gd name="connsiteY22-1854" fmla="*/ 2434209 h 5313685"/>
                <a:gd name="connsiteX23-1855" fmla="*/ 110399 w 4115033"/>
                <a:gd name="connsiteY23-1856" fmla="*/ 2383155 h 5313685"/>
                <a:gd name="connsiteX24-1857" fmla="*/ 141641 w 4115033"/>
                <a:gd name="connsiteY24-1858" fmla="*/ 2396014 h 5313685"/>
                <a:gd name="connsiteX25-1859" fmla="*/ 321663 w 4115033"/>
                <a:gd name="connsiteY25-1860" fmla="*/ 2842737 h 5313685"/>
                <a:gd name="connsiteX26-1861" fmla="*/ 554740 w 4115033"/>
                <a:gd name="connsiteY26-1862" fmla="*/ 2943416 h 5313685"/>
                <a:gd name="connsiteX27-1863" fmla="*/ 756194 w 4115033"/>
                <a:gd name="connsiteY27-1864" fmla="*/ 2764822 h 5313685"/>
                <a:gd name="connsiteX28-1865" fmla="*/ 1066137 w 4115033"/>
                <a:gd name="connsiteY28-1866" fmla="*/ 2177416 h 5313685"/>
                <a:gd name="connsiteX29-1867" fmla="*/ 1072805 w 4115033"/>
                <a:gd name="connsiteY29-1868" fmla="*/ 1920621 h 5313685"/>
                <a:gd name="connsiteX30-1869" fmla="*/ 1053279 w 4115033"/>
                <a:gd name="connsiteY30-1870" fmla="*/ 1910334 h 5313685"/>
                <a:gd name="connsiteX31-1871" fmla="*/ 1040134 w 4115033"/>
                <a:gd name="connsiteY31-1872" fmla="*/ 1910620 h 5313685"/>
                <a:gd name="connsiteX32-1873" fmla="*/ 1038801 w 4115033"/>
                <a:gd name="connsiteY32-1874" fmla="*/ 1852137 h 5313685"/>
                <a:gd name="connsiteX33-1875" fmla="*/ 1119954 w 4115033"/>
                <a:gd name="connsiteY33-1876" fmla="*/ 1911477 h 5313685"/>
                <a:gd name="connsiteX34-1877" fmla="*/ 1206060 w 4115033"/>
                <a:gd name="connsiteY34-1878" fmla="*/ 1985677 h 5313685"/>
                <a:gd name="connsiteX35-1879" fmla="*/ 1500572 w 4115033"/>
                <a:gd name="connsiteY35-1880" fmla="*/ 2152841 h 5313685"/>
                <a:gd name="connsiteX36-1881" fmla="*/ 1670213 w 4115033"/>
                <a:gd name="connsiteY36-1882" fmla="*/ 2117503 h 5313685"/>
                <a:gd name="connsiteX37-1883" fmla="*/ 1820232 w 4115033"/>
                <a:gd name="connsiteY37-1884" fmla="*/ 2017872 h 5313685"/>
                <a:gd name="connsiteX38-1885" fmla="*/ 1901956 w 4115033"/>
                <a:gd name="connsiteY38-1886" fmla="*/ 1954340 h 5313685"/>
                <a:gd name="connsiteX39-1887" fmla="*/ 2162941 w 4115033"/>
                <a:gd name="connsiteY39-1888" fmla="*/ 1727740 h 5313685"/>
                <a:gd name="connsiteX40-1889" fmla="*/ 2425260 w 4115033"/>
                <a:gd name="connsiteY40-1890" fmla="*/ 1466279 h 5313685"/>
                <a:gd name="connsiteX41-1891" fmla="*/ 2620903 w 4115033"/>
                <a:gd name="connsiteY41-1892" fmla="*/ 1245108 h 5313685"/>
                <a:gd name="connsiteX42-1893" fmla="*/ 2795877 w 4115033"/>
                <a:gd name="connsiteY42-1894" fmla="*/ 1028415 h 5313685"/>
                <a:gd name="connsiteX43-1895" fmla="*/ 2963327 w 4115033"/>
                <a:gd name="connsiteY43-1896" fmla="*/ 733521 h 5313685"/>
                <a:gd name="connsiteX44-1897" fmla="*/ 3094867 w 4115033"/>
                <a:gd name="connsiteY44-1898" fmla="*/ 320993 h 5313685"/>
                <a:gd name="connsiteX45-1899" fmla="*/ 3097534 w 4115033"/>
                <a:gd name="connsiteY45-1900" fmla="*/ 307563 h 5313685"/>
                <a:gd name="connsiteX46-1901" fmla="*/ 3103820 w 4115033"/>
                <a:gd name="connsiteY46-1902" fmla="*/ 264795 h 5313685"/>
                <a:gd name="connsiteX47-1903" fmla="*/ 3111250 w 4115033"/>
                <a:gd name="connsiteY47-1904" fmla="*/ 258795 h 5313685"/>
                <a:gd name="connsiteX48-1905" fmla="*/ 3738376 w 4115033"/>
                <a:gd name="connsiteY48-1906" fmla="*/ 0 h 5313685"/>
                <a:gd name="connsiteX0-1907" fmla="*/ 4093754 w 4115033"/>
                <a:gd name="connsiteY0-1908" fmla="*/ 4444270 h 5243104"/>
                <a:gd name="connsiteX1-1909" fmla="*/ 4090706 w 4115033"/>
                <a:gd name="connsiteY1-1910" fmla="*/ 4466273 h 5243104"/>
                <a:gd name="connsiteX2-1911" fmla="*/ 3778190 w 4115033"/>
                <a:gd name="connsiteY2-1912" fmla="*/ 5243104 h 5243104"/>
                <a:gd name="connsiteX3-1913" fmla="*/ 3355852 w 4115033"/>
                <a:gd name="connsiteY3-1914" fmla="*/ 2434876 h 5243104"/>
                <a:gd name="connsiteX4-1915" fmla="*/ 3352995 w 4115033"/>
                <a:gd name="connsiteY4-1916" fmla="*/ 2437638 h 5243104"/>
                <a:gd name="connsiteX5-1917" fmla="*/ 3343374 w 4115033"/>
                <a:gd name="connsiteY5-1918" fmla="*/ 2446973 h 5243104"/>
                <a:gd name="connsiteX6-1919" fmla="*/ 3336993 w 4115033"/>
                <a:gd name="connsiteY6-1920" fmla="*/ 2452974 h 5243104"/>
                <a:gd name="connsiteX7-1921" fmla="*/ 3278128 w 4115033"/>
                <a:gd name="connsiteY7-1922" fmla="*/ 2509933 h 5243104"/>
                <a:gd name="connsiteX8-1923" fmla="*/ 3204024 w 4115033"/>
                <a:gd name="connsiteY8-1924" fmla="*/ 2579371 h 5243104"/>
                <a:gd name="connsiteX9-1925" fmla="*/ 3055815 w 4115033"/>
                <a:gd name="connsiteY9-1926" fmla="*/ 2718150 h 5243104"/>
                <a:gd name="connsiteX10-1927" fmla="*/ 2759397 w 4115033"/>
                <a:gd name="connsiteY10-1928" fmla="*/ 2995708 h 5243104"/>
                <a:gd name="connsiteX11-1929" fmla="*/ 2600329 w 4115033"/>
                <a:gd name="connsiteY11-1930" fmla="*/ 3143822 h 5243104"/>
                <a:gd name="connsiteX12-1931" fmla="*/ 2420497 w 4115033"/>
                <a:gd name="connsiteY12-1932" fmla="*/ 3314224 h 5243104"/>
                <a:gd name="connsiteX13-1933" fmla="*/ 2199327 w 4115033"/>
                <a:gd name="connsiteY13-1934" fmla="*/ 3519679 h 5243104"/>
                <a:gd name="connsiteX14-1935" fmla="*/ 1775369 w 4115033"/>
                <a:gd name="connsiteY14-1936" fmla="*/ 3663220 h 5243104"/>
                <a:gd name="connsiteX15-1937" fmla="*/ 1410466 w 4115033"/>
                <a:gd name="connsiteY15-1938" fmla="*/ 3654362 h 5243104"/>
                <a:gd name="connsiteX16-1939" fmla="*/ 1125478 w 4115033"/>
                <a:gd name="connsiteY16-1940" fmla="*/ 3558350 h 5243104"/>
                <a:gd name="connsiteX17-1941" fmla="*/ 689995 w 4115033"/>
                <a:gd name="connsiteY17-1942" fmla="*/ 3271171 h 5243104"/>
                <a:gd name="connsiteX18-1943" fmla="*/ 543215 w 4115033"/>
                <a:gd name="connsiteY18-1944" fmla="*/ 3154966 h 5243104"/>
                <a:gd name="connsiteX19-1945" fmla="*/ 264037 w 4115033"/>
                <a:gd name="connsiteY19-1946" fmla="*/ 2915508 h 5243104"/>
                <a:gd name="connsiteX20-1947" fmla="*/ 98492 w 4115033"/>
                <a:gd name="connsiteY20-1948" fmla="*/ 2739200 h 5243104"/>
                <a:gd name="connsiteX21-1949" fmla="*/ 6671 w 4115033"/>
                <a:gd name="connsiteY21-1950" fmla="*/ 2594420 h 5243104"/>
                <a:gd name="connsiteX22-1951" fmla="*/ 21435 w 4115033"/>
                <a:gd name="connsiteY22-1952" fmla="*/ 2434209 h 5243104"/>
                <a:gd name="connsiteX23-1953" fmla="*/ 110399 w 4115033"/>
                <a:gd name="connsiteY23-1954" fmla="*/ 2383155 h 5243104"/>
                <a:gd name="connsiteX24-1955" fmla="*/ 141641 w 4115033"/>
                <a:gd name="connsiteY24-1956" fmla="*/ 2396014 h 5243104"/>
                <a:gd name="connsiteX25-1957" fmla="*/ 321663 w 4115033"/>
                <a:gd name="connsiteY25-1958" fmla="*/ 2842737 h 5243104"/>
                <a:gd name="connsiteX26-1959" fmla="*/ 554740 w 4115033"/>
                <a:gd name="connsiteY26-1960" fmla="*/ 2943416 h 5243104"/>
                <a:gd name="connsiteX27-1961" fmla="*/ 756194 w 4115033"/>
                <a:gd name="connsiteY27-1962" fmla="*/ 2764822 h 5243104"/>
                <a:gd name="connsiteX28-1963" fmla="*/ 1066137 w 4115033"/>
                <a:gd name="connsiteY28-1964" fmla="*/ 2177416 h 5243104"/>
                <a:gd name="connsiteX29-1965" fmla="*/ 1072805 w 4115033"/>
                <a:gd name="connsiteY29-1966" fmla="*/ 1920621 h 5243104"/>
                <a:gd name="connsiteX30-1967" fmla="*/ 1053279 w 4115033"/>
                <a:gd name="connsiteY30-1968" fmla="*/ 1910334 h 5243104"/>
                <a:gd name="connsiteX31-1969" fmla="*/ 1040134 w 4115033"/>
                <a:gd name="connsiteY31-1970" fmla="*/ 1910620 h 5243104"/>
                <a:gd name="connsiteX32-1971" fmla="*/ 1038801 w 4115033"/>
                <a:gd name="connsiteY32-1972" fmla="*/ 1852137 h 5243104"/>
                <a:gd name="connsiteX33-1973" fmla="*/ 1119954 w 4115033"/>
                <a:gd name="connsiteY33-1974" fmla="*/ 1911477 h 5243104"/>
                <a:gd name="connsiteX34-1975" fmla="*/ 1206060 w 4115033"/>
                <a:gd name="connsiteY34-1976" fmla="*/ 1985677 h 5243104"/>
                <a:gd name="connsiteX35-1977" fmla="*/ 1500572 w 4115033"/>
                <a:gd name="connsiteY35-1978" fmla="*/ 2152841 h 5243104"/>
                <a:gd name="connsiteX36-1979" fmla="*/ 1670213 w 4115033"/>
                <a:gd name="connsiteY36-1980" fmla="*/ 2117503 h 5243104"/>
                <a:gd name="connsiteX37-1981" fmla="*/ 1820232 w 4115033"/>
                <a:gd name="connsiteY37-1982" fmla="*/ 2017872 h 5243104"/>
                <a:gd name="connsiteX38-1983" fmla="*/ 1901956 w 4115033"/>
                <a:gd name="connsiteY38-1984" fmla="*/ 1954340 h 5243104"/>
                <a:gd name="connsiteX39-1985" fmla="*/ 2162941 w 4115033"/>
                <a:gd name="connsiteY39-1986" fmla="*/ 1727740 h 5243104"/>
                <a:gd name="connsiteX40-1987" fmla="*/ 2425260 w 4115033"/>
                <a:gd name="connsiteY40-1988" fmla="*/ 1466279 h 5243104"/>
                <a:gd name="connsiteX41-1989" fmla="*/ 2620903 w 4115033"/>
                <a:gd name="connsiteY41-1990" fmla="*/ 1245108 h 5243104"/>
                <a:gd name="connsiteX42-1991" fmla="*/ 2795877 w 4115033"/>
                <a:gd name="connsiteY42-1992" fmla="*/ 1028415 h 5243104"/>
                <a:gd name="connsiteX43-1993" fmla="*/ 2963327 w 4115033"/>
                <a:gd name="connsiteY43-1994" fmla="*/ 733521 h 5243104"/>
                <a:gd name="connsiteX44-1995" fmla="*/ 3094867 w 4115033"/>
                <a:gd name="connsiteY44-1996" fmla="*/ 320993 h 5243104"/>
                <a:gd name="connsiteX45-1997" fmla="*/ 3097534 w 4115033"/>
                <a:gd name="connsiteY45-1998" fmla="*/ 307563 h 5243104"/>
                <a:gd name="connsiteX46-1999" fmla="*/ 3103820 w 4115033"/>
                <a:gd name="connsiteY46-2000" fmla="*/ 264795 h 5243104"/>
                <a:gd name="connsiteX47-2001" fmla="*/ 3111250 w 4115033"/>
                <a:gd name="connsiteY47-2002" fmla="*/ 258795 h 5243104"/>
                <a:gd name="connsiteX48-2003" fmla="*/ 3738376 w 4115033"/>
                <a:gd name="connsiteY48-2004" fmla="*/ 0 h 5243104"/>
                <a:gd name="connsiteX0-2005" fmla="*/ 4093754 w 4247676"/>
                <a:gd name="connsiteY0-2006" fmla="*/ 4444270 h 5282024"/>
                <a:gd name="connsiteX1-2007" fmla="*/ 4238752 w 4247676"/>
                <a:gd name="connsiteY1-2008" fmla="*/ 5223919 h 5282024"/>
                <a:gd name="connsiteX2-2009" fmla="*/ 3778190 w 4247676"/>
                <a:gd name="connsiteY2-2010" fmla="*/ 5243104 h 5282024"/>
                <a:gd name="connsiteX3-2011" fmla="*/ 3355852 w 4247676"/>
                <a:gd name="connsiteY3-2012" fmla="*/ 2434876 h 5282024"/>
                <a:gd name="connsiteX4-2013" fmla="*/ 3352995 w 4247676"/>
                <a:gd name="connsiteY4-2014" fmla="*/ 2437638 h 5282024"/>
                <a:gd name="connsiteX5-2015" fmla="*/ 3343374 w 4247676"/>
                <a:gd name="connsiteY5-2016" fmla="*/ 2446973 h 5282024"/>
                <a:gd name="connsiteX6-2017" fmla="*/ 3336993 w 4247676"/>
                <a:gd name="connsiteY6-2018" fmla="*/ 2452974 h 5282024"/>
                <a:gd name="connsiteX7-2019" fmla="*/ 3278128 w 4247676"/>
                <a:gd name="connsiteY7-2020" fmla="*/ 2509933 h 5282024"/>
                <a:gd name="connsiteX8-2021" fmla="*/ 3204024 w 4247676"/>
                <a:gd name="connsiteY8-2022" fmla="*/ 2579371 h 5282024"/>
                <a:gd name="connsiteX9-2023" fmla="*/ 3055815 w 4247676"/>
                <a:gd name="connsiteY9-2024" fmla="*/ 2718150 h 5282024"/>
                <a:gd name="connsiteX10-2025" fmla="*/ 2759397 w 4247676"/>
                <a:gd name="connsiteY10-2026" fmla="*/ 2995708 h 5282024"/>
                <a:gd name="connsiteX11-2027" fmla="*/ 2600329 w 4247676"/>
                <a:gd name="connsiteY11-2028" fmla="*/ 3143822 h 5282024"/>
                <a:gd name="connsiteX12-2029" fmla="*/ 2420497 w 4247676"/>
                <a:gd name="connsiteY12-2030" fmla="*/ 3314224 h 5282024"/>
                <a:gd name="connsiteX13-2031" fmla="*/ 2199327 w 4247676"/>
                <a:gd name="connsiteY13-2032" fmla="*/ 3519679 h 5282024"/>
                <a:gd name="connsiteX14-2033" fmla="*/ 1775369 w 4247676"/>
                <a:gd name="connsiteY14-2034" fmla="*/ 3663220 h 5282024"/>
                <a:gd name="connsiteX15-2035" fmla="*/ 1410466 w 4247676"/>
                <a:gd name="connsiteY15-2036" fmla="*/ 3654362 h 5282024"/>
                <a:gd name="connsiteX16-2037" fmla="*/ 1125478 w 4247676"/>
                <a:gd name="connsiteY16-2038" fmla="*/ 3558350 h 5282024"/>
                <a:gd name="connsiteX17-2039" fmla="*/ 689995 w 4247676"/>
                <a:gd name="connsiteY17-2040" fmla="*/ 3271171 h 5282024"/>
                <a:gd name="connsiteX18-2041" fmla="*/ 543215 w 4247676"/>
                <a:gd name="connsiteY18-2042" fmla="*/ 3154966 h 5282024"/>
                <a:gd name="connsiteX19-2043" fmla="*/ 264037 w 4247676"/>
                <a:gd name="connsiteY19-2044" fmla="*/ 2915508 h 5282024"/>
                <a:gd name="connsiteX20-2045" fmla="*/ 98492 w 4247676"/>
                <a:gd name="connsiteY20-2046" fmla="*/ 2739200 h 5282024"/>
                <a:gd name="connsiteX21-2047" fmla="*/ 6671 w 4247676"/>
                <a:gd name="connsiteY21-2048" fmla="*/ 2594420 h 5282024"/>
                <a:gd name="connsiteX22-2049" fmla="*/ 21435 w 4247676"/>
                <a:gd name="connsiteY22-2050" fmla="*/ 2434209 h 5282024"/>
                <a:gd name="connsiteX23-2051" fmla="*/ 110399 w 4247676"/>
                <a:gd name="connsiteY23-2052" fmla="*/ 2383155 h 5282024"/>
                <a:gd name="connsiteX24-2053" fmla="*/ 141641 w 4247676"/>
                <a:gd name="connsiteY24-2054" fmla="*/ 2396014 h 5282024"/>
                <a:gd name="connsiteX25-2055" fmla="*/ 321663 w 4247676"/>
                <a:gd name="connsiteY25-2056" fmla="*/ 2842737 h 5282024"/>
                <a:gd name="connsiteX26-2057" fmla="*/ 554740 w 4247676"/>
                <a:gd name="connsiteY26-2058" fmla="*/ 2943416 h 5282024"/>
                <a:gd name="connsiteX27-2059" fmla="*/ 756194 w 4247676"/>
                <a:gd name="connsiteY27-2060" fmla="*/ 2764822 h 5282024"/>
                <a:gd name="connsiteX28-2061" fmla="*/ 1066137 w 4247676"/>
                <a:gd name="connsiteY28-2062" fmla="*/ 2177416 h 5282024"/>
                <a:gd name="connsiteX29-2063" fmla="*/ 1072805 w 4247676"/>
                <a:gd name="connsiteY29-2064" fmla="*/ 1920621 h 5282024"/>
                <a:gd name="connsiteX30-2065" fmla="*/ 1053279 w 4247676"/>
                <a:gd name="connsiteY30-2066" fmla="*/ 1910334 h 5282024"/>
                <a:gd name="connsiteX31-2067" fmla="*/ 1040134 w 4247676"/>
                <a:gd name="connsiteY31-2068" fmla="*/ 1910620 h 5282024"/>
                <a:gd name="connsiteX32-2069" fmla="*/ 1038801 w 4247676"/>
                <a:gd name="connsiteY32-2070" fmla="*/ 1852137 h 5282024"/>
                <a:gd name="connsiteX33-2071" fmla="*/ 1119954 w 4247676"/>
                <a:gd name="connsiteY33-2072" fmla="*/ 1911477 h 5282024"/>
                <a:gd name="connsiteX34-2073" fmla="*/ 1206060 w 4247676"/>
                <a:gd name="connsiteY34-2074" fmla="*/ 1985677 h 5282024"/>
                <a:gd name="connsiteX35-2075" fmla="*/ 1500572 w 4247676"/>
                <a:gd name="connsiteY35-2076" fmla="*/ 2152841 h 5282024"/>
                <a:gd name="connsiteX36-2077" fmla="*/ 1670213 w 4247676"/>
                <a:gd name="connsiteY36-2078" fmla="*/ 2117503 h 5282024"/>
                <a:gd name="connsiteX37-2079" fmla="*/ 1820232 w 4247676"/>
                <a:gd name="connsiteY37-2080" fmla="*/ 2017872 h 5282024"/>
                <a:gd name="connsiteX38-2081" fmla="*/ 1901956 w 4247676"/>
                <a:gd name="connsiteY38-2082" fmla="*/ 1954340 h 5282024"/>
                <a:gd name="connsiteX39-2083" fmla="*/ 2162941 w 4247676"/>
                <a:gd name="connsiteY39-2084" fmla="*/ 1727740 h 5282024"/>
                <a:gd name="connsiteX40-2085" fmla="*/ 2425260 w 4247676"/>
                <a:gd name="connsiteY40-2086" fmla="*/ 1466279 h 5282024"/>
                <a:gd name="connsiteX41-2087" fmla="*/ 2620903 w 4247676"/>
                <a:gd name="connsiteY41-2088" fmla="*/ 1245108 h 5282024"/>
                <a:gd name="connsiteX42-2089" fmla="*/ 2795877 w 4247676"/>
                <a:gd name="connsiteY42-2090" fmla="*/ 1028415 h 5282024"/>
                <a:gd name="connsiteX43-2091" fmla="*/ 2963327 w 4247676"/>
                <a:gd name="connsiteY43-2092" fmla="*/ 733521 h 5282024"/>
                <a:gd name="connsiteX44-2093" fmla="*/ 3094867 w 4247676"/>
                <a:gd name="connsiteY44-2094" fmla="*/ 320993 h 5282024"/>
                <a:gd name="connsiteX45-2095" fmla="*/ 3097534 w 4247676"/>
                <a:gd name="connsiteY45-2096" fmla="*/ 307563 h 5282024"/>
                <a:gd name="connsiteX46-2097" fmla="*/ 3103820 w 4247676"/>
                <a:gd name="connsiteY46-2098" fmla="*/ 264795 h 5282024"/>
                <a:gd name="connsiteX47-2099" fmla="*/ 3111250 w 4247676"/>
                <a:gd name="connsiteY47-2100" fmla="*/ 258795 h 5282024"/>
                <a:gd name="connsiteX48-2101" fmla="*/ 3738376 w 4247676"/>
                <a:gd name="connsiteY48-2102" fmla="*/ 0 h 5282024"/>
                <a:gd name="connsiteX0-2103" fmla="*/ 4093754 w 4247676"/>
                <a:gd name="connsiteY0-2104" fmla="*/ 4444270 h 5243104"/>
                <a:gd name="connsiteX1-2105" fmla="*/ 4238752 w 4247676"/>
                <a:gd name="connsiteY1-2106" fmla="*/ 5223919 h 5243104"/>
                <a:gd name="connsiteX2-2107" fmla="*/ 3778190 w 4247676"/>
                <a:gd name="connsiteY2-2108" fmla="*/ 5243104 h 5243104"/>
                <a:gd name="connsiteX3-2109" fmla="*/ 3355852 w 4247676"/>
                <a:gd name="connsiteY3-2110" fmla="*/ 2434876 h 5243104"/>
                <a:gd name="connsiteX4-2111" fmla="*/ 3352995 w 4247676"/>
                <a:gd name="connsiteY4-2112" fmla="*/ 2437638 h 5243104"/>
                <a:gd name="connsiteX5-2113" fmla="*/ 3343374 w 4247676"/>
                <a:gd name="connsiteY5-2114" fmla="*/ 2446973 h 5243104"/>
                <a:gd name="connsiteX6-2115" fmla="*/ 3336993 w 4247676"/>
                <a:gd name="connsiteY6-2116" fmla="*/ 2452974 h 5243104"/>
                <a:gd name="connsiteX7-2117" fmla="*/ 3278128 w 4247676"/>
                <a:gd name="connsiteY7-2118" fmla="*/ 2509933 h 5243104"/>
                <a:gd name="connsiteX8-2119" fmla="*/ 3204024 w 4247676"/>
                <a:gd name="connsiteY8-2120" fmla="*/ 2579371 h 5243104"/>
                <a:gd name="connsiteX9-2121" fmla="*/ 3055815 w 4247676"/>
                <a:gd name="connsiteY9-2122" fmla="*/ 2718150 h 5243104"/>
                <a:gd name="connsiteX10-2123" fmla="*/ 2759397 w 4247676"/>
                <a:gd name="connsiteY10-2124" fmla="*/ 2995708 h 5243104"/>
                <a:gd name="connsiteX11-2125" fmla="*/ 2600329 w 4247676"/>
                <a:gd name="connsiteY11-2126" fmla="*/ 3143822 h 5243104"/>
                <a:gd name="connsiteX12-2127" fmla="*/ 2420497 w 4247676"/>
                <a:gd name="connsiteY12-2128" fmla="*/ 3314224 h 5243104"/>
                <a:gd name="connsiteX13-2129" fmla="*/ 2199327 w 4247676"/>
                <a:gd name="connsiteY13-2130" fmla="*/ 3519679 h 5243104"/>
                <a:gd name="connsiteX14-2131" fmla="*/ 1775369 w 4247676"/>
                <a:gd name="connsiteY14-2132" fmla="*/ 3663220 h 5243104"/>
                <a:gd name="connsiteX15-2133" fmla="*/ 1410466 w 4247676"/>
                <a:gd name="connsiteY15-2134" fmla="*/ 3654362 h 5243104"/>
                <a:gd name="connsiteX16-2135" fmla="*/ 1125478 w 4247676"/>
                <a:gd name="connsiteY16-2136" fmla="*/ 3558350 h 5243104"/>
                <a:gd name="connsiteX17-2137" fmla="*/ 689995 w 4247676"/>
                <a:gd name="connsiteY17-2138" fmla="*/ 3271171 h 5243104"/>
                <a:gd name="connsiteX18-2139" fmla="*/ 543215 w 4247676"/>
                <a:gd name="connsiteY18-2140" fmla="*/ 3154966 h 5243104"/>
                <a:gd name="connsiteX19-2141" fmla="*/ 264037 w 4247676"/>
                <a:gd name="connsiteY19-2142" fmla="*/ 2915508 h 5243104"/>
                <a:gd name="connsiteX20-2143" fmla="*/ 98492 w 4247676"/>
                <a:gd name="connsiteY20-2144" fmla="*/ 2739200 h 5243104"/>
                <a:gd name="connsiteX21-2145" fmla="*/ 6671 w 4247676"/>
                <a:gd name="connsiteY21-2146" fmla="*/ 2594420 h 5243104"/>
                <a:gd name="connsiteX22-2147" fmla="*/ 21435 w 4247676"/>
                <a:gd name="connsiteY22-2148" fmla="*/ 2434209 h 5243104"/>
                <a:gd name="connsiteX23-2149" fmla="*/ 110399 w 4247676"/>
                <a:gd name="connsiteY23-2150" fmla="*/ 2383155 h 5243104"/>
                <a:gd name="connsiteX24-2151" fmla="*/ 141641 w 4247676"/>
                <a:gd name="connsiteY24-2152" fmla="*/ 2396014 h 5243104"/>
                <a:gd name="connsiteX25-2153" fmla="*/ 321663 w 4247676"/>
                <a:gd name="connsiteY25-2154" fmla="*/ 2842737 h 5243104"/>
                <a:gd name="connsiteX26-2155" fmla="*/ 554740 w 4247676"/>
                <a:gd name="connsiteY26-2156" fmla="*/ 2943416 h 5243104"/>
                <a:gd name="connsiteX27-2157" fmla="*/ 756194 w 4247676"/>
                <a:gd name="connsiteY27-2158" fmla="*/ 2764822 h 5243104"/>
                <a:gd name="connsiteX28-2159" fmla="*/ 1066137 w 4247676"/>
                <a:gd name="connsiteY28-2160" fmla="*/ 2177416 h 5243104"/>
                <a:gd name="connsiteX29-2161" fmla="*/ 1072805 w 4247676"/>
                <a:gd name="connsiteY29-2162" fmla="*/ 1920621 h 5243104"/>
                <a:gd name="connsiteX30-2163" fmla="*/ 1053279 w 4247676"/>
                <a:gd name="connsiteY30-2164" fmla="*/ 1910334 h 5243104"/>
                <a:gd name="connsiteX31-2165" fmla="*/ 1040134 w 4247676"/>
                <a:gd name="connsiteY31-2166" fmla="*/ 1910620 h 5243104"/>
                <a:gd name="connsiteX32-2167" fmla="*/ 1038801 w 4247676"/>
                <a:gd name="connsiteY32-2168" fmla="*/ 1852137 h 5243104"/>
                <a:gd name="connsiteX33-2169" fmla="*/ 1119954 w 4247676"/>
                <a:gd name="connsiteY33-2170" fmla="*/ 1911477 h 5243104"/>
                <a:gd name="connsiteX34-2171" fmla="*/ 1206060 w 4247676"/>
                <a:gd name="connsiteY34-2172" fmla="*/ 1985677 h 5243104"/>
                <a:gd name="connsiteX35-2173" fmla="*/ 1500572 w 4247676"/>
                <a:gd name="connsiteY35-2174" fmla="*/ 2152841 h 5243104"/>
                <a:gd name="connsiteX36-2175" fmla="*/ 1670213 w 4247676"/>
                <a:gd name="connsiteY36-2176" fmla="*/ 2117503 h 5243104"/>
                <a:gd name="connsiteX37-2177" fmla="*/ 1820232 w 4247676"/>
                <a:gd name="connsiteY37-2178" fmla="*/ 2017872 h 5243104"/>
                <a:gd name="connsiteX38-2179" fmla="*/ 1901956 w 4247676"/>
                <a:gd name="connsiteY38-2180" fmla="*/ 1954340 h 5243104"/>
                <a:gd name="connsiteX39-2181" fmla="*/ 2162941 w 4247676"/>
                <a:gd name="connsiteY39-2182" fmla="*/ 1727740 h 5243104"/>
                <a:gd name="connsiteX40-2183" fmla="*/ 2425260 w 4247676"/>
                <a:gd name="connsiteY40-2184" fmla="*/ 1466279 h 5243104"/>
                <a:gd name="connsiteX41-2185" fmla="*/ 2620903 w 4247676"/>
                <a:gd name="connsiteY41-2186" fmla="*/ 1245108 h 5243104"/>
                <a:gd name="connsiteX42-2187" fmla="*/ 2795877 w 4247676"/>
                <a:gd name="connsiteY42-2188" fmla="*/ 1028415 h 5243104"/>
                <a:gd name="connsiteX43-2189" fmla="*/ 2963327 w 4247676"/>
                <a:gd name="connsiteY43-2190" fmla="*/ 733521 h 5243104"/>
                <a:gd name="connsiteX44-2191" fmla="*/ 3094867 w 4247676"/>
                <a:gd name="connsiteY44-2192" fmla="*/ 320993 h 5243104"/>
                <a:gd name="connsiteX45-2193" fmla="*/ 3097534 w 4247676"/>
                <a:gd name="connsiteY45-2194" fmla="*/ 307563 h 5243104"/>
                <a:gd name="connsiteX46-2195" fmla="*/ 3103820 w 4247676"/>
                <a:gd name="connsiteY46-2196" fmla="*/ 264795 h 5243104"/>
                <a:gd name="connsiteX47-2197" fmla="*/ 3111250 w 4247676"/>
                <a:gd name="connsiteY47-2198" fmla="*/ 258795 h 5243104"/>
                <a:gd name="connsiteX48-2199" fmla="*/ 3738376 w 4247676"/>
                <a:gd name="connsiteY48-2200" fmla="*/ 0 h 5243104"/>
                <a:gd name="connsiteX0-2201" fmla="*/ 4238752 w 4238752"/>
                <a:gd name="connsiteY0-2202" fmla="*/ 5223919 h 5243104"/>
                <a:gd name="connsiteX1-2203" fmla="*/ 3778190 w 4238752"/>
                <a:gd name="connsiteY1-2204" fmla="*/ 5243104 h 5243104"/>
                <a:gd name="connsiteX2-2205" fmla="*/ 3355852 w 4238752"/>
                <a:gd name="connsiteY2-2206" fmla="*/ 2434876 h 5243104"/>
                <a:gd name="connsiteX3-2207" fmla="*/ 3352995 w 4238752"/>
                <a:gd name="connsiteY3-2208" fmla="*/ 2437638 h 5243104"/>
                <a:gd name="connsiteX4-2209" fmla="*/ 3343374 w 4238752"/>
                <a:gd name="connsiteY4-2210" fmla="*/ 2446973 h 5243104"/>
                <a:gd name="connsiteX5-2211" fmla="*/ 3336993 w 4238752"/>
                <a:gd name="connsiteY5-2212" fmla="*/ 2452974 h 5243104"/>
                <a:gd name="connsiteX6-2213" fmla="*/ 3278128 w 4238752"/>
                <a:gd name="connsiteY6-2214" fmla="*/ 2509933 h 5243104"/>
                <a:gd name="connsiteX7-2215" fmla="*/ 3204024 w 4238752"/>
                <a:gd name="connsiteY7-2216" fmla="*/ 2579371 h 5243104"/>
                <a:gd name="connsiteX8-2217" fmla="*/ 3055815 w 4238752"/>
                <a:gd name="connsiteY8-2218" fmla="*/ 2718150 h 5243104"/>
                <a:gd name="connsiteX9-2219" fmla="*/ 2759397 w 4238752"/>
                <a:gd name="connsiteY9-2220" fmla="*/ 2995708 h 5243104"/>
                <a:gd name="connsiteX10-2221" fmla="*/ 2600329 w 4238752"/>
                <a:gd name="connsiteY10-2222" fmla="*/ 3143822 h 5243104"/>
                <a:gd name="connsiteX11-2223" fmla="*/ 2420497 w 4238752"/>
                <a:gd name="connsiteY11-2224" fmla="*/ 3314224 h 5243104"/>
                <a:gd name="connsiteX12-2225" fmla="*/ 2199327 w 4238752"/>
                <a:gd name="connsiteY12-2226" fmla="*/ 3519679 h 5243104"/>
                <a:gd name="connsiteX13-2227" fmla="*/ 1775369 w 4238752"/>
                <a:gd name="connsiteY13-2228" fmla="*/ 3663220 h 5243104"/>
                <a:gd name="connsiteX14-2229" fmla="*/ 1410466 w 4238752"/>
                <a:gd name="connsiteY14-2230" fmla="*/ 3654362 h 5243104"/>
                <a:gd name="connsiteX15-2231" fmla="*/ 1125478 w 4238752"/>
                <a:gd name="connsiteY15-2232" fmla="*/ 3558350 h 5243104"/>
                <a:gd name="connsiteX16-2233" fmla="*/ 689995 w 4238752"/>
                <a:gd name="connsiteY16-2234" fmla="*/ 3271171 h 5243104"/>
                <a:gd name="connsiteX17-2235" fmla="*/ 543215 w 4238752"/>
                <a:gd name="connsiteY17-2236" fmla="*/ 3154966 h 5243104"/>
                <a:gd name="connsiteX18-2237" fmla="*/ 264037 w 4238752"/>
                <a:gd name="connsiteY18-2238" fmla="*/ 2915508 h 5243104"/>
                <a:gd name="connsiteX19-2239" fmla="*/ 98492 w 4238752"/>
                <a:gd name="connsiteY19-2240" fmla="*/ 2739200 h 5243104"/>
                <a:gd name="connsiteX20-2241" fmla="*/ 6671 w 4238752"/>
                <a:gd name="connsiteY20-2242" fmla="*/ 2594420 h 5243104"/>
                <a:gd name="connsiteX21-2243" fmla="*/ 21435 w 4238752"/>
                <a:gd name="connsiteY21-2244" fmla="*/ 2434209 h 5243104"/>
                <a:gd name="connsiteX22-2245" fmla="*/ 110399 w 4238752"/>
                <a:gd name="connsiteY22-2246" fmla="*/ 2383155 h 5243104"/>
                <a:gd name="connsiteX23-2247" fmla="*/ 141641 w 4238752"/>
                <a:gd name="connsiteY23-2248" fmla="*/ 2396014 h 5243104"/>
                <a:gd name="connsiteX24-2249" fmla="*/ 321663 w 4238752"/>
                <a:gd name="connsiteY24-2250" fmla="*/ 2842737 h 5243104"/>
                <a:gd name="connsiteX25-2251" fmla="*/ 554740 w 4238752"/>
                <a:gd name="connsiteY25-2252" fmla="*/ 2943416 h 5243104"/>
                <a:gd name="connsiteX26-2253" fmla="*/ 756194 w 4238752"/>
                <a:gd name="connsiteY26-2254" fmla="*/ 2764822 h 5243104"/>
                <a:gd name="connsiteX27-2255" fmla="*/ 1066137 w 4238752"/>
                <a:gd name="connsiteY27-2256" fmla="*/ 2177416 h 5243104"/>
                <a:gd name="connsiteX28-2257" fmla="*/ 1072805 w 4238752"/>
                <a:gd name="connsiteY28-2258" fmla="*/ 1920621 h 5243104"/>
                <a:gd name="connsiteX29-2259" fmla="*/ 1053279 w 4238752"/>
                <a:gd name="connsiteY29-2260" fmla="*/ 1910334 h 5243104"/>
                <a:gd name="connsiteX30-2261" fmla="*/ 1040134 w 4238752"/>
                <a:gd name="connsiteY30-2262" fmla="*/ 1910620 h 5243104"/>
                <a:gd name="connsiteX31-2263" fmla="*/ 1038801 w 4238752"/>
                <a:gd name="connsiteY31-2264" fmla="*/ 1852137 h 5243104"/>
                <a:gd name="connsiteX32-2265" fmla="*/ 1119954 w 4238752"/>
                <a:gd name="connsiteY32-2266" fmla="*/ 1911477 h 5243104"/>
                <a:gd name="connsiteX33-2267" fmla="*/ 1206060 w 4238752"/>
                <a:gd name="connsiteY33-2268" fmla="*/ 1985677 h 5243104"/>
                <a:gd name="connsiteX34-2269" fmla="*/ 1500572 w 4238752"/>
                <a:gd name="connsiteY34-2270" fmla="*/ 2152841 h 5243104"/>
                <a:gd name="connsiteX35-2271" fmla="*/ 1670213 w 4238752"/>
                <a:gd name="connsiteY35-2272" fmla="*/ 2117503 h 5243104"/>
                <a:gd name="connsiteX36-2273" fmla="*/ 1820232 w 4238752"/>
                <a:gd name="connsiteY36-2274" fmla="*/ 2017872 h 5243104"/>
                <a:gd name="connsiteX37-2275" fmla="*/ 1901956 w 4238752"/>
                <a:gd name="connsiteY37-2276" fmla="*/ 1954340 h 5243104"/>
                <a:gd name="connsiteX38-2277" fmla="*/ 2162941 w 4238752"/>
                <a:gd name="connsiteY38-2278" fmla="*/ 1727740 h 5243104"/>
                <a:gd name="connsiteX39-2279" fmla="*/ 2425260 w 4238752"/>
                <a:gd name="connsiteY39-2280" fmla="*/ 1466279 h 5243104"/>
                <a:gd name="connsiteX40-2281" fmla="*/ 2620903 w 4238752"/>
                <a:gd name="connsiteY40-2282" fmla="*/ 1245108 h 5243104"/>
                <a:gd name="connsiteX41-2283" fmla="*/ 2795877 w 4238752"/>
                <a:gd name="connsiteY41-2284" fmla="*/ 1028415 h 5243104"/>
                <a:gd name="connsiteX42-2285" fmla="*/ 2963327 w 4238752"/>
                <a:gd name="connsiteY42-2286" fmla="*/ 733521 h 5243104"/>
                <a:gd name="connsiteX43-2287" fmla="*/ 3094867 w 4238752"/>
                <a:gd name="connsiteY43-2288" fmla="*/ 320993 h 5243104"/>
                <a:gd name="connsiteX44-2289" fmla="*/ 3097534 w 4238752"/>
                <a:gd name="connsiteY44-2290" fmla="*/ 307563 h 5243104"/>
                <a:gd name="connsiteX45-2291" fmla="*/ 3103820 w 4238752"/>
                <a:gd name="connsiteY45-2292" fmla="*/ 264795 h 5243104"/>
                <a:gd name="connsiteX46-2293" fmla="*/ 3111250 w 4238752"/>
                <a:gd name="connsiteY46-2294" fmla="*/ 258795 h 5243104"/>
                <a:gd name="connsiteX47-2295" fmla="*/ 3738376 w 4238752"/>
                <a:gd name="connsiteY47-2296" fmla="*/ 0 h 5243104"/>
                <a:gd name="connsiteX0-2297" fmla="*/ 4238752 w 4269599"/>
                <a:gd name="connsiteY0-2298" fmla="*/ 5502593 h 5521778"/>
                <a:gd name="connsiteX1-2299" fmla="*/ 3778190 w 4269599"/>
                <a:gd name="connsiteY1-2300" fmla="*/ 5521778 h 5521778"/>
                <a:gd name="connsiteX2-2301" fmla="*/ 3355852 w 4269599"/>
                <a:gd name="connsiteY2-2302" fmla="*/ 2713550 h 5521778"/>
                <a:gd name="connsiteX3-2303" fmla="*/ 3352995 w 4269599"/>
                <a:gd name="connsiteY3-2304" fmla="*/ 2716312 h 5521778"/>
                <a:gd name="connsiteX4-2305" fmla="*/ 3343374 w 4269599"/>
                <a:gd name="connsiteY4-2306" fmla="*/ 2725647 h 5521778"/>
                <a:gd name="connsiteX5-2307" fmla="*/ 3336993 w 4269599"/>
                <a:gd name="connsiteY5-2308" fmla="*/ 2731648 h 5521778"/>
                <a:gd name="connsiteX6-2309" fmla="*/ 3278128 w 4269599"/>
                <a:gd name="connsiteY6-2310" fmla="*/ 2788607 h 5521778"/>
                <a:gd name="connsiteX7-2311" fmla="*/ 3204024 w 4269599"/>
                <a:gd name="connsiteY7-2312" fmla="*/ 2858045 h 5521778"/>
                <a:gd name="connsiteX8-2313" fmla="*/ 3055815 w 4269599"/>
                <a:gd name="connsiteY8-2314" fmla="*/ 2996824 h 5521778"/>
                <a:gd name="connsiteX9-2315" fmla="*/ 2759397 w 4269599"/>
                <a:gd name="connsiteY9-2316" fmla="*/ 3274382 h 5521778"/>
                <a:gd name="connsiteX10-2317" fmla="*/ 2600329 w 4269599"/>
                <a:gd name="connsiteY10-2318" fmla="*/ 3422496 h 5521778"/>
                <a:gd name="connsiteX11-2319" fmla="*/ 2420497 w 4269599"/>
                <a:gd name="connsiteY11-2320" fmla="*/ 3592898 h 5521778"/>
                <a:gd name="connsiteX12-2321" fmla="*/ 2199327 w 4269599"/>
                <a:gd name="connsiteY12-2322" fmla="*/ 3798353 h 5521778"/>
                <a:gd name="connsiteX13-2323" fmla="*/ 1775369 w 4269599"/>
                <a:gd name="connsiteY13-2324" fmla="*/ 3941894 h 5521778"/>
                <a:gd name="connsiteX14-2325" fmla="*/ 1410466 w 4269599"/>
                <a:gd name="connsiteY14-2326" fmla="*/ 3933036 h 5521778"/>
                <a:gd name="connsiteX15-2327" fmla="*/ 1125478 w 4269599"/>
                <a:gd name="connsiteY15-2328" fmla="*/ 3837024 h 5521778"/>
                <a:gd name="connsiteX16-2329" fmla="*/ 689995 w 4269599"/>
                <a:gd name="connsiteY16-2330" fmla="*/ 3549845 h 5521778"/>
                <a:gd name="connsiteX17-2331" fmla="*/ 543215 w 4269599"/>
                <a:gd name="connsiteY17-2332" fmla="*/ 3433640 h 5521778"/>
                <a:gd name="connsiteX18-2333" fmla="*/ 264037 w 4269599"/>
                <a:gd name="connsiteY18-2334" fmla="*/ 3194182 h 5521778"/>
                <a:gd name="connsiteX19-2335" fmla="*/ 98492 w 4269599"/>
                <a:gd name="connsiteY19-2336" fmla="*/ 3017874 h 5521778"/>
                <a:gd name="connsiteX20-2337" fmla="*/ 6671 w 4269599"/>
                <a:gd name="connsiteY20-2338" fmla="*/ 2873094 h 5521778"/>
                <a:gd name="connsiteX21-2339" fmla="*/ 21435 w 4269599"/>
                <a:gd name="connsiteY21-2340" fmla="*/ 2712883 h 5521778"/>
                <a:gd name="connsiteX22-2341" fmla="*/ 110399 w 4269599"/>
                <a:gd name="connsiteY22-2342" fmla="*/ 2661829 h 5521778"/>
                <a:gd name="connsiteX23-2343" fmla="*/ 141641 w 4269599"/>
                <a:gd name="connsiteY23-2344" fmla="*/ 2674688 h 5521778"/>
                <a:gd name="connsiteX24-2345" fmla="*/ 321663 w 4269599"/>
                <a:gd name="connsiteY24-2346" fmla="*/ 3121411 h 5521778"/>
                <a:gd name="connsiteX25-2347" fmla="*/ 554740 w 4269599"/>
                <a:gd name="connsiteY25-2348" fmla="*/ 3222090 h 5521778"/>
                <a:gd name="connsiteX26-2349" fmla="*/ 756194 w 4269599"/>
                <a:gd name="connsiteY26-2350" fmla="*/ 3043496 h 5521778"/>
                <a:gd name="connsiteX27-2351" fmla="*/ 1066137 w 4269599"/>
                <a:gd name="connsiteY27-2352" fmla="*/ 2456090 h 5521778"/>
                <a:gd name="connsiteX28-2353" fmla="*/ 1072805 w 4269599"/>
                <a:gd name="connsiteY28-2354" fmla="*/ 2199295 h 5521778"/>
                <a:gd name="connsiteX29-2355" fmla="*/ 1053279 w 4269599"/>
                <a:gd name="connsiteY29-2356" fmla="*/ 2189008 h 5521778"/>
                <a:gd name="connsiteX30-2357" fmla="*/ 1040134 w 4269599"/>
                <a:gd name="connsiteY30-2358" fmla="*/ 2189294 h 5521778"/>
                <a:gd name="connsiteX31-2359" fmla="*/ 1038801 w 4269599"/>
                <a:gd name="connsiteY31-2360" fmla="*/ 2130811 h 5521778"/>
                <a:gd name="connsiteX32-2361" fmla="*/ 1119954 w 4269599"/>
                <a:gd name="connsiteY32-2362" fmla="*/ 2190151 h 5521778"/>
                <a:gd name="connsiteX33-2363" fmla="*/ 1206060 w 4269599"/>
                <a:gd name="connsiteY33-2364" fmla="*/ 2264351 h 5521778"/>
                <a:gd name="connsiteX34-2365" fmla="*/ 1500572 w 4269599"/>
                <a:gd name="connsiteY34-2366" fmla="*/ 2431515 h 5521778"/>
                <a:gd name="connsiteX35-2367" fmla="*/ 1670213 w 4269599"/>
                <a:gd name="connsiteY35-2368" fmla="*/ 2396177 h 5521778"/>
                <a:gd name="connsiteX36-2369" fmla="*/ 1820232 w 4269599"/>
                <a:gd name="connsiteY36-2370" fmla="*/ 2296546 h 5521778"/>
                <a:gd name="connsiteX37-2371" fmla="*/ 1901956 w 4269599"/>
                <a:gd name="connsiteY37-2372" fmla="*/ 2233014 h 5521778"/>
                <a:gd name="connsiteX38-2373" fmla="*/ 2162941 w 4269599"/>
                <a:gd name="connsiteY38-2374" fmla="*/ 2006414 h 5521778"/>
                <a:gd name="connsiteX39-2375" fmla="*/ 2425260 w 4269599"/>
                <a:gd name="connsiteY39-2376" fmla="*/ 1744953 h 5521778"/>
                <a:gd name="connsiteX40-2377" fmla="*/ 2620903 w 4269599"/>
                <a:gd name="connsiteY40-2378" fmla="*/ 1523782 h 5521778"/>
                <a:gd name="connsiteX41-2379" fmla="*/ 2795877 w 4269599"/>
                <a:gd name="connsiteY41-2380" fmla="*/ 1307089 h 5521778"/>
                <a:gd name="connsiteX42-2381" fmla="*/ 2963327 w 4269599"/>
                <a:gd name="connsiteY42-2382" fmla="*/ 1012195 h 5521778"/>
                <a:gd name="connsiteX43-2383" fmla="*/ 3094867 w 4269599"/>
                <a:gd name="connsiteY43-2384" fmla="*/ 599667 h 5521778"/>
                <a:gd name="connsiteX44-2385" fmla="*/ 3097534 w 4269599"/>
                <a:gd name="connsiteY44-2386" fmla="*/ 586237 h 5521778"/>
                <a:gd name="connsiteX45-2387" fmla="*/ 3103820 w 4269599"/>
                <a:gd name="connsiteY45-2388" fmla="*/ 543469 h 5521778"/>
                <a:gd name="connsiteX46-2389" fmla="*/ 3111250 w 4269599"/>
                <a:gd name="connsiteY46-2390" fmla="*/ 537469 h 5521778"/>
                <a:gd name="connsiteX47-2391" fmla="*/ 4269599 w 4269599"/>
                <a:gd name="connsiteY47-2392" fmla="*/ 0 h 5521778"/>
                <a:gd name="connsiteX0-2393" fmla="*/ 4291003 w 4291003"/>
                <a:gd name="connsiteY0-2394" fmla="*/ 5650639 h 5652216"/>
                <a:gd name="connsiteX1-2395" fmla="*/ 3778190 w 4291003"/>
                <a:gd name="connsiteY1-2396" fmla="*/ 5521778 h 5652216"/>
                <a:gd name="connsiteX2-2397" fmla="*/ 3355852 w 4291003"/>
                <a:gd name="connsiteY2-2398" fmla="*/ 2713550 h 5652216"/>
                <a:gd name="connsiteX3-2399" fmla="*/ 3352995 w 4291003"/>
                <a:gd name="connsiteY3-2400" fmla="*/ 2716312 h 5652216"/>
                <a:gd name="connsiteX4-2401" fmla="*/ 3343374 w 4291003"/>
                <a:gd name="connsiteY4-2402" fmla="*/ 2725647 h 5652216"/>
                <a:gd name="connsiteX5-2403" fmla="*/ 3336993 w 4291003"/>
                <a:gd name="connsiteY5-2404" fmla="*/ 2731648 h 5652216"/>
                <a:gd name="connsiteX6-2405" fmla="*/ 3278128 w 4291003"/>
                <a:gd name="connsiteY6-2406" fmla="*/ 2788607 h 5652216"/>
                <a:gd name="connsiteX7-2407" fmla="*/ 3204024 w 4291003"/>
                <a:gd name="connsiteY7-2408" fmla="*/ 2858045 h 5652216"/>
                <a:gd name="connsiteX8-2409" fmla="*/ 3055815 w 4291003"/>
                <a:gd name="connsiteY8-2410" fmla="*/ 2996824 h 5652216"/>
                <a:gd name="connsiteX9-2411" fmla="*/ 2759397 w 4291003"/>
                <a:gd name="connsiteY9-2412" fmla="*/ 3274382 h 5652216"/>
                <a:gd name="connsiteX10-2413" fmla="*/ 2600329 w 4291003"/>
                <a:gd name="connsiteY10-2414" fmla="*/ 3422496 h 5652216"/>
                <a:gd name="connsiteX11-2415" fmla="*/ 2420497 w 4291003"/>
                <a:gd name="connsiteY11-2416" fmla="*/ 3592898 h 5652216"/>
                <a:gd name="connsiteX12-2417" fmla="*/ 2199327 w 4291003"/>
                <a:gd name="connsiteY12-2418" fmla="*/ 3798353 h 5652216"/>
                <a:gd name="connsiteX13-2419" fmla="*/ 1775369 w 4291003"/>
                <a:gd name="connsiteY13-2420" fmla="*/ 3941894 h 5652216"/>
                <a:gd name="connsiteX14-2421" fmla="*/ 1410466 w 4291003"/>
                <a:gd name="connsiteY14-2422" fmla="*/ 3933036 h 5652216"/>
                <a:gd name="connsiteX15-2423" fmla="*/ 1125478 w 4291003"/>
                <a:gd name="connsiteY15-2424" fmla="*/ 3837024 h 5652216"/>
                <a:gd name="connsiteX16-2425" fmla="*/ 689995 w 4291003"/>
                <a:gd name="connsiteY16-2426" fmla="*/ 3549845 h 5652216"/>
                <a:gd name="connsiteX17-2427" fmla="*/ 543215 w 4291003"/>
                <a:gd name="connsiteY17-2428" fmla="*/ 3433640 h 5652216"/>
                <a:gd name="connsiteX18-2429" fmla="*/ 264037 w 4291003"/>
                <a:gd name="connsiteY18-2430" fmla="*/ 3194182 h 5652216"/>
                <a:gd name="connsiteX19-2431" fmla="*/ 98492 w 4291003"/>
                <a:gd name="connsiteY19-2432" fmla="*/ 3017874 h 5652216"/>
                <a:gd name="connsiteX20-2433" fmla="*/ 6671 w 4291003"/>
                <a:gd name="connsiteY20-2434" fmla="*/ 2873094 h 5652216"/>
                <a:gd name="connsiteX21-2435" fmla="*/ 21435 w 4291003"/>
                <a:gd name="connsiteY21-2436" fmla="*/ 2712883 h 5652216"/>
                <a:gd name="connsiteX22-2437" fmla="*/ 110399 w 4291003"/>
                <a:gd name="connsiteY22-2438" fmla="*/ 2661829 h 5652216"/>
                <a:gd name="connsiteX23-2439" fmla="*/ 141641 w 4291003"/>
                <a:gd name="connsiteY23-2440" fmla="*/ 2674688 h 5652216"/>
                <a:gd name="connsiteX24-2441" fmla="*/ 321663 w 4291003"/>
                <a:gd name="connsiteY24-2442" fmla="*/ 3121411 h 5652216"/>
                <a:gd name="connsiteX25-2443" fmla="*/ 554740 w 4291003"/>
                <a:gd name="connsiteY25-2444" fmla="*/ 3222090 h 5652216"/>
                <a:gd name="connsiteX26-2445" fmla="*/ 756194 w 4291003"/>
                <a:gd name="connsiteY26-2446" fmla="*/ 3043496 h 5652216"/>
                <a:gd name="connsiteX27-2447" fmla="*/ 1066137 w 4291003"/>
                <a:gd name="connsiteY27-2448" fmla="*/ 2456090 h 5652216"/>
                <a:gd name="connsiteX28-2449" fmla="*/ 1072805 w 4291003"/>
                <a:gd name="connsiteY28-2450" fmla="*/ 2199295 h 5652216"/>
                <a:gd name="connsiteX29-2451" fmla="*/ 1053279 w 4291003"/>
                <a:gd name="connsiteY29-2452" fmla="*/ 2189008 h 5652216"/>
                <a:gd name="connsiteX30-2453" fmla="*/ 1040134 w 4291003"/>
                <a:gd name="connsiteY30-2454" fmla="*/ 2189294 h 5652216"/>
                <a:gd name="connsiteX31-2455" fmla="*/ 1038801 w 4291003"/>
                <a:gd name="connsiteY31-2456" fmla="*/ 2130811 h 5652216"/>
                <a:gd name="connsiteX32-2457" fmla="*/ 1119954 w 4291003"/>
                <a:gd name="connsiteY32-2458" fmla="*/ 2190151 h 5652216"/>
                <a:gd name="connsiteX33-2459" fmla="*/ 1206060 w 4291003"/>
                <a:gd name="connsiteY33-2460" fmla="*/ 2264351 h 5652216"/>
                <a:gd name="connsiteX34-2461" fmla="*/ 1500572 w 4291003"/>
                <a:gd name="connsiteY34-2462" fmla="*/ 2431515 h 5652216"/>
                <a:gd name="connsiteX35-2463" fmla="*/ 1670213 w 4291003"/>
                <a:gd name="connsiteY35-2464" fmla="*/ 2396177 h 5652216"/>
                <a:gd name="connsiteX36-2465" fmla="*/ 1820232 w 4291003"/>
                <a:gd name="connsiteY36-2466" fmla="*/ 2296546 h 5652216"/>
                <a:gd name="connsiteX37-2467" fmla="*/ 1901956 w 4291003"/>
                <a:gd name="connsiteY37-2468" fmla="*/ 2233014 h 5652216"/>
                <a:gd name="connsiteX38-2469" fmla="*/ 2162941 w 4291003"/>
                <a:gd name="connsiteY38-2470" fmla="*/ 2006414 h 5652216"/>
                <a:gd name="connsiteX39-2471" fmla="*/ 2425260 w 4291003"/>
                <a:gd name="connsiteY39-2472" fmla="*/ 1744953 h 5652216"/>
                <a:gd name="connsiteX40-2473" fmla="*/ 2620903 w 4291003"/>
                <a:gd name="connsiteY40-2474" fmla="*/ 1523782 h 5652216"/>
                <a:gd name="connsiteX41-2475" fmla="*/ 2795877 w 4291003"/>
                <a:gd name="connsiteY41-2476" fmla="*/ 1307089 h 5652216"/>
                <a:gd name="connsiteX42-2477" fmla="*/ 2963327 w 4291003"/>
                <a:gd name="connsiteY42-2478" fmla="*/ 1012195 h 5652216"/>
                <a:gd name="connsiteX43-2479" fmla="*/ 3094867 w 4291003"/>
                <a:gd name="connsiteY43-2480" fmla="*/ 599667 h 5652216"/>
                <a:gd name="connsiteX44-2481" fmla="*/ 3097534 w 4291003"/>
                <a:gd name="connsiteY44-2482" fmla="*/ 586237 h 5652216"/>
                <a:gd name="connsiteX45-2483" fmla="*/ 3103820 w 4291003"/>
                <a:gd name="connsiteY45-2484" fmla="*/ 543469 h 5652216"/>
                <a:gd name="connsiteX46-2485" fmla="*/ 3111250 w 4291003"/>
                <a:gd name="connsiteY46-2486" fmla="*/ 537469 h 5652216"/>
                <a:gd name="connsiteX47-2487" fmla="*/ 4269599 w 4291003"/>
                <a:gd name="connsiteY47-2488" fmla="*/ 0 h 5652216"/>
                <a:gd name="connsiteX0-2489" fmla="*/ 4282295 w 4282295"/>
                <a:gd name="connsiteY0-2490" fmla="*/ 5511302 h 5521778"/>
                <a:gd name="connsiteX1-2491" fmla="*/ 3778190 w 4282295"/>
                <a:gd name="connsiteY1-2492" fmla="*/ 5521778 h 5521778"/>
                <a:gd name="connsiteX2-2493" fmla="*/ 3355852 w 4282295"/>
                <a:gd name="connsiteY2-2494" fmla="*/ 2713550 h 5521778"/>
                <a:gd name="connsiteX3-2495" fmla="*/ 3352995 w 4282295"/>
                <a:gd name="connsiteY3-2496" fmla="*/ 2716312 h 5521778"/>
                <a:gd name="connsiteX4-2497" fmla="*/ 3343374 w 4282295"/>
                <a:gd name="connsiteY4-2498" fmla="*/ 2725647 h 5521778"/>
                <a:gd name="connsiteX5-2499" fmla="*/ 3336993 w 4282295"/>
                <a:gd name="connsiteY5-2500" fmla="*/ 2731648 h 5521778"/>
                <a:gd name="connsiteX6-2501" fmla="*/ 3278128 w 4282295"/>
                <a:gd name="connsiteY6-2502" fmla="*/ 2788607 h 5521778"/>
                <a:gd name="connsiteX7-2503" fmla="*/ 3204024 w 4282295"/>
                <a:gd name="connsiteY7-2504" fmla="*/ 2858045 h 5521778"/>
                <a:gd name="connsiteX8-2505" fmla="*/ 3055815 w 4282295"/>
                <a:gd name="connsiteY8-2506" fmla="*/ 2996824 h 5521778"/>
                <a:gd name="connsiteX9-2507" fmla="*/ 2759397 w 4282295"/>
                <a:gd name="connsiteY9-2508" fmla="*/ 3274382 h 5521778"/>
                <a:gd name="connsiteX10-2509" fmla="*/ 2600329 w 4282295"/>
                <a:gd name="connsiteY10-2510" fmla="*/ 3422496 h 5521778"/>
                <a:gd name="connsiteX11-2511" fmla="*/ 2420497 w 4282295"/>
                <a:gd name="connsiteY11-2512" fmla="*/ 3592898 h 5521778"/>
                <a:gd name="connsiteX12-2513" fmla="*/ 2199327 w 4282295"/>
                <a:gd name="connsiteY12-2514" fmla="*/ 3798353 h 5521778"/>
                <a:gd name="connsiteX13-2515" fmla="*/ 1775369 w 4282295"/>
                <a:gd name="connsiteY13-2516" fmla="*/ 3941894 h 5521778"/>
                <a:gd name="connsiteX14-2517" fmla="*/ 1410466 w 4282295"/>
                <a:gd name="connsiteY14-2518" fmla="*/ 3933036 h 5521778"/>
                <a:gd name="connsiteX15-2519" fmla="*/ 1125478 w 4282295"/>
                <a:gd name="connsiteY15-2520" fmla="*/ 3837024 h 5521778"/>
                <a:gd name="connsiteX16-2521" fmla="*/ 689995 w 4282295"/>
                <a:gd name="connsiteY16-2522" fmla="*/ 3549845 h 5521778"/>
                <a:gd name="connsiteX17-2523" fmla="*/ 543215 w 4282295"/>
                <a:gd name="connsiteY17-2524" fmla="*/ 3433640 h 5521778"/>
                <a:gd name="connsiteX18-2525" fmla="*/ 264037 w 4282295"/>
                <a:gd name="connsiteY18-2526" fmla="*/ 3194182 h 5521778"/>
                <a:gd name="connsiteX19-2527" fmla="*/ 98492 w 4282295"/>
                <a:gd name="connsiteY19-2528" fmla="*/ 3017874 h 5521778"/>
                <a:gd name="connsiteX20-2529" fmla="*/ 6671 w 4282295"/>
                <a:gd name="connsiteY20-2530" fmla="*/ 2873094 h 5521778"/>
                <a:gd name="connsiteX21-2531" fmla="*/ 21435 w 4282295"/>
                <a:gd name="connsiteY21-2532" fmla="*/ 2712883 h 5521778"/>
                <a:gd name="connsiteX22-2533" fmla="*/ 110399 w 4282295"/>
                <a:gd name="connsiteY22-2534" fmla="*/ 2661829 h 5521778"/>
                <a:gd name="connsiteX23-2535" fmla="*/ 141641 w 4282295"/>
                <a:gd name="connsiteY23-2536" fmla="*/ 2674688 h 5521778"/>
                <a:gd name="connsiteX24-2537" fmla="*/ 321663 w 4282295"/>
                <a:gd name="connsiteY24-2538" fmla="*/ 3121411 h 5521778"/>
                <a:gd name="connsiteX25-2539" fmla="*/ 554740 w 4282295"/>
                <a:gd name="connsiteY25-2540" fmla="*/ 3222090 h 5521778"/>
                <a:gd name="connsiteX26-2541" fmla="*/ 756194 w 4282295"/>
                <a:gd name="connsiteY26-2542" fmla="*/ 3043496 h 5521778"/>
                <a:gd name="connsiteX27-2543" fmla="*/ 1066137 w 4282295"/>
                <a:gd name="connsiteY27-2544" fmla="*/ 2456090 h 5521778"/>
                <a:gd name="connsiteX28-2545" fmla="*/ 1072805 w 4282295"/>
                <a:gd name="connsiteY28-2546" fmla="*/ 2199295 h 5521778"/>
                <a:gd name="connsiteX29-2547" fmla="*/ 1053279 w 4282295"/>
                <a:gd name="connsiteY29-2548" fmla="*/ 2189008 h 5521778"/>
                <a:gd name="connsiteX30-2549" fmla="*/ 1040134 w 4282295"/>
                <a:gd name="connsiteY30-2550" fmla="*/ 2189294 h 5521778"/>
                <a:gd name="connsiteX31-2551" fmla="*/ 1038801 w 4282295"/>
                <a:gd name="connsiteY31-2552" fmla="*/ 2130811 h 5521778"/>
                <a:gd name="connsiteX32-2553" fmla="*/ 1119954 w 4282295"/>
                <a:gd name="connsiteY32-2554" fmla="*/ 2190151 h 5521778"/>
                <a:gd name="connsiteX33-2555" fmla="*/ 1206060 w 4282295"/>
                <a:gd name="connsiteY33-2556" fmla="*/ 2264351 h 5521778"/>
                <a:gd name="connsiteX34-2557" fmla="*/ 1500572 w 4282295"/>
                <a:gd name="connsiteY34-2558" fmla="*/ 2431515 h 5521778"/>
                <a:gd name="connsiteX35-2559" fmla="*/ 1670213 w 4282295"/>
                <a:gd name="connsiteY35-2560" fmla="*/ 2396177 h 5521778"/>
                <a:gd name="connsiteX36-2561" fmla="*/ 1820232 w 4282295"/>
                <a:gd name="connsiteY36-2562" fmla="*/ 2296546 h 5521778"/>
                <a:gd name="connsiteX37-2563" fmla="*/ 1901956 w 4282295"/>
                <a:gd name="connsiteY37-2564" fmla="*/ 2233014 h 5521778"/>
                <a:gd name="connsiteX38-2565" fmla="*/ 2162941 w 4282295"/>
                <a:gd name="connsiteY38-2566" fmla="*/ 2006414 h 5521778"/>
                <a:gd name="connsiteX39-2567" fmla="*/ 2425260 w 4282295"/>
                <a:gd name="connsiteY39-2568" fmla="*/ 1744953 h 5521778"/>
                <a:gd name="connsiteX40-2569" fmla="*/ 2620903 w 4282295"/>
                <a:gd name="connsiteY40-2570" fmla="*/ 1523782 h 5521778"/>
                <a:gd name="connsiteX41-2571" fmla="*/ 2795877 w 4282295"/>
                <a:gd name="connsiteY41-2572" fmla="*/ 1307089 h 5521778"/>
                <a:gd name="connsiteX42-2573" fmla="*/ 2963327 w 4282295"/>
                <a:gd name="connsiteY42-2574" fmla="*/ 1012195 h 5521778"/>
                <a:gd name="connsiteX43-2575" fmla="*/ 3094867 w 4282295"/>
                <a:gd name="connsiteY43-2576" fmla="*/ 599667 h 5521778"/>
                <a:gd name="connsiteX44-2577" fmla="*/ 3097534 w 4282295"/>
                <a:gd name="connsiteY44-2578" fmla="*/ 586237 h 5521778"/>
                <a:gd name="connsiteX45-2579" fmla="*/ 3103820 w 4282295"/>
                <a:gd name="connsiteY45-2580" fmla="*/ 543469 h 5521778"/>
                <a:gd name="connsiteX46-2581" fmla="*/ 3111250 w 4282295"/>
                <a:gd name="connsiteY46-2582" fmla="*/ 537469 h 5521778"/>
                <a:gd name="connsiteX47-2583" fmla="*/ 4269599 w 4282295"/>
                <a:gd name="connsiteY47-2584" fmla="*/ 0 h 5521778"/>
                <a:gd name="connsiteX0-2585" fmla="*/ 4282295 w 4282295"/>
                <a:gd name="connsiteY0-2586" fmla="*/ 5511302 h 5521778"/>
                <a:gd name="connsiteX1-2587" fmla="*/ 3778190 w 4282295"/>
                <a:gd name="connsiteY1-2588" fmla="*/ 5521778 h 5521778"/>
                <a:gd name="connsiteX2-2589" fmla="*/ 3355852 w 4282295"/>
                <a:gd name="connsiteY2-2590" fmla="*/ 2713550 h 5521778"/>
                <a:gd name="connsiteX3-2591" fmla="*/ 3352995 w 4282295"/>
                <a:gd name="connsiteY3-2592" fmla="*/ 2716312 h 5521778"/>
                <a:gd name="connsiteX4-2593" fmla="*/ 3343374 w 4282295"/>
                <a:gd name="connsiteY4-2594" fmla="*/ 2725647 h 5521778"/>
                <a:gd name="connsiteX5-2595" fmla="*/ 3336993 w 4282295"/>
                <a:gd name="connsiteY5-2596" fmla="*/ 2731648 h 5521778"/>
                <a:gd name="connsiteX6-2597" fmla="*/ 3278128 w 4282295"/>
                <a:gd name="connsiteY6-2598" fmla="*/ 2788607 h 5521778"/>
                <a:gd name="connsiteX7-2599" fmla="*/ 3204024 w 4282295"/>
                <a:gd name="connsiteY7-2600" fmla="*/ 2858045 h 5521778"/>
                <a:gd name="connsiteX8-2601" fmla="*/ 3055815 w 4282295"/>
                <a:gd name="connsiteY8-2602" fmla="*/ 2996824 h 5521778"/>
                <a:gd name="connsiteX9-2603" fmla="*/ 2759397 w 4282295"/>
                <a:gd name="connsiteY9-2604" fmla="*/ 3274382 h 5521778"/>
                <a:gd name="connsiteX10-2605" fmla="*/ 2600329 w 4282295"/>
                <a:gd name="connsiteY10-2606" fmla="*/ 3422496 h 5521778"/>
                <a:gd name="connsiteX11-2607" fmla="*/ 2420497 w 4282295"/>
                <a:gd name="connsiteY11-2608" fmla="*/ 3592898 h 5521778"/>
                <a:gd name="connsiteX12-2609" fmla="*/ 2199327 w 4282295"/>
                <a:gd name="connsiteY12-2610" fmla="*/ 3798353 h 5521778"/>
                <a:gd name="connsiteX13-2611" fmla="*/ 1775369 w 4282295"/>
                <a:gd name="connsiteY13-2612" fmla="*/ 3941894 h 5521778"/>
                <a:gd name="connsiteX14-2613" fmla="*/ 1410466 w 4282295"/>
                <a:gd name="connsiteY14-2614" fmla="*/ 3933036 h 5521778"/>
                <a:gd name="connsiteX15-2615" fmla="*/ 1125478 w 4282295"/>
                <a:gd name="connsiteY15-2616" fmla="*/ 3837024 h 5521778"/>
                <a:gd name="connsiteX16-2617" fmla="*/ 689995 w 4282295"/>
                <a:gd name="connsiteY16-2618" fmla="*/ 3549845 h 5521778"/>
                <a:gd name="connsiteX17-2619" fmla="*/ 543215 w 4282295"/>
                <a:gd name="connsiteY17-2620" fmla="*/ 3433640 h 5521778"/>
                <a:gd name="connsiteX18-2621" fmla="*/ 264037 w 4282295"/>
                <a:gd name="connsiteY18-2622" fmla="*/ 3194182 h 5521778"/>
                <a:gd name="connsiteX19-2623" fmla="*/ 98492 w 4282295"/>
                <a:gd name="connsiteY19-2624" fmla="*/ 3017874 h 5521778"/>
                <a:gd name="connsiteX20-2625" fmla="*/ 6671 w 4282295"/>
                <a:gd name="connsiteY20-2626" fmla="*/ 2873094 h 5521778"/>
                <a:gd name="connsiteX21-2627" fmla="*/ 21435 w 4282295"/>
                <a:gd name="connsiteY21-2628" fmla="*/ 2712883 h 5521778"/>
                <a:gd name="connsiteX22-2629" fmla="*/ 110399 w 4282295"/>
                <a:gd name="connsiteY22-2630" fmla="*/ 2661829 h 5521778"/>
                <a:gd name="connsiteX23-2631" fmla="*/ 141641 w 4282295"/>
                <a:gd name="connsiteY23-2632" fmla="*/ 2674688 h 5521778"/>
                <a:gd name="connsiteX24-2633" fmla="*/ 321663 w 4282295"/>
                <a:gd name="connsiteY24-2634" fmla="*/ 3121411 h 5521778"/>
                <a:gd name="connsiteX25-2635" fmla="*/ 554740 w 4282295"/>
                <a:gd name="connsiteY25-2636" fmla="*/ 3222090 h 5521778"/>
                <a:gd name="connsiteX26-2637" fmla="*/ 756194 w 4282295"/>
                <a:gd name="connsiteY26-2638" fmla="*/ 3043496 h 5521778"/>
                <a:gd name="connsiteX27-2639" fmla="*/ 1066137 w 4282295"/>
                <a:gd name="connsiteY27-2640" fmla="*/ 2456090 h 5521778"/>
                <a:gd name="connsiteX28-2641" fmla="*/ 1072805 w 4282295"/>
                <a:gd name="connsiteY28-2642" fmla="*/ 2199295 h 5521778"/>
                <a:gd name="connsiteX29-2643" fmla="*/ 1053279 w 4282295"/>
                <a:gd name="connsiteY29-2644" fmla="*/ 2189008 h 5521778"/>
                <a:gd name="connsiteX30-2645" fmla="*/ 1040134 w 4282295"/>
                <a:gd name="connsiteY30-2646" fmla="*/ 2189294 h 5521778"/>
                <a:gd name="connsiteX31-2647" fmla="*/ 1038801 w 4282295"/>
                <a:gd name="connsiteY31-2648" fmla="*/ 2130811 h 5521778"/>
                <a:gd name="connsiteX32-2649" fmla="*/ 1119954 w 4282295"/>
                <a:gd name="connsiteY32-2650" fmla="*/ 2190151 h 5521778"/>
                <a:gd name="connsiteX33-2651" fmla="*/ 1206060 w 4282295"/>
                <a:gd name="connsiteY33-2652" fmla="*/ 2264351 h 5521778"/>
                <a:gd name="connsiteX34-2653" fmla="*/ 1500572 w 4282295"/>
                <a:gd name="connsiteY34-2654" fmla="*/ 2431515 h 5521778"/>
                <a:gd name="connsiteX35-2655" fmla="*/ 1670213 w 4282295"/>
                <a:gd name="connsiteY35-2656" fmla="*/ 2396177 h 5521778"/>
                <a:gd name="connsiteX36-2657" fmla="*/ 1820232 w 4282295"/>
                <a:gd name="connsiteY36-2658" fmla="*/ 2296546 h 5521778"/>
                <a:gd name="connsiteX37-2659" fmla="*/ 1901956 w 4282295"/>
                <a:gd name="connsiteY37-2660" fmla="*/ 2233014 h 5521778"/>
                <a:gd name="connsiteX38-2661" fmla="*/ 2162941 w 4282295"/>
                <a:gd name="connsiteY38-2662" fmla="*/ 2006414 h 5521778"/>
                <a:gd name="connsiteX39-2663" fmla="*/ 2425260 w 4282295"/>
                <a:gd name="connsiteY39-2664" fmla="*/ 1744953 h 5521778"/>
                <a:gd name="connsiteX40-2665" fmla="*/ 2620903 w 4282295"/>
                <a:gd name="connsiteY40-2666" fmla="*/ 1523782 h 5521778"/>
                <a:gd name="connsiteX41-2667" fmla="*/ 2795877 w 4282295"/>
                <a:gd name="connsiteY41-2668" fmla="*/ 1307089 h 5521778"/>
                <a:gd name="connsiteX42-2669" fmla="*/ 2963327 w 4282295"/>
                <a:gd name="connsiteY42-2670" fmla="*/ 1012195 h 5521778"/>
                <a:gd name="connsiteX43-2671" fmla="*/ 3094867 w 4282295"/>
                <a:gd name="connsiteY43-2672" fmla="*/ 599667 h 5521778"/>
                <a:gd name="connsiteX44-2673" fmla="*/ 3097534 w 4282295"/>
                <a:gd name="connsiteY44-2674" fmla="*/ 586237 h 5521778"/>
                <a:gd name="connsiteX45-2675" fmla="*/ 3103820 w 4282295"/>
                <a:gd name="connsiteY45-2676" fmla="*/ 543469 h 5521778"/>
                <a:gd name="connsiteX46-2677" fmla="*/ 3111250 w 4282295"/>
                <a:gd name="connsiteY46-2678" fmla="*/ 537469 h 5521778"/>
                <a:gd name="connsiteX47-2679" fmla="*/ 4269599 w 4282295"/>
                <a:gd name="connsiteY47-2680" fmla="*/ 0 h 5521778"/>
                <a:gd name="connsiteX0-2681" fmla="*/ 4282295 w 4282295"/>
                <a:gd name="connsiteY0-2682" fmla="*/ 5511302 h 5521778"/>
                <a:gd name="connsiteX1-2683" fmla="*/ 3778190 w 4282295"/>
                <a:gd name="connsiteY1-2684" fmla="*/ 5521778 h 5521778"/>
                <a:gd name="connsiteX2-2685" fmla="*/ 3355852 w 4282295"/>
                <a:gd name="connsiteY2-2686" fmla="*/ 2713550 h 5521778"/>
                <a:gd name="connsiteX3-2687" fmla="*/ 3352995 w 4282295"/>
                <a:gd name="connsiteY3-2688" fmla="*/ 2716312 h 5521778"/>
                <a:gd name="connsiteX4-2689" fmla="*/ 3343374 w 4282295"/>
                <a:gd name="connsiteY4-2690" fmla="*/ 2725647 h 5521778"/>
                <a:gd name="connsiteX5-2691" fmla="*/ 3336993 w 4282295"/>
                <a:gd name="connsiteY5-2692" fmla="*/ 2731648 h 5521778"/>
                <a:gd name="connsiteX6-2693" fmla="*/ 3278128 w 4282295"/>
                <a:gd name="connsiteY6-2694" fmla="*/ 2788607 h 5521778"/>
                <a:gd name="connsiteX7-2695" fmla="*/ 3204024 w 4282295"/>
                <a:gd name="connsiteY7-2696" fmla="*/ 2858045 h 5521778"/>
                <a:gd name="connsiteX8-2697" fmla="*/ 3055815 w 4282295"/>
                <a:gd name="connsiteY8-2698" fmla="*/ 2996824 h 5521778"/>
                <a:gd name="connsiteX9-2699" fmla="*/ 2759397 w 4282295"/>
                <a:gd name="connsiteY9-2700" fmla="*/ 3274382 h 5521778"/>
                <a:gd name="connsiteX10-2701" fmla="*/ 2600329 w 4282295"/>
                <a:gd name="connsiteY10-2702" fmla="*/ 3422496 h 5521778"/>
                <a:gd name="connsiteX11-2703" fmla="*/ 2420497 w 4282295"/>
                <a:gd name="connsiteY11-2704" fmla="*/ 3592898 h 5521778"/>
                <a:gd name="connsiteX12-2705" fmla="*/ 2199327 w 4282295"/>
                <a:gd name="connsiteY12-2706" fmla="*/ 3798353 h 5521778"/>
                <a:gd name="connsiteX13-2707" fmla="*/ 1775369 w 4282295"/>
                <a:gd name="connsiteY13-2708" fmla="*/ 3941894 h 5521778"/>
                <a:gd name="connsiteX14-2709" fmla="*/ 1410466 w 4282295"/>
                <a:gd name="connsiteY14-2710" fmla="*/ 3933036 h 5521778"/>
                <a:gd name="connsiteX15-2711" fmla="*/ 1125478 w 4282295"/>
                <a:gd name="connsiteY15-2712" fmla="*/ 3837024 h 5521778"/>
                <a:gd name="connsiteX16-2713" fmla="*/ 689995 w 4282295"/>
                <a:gd name="connsiteY16-2714" fmla="*/ 3549845 h 5521778"/>
                <a:gd name="connsiteX17-2715" fmla="*/ 543215 w 4282295"/>
                <a:gd name="connsiteY17-2716" fmla="*/ 3433640 h 5521778"/>
                <a:gd name="connsiteX18-2717" fmla="*/ 264037 w 4282295"/>
                <a:gd name="connsiteY18-2718" fmla="*/ 3194182 h 5521778"/>
                <a:gd name="connsiteX19-2719" fmla="*/ 98492 w 4282295"/>
                <a:gd name="connsiteY19-2720" fmla="*/ 3017874 h 5521778"/>
                <a:gd name="connsiteX20-2721" fmla="*/ 6671 w 4282295"/>
                <a:gd name="connsiteY20-2722" fmla="*/ 2873094 h 5521778"/>
                <a:gd name="connsiteX21-2723" fmla="*/ 21435 w 4282295"/>
                <a:gd name="connsiteY21-2724" fmla="*/ 2712883 h 5521778"/>
                <a:gd name="connsiteX22-2725" fmla="*/ 110399 w 4282295"/>
                <a:gd name="connsiteY22-2726" fmla="*/ 2661829 h 5521778"/>
                <a:gd name="connsiteX23-2727" fmla="*/ 141641 w 4282295"/>
                <a:gd name="connsiteY23-2728" fmla="*/ 2674688 h 5521778"/>
                <a:gd name="connsiteX24-2729" fmla="*/ 321663 w 4282295"/>
                <a:gd name="connsiteY24-2730" fmla="*/ 3121411 h 5521778"/>
                <a:gd name="connsiteX25-2731" fmla="*/ 554740 w 4282295"/>
                <a:gd name="connsiteY25-2732" fmla="*/ 3222090 h 5521778"/>
                <a:gd name="connsiteX26-2733" fmla="*/ 756194 w 4282295"/>
                <a:gd name="connsiteY26-2734" fmla="*/ 3043496 h 5521778"/>
                <a:gd name="connsiteX27-2735" fmla="*/ 1066137 w 4282295"/>
                <a:gd name="connsiteY27-2736" fmla="*/ 2456090 h 5521778"/>
                <a:gd name="connsiteX28-2737" fmla="*/ 1072805 w 4282295"/>
                <a:gd name="connsiteY28-2738" fmla="*/ 2199295 h 5521778"/>
                <a:gd name="connsiteX29-2739" fmla="*/ 1053279 w 4282295"/>
                <a:gd name="connsiteY29-2740" fmla="*/ 2189008 h 5521778"/>
                <a:gd name="connsiteX30-2741" fmla="*/ 1040134 w 4282295"/>
                <a:gd name="connsiteY30-2742" fmla="*/ 2189294 h 5521778"/>
                <a:gd name="connsiteX31-2743" fmla="*/ 1038801 w 4282295"/>
                <a:gd name="connsiteY31-2744" fmla="*/ 2130811 h 5521778"/>
                <a:gd name="connsiteX32-2745" fmla="*/ 1119954 w 4282295"/>
                <a:gd name="connsiteY32-2746" fmla="*/ 2190151 h 5521778"/>
                <a:gd name="connsiteX33-2747" fmla="*/ 1206060 w 4282295"/>
                <a:gd name="connsiteY33-2748" fmla="*/ 2264351 h 5521778"/>
                <a:gd name="connsiteX34-2749" fmla="*/ 1500572 w 4282295"/>
                <a:gd name="connsiteY34-2750" fmla="*/ 2431515 h 5521778"/>
                <a:gd name="connsiteX35-2751" fmla="*/ 1670213 w 4282295"/>
                <a:gd name="connsiteY35-2752" fmla="*/ 2396177 h 5521778"/>
                <a:gd name="connsiteX36-2753" fmla="*/ 1820232 w 4282295"/>
                <a:gd name="connsiteY36-2754" fmla="*/ 2296546 h 5521778"/>
                <a:gd name="connsiteX37-2755" fmla="*/ 1901956 w 4282295"/>
                <a:gd name="connsiteY37-2756" fmla="*/ 2233014 h 5521778"/>
                <a:gd name="connsiteX38-2757" fmla="*/ 2162941 w 4282295"/>
                <a:gd name="connsiteY38-2758" fmla="*/ 2006414 h 5521778"/>
                <a:gd name="connsiteX39-2759" fmla="*/ 2425260 w 4282295"/>
                <a:gd name="connsiteY39-2760" fmla="*/ 1744953 h 5521778"/>
                <a:gd name="connsiteX40-2761" fmla="*/ 2620903 w 4282295"/>
                <a:gd name="connsiteY40-2762" fmla="*/ 1523782 h 5521778"/>
                <a:gd name="connsiteX41-2763" fmla="*/ 2795877 w 4282295"/>
                <a:gd name="connsiteY41-2764" fmla="*/ 1307089 h 5521778"/>
                <a:gd name="connsiteX42-2765" fmla="*/ 2963327 w 4282295"/>
                <a:gd name="connsiteY42-2766" fmla="*/ 1012195 h 5521778"/>
                <a:gd name="connsiteX43-2767" fmla="*/ 3094867 w 4282295"/>
                <a:gd name="connsiteY43-2768" fmla="*/ 599667 h 5521778"/>
                <a:gd name="connsiteX44-2769" fmla="*/ 3097534 w 4282295"/>
                <a:gd name="connsiteY44-2770" fmla="*/ 586237 h 5521778"/>
                <a:gd name="connsiteX45-2771" fmla="*/ 3103820 w 4282295"/>
                <a:gd name="connsiteY45-2772" fmla="*/ 543469 h 5521778"/>
                <a:gd name="connsiteX46-2773" fmla="*/ 3111250 w 4282295"/>
                <a:gd name="connsiteY46-2774" fmla="*/ 537469 h 5521778"/>
                <a:gd name="connsiteX47-2775" fmla="*/ 4269599 w 4282295"/>
                <a:gd name="connsiteY47-2776" fmla="*/ 0 h 5521778"/>
                <a:gd name="connsiteX0-2777" fmla="*/ 4282295 w 4282295"/>
                <a:gd name="connsiteY0-2778" fmla="*/ 5511302 h 5521778"/>
                <a:gd name="connsiteX1-2779" fmla="*/ 3778190 w 4282295"/>
                <a:gd name="connsiteY1-2780" fmla="*/ 5521778 h 5521778"/>
                <a:gd name="connsiteX2-2781" fmla="*/ 3355852 w 4282295"/>
                <a:gd name="connsiteY2-2782" fmla="*/ 2713550 h 5521778"/>
                <a:gd name="connsiteX3-2783" fmla="*/ 3352995 w 4282295"/>
                <a:gd name="connsiteY3-2784" fmla="*/ 2716312 h 5521778"/>
                <a:gd name="connsiteX4-2785" fmla="*/ 3343374 w 4282295"/>
                <a:gd name="connsiteY4-2786" fmla="*/ 2725647 h 5521778"/>
                <a:gd name="connsiteX5-2787" fmla="*/ 3336993 w 4282295"/>
                <a:gd name="connsiteY5-2788" fmla="*/ 2731648 h 5521778"/>
                <a:gd name="connsiteX6-2789" fmla="*/ 3278128 w 4282295"/>
                <a:gd name="connsiteY6-2790" fmla="*/ 2788607 h 5521778"/>
                <a:gd name="connsiteX7-2791" fmla="*/ 3204024 w 4282295"/>
                <a:gd name="connsiteY7-2792" fmla="*/ 2858045 h 5521778"/>
                <a:gd name="connsiteX8-2793" fmla="*/ 3055815 w 4282295"/>
                <a:gd name="connsiteY8-2794" fmla="*/ 2996824 h 5521778"/>
                <a:gd name="connsiteX9-2795" fmla="*/ 2759397 w 4282295"/>
                <a:gd name="connsiteY9-2796" fmla="*/ 3274382 h 5521778"/>
                <a:gd name="connsiteX10-2797" fmla="*/ 2600329 w 4282295"/>
                <a:gd name="connsiteY10-2798" fmla="*/ 3422496 h 5521778"/>
                <a:gd name="connsiteX11-2799" fmla="*/ 2420497 w 4282295"/>
                <a:gd name="connsiteY11-2800" fmla="*/ 3592898 h 5521778"/>
                <a:gd name="connsiteX12-2801" fmla="*/ 2199327 w 4282295"/>
                <a:gd name="connsiteY12-2802" fmla="*/ 3798353 h 5521778"/>
                <a:gd name="connsiteX13-2803" fmla="*/ 1775369 w 4282295"/>
                <a:gd name="connsiteY13-2804" fmla="*/ 3941894 h 5521778"/>
                <a:gd name="connsiteX14-2805" fmla="*/ 1410466 w 4282295"/>
                <a:gd name="connsiteY14-2806" fmla="*/ 3933036 h 5521778"/>
                <a:gd name="connsiteX15-2807" fmla="*/ 1125478 w 4282295"/>
                <a:gd name="connsiteY15-2808" fmla="*/ 3837024 h 5521778"/>
                <a:gd name="connsiteX16-2809" fmla="*/ 689995 w 4282295"/>
                <a:gd name="connsiteY16-2810" fmla="*/ 3549845 h 5521778"/>
                <a:gd name="connsiteX17-2811" fmla="*/ 543215 w 4282295"/>
                <a:gd name="connsiteY17-2812" fmla="*/ 3433640 h 5521778"/>
                <a:gd name="connsiteX18-2813" fmla="*/ 264037 w 4282295"/>
                <a:gd name="connsiteY18-2814" fmla="*/ 3194182 h 5521778"/>
                <a:gd name="connsiteX19-2815" fmla="*/ 98492 w 4282295"/>
                <a:gd name="connsiteY19-2816" fmla="*/ 3017874 h 5521778"/>
                <a:gd name="connsiteX20-2817" fmla="*/ 6671 w 4282295"/>
                <a:gd name="connsiteY20-2818" fmla="*/ 2873094 h 5521778"/>
                <a:gd name="connsiteX21-2819" fmla="*/ 21435 w 4282295"/>
                <a:gd name="connsiteY21-2820" fmla="*/ 2712883 h 5521778"/>
                <a:gd name="connsiteX22-2821" fmla="*/ 110399 w 4282295"/>
                <a:gd name="connsiteY22-2822" fmla="*/ 2661829 h 5521778"/>
                <a:gd name="connsiteX23-2823" fmla="*/ 141641 w 4282295"/>
                <a:gd name="connsiteY23-2824" fmla="*/ 2674688 h 5521778"/>
                <a:gd name="connsiteX24-2825" fmla="*/ 321663 w 4282295"/>
                <a:gd name="connsiteY24-2826" fmla="*/ 3121411 h 5521778"/>
                <a:gd name="connsiteX25-2827" fmla="*/ 554740 w 4282295"/>
                <a:gd name="connsiteY25-2828" fmla="*/ 3222090 h 5521778"/>
                <a:gd name="connsiteX26-2829" fmla="*/ 756194 w 4282295"/>
                <a:gd name="connsiteY26-2830" fmla="*/ 3043496 h 5521778"/>
                <a:gd name="connsiteX27-2831" fmla="*/ 1066137 w 4282295"/>
                <a:gd name="connsiteY27-2832" fmla="*/ 2456090 h 5521778"/>
                <a:gd name="connsiteX28-2833" fmla="*/ 1072805 w 4282295"/>
                <a:gd name="connsiteY28-2834" fmla="*/ 2199295 h 5521778"/>
                <a:gd name="connsiteX29-2835" fmla="*/ 1053279 w 4282295"/>
                <a:gd name="connsiteY29-2836" fmla="*/ 2189008 h 5521778"/>
                <a:gd name="connsiteX30-2837" fmla="*/ 1040134 w 4282295"/>
                <a:gd name="connsiteY30-2838" fmla="*/ 2189294 h 5521778"/>
                <a:gd name="connsiteX31-2839" fmla="*/ 1038801 w 4282295"/>
                <a:gd name="connsiteY31-2840" fmla="*/ 2130811 h 5521778"/>
                <a:gd name="connsiteX32-2841" fmla="*/ 1119954 w 4282295"/>
                <a:gd name="connsiteY32-2842" fmla="*/ 2190151 h 5521778"/>
                <a:gd name="connsiteX33-2843" fmla="*/ 1206060 w 4282295"/>
                <a:gd name="connsiteY33-2844" fmla="*/ 2264351 h 5521778"/>
                <a:gd name="connsiteX34-2845" fmla="*/ 1500572 w 4282295"/>
                <a:gd name="connsiteY34-2846" fmla="*/ 2431515 h 5521778"/>
                <a:gd name="connsiteX35-2847" fmla="*/ 1670213 w 4282295"/>
                <a:gd name="connsiteY35-2848" fmla="*/ 2396177 h 5521778"/>
                <a:gd name="connsiteX36-2849" fmla="*/ 1820232 w 4282295"/>
                <a:gd name="connsiteY36-2850" fmla="*/ 2296546 h 5521778"/>
                <a:gd name="connsiteX37-2851" fmla="*/ 1901956 w 4282295"/>
                <a:gd name="connsiteY37-2852" fmla="*/ 2233014 h 5521778"/>
                <a:gd name="connsiteX38-2853" fmla="*/ 2162941 w 4282295"/>
                <a:gd name="connsiteY38-2854" fmla="*/ 2006414 h 5521778"/>
                <a:gd name="connsiteX39-2855" fmla="*/ 2425260 w 4282295"/>
                <a:gd name="connsiteY39-2856" fmla="*/ 1744953 h 5521778"/>
                <a:gd name="connsiteX40-2857" fmla="*/ 2620903 w 4282295"/>
                <a:gd name="connsiteY40-2858" fmla="*/ 1523782 h 5521778"/>
                <a:gd name="connsiteX41-2859" fmla="*/ 2795877 w 4282295"/>
                <a:gd name="connsiteY41-2860" fmla="*/ 1307089 h 5521778"/>
                <a:gd name="connsiteX42-2861" fmla="*/ 2963327 w 4282295"/>
                <a:gd name="connsiteY42-2862" fmla="*/ 1012195 h 5521778"/>
                <a:gd name="connsiteX43-2863" fmla="*/ 3094867 w 4282295"/>
                <a:gd name="connsiteY43-2864" fmla="*/ 599667 h 5521778"/>
                <a:gd name="connsiteX44-2865" fmla="*/ 3097534 w 4282295"/>
                <a:gd name="connsiteY44-2866" fmla="*/ 586237 h 5521778"/>
                <a:gd name="connsiteX45-2867" fmla="*/ 3103820 w 4282295"/>
                <a:gd name="connsiteY45-2868" fmla="*/ 543469 h 5521778"/>
                <a:gd name="connsiteX46-2869" fmla="*/ 3111250 w 4282295"/>
                <a:gd name="connsiteY46-2870" fmla="*/ 537469 h 5521778"/>
                <a:gd name="connsiteX47-2871" fmla="*/ 4269599 w 4282295"/>
                <a:gd name="connsiteY47-2872" fmla="*/ 0 h 5521778"/>
                <a:gd name="connsiteX0-2873" fmla="*/ 4282295 w 4282295"/>
                <a:gd name="connsiteY0-2874" fmla="*/ 5511302 h 5521778"/>
                <a:gd name="connsiteX1-2875" fmla="*/ 3778190 w 4282295"/>
                <a:gd name="connsiteY1-2876" fmla="*/ 5521778 h 5521778"/>
                <a:gd name="connsiteX2-2877" fmla="*/ 3355852 w 4282295"/>
                <a:gd name="connsiteY2-2878" fmla="*/ 2713550 h 5521778"/>
                <a:gd name="connsiteX3-2879" fmla="*/ 3352995 w 4282295"/>
                <a:gd name="connsiteY3-2880" fmla="*/ 2716312 h 5521778"/>
                <a:gd name="connsiteX4-2881" fmla="*/ 3343374 w 4282295"/>
                <a:gd name="connsiteY4-2882" fmla="*/ 2725647 h 5521778"/>
                <a:gd name="connsiteX5-2883" fmla="*/ 3278128 w 4282295"/>
                <a:gd name="connsiteY5-2884" fmla="*/ 2788607 h 5521778"/>
                <a:gd name="connsiteX6-2885" fmla="*/ 3204024 w 4282295"/>
                <a:gd name="connsiteY6-2886" fmla="*/ 2858045 h 5521778"/>
                <a:gd name="connsiteX7-2887" fmla="*/ 3055815 w 4282295"/>
                <a:gd name="connsiteY7-2888" fmla="*/ 2996824 h 5521778"/>
                <a:gd name="connsiteX8-2889" fmla="*/ 2759397 w 4282295"/>
                <a:gd name="connsiteY8-2890" fmla="*/ 3274382 h 5521778"/>
                <a:gd name="connsiteX9-2891" fmla="*/ 2600329 w 4282295"/>
                <a:gd name="connsiteY9-2892" fmla="*/ 3422496 h 5521778"/>
                <a:gd name="connsiteX10-2893" fmla="*/ 2420497 w 4282295"/>
                <a:gd name="connsiteY10-2894" fmla="*/ 3592898 h 5521778"/>
                <a:gd name="connsiteX11-2895" fmla="*/ 2199327 w 4282295"/>
                <a:gd name="connsiteY11-2896" fmla="*/ 3798353 h 5521778"/>
                <a:gd name="connsiteX12-2897" fmla="*/ 1775369 w 4282295"/>
                <a:gd name="connsiteY12-2898" fmla="*/ 3941894 h 5521778"/>
                <a:gd name="connsiteX13-2899" fmla="*/ 1410466 w 4282295"/>
                <a:gd name="connsiteY13-2900" fmla="*/ 3933036 h 5521778"/>
                <a:gd name="connsiteX14-2901" fmla="*/ 1125478 w 4282295"/>
                <a:gd name="connsiteY14-2902" fmla="*/ 3837024 h 5521778"/>
                <a:gd name="connsiteX15-2903" fmla="*/ 689995 w 4282295"/>
                <a:gd name="connsiteY15-2904" fmla="*/ 3549845 h 5521778"/>
                <a:gd name="connsiteX16-2905" fmla="*/ 543215 w 4282295"/>
                <a:gd name="connsiteY16-2906" fmla="*/ 3433640 h 5521778"/>
                <a:gd name="connsiteX17-2907" fmla="*/ 264037 w 4282295"/>
                <a:gd name="connsiteY17-2908" fmla="*/ 3194182 h 5521778"/>
                <a:gd name="connsiteX18-2909" fmla="*/ 98492 w 4282295"/>
                <a:gd name="connsiteY18-2910" fmla="*/ 3017874 h 5521778"/>
                <a:gd name="connsiteX19-2911" fmla="*/ 6671 w 4282295"/>
                <a:gd name="connsiteY19-2912" fmla="*/ 2873094 h 5521778"/>
                <a:gd name="connsiteX20-2913" fmla="*/ 21435 w 4282295"/>
                <a:gd name="connsiteY20-2914" fmla="*/ 2712883 h 5521778"/>
                <a:gd name="connsiteX21-2915" fmla="*/ 110399 w 4282295"/>
                <a:gd name="connsiteY21-2916" fmla="*/ 2661829 h 5521778"/>
                <a:gd name="connsiteX22-2917" fmla="*/ 141641 w 4282295"/>
                <a:gd name="connsiteY22-2918" fmla="*/ 2674688 h 5521778"/>
                <a:gd name="connsiteX23-2919" fmla="*/ 321663 w 4282295"/>
                <a:gd name="connsiteY23-2920" fmla="*/ 3121411 h 5521778"/>
                <a:gd name="connsiteX24-2921" fmla="*/ 554740 w 4282295"/>
                <a:gd name="connsiteY24-2922" fmla="*/ 3222090 h 5521778"/>
                <a:gd name="connsiteX25-2923" fmla="*/ 756194 w 4282295"/>
                <a:gd name="connsiteY25-2924" fmla="*/ 3043496 h 5521778"/>
                <a:gd name="connsiteX26-2925" fmla="*/ 1066137 w 4282295"/>
                <a:gd name="connsiteY26-2926" fmla="*/ 2456090 h 5521778"/>
                <a:gd name="connsiteX27-2927" fmla="*/ 1072805 w 4282295"/>
                <a:gd name="connsiteY27-2928" fmla="*/ 2199295 h 5521778"/>
                <a:gd name="connsiteX28-2929" fmla="*/ 1053279 w 4282295"/>
                <a:gd name="connsiteY28-2930" fmla="*/ 2189008 h 5521778"/>
                <a:gd name="connsiteX29-2931" fmla="*/ 1040134 w 4282295"/>
                <a:gd name="connsiteY29-2932" fmla="*/ 2189294 h 5521778"/>
                <a:gd name="connsiteX30-2933" fmla="*/ 1038801 w 4282295"/>
                <a:gd name="connsiteY30-2934" fmla="*/ 2130811 h 5521778"/>
                <a:gd name="connsiteX31-2935" fmla="*/ 1119954 w 4282295"/>
                <a:gd name="connsiteY31-2936" fmla="*/ 2190151 h 5521778"/>
                <a:gd name="connsiteX32-2937" fmla="*/ 1206060 w 4282295"/>
                <a:gd name="connsiteY32-2938" fmla="*/ 2264351 h 5521778"/>
                <a:gd name="connsiteX33-2939" fmla="*/ 1500572 w 4282295"/>
                <a:gd name="connsiteY33-2940" fmla="*/ 2431515 h 5521778"/>
                <a:gd name="connsiteX34-2941" fmla="*/ 1670213 w 4282295"/>
                <a:gd name="connsiteY34-2942" fmla="*/ 2396177 h 5521778"/>
                <a:gd name="connsiteX35-2943" fmla="*/ 1820232 w 4282295"/>
                <a:gd name="connsiteY35-2944" fmla="*/ 2296546 h 5521778"/>
                <a:gd name="connsiteX36-2945" fmla="*/ 1901956 w 4282295"/>
                <a:gd name="connsiteY36-2946" fmla="*/ 2233014 h 5521778"/>
                <a:gd name="connsiteX37-2947" fmla="*/ 2162941 w 4282295"/>
                <a:gd name="connsiteY37-2948" fmla="*/ 2006414 h 5521778"/>
                <a:gd name="connsiteX38-2949" fmla="*/ 2425260 w 4282295"/>
                <a:gd name="connsiteY38-2950" fmla="*/ 1744953 h 5521778"/>
                <a:gd name="connsiteX39-2951" fmla="*/ 2620903 w 4282295"/>
                <a:gd name="connsiteY39-2952" fmla="*/ 1523782 h 5521778"/>
                <a:gd name="connsiteX40-2953" fmla="*/ 2795877 w 4282295"/>
                <a:gd name="connsiteY40-2954" fmla="*/ 1307089 h 5521778"/>
                <a:gd name="connsiteX41-2955" fmla="*/ 2963327 w 4282295"/>
                <a:gd name="connsiteY41-2956" fmla="*/ 1012195 h 5521778"/>
                <a:gd name="connsiteX42-2957" fmla="*/ 3094867 w 4282295"/>
                <a:gd name="connsiteY42-2958" fmla="*/ 599667 h 5521778"/>
                <a:gd name="connsiteX43-2959" fmla="*/ 3097534 w 4282295"/>
                <a:gd name="connsiteY43-2960" fmla="*/ 586237 h 5521778"/>
                <a:gd name="connsiteX44-2961" fmla="*/ 3103820 w 4282295"/>
                <a:gd name="connsiteY44-2962" fmla="*/ 543469 h 5521778"/>
                <a:gd name="connsiteX45-2963" fmla="*/ 3111250 w 4282295"/>
                <a:gd name="connsiteY45-2964" fmla="*/ 537469 h 5521778"/>
                <a:gd name="connsiteX46-2965" fmla="*/ 4269599 w 4282295"/>
                <a:gd name="connsiteY46-2966" fmla="*/ 0 h 5521778"/>
                <a:gd name="connsiteX0-2967" fmla="*/ 4282295 w 4282295"/>
                <a:gd name="connsiteY0-2968" fmla="*/ 5511302 h 5521778"/>
                <a:gd name="connsiteX1-2969" fmla="*/ 3778190 w 4282295"/>
                <a:gd name="connsiteY1-2970" fmla="*/ 5521778 h 5521778"/>
                <a:gd name="connsiteX2-2971" fmla="*/ 3355852 w 4282295"/>
                <a:gd name="connsiteY2-2972" fmla="*/ 2713550 h 5521778"/>
                <a:gd name="connsiteX3-2973" fmla="*/ 3352995 w 4282295"/>
                <a:gd name="connsiteY3-2974" fmla="*/ 2716312 h 5521778"/>
                <a:gd name="connsiteX4-2975" fmla="*/ 3278128 w 4282295"/>
                <a:gd name="connsiteY4-2976" fmla="*/ 2788607 h 5521778"/>
                <a:gd name="connsiteX5-2977" fmla="*/ 3204024 w 4282295"/>
                <a:gd name="connsiteY5-2978" fmla="*/ 2858045 h 5521778"/>
                <a:gd name="connsiteX6-2979" fmla="*/ 3055815 w 4282295"/>
                <a:gd name="connsiteY6-2980" fmla="*/ 2996824 h 5521778"/>
                <a:gd name="connsiteX7-2981" fmla="*/ 2759397 w 4282295"/>
                <a:gd name="connsiteY7-2982" fmla="*/ 3274382 h 5521778"/>
                <a:gd name="connsiteX8-2983" fmla="*/ 2600329 w 4282295"/>
                <a:gd name="connsiteY8-2984" fmla="*/ 3422496 h 5521778"/>
                <a:gd name="connsiteX9-2985" fmla="*/ 2420497 w 4282295"/>
                <a:gd name="connsiteY9-2986" fmla="*/ 3592898 h 5521778"/>
                <a:gd name="connsiteX10-2987" fmla="*/ 2199327 w 4282295"/>
                <a:gd name="connsiteY10-2988" fmla="*/ 3798353 h 5521778"/>
                <a:gd name="connsiteX11-2989" fmla="*/ 1775369 w 4282295"/>
                <a:gd name="connsiteY11-2990" fmla="*/ 3941894 h 5521778"/>
                <a:gd name="connsiteX12-2991" fmla="*/ 1410466 w 4282295"/>
                <a:gd name="connsiteY12-2992" fmla="*/ 3933036 h 5521778"/>
                <a:gd name="connsiteX13-2993" fmla="*/ 1125478 w 4282295"/>
                <a:gd name="connsiteY13-2994" fmla="*/ 3837024 h 5521778"/>
                <a:gd name="connsiteX14-2995" fmla="*/ 689995 w 4282295"/>
                <a:gd name="connsiteY14-2996" fmla="*/ 3549845 h 5521778"/>
                <a:gd name="connsiteX15-2997" fmla="*/ 543215 w 4282295"/>
                <a:gd name="connsiteY15-2998" fmla="*/ 3433640 h 5521778"/>
                <a:gd name="connsiteX16-2999" fmla="*/ 264037 w 4282295"/>
                <a:gd name="connsiteY16-3000" fmla="*/ 3194182 h 5521778"/>
                <a:gd name="connsiteX17-3001" fmla="*/ 98492 w 4282295"/>
                <a:gd name="connsiteY17-3002" fmla="*/ 3017874 h 5521778"/>
                <a:gd name="connsiteX18-3003" fmla="*/ 6671 w 4282295"/>
                <a:gd name="connsiteY18-3004" fmla="*/ 2873094 h 5521778"/>
                <a:gd name="connsiteX19-3005" fmla="*/ 21435 w 4282295"/>
                <a:gd name="connsiteY19-3006" fmla="*/ 2712883 h 5521778"/>
                <a:gd name="connsiteX20-3007" fmla="*/ 110399 w 4282295"/>
                <a:gd name="connsiteY20-3008" fmla="*/ 2661829 h 5521778"/>
                <a:gd name="connsiteX21-3009" fmla="*/ 141641 w 4282295"/>
                <a:gd name="connsiteY21-3010" fmla="*/ 2674688 h 5521778"/>
                <a:gd name="connsiteX22-3011" fmla="*/ 321663 w 4282295"/>
                <a:gd name="connsiteY22-3012" fmla="*/ 3121411 h 5521778"/>
                <a:gd name="connsiteX23-3013" fmla="*/ 554740 w 4282295"/>
                <a:gd name="connsiteY23-3014" fmla="*/ 3222090 h 5521778"/>
                <a:gd name="connsiteX24-3015" fmla="*/ 756194 w 4282295"/>
                <a:gd name="connsiteY24-3016" fmla="*/ 3043496 h 5521778"/>
                <a:gd name="connsiteX25-3017" fmla="*/ 1066137 w 4282295"/>
                <a:gd name="connsiteY25-3018" fmla="*/ 2456090 h 5521778"/>
                <a:gd name="connsiteX26-3019" fmla="*/ 1072805 w 4282295"/>
                <a:gd name="connsiteY26-3020" fmla="*/ 2199295 h 5521778"/>
                <a:gd name="connsiteX27-3021" fmla="*/ 1053279 w 4282295"/>
                <a:gd name="connsiteY27-3022" fmla="*/ 2189008 h 5521778"/>
                <a:gd name="connsiteX28-3023" fmla="*/ 1040134 w 4282295"/>
                <a:gd name="connsiteY28-3024" fmla="*/ 2189294 h 5521778"/>
                <a:gd name="connsiteX29-3025" fmla="*/ 1038801 w 4282295"/>
                <a:gd name="connsiteY29-3026" fmla="*/ 2130811 h 5521778"/>
                <a:gd name="connsiteX30-3027" fmla="*/ 1119954 w 4282295"/>
                <a:gd name="connsiteY30-3028" fmla="*/ 2190151 h 5521778"/>
                <a:gd name="connsiteX31-3029" fmla="*/ 1206060 w 4282295"/>
                <a:gd name="connsiteY31-3030" fmla="*/ 2264351 h 5521778"/>
                <a:gd name="connsiteX32-3031" fmla="*/ 1500572 w 4282295"/>
                <a:gd name="connsiteY32-3032" fmla="*/ 2431515 h 5521778"/>
                <a:gd name="connsiteX33-3033" fmla="*/ 1670213 w 4282295"/>
                <a:gd name="connsiteY33-3034" fmla="*/ 2396177 h 5521778"/>
                <a:gd name="connsiteX34-3035" fmla="*/ 1820232 w 4282295"/>
                <a:gd name="connsiteY34-3036" fmla="*/ 2296546 h 5521778"/>
                <a:gd name="connsiteX35-3037" fmla="*/ 1901956 w 4282295"/>
                <a:gd name="connsiteY35-3038" fmla="*/ 2233014 h 5521778"/>
                <a:gd name="connsiteX36-3039" fmla="*/ 2162941 w 4282295"/>
                <a:gd name="connsiteY36-3040" fmla="*/ 2006414 h 5521778"/>
                <a:gd name="connsiteX37-3041" fmla="*/ 2425260 w 4282295"/>
                <a:gd name="connsiteY37-3042" fmla="*/ 1744953 h 5521778"/>
                <a:gd name="connsiteX38-3043" fmla="*/ 2620903 w 4282295"/>
                <a:gd name="connsiteY38-3044" fmla="*/ 1523782 h 5521778"/>
                <a:gd name="connsiteX39-3045" fmla="*/ 2795877 w 4282295"/>
                <a:gd name="connsiteY39-3046" fmla="*/ 1307089 h 5521778"/>
                <a:gd name="connsiteX40-3047" fmla="*/ 2963327 w 4282295"/>
                <a:gd name="connsiteY40-3048" fmla="*/ 1012195 h 5521778"/>
                <a:gd name="connsiteX41-3049" fmla="*/ 3094867 w 4282295"/>
                <a:gd name="connsiteY41-3050" fmla="*/ 599667 h 5521778"/>
                <a:gd name="connsiteX42-3051" fmla="*/ 3097534 w 4282295"/>
                <a:gd name="connsiteY42-3052" fmla="*/ 586237 h 5521778"/>
                <a:gd name="connsiteX43-3053" fmla="*/ 3103820 w 4282295"/>
                <a:gd name="connsiteY43-3054" fmla="*/ 543469 h 5521778"/>
                <a:gd name="connsiteX44-3055" fmla="*/ 3111250 w 4282295"/>
                <a:gd name="connsiteY44-3056" fmla="*/ 537469 h 5521778"/>
                <a:gd name="connsiteX45-3057" fmla="*/ 4269599 w 4282295"/>
                <a:gd name="connsiteY45-3058" fmla="*/ 0 h 5521778"/>
                <a:gd name="connsiteX0-3059" fmla="*/ 4282295 w 4282295"/>
                <a:gd name="connsiteY0-3060" fmla="*/ 5511302 h 5521778"/>
                <a:gd name="connsiteX1-3061" fmla="*/ 3778190 w 4282295"/>
                <a:gd name="connsiteY1-3062" fmla="*/ 5521778 h 5521778"/>
                <a:gd name="connsiteX2-3063" fmla="*/ 3355852 w 4282295"/>
                <a:gd name="connsiteY2-3064" fmla="*/ 2713550 h 5521778"/>
                <a:gd name="connsiteX3-3065" fmla="*/ 3278128 w 4282295"/>
                <a:gd name="connsiteY3-3066" fmla="*/ 2788607 h 5521778"/>
                <a:gd name="connsiteX4-3067" fmla="*/ 3204024 w 4282295"/>
                <a:gd name="connsiteY4-3068" fmla="*/ 2858045 h 5521778"/>
                <a:gd name="connsiteX5-3069" fmla="*/ 3055815 w 4282295"/>
                <a:gd name="connsiteY5-3070" fmla="*/ 2996824 h 5521778"/>
                <a:gd name="connsiteX6-3071" fmla="*/ 2759397 w 4282295"/>
                <a:gd name="connsiteY6-3072" fmla="*/ 3274382 h 5521778"/>
                <a:gd name="connsiteX7-3073" fmla="*/ 2600329 w 4282295"/>
                <a:gd name="connsiteY7-3074" fmla="*/ 3422496 h 5521778"/>
                <a:gd name="connsiteX8-3075" fmla="*/ 2420497 w 4282295"/>
                <a:gd name="connsiteY8-3076" fmla="*/ 3592898 h 5521778"/>
                <a:gd name="connsiteX9-3077" fmla="*/ 2199327 w 4282295"/>
                <a:gd name="connsiteY9-3078" fmla="*/ 3798353 h 5521778"/>
                <a:gd name="connsiteX10-3079" fmla="*/ 1775369 w 4282295"/>
                <a:gd name="connsiteY10-3080" fmla="*/ 3941894 h 5521778"/>
                <a:gd name="connsiteX11-3081" fmla="*/ 1410466 w 4282295"/>
                <a:gd name="connsiteY11-3082" fmla="*/ 3933036 h 5521778"/>
                <a:gd name="connsiteX12-3083" fmla="*/ 1125478 w 4282295"/>
                <a:gd name="connsiteY12-3084" fmla="*/ 3837024 h 5521778"/>
                <a:gd name="connsiteX13-3085" fmla="*/ 689995 w 4282295"/>
                <a:gd name="connsiteY13-3086" fmla="*/ 3549845 h 5521778"/>
                <a:gd name="connsiteX14-3087" fmla="*/ 543215 w 4282295"/>
                <a:gd name="connsiteY14-3088" fmla="*/ 3433640 h 5521778"/>
                <a:gd name="connsiteX15-3089" fmla="*/ 264037 w 4282295"/>
                <a:gd name="connsiteY15-3090" fmla="*/ 3194182 h 5521778"/>
                <a:gd name="connsiteX16-3091" fmla="*/ 98492 w 4282295"/>
                <a:gd name="connsiteY16-3092" fmla="*/ 3017874 h 5521778"/>
                <a:gd name="connsiteX17-3093" fmla="*/ 6671 w 4282295"/>
                <a:gd name="connsiteY17-3094" fmla="*/ 2873094 h 5521778"/>
                <a:gd name="connsiteX18-3095" fmla="*/ 21435 w 4282295"/>
                <a:gd name="connsiteY18-3096" fmla="*/ 2712883 h 5521778"/>
                <a:gd name="connsiteX19-3097" fmla="*/ 110399 w 4282295"/>
                <a:gd name="connsiteY19-3098" fmla="*/ 2661829 h 5521778"/>
                <a:gd name="connsiteX20-3099" fmla="*/ 141641 w 4282295"/>
                <a:gd name="connsiteY20-3100" fmla="*/ 2674688 h 5521778"/>
                <a:gd name="connsiteX21-3101" fmla="*/ 321663 w 4282295"/>
                <a:gd name="connsiteY21-3102" fmla="*/ 3121411 h 5521778"/>
                <a:gd name="connsiteX22-3103" fmla="*/ 554740 w 4282295"/>
                <a:gd name="connsiteY22-3104" fmla="*/ 3222090 h 5521778"/>
                <a:gd name="connsiteX23-3105" fmla="*/ 756194 w 4282295"/>
                <a:gd name="connsiteY23-3106" fmla="*/ 3043496 h 5521778"/>
                <a:gd name="connsiteX24-3107" fmla="*/ 1066137 w 4282295"/>
                <a:gd name="connsiteY24-3108" fmla="*/ 2456090 h 5521778"/>
                <a:gd name="connsiteX25-3109" fmla="*/ 1072805 w 4282295"/>
                <a:gd name="connsiteY25-3110" fmla="*/ 2199295 h 5521778"/>
                <a:gd name="connsiteX26-3111" fmla="*/ 1053279 w 4282295"/>
                <a:gd name="connsiteY26-3112" fmla="*/ 2189008 h 5521778"/>
                <a:gd name="connsiteX27-3113" fmla="*/ 1040134 w 4282295"/>
                <a:gd name="connsiteY27-3114" fmla="*/ 2189294 h 5521778"/>
                <a:gd name="connsiteX28-3115" fmla="*/ 1038801 w 4282295"/>
                <a:gd name="connsiteY28-3116" fmla="*/ 2130811 h 5521778"/>
                <a:gd name="connsiteX29-3117" fmla="*/ 1119954 w 4282295"/>
                <a:gd name="connsiteY29-3118" fmla="*/ 2190151 h 5521778"/>
                <a:gd name="connsiteX30-3119" fmla="*/ 1206060 w 4282295"/>
                <a:gd name="connsiteY30-3120" fmla="*/ 2264351 h 5521778"/>
                <a:gd name="connsiteX31-3121" fmla="*/ 1500572 w 4282295"/>
                <a:gd name="connsiteY31-3122" fmla="*/ 2431515 h 5521778"/>
                <a:gd name="connsiteX32-3123" fmla="*/ 1670213 w 4282295"/>
                <a:gd name="connsiteY32-3124" fmla="*/ 2396177 h 5521778"/>
                <a:gd name="connsiteX33-3125" fmla="*/ 1820232 w 4282295"/>
                <a:gd name="connsiteY33-3126" fmla="*/ 2296546 h 5521778"/>
                <a:gd name="connsiteX34-3127" fmla="*/ 1901956 w 4282295"/>
                <a:gd name="connsiteY34-3128" fmla="*/ 2233014 h 5521778"/>
                <a:gd name="connsiteX35-3129" fmla="*/ 2162941 w 4282295"/>
                <a:gd name="connsiteY35-3130" fmla="*/ 2006414 h 5521778"/>
                <a:gd name="connsiteX36-3131" fmla="*/ 2425260 w 4282295"/>
                <a:gd name="connsiteY36-3132" fmla="*/ 1744953 h 5521778"/>
                <a:gd name="connsiteX37-3133" fmla="*/ 2620903 w 4282295"/>
                <a:gd name="connsiteY37-3134" fmla="*/ 1523782 h 5521778"/>
                <a:gd name="connsiteX38-3135" fmla="*/ 2795877 w 4282295"/>
                <a:gd name="connsiteY38-3136" fmla="*/ 1307089 h 5521778"/>
                <a:gd name="connsiteX39-3137" fmla="*/ 2963327 w 4282295"/>
                <a:gd name="connsiteY39-3138" fmla="*/ 1012195 h 5521778"/>
                <a:gd name="connsiteX40-3139" fmla="*/ 3094867 w 4282295"/>
                <a:gd name="connsiteY40-3140" fmla="*/ 599667 h 5521778"/>
                <a:gd name="connsiteX41-3141" fmla="*/ 3097534 w 4282295"/>
                <a:gd name="connsiteY41-3142" fmla="*/ 586237 h 5521778"/>
                <a:gd name="connsiteX42-3143" fmla="*/ 3103820 w 4282295"/>
                <a:gd name="connsiteY42-3144" fmla="*/ 543469 h 5521778"/>
                <a:gd name="connsiteX43-3145" fmla="*/ 3111250 w 4282295"/>
                <a:gd name="connsiteY43-3146" fmla="*/ 537469 h 5521778"/>
                <a:gd name="connsiteX44-3147" fmla="*/ 4269599 w 4282295"/>
                <a:gd name="connsiteY44-3148" fmla="*/ 0 h 5521778"/>
                <a:gd name="connsiteX0-3149" fmla="*/ 4282295 w 4282295"/>
                <a:gd name="connsiteY0-3150" fmla="*/ 5511302 h 5521778"/>
                <a:gd name="connsiteX1-3151" fmla="*/ 3778190 w 4282295"/>
                <a:gd name="connsiteY1-3152" fmla="*/ 5521778 h 5521778"/>
                <a:gd name="connsiteX2-3153" fmla="*/ 3355852 w 4282295"/>
                <a:gd name="connsiteY2-3154" fmla="*/ 2713550 h 5521778"/>
                <a:gd name="connsiteX3-3155" fmla="*/ 3278128 w 4282295"/>
                <a:gd name="connsiteY3-3156" fmla="*/ 2788607 h 5521778"/>
                <a:gd name="connsiteX4-3157" fmla="*/ 3204024 w 4282295"/>
                <a:gd name="connsiteY4-3158" fmla="*/ 2858045 h 5521778"/>
                <a:gd name="connsiteX5-3159" fmla="*/ 3055815 w 4282295"/>
                <a:gd name="connsiteY5-3160" fmla="*/ 2996824 h 5521778"/>
                <a:gd name="connsiteX6-3161" fmla="*/ 2759397 w 4282295"/>
                <a:gd name="connsiteY6-3162" fmla="*/ 3274382 h 5521778"/>
                <a:gd name="connsiteX7-3163" fmla="*/ 2600329 w 4282295"/>
                <a:gd name="connsiteY7-3164" fmla="*/ 3422496 h 5521778"/>
                <a:gd name="connsiteX8-3165" fmla="*/ 2420497 w 4282295"/>
                <a:gd name="connsiteY8-3166" fmla="*/ 3592898 h 5521778"/>
                <a:gd name="connsiteX9-3167" fmla="*/ 2199327 w 4282295"/>
                <a:gd name="connsiteY9-3168" fmla="*/ 3798353 h 5521778"/>
                <a:gd name="connsiteX10-3169" fmla="*/ 1775369 w 4282295"/>
                <a:gd name="connsiteY10-3170" fmla="*/ 3941894 h 5521778"/>
                <a:gd name="connsiteX11-3171" fmla="*/ 1410466 w 4282295"/>
                <a:gd name="connsiteY11-3172" fmla="*/ 3933036 h 5521778"/>
                <a:gd name="connsiteX12-3173" fmla="*/ 1125478 w 4282295"/>
                <a:gd name="connsiteY12-3174" fmla="*/ 3837024 h 5521778"/>
                <a:gd name="connsiteX13-3175" fmla="*/ 689995 w 4282295"/>
                <a:gd name="connsiteY13-3176" fmla="*/ 3549845 h 5521778"/>
                <a:gd name="connsiteX14-3177" fmla="*/ 543215 w 4282295"/>
                <a:gd name="connsiteY14-3178" fmla="*/ 3433640 h 5521778"/>
                <a:gd name="connsiteX15-3179" fmla="*/ 264037 w 4282295"/>
                <a:gd name="connsiteY15-3180" fmla="*/ 3194182 h 5521778"/>
                <a:gd name="connsiteX16-3181" fmla="*/ 98492 w 4282295"/>
                <a:gd name="connsiteY16-3182" fmla="*/ 3017874 h 5521778"/>
                <a:gd name="connsiteX17-3183" fmla="*/ 6671 w 4282295"/>
                <a:gd name="connsiteY17-3184" fmla="*/ 2873094 h 5521778"/>
                <a:gd name="connsiteX18-3185" fmla="*/ 21435 w 4282295"/>
                <a:gd name="connsiteY18-3186" fmla="*/ 2712883 h 5521778"/>
                <a:gd name="connsiteX19-3187" fmla="*/ 110399 w 4282295"/>
                <a:gd name="connsiteY19-3188" fmla="*/ 2661829 h 5521778"/>
                <a:gd name="connsiteX20-3189" fmla="*/ 141641 w 4282295"/>
                <a:gd name="connsiteY20-3190" fmla="*/ 2674688 h 5521778"/>
                <a:gd name="connsiteX21-3191" fmla="*/ 321663 w 4282295"/>
                <a:gd name="connsiteY21-3192" fmla="*/ 3121411 h 5521778"/>
                <a:gd name="connsiteX22-3193" fmla="*/ 554740 w 4282295"/>
                <a:gd name="connsiteY22-3194" fmla="*/ 3222090 h 5521778"/>
                <a:gd name="connsiteX23-3195" fmla="*/ 756194 w 4282295"/>
                <a:gd name="connsiteY23-3196" fmla="*/ 3043496 h 5521778"/>
                <a:gd name="connsiteX24-3197" fmla="*/ 1066137 w 4282295"/>
                <a:gd name="connsiteY24-3198" fmla="*/ 2456090 h 5521778"/>
                <a:gd name="connsiteX25-3199" fmla="*/ 1072805 w 4282295"/>
                <a:gd name="connsiteY25-3200" fmla="*/ 2199295 h 5521778"/>
                <a:gd name="connsiteX26-3201" fmla="*/ 1053279 w 4282295"/>
                <a:gd name="connsiteY26-3202" fmla="*/ 2189008 h 5521778"/>
                <a:gd name="connsiteX27-3203" fmla="*/ 1040134 w 4282295"/>
                <a:gd name="connsiteY27-3204" fmla="*/ 2189294 h 5521778"/>
                <a:gd name="connsiteX28-3205" fmla="*/ 1038801 w 4282295"/>
                <a:gd name="connsiteY28-3206" fmla="*/ 2130811 h 5521778"/>
                <a:gd name="connsiteX29-3207" fmla="*/ 1119954 w 4282295"/>
                <a:gd name="connsiteY29-3208" fmla="*/ 2190151 h 5521778"/>
                <a:gd name="connsiteX30-3209" fmla="*/ 1206060 w 4282295"/>
                <a:gd name="connsiteY30-3210" fmla="*/ 2264351 h 5521778"/>
                <a:gd name="connsiteX31-3211" fmla="*/ 1500572 w 4282295"/>
                <a:gd name="connsiteY31-3212" fmla="*/ 2431515 h 5521778"/>
                <a:gd name="connsiteX32-3213" fmla="*/ 1670213 w 4282295"/>
                <a:gd name="connsiteY32-3214" fmla="*/ 2396177 h 5521778"/>
                <a:gd name="connsiteX33-3215" fmla="*/ 1820232 w 4282295"/>
                <a:gd name="connsiteY33-3216" fmla="*/ 2296546 h 5521778"/>
                <a:gd name="connsiteX34-3217" fmla="*/ 1901956 w 4282295"/>
                <a:gd name="connsiteY34-3218" fmla="*/ 2233014 h 5521778"/>
                <a:gd name="connsiteX35-3219" fmla="*/ 2162941 w 4282295"/>
                <a:gd name="connsiteY35-3220" fmla="*/ 2006414 h 5521778"/>
                <a:gd name="connsiteX36-3221" fmla="*/ 2425260 w 4282295"/>
                <a:gd name="connsiteY36-3222" fmla="*/ 1744953 h 5521778"/>
                <a:gd name="connsiteX37-3223" fmla="*/ 2620903 w 4282295"/>
                <a:gd name="connsiteY37-3224" fmla="*/ 1523782 h 5521778"/>
                <a:gd name="connsiteX38-3225" fmla="*/ 2795877 w 4282295"/>
                <a:gd name="connsiteY38-3226" fmla="*/ 1307089 h 5521778"/>
                <a:gd name="connsiteX39-3227" fmla="*/ 2963327 w 4282295"/>
                <a:gd name="connsiteY39-3228" fmla="*/ 1012195 h 5521778"/>
                <a:gd name="connsiteX40-3229" fmla="*/ 3094867 w 4282295"/>
                <a:gd name="connsiteY40-3230" fmla="*/ 599667 h 5521778"/>
                <a:gd name="connsiteX41-3231" fmla="*/ 3097534 w 4282295"/>
                <a:gd name="connsiteY41-3232" fmla="*/ 586237 h 5521778"/>
                <a:gd name="connsiteX42-3233" fmla="*/ 3103820 w 4282295"/>
                <a:gd name="connsiteY42-3234" fmla="*/ 543469 h 5521778"/>
                <a:gd name="connsiteX43-3235" fmla="*/ 3111250 w 4282295"/>
                <a:gd name="connsiteY43-3236" fmla="*/ 537469 h 5521778"/>
                <a:gd name="connsiteX44-3237" fmla="*/ 4269599 w 4282295"/>
                <a:gd name="connsiteY44-3238" fmla="*/ 0 h 5521778"/>
                <a:gd name="connsiteX0-3239" fmla="*/ 4282295 w 4282295"/>
                <a:gd name="connsiteY0-3240" fmla="*/ 5511302 h 5521778"/>
                <a:gd name="connsiteX1-3241" fmla="*/ 3778190 w 4282295"/>
                <a:gd name="connsiteY1-3242" fmla="*/ 5521778 h 5521778"/>
                <a:gd name="connsiteX2-3243" fmla="*/ 3355852 w 4282295"/>
                <a:gd name="connsiteY2-3244" fmla="*/ 2713550 h 5521778"/>
                <a:gd name="connsiteX3-3245" fmla="*/ 3204024 w 4282295"/>
                <a:gd name="connsiteY3-3246" fmla="*/ 2858045 h 5521778"/>
                <a:gd name="connsiteX4-3247" fmla="*/ 3055815 w 4282295"/>
                <a:gd name="connsiteY4-3248" fmla="*/ 2996824 h 5521778"/>
                <a:gd name="connsiteX5-3249" fmla="*/ 2759397 w 4282295"/>
                <a:gd name="connsiteY5-3250" fmla="*/ 3274382 h 5521778"/>
                <a:gd name="connsiteX6-3251" fmla="*/ 2600329 w 4282295"/>
                <a:gd name="connsiteY6-3252" fmla="*/ 3422496 h 5521778"/>
                <a:gd name="connsiteX7-3253" fmla="*/ 2420497 w 4282295"/>
                <a:gd name="connsiteY7-3254" fmla="*/ 3592898 h 5521778"/>
                <a:gd name="connsiteX8-3255" fmla="*/ 2199327 w 4282295"/>
                <a:gd name="connsiteY8-3256" fmla="*/ 3798353 h 5521778"/>
                <a:gd name="connsiteX9-3257" fmla="*/ 1775369 w 4282295"/>
                <a:gd name="connsiteY9-3258" fmla="*/ 3941894 h 5521778"/>
                <a:gd name="connsiteX10-3259" fmla="*/ 1410466 w 4282295"/>
                <a:gd name="connsiteY10-3260" fmla="*/ 3933036 h 5521778"/>
                <a:gd name="connsiteX11-3261" fmla="*/ 1125478 w 4282295"/>
                <a:gd name="connsiteY11-3262" fmla="*/ 3837024 h 5521778"/>
                <a:gd name="connsiteX12-3263" fmla="*/ 689995 w 4282295"/>
                <a:gd name="connsiteY12-3264" fmla="*/ 3549845 h 5521778"/>
                <a:gd name="connsiteX13-3265" fmla="*/ 543215 w 4282295"/>
                <a:gd name="connsiteY13-3266" fmla="*/ 3433640 h 5521778"/>
                <a:gd name="connsiteX14-3267" fmla="*/ 264037 w 4282295"/>
                <a:gd name="connsiteY14-3268" fmla="*/ 3194182 h 5521778"/>
                <a:gd name="connsiteX15-3269" fmla="*/ 98492 w 4282295"/>
                <a:gd name="connsiteY15-3270" fmla="*/ 3017874 h 5521778"/>
                <a:gd name="connsiteX16-3271" fmla="*/ 6671 w 4282295"/>
                <a:gd name="connsiteY16-3272" fmla="*/ 2873094 h 5521778"/>
                <a:gd name="connsiteX17-3273" fmla="*/ 21435 w 4282295"/>
                <a:gd name="connsiteY17-3274" fmla="*/ 2712883 h 5521778"/>
                <a:gd name="connsiteX18-3275" fmla="*/ 110399 w 4282295"/>
                <a:gd name="connsiteY18-3276" fmla="*/ 2661829 h 5521778"/>
                <a:gd name="connsiteX19-3277" fmla="*/ 141641 w 4282295"/>
                <a:gd name="connsiteY19-3278" fmla="*/ 2674688 h 5521778"/>
                <a:gd name="connsiteX20-3279" fmla="*/ 321663 w 4282295"/>
                <a:gd name="connsiteY20-3280" fmla="*/ 3121411 h 5521778"/>
                <a:gd name="connsiteX21-3281" fmla="*/ 554740 w 4282295"/>
                <a:gd name="connsiteY21-3282" fmla="*/ 3222090 h 5521778"/>
                <a:gd name="connsiteX22-3283" fmla="*/ 756194 w 4282295"/>
                <a:gd name="connsiteY22-3284" fmla="*/ 3043496 h 5521778"/>
                <a:gd name="connsiteX23-3285" fmla="*/ 1066137 w 4282295"/>
                <a:gd name="connsiteY23-3286" fmla="*/ 2456090 h 5521778"/>
                <a:gd name="connsiteX24-3287" fmla="*/ 1072805 w 4282295"/>
                <a:gd name="connsiteY24-3288" fmla="*/ 2199295 h 5521778"/>
                <a:gd name="connsiteX25-3289" fmla="*/ 1053279 w 4282295"/>
                <a:gd name="connsiteY25-3290" fmla="*/ 2189008 h 5521778"/>
                <a:gd name="connsiteX26-3291" fmla="*/ 1040134 w 4282295"/>
                <a:gd name="connsiteY26-3292" fmla="*/ 2189294 h 5521778"/>
                <a:gd name="connsiteX27-3293" fmla="*/ 1038801 w 4282295"/>
                <a:gd name="connsiteY27-3294" fmla="*/ 2130811 h 5521778"/>
                <a:gd name="connsiteX28-3295" fmla="*/ 1119954 w 4282295"/>
                <a:gd name="connsiteY28-3296" fmla="*/ 2190151 h 5521778"/>
                <a:gd name="connsiteX29-3297" fmla="*/ 1206060 w 4282295"/>
                <a:gd name="connsiteY29-3298" fmla="*/ 2264351 h 5521778"/>
                <a:gd name="connsiteX30-3299" fmla="*/ 1500572 w 4282295"/>
                <a:gd name="connsiteY30-3300" fmla="*/ 2431515 h 5521778"/>
                <a:gd name="connsiteX31-3301" fmla="*/ 1670213 w 4282295"/>
                <a:gd name="connsiteY31-3302" fmla="*/ 2396177 h 5521778"/>
                <a:gd name="connsiteX32-3303" fmla="*/ 1820232 w 4282295"/>
                <a:gd name="connsiteY32-3304" fmla="*/ 2296546 h 5521778"/>
                <a:gd name="connsiteX33-3305" fmla="*/ 1901956 w 4282295"/>
                <a:gd name="connsiteY33-3306" fmla="*/ 2233014 h 5521778"/>
                <a:gd name="connsiteX34-3307" fmla="*/ 2162941 w 4282295"/>
                <a:gd name="connsiteY34-3308" fmla="*/ 2006414 h 5521778"/>
                <a:gd name="connsiteX35-3309" fmla="*/ 2425260 w 4282295"/>
                <a:gd name="connsiteY35-3310" fmla="*/ 1744953 h 5521778"/>
                <a:gd name="connsiteX36-3311" fmla="*/ 2620903 w 4282295"/>
                <a:gd name="connsiteY36-3312" fmla="*/ 1523782 h 5521778"/>
                <a:gd name="connsiteX37-3313" fmla="*/ 2795877 w 4282295"/>
                <a:gd name="connsiteY37-3314" fmla="*/ 1307089 h 5521778"/>
                <a:gd name="connsiteX38-3315" fmla="*/ 2963327 w 4282295"/>
                <a:gd name="connsiteY38-3316" fmla="*/ 1012195 h 5521778"/>
                <a:gd name="connsiteX39-3317" fmla="*/ 3094867 w 4282295"/>
                <a:gd name="connsiteY39-3318" fmla="*/ 599667 h 5521778"/>
                <a:gd name="connsiteX40-3319" fmla="*/ 3097534 w 4282295"/>
                <a:gd name="connsiteY40-3320" fmla="*/ 586237 h 5521778"/>
                <a:gd name="connsiteX41-3321" fmla="*/ 3103820 w 4282295"/>
                <a:gd name="connsiteY41-3322" fmla="*/ 543469 h 5521778"/>
                <a:gd name="connsiteX42-3323" fmla="*/ 3111250 w 4282295"/>
                <a:gd name="connsiteY42-3324" fmla="*/ 537469 h 5521778"/>
                <a:gd name="connsiteX43-3325" fmla="*/ 4269599 w 4282295"/>
                <a:gd name="connsiteY43-3326" fmla="*/ 0 h 5521778"/>
                <a:gd name="connsiteX0-3327" fmla="*/ 4282295 w 4282295"/>
                <a:gd name="connsiteY0-3328" fmla="*/ 5511302 h 5521778"/>
                <a:gd name="connsiteX1-3329" fmla="*/ 3778190 w 4282295"/>
                <a:gd name="connsiteY1-3330" fmla="*/ 5521778 h 5521778"/>
                <a:gd name="connsiteX2-3331" fmla="*/ 3355852 w 4282295"/>
                <a:gd name="connsiteY2-3332" fmla="*/ 2713550 h 5521778"/>
                <a:gd name="connsiteX3-3333" fmla="*/ 3204024 w 4282295"/>
                <a:gd name="connsiteY3-3334" fmla="*/ 2858045 h 5521778"/>
                <a:gd name="connsiteX4-3335" fmla="*/ 3055815 w 4282295"/>
                <a:gd name="connsiteY4-3336" fmla="*/ 2996824 h 5521778"/>
                <a:gd name="connsiteX5-3337" fmla="*/ 2759397 w 4282295"/>
                <a:gd name="connsiteY5-3338" fmla="*/ 3274382 h 5521778"/>
                <a:gd name="connsiteX6-3339" fmla="*/ 2600329 w 4282295"/>
                <a:gd name="connsiteY6-3340" fmla="*/ 3422496 h 5521778"/>
                <a:gd name="connsiteX7-3341" fmla="*/ 2420497 w 4282295"/>
                <a:gd name="connsiteY7-3342" fmla="*/ 3592898 h 5521778"/>
                <a:gd name="connsiteX8-3343" fmla="*/ 2199327 w 4282295"/>
                <a:gd name="connsiteY8-3344" fmla="*/ 3798353 h 5521778"/>
                <a:gd name="connsiteX9-3345" fmla="*/ 1775369 w 4282295"/>
                <a:gd name="connsiteY9-3346" fmla="*/ 3941894 h 5521778"/>
                <a:gd name="connsiteX10-3347" fmla="*/ 1410466 w 4282295"/>
                <a:gd name="connsiteY10-3348" fmla="*/ 3933036 h 5521778"/>
                <a:gd name="connsiteX11-3349" fmla="*/ 1125478 w 4282295"/>
                <a:gd name="connsiteY11-3350" fmla="*/ 3837024 h 5521778"/>
                <a:gd name="connsiteX12-3351" fmla="*/ 689995 w 4282295"/>
                <a:gd name="connsiteY12-3352" fmla="*/ 3549845 h 5521778"/>
                <a:gd name="connsiteX13-3353" fmla="*/ 543215 w 4282295"/>
                <a:gd name="connsiteY13-3354" fmla="*/ 3433640 h 5521778"/>
                <a:gd name="connsiteX14-3355" fmla="*/ 264037 w 4282295"/>
                <a:gd name="connsiteY14-3356" fmla="*/ 3194182 h 5521778"/>
                <a:gd name="connsiteX15-3357" fmla="*/ 98492 w 4282295"/>
                <a:gd name="connsiteY15-3358" fmla="*/ 3017874 h 5521778"/>
                <a:gd name="connsiteX16-3359" fmla="*/ 6671 w 4282295"/>
                <a:gd name="connsiteY16-3360" fmla="*/ 2873094 h 5521778"/>
                <a:gd name="connsiteX17-3361" fmla="*/ 21435 w 4282295"/>
                <a:gd name="connsiteY17-3362" fmla="*/ 2712883 h 5521778"/>
                <a:gd name="connsiteX18-3363" fmla="*/ 110399 w 4282295"/>
                <a:gd name="connsiteY18-3364" fmla="*/ 2661829 h 5521778"/>
                <a:gd name="connsiteX19-3365" fmla="*/ 141641 w 4282295"/>
                <a:gd name="connsiteY19-3366" fmla="*/ 2674688 h 5521778"/>
                <a:gd name="connsiteX20-3367" fmla="*/ 321663 w 4282295"/>
                <a:gd name="connsiteY20-3368" fmla="*/ 3121411 h 5521778"/>
                <a:gd name="connsiteX21-3369" fmla="*/ 554740 w 4282295"/>
                <a:gd name="connsiteY21-3370" fmla="*/ 3222090 h 5521778"/>
                <a:gd name="connsiteX22-3371" fmla="*/ 756194 w 4282295"/>
                <a:gd name="connsiteY22-3372" fmla="*/ 3043496 h 5521778"/>
                <a:gd name="connsiteX23-3373" fmla="*/ 1066137 w 4282295"/>
                <a:gd name="connsiteY23-3374" fmla="*/ 2456090 h 5521778"/>
                <a:gd name="connsiteX24-3375" fmla="*/ 1072805 w 4282295"/>
                <a:gd name="connsiteY24-3376" fmla="*/ 2199295 h 5521778"/>
                <a:gd name="connsiteX25-3377" fmla="*/ 1053279 w 4282295"/>
                <a:gd name="connsiteY25-3378" fmla="*/ 2189008 h 5521778"/>
                <a:gd name="connsiteX26-3379" fmla="*/ 1040134 w 4282295"/>
                <a:gd name="connsiteY26-3380" fmla="*/ 2189294 h 5521778"/>
                <a:gd name="connsiteX27-3381" fmla="*/ 1038801 w 4282295"/>
                <a:gd name="connsiteY27-3382" fmla="*/ 2130811 h 5521778"/>
                <a:gd name="connsiteX28-3383" fmla="*/ 1119954 w 4282295"/>
                <a:gd name="connsiteY28-3384" fmla="*/ 2190151 h 5521778"/>
                <a:gd name="connsiteX29-3385" fmla="*/ 1206060 w 4282295"/>
                <a:gd name="connsiteY29-3386" fmla="*/ 2264351 h 5521778"/>
                <a:gd name="connsiteX30-3387" fmla="*/ 1500572 w 4282295"/>
                <a:gd name="connsiteY30-3388" fmla="*/ 2431515 h 5521778"/>
                <a:gd name="connsiteX31-3389" fmla="*/ 1670213 w 4282295"/>
                <a:gd name="connsiteY31-3390" fmla="*/ 2396177 h 5521778"/>
                <a:gd name="connsiteX32-3391" fmla="*/ 1820232 w 4282295"/>
                <a:gd name="connsiteY32-3392" fmla="*/ 2296546 h 5521778"/>
                <a:gd name="connsiteX33-3393" fmla="*/ 1901956 w 4282295"/>
                <a:gd name="connsiteY33-3394" fmla="*/ 2233014 h 5521778"/>
                <a:gd name="connsiteX34-3395" fmla="*/ 2162941 w 4282295"/>
                <a:gd name="connsiteY34-3396" fmla="*/ 2006414 h 5521778"/>
                <a:gd name="connsiteX35-3397" fmla="*/ 2425260 w 4282295"/>
                <a:gd name="connsiteY35-3398" fmla="*/ 1744953 h 5521778"/>
                <a:gd name="connsiteX36-3399" fmla="*/ 2620903 w 4282295"/>
                <a:gd name="connsiteY36-3400" fmla="*/ 1523782 h 5521778"/>
                <a:gd name="connsiteX37-3401" fmla="*/ 2795877 w 4282295"/>
                <a:gd name="connsiteY37-3402" fmla="*/ 1307089 h 5521778"/>
                <a:gd name="connsiteX38-3403" fmla="*/ 2963327 w 4282295"/>
                <a:gd name="connsiteY38-3404" fmla="*/ 1012195 h 5521778"/>
                <a:gd name="connsiteX39-3405" fmla="*/ 3094867 w 4282295"/>
                <a:gd name="connsiteY39-3406" fmla="*/ 599667 h 5521778"/>
                <a:gd name="connsiteX40-3407" fmla="*/ 3097534 w 4282295"/>
                <a:gd name="connsiteY40-3408" fmla="*/ 586237 h 5521778"/>
                <a:gd name="connsiteX41-3409" fmla="*/ 3103820 w 4282295"/>
                <a:gd name="connsiteY41-3410" fmla="*/ 543469 h 5521778"/>
                <a:gd name="connsiteX42-3411" fmla="*/ 3111250 w 4282295"/>
                <a:gd name="connsiteY42-3412" fmla="*/ 537469 h 5521778"/>
                <a:gd name="connsiteX43-3413" fmla="*/ 4269599 w 4282295"/>
                <a:gd name="connsiteY43-3414" fmla="*/ 0 h 5521778"/>
                <a:gd name="connsiteX0-3415" fmla="*/ 4282295 w 4282295"/>
                <a:gd name="connsiteY0-3416" fmla="*/ 5511302 h 5521778"/>
                <a:gd name="connsiteX1-3417" fmla="*/ 3778190 w 4282295"/>
                <a:gd name="connsiteY1-3418" fmla="*/ 5521778 h 5521778"/>
                <a:gd name="connsiteX2-3419" fmla="*/ 3355852 w 4282295"/>
                <a:gd name="connsiteY2-3420" fmla="*/ 2713550 h 5521778"/>
                <a:gd name="connsiteX3-3421" fmla="*/ 3055815 w 4282295"/>
                <a:gd name="connsiteY3-3422" fmla="*/ 2996824 h 5521778"/>
                <a:gd name="connsiteX4-3423" fmla="*/ 2759397 w 4282295"/>
                <a:gd name="connsiteY4-3424" fmla="*/ 3274382 h 5521778"/>
                <a:gd name="connsiteX5-3425" fmla="*/ 2600329 w 4282295"/>
                <a:gd name="connsiteY5-3426" fmla="*/ 3422496 h 5521778"/>
                <a:gd name="connsiteX6-3427" fmla="*/ 2420497 w 4282295"/>
                <a:gd name="connsiteY6-3428" fmla="*/ 3592898 h 5521778"/>
                <a:gd name="connsiteX7-3429" fmla="*/ 2199327 w 4282295"/>
                <a:gd name="connsiteY7-3430" fmla="*/ 3798353 h 5521778"/>
                <a:gd name="connsiteX8-3431" fmla="*/ 1775369 w 4282295"/>
                <a:gd name="connsiteY8-3432" fmla="*/ 3941894 h 5521778"/>
                <a:gd name="connsiteX9-3433" fmla="*/ 1410466 w 4282295"/>
                <a:gd name="connsiteY9-3434" fmla="*/ 3933036 h 5521778"/>
                <a:gd name="connsiteX10-3435" fmla="*/ 1125478 w 4282295"/>
                <a:gd name="connsiteY10-3436" fmla="*/ 3837024 h 5521778"/>
                <a:gd name="connsiteX11-3437" fmla="*/ 689995 w 4282295"/>
                <a:gd name="connsiteY11-3438" fmla="*/ 3549845 h 5521778"/>
                <a:gd name="connsiteX12-3439" fmla="*/ 543215 w 4282295"/>
                <a:gd name="connsiteY12-3440" fmla="*/ 3433640 h 5521778"/>
                <a:gd name="connsiteX13-3441" fmla="*/ 264037 w 4282295"/>
                <a:gd name="connsiteY13-3442" fmla="*/ 3194182 h 5521778"/>
                <a:gd name="connsiteX14-3443" fmla="*/ 98492 w 4282295"/>
                <a:gd name="connsiteY14-3444" fmla="*/ 3017874 h 5521778"/>
                <a:gd name="connsiteX15-3445" fmla="*/ 6671 w 4282295"/>
                <a:gd name="connsiteY15-3446" fmla="*/ 2873094 h 5521778"/>
                <a:gd name="connsiteX16-3447" fmla="*/ 21435 w 4282295"/>
                <a:gd name="connsiteY16-3448" fmla="*/ 2712883 h 5521778"/>
                <a:gd name="connsiteX17-3449" fmla="*/ 110399 w 4282295"/>
                <a:gd name="connsiteY17-3450" fmla="*/ 2661829 h 5521778"/>
                <a:gd name="connsiteX18-3451" fmla="*/ 141641 w 4282295"/>
                <a:gd name="connsiteY18-3452" fmla="*/ 2674688 h 5521778"/>
                <a:gd name="connsiteX19-3453" fmla="*/ 321663 w 4282295"/>
                <a:gd name="connsiteY19-3454" fmla="*/ 3121411 h 5521778"/>
                <a:gd name="connsiteX20-3455" fmla="*/ 554740 w 4282295"/>
                <a:gd name="connsiteY20-3456" fmla="*/ 3222090 h 5521778"/>
                <a:gd name="connsiteX21-3457" fmla="*/ 756194 w 4282295"/>
                <a:gd name="connsiteY21-3458" fmla="*/ 3043496 h 5521778"/>
                <a:gd name="connsiteX22-3459" fmla="*/ 1066137 w 4282295"/>
                <a:gd name="connsiteY22-3460" fmla="*/ 2456090 h 5521778"/>
                <a:gd name="connsiteX23-3461" fmla="*/ 1072805 w 4282295"/>
                <a:gd name="connsiteY23-3462" fmla="*/ 2199295 h 5521778"/>
                <a:gd name="connsiteX24-3463" fmla="*/ 1053279 w 4282295"/>
                <a:gd name="connsiteY24-3464" fmla="*/ 2189008 h 5521778"/>
                <a:gd name="connsiteX25-3465" fmla="*/ 1040134 w 4282295"/>
                <a:gd name="connsiteY25-3466" fmla="*/ 2189294 h 5521778"/>
                <a:gd name="connsiteX26-3467" fmla="*/ 1038801 w 4282295"/>
                <a:gd name="connsiteY26-3468" fmla="*/ 2130811 h 5521778"/>
                <a:gd name="connsiteX27-3469" fmla="*/ 1119954 w 4282295"/>
                <a:gd name="connsiteY27-3470" fmla="*/ 2190151 h 5521778"/>
                <a:gd name="connsiteX28-3471" fmla="*/ 1206060 w 4282295"/>
                <a:gd name="connsiteY28-3472" fmla="*/ 2264351 h 5521778"/>
                <a:gd name="connsiteX29-3473" fmla="*/ 1500572 w 4282295"/>
                <a:gd name="connsiteY29-3474" fmla="*/ 2431515 h 5521778"/>
                <a:gd name="connsiteX30-3475" fmla="*/ 1670213 w 4282295"/>
                <a:gd name="connsiteY30-3476" fmla="*/ 2396177 h 5521778"/>
                <a:gd name="connsiteX31-3477" fmla="*/ 1820232 w 4282295"/>
                <a:gd name="connsiteY31-3478" fmla="*/ 2296546 h 5521778"/>
                <a:gd name="connsiteX32-3479" fmla="*/ 1901956 w 4282295"/>
                <a:gd name="connsiteY32-3480" fmla="*/ 2233014 h 5521778"/>
                <a:gd name="connsiteX33-3481" fmla="*/ 2162941 w 4282295"/>
                <a:gd name="connsiteY33-3482" fmla="*/ 2006414 h 5521778"/>
                <a:gd name="connsiteX34-3483" fmla="*/ 2425260 w 4282295"/>
                <a:gd name="connsiteY34-3484" fmla="*/ 1744953 h 5521778"/>
                <a:gd name="connsiteX35-3485" fmla="*/ 2620903 w 4282295"/>
                <a:gd name="connsiteY35-3486" fmla="*/ 1523782 h 5521778"/>
                <a:gd name="connsiteX36-3487" fmla="*/ 2795877 w 4282295"/>
                <a:gd name="connsiteY36-3488" fmla="*/ 1307089 h 5521778"/>
                <a:gd name="connsiteX37-3489" fmla="*/ 2963327 w 4282295"/>
                <a:gd name="connsiteY37-3490" fmla="*/ 1012195 h 5521778"/>
                <a:gd name="connsiteX38-3491" fmla="*/ 3094867 w 4282295"/>
                <a:gd name="connsiteY38-3492" fmla="*/ 599667 h 5521778"/>
                <a:gd name="connsiteX39-3493" fmla="*/ 3097534 w 4282295"/>
                <a:gd name="connsiteY39-3494" fmla="*/ 586237 h 5521778"/>
                <a:gd name="connsiteX40-3495" fmla="*/ 3103820 w 4282295"/>
                <a:gd name="connsiteY40-3496" fmla="*/ 543469 h 5521778"/>
                <a:gd name="connsiteX41-3497" fmla="*/ 3111250 w 4282295"/>
                <a:gd name="connsiteY41-3498" fmla="*/ 537469 h 5521778"/>
                <a:gd name="connsiteX42-3499" fmla="*/ 4269599 w 4282295"/>
                <a:gd name="connsiteY42-3500" fmla="*/ 0 h 5521778"/>
                <a:gd name="connsiteX0-3501" fmla="*/ 4282295 w 4282295"/>
                <a:gd name="connsiteY0-3502" fmla="*/ 5511302 h 5521778"/>
                <a:gd name="connsiteX1-3503" fmla="*/ 3778190 w 4282295"/>
                <a:gd name="connsiteY1-3504" fmla="*/ 5521778 h 5521778"/>
                <a:gd name="connsiteX2-3505" fmla="*/ 3355852 w 4282295"/>
                <a:gd name="connsiteY2-3506" fmla="*/ 2713550 h 5521778"/>
                <a:gd name="connsiteX3-3507" fmla="*/ 2759397 w 4282295"/>
                <a:gd name="connsiteY3-3508" fmla="*/ 3274382 h 5521778"/>
                <a:gd name="connsiteX4-3509" fmla="*/ 2600329 w 4282295"/>
                <a:gd name="connsiteY4-3510" fmla="*/ 3422496 h 5521778"/>
                <a:gd name="connsiteX5-3511" fmla="*/ 2420497 w 4282295"/>
                <a:gd name="connsiteY5-3512" fmla="*/ 3592898 h 5521778"/>
                <a:gd name="connsiteX6-3513" fmla="*/ 2199327 w 4282295"/>
                <a:gd name="connsiteY6-3514" fmla="*/ 3798353 h 5521778"/>
                <a:gd name="connsiteX7-3515" fmla="*/ 1775369 w 4282295"/>
                <a:gd name="connsiteY7-3516" fmla="*/ 3941894 h 5521778"/>
                <a:gd name="connsiteX8-3517" fmla="*/ 1410466 w 4282295"/>
                <a:gd name="connsiteY8-3518" fmla="*/ 3933036 h 5521778"/>
                <a:gd name="connsiteX9-3519" fmla="*/ 1125478 w 4282295"/>
                <a:gd name="connsiteY9-3520" fmla="*/ 3837024 h 5521778"/>
                <a:gd name="connsiteX10-3521" fmla="*/ 689995 w 4282295"/>
                <a:gd name="connsiteY10-3522" fmla="*/ 3549845 h 5521778"/>
                <a:gd name="connsiteX11-3523" fmla="*/ 543215 w 4282295"/>
                <a:gd name="connsiteY11-3524" fmla="*/ 3433640 h 5521778"/>
                <a:gd name="connsiteX12-3525" fmla="*/ 264037 w 4282295"/>
                <a:gd name="connsiteY12-3526" fmla="*/ 3194182 h 5521778"/>
                <a:gd name="connsiteX13-3527" fmla="*/ 98492 w 4282295"/>
                <a:gd name="connsiteY13-3528" fmla="*/ 3017874 h 5521778"/>
                <a:gd name="connsiteX14-3529" fmla="*/ 6671 w 4282295"/>
                <a:gd name="connsiteY14-3530" fmla="*/ 2873094 h 5521778"/>
                <a:gd name="connsiteX15-3531" fmla="*/ 21435 w 4282295"/>
                <a:gd name="connsiteY15-3532" fmla="*/ 2712883 h 5521778"/>
                <a:gd name="connsiteX16-3533" fmla="*/ 110399 w 4282295"/>
                <a:gd name="connsiteY16-3534" fmla="*/ 2661829 h 5521778"/>
                <a:gd name="connsiteX17-3535" fmla="*/ 141641 w 4282295"/>
                <a:gd name="connsiteY17-3536" fmla="*/ 2674688 h 5521778"/>
                <a:gd name="connsiteX18-3537" fmla="*/ 321663 w 4282295"/>
                <a:gd name="connsiteY18-3538" fmla="*/ 3121411 h 5521778"/>
                <a:gd name="connsiteX19-3539" fmla="*/ 554740 w 4282295"/>
                <a:gd name="connsiteY19-3540" fmla="*/ 3222090 h 5521778"/>
                <a:gd name="connsiteX20-3541" fmla="*/ 756194 w 4282295"/>
                <a:gd name="connsiteY20-3542" fmla="*/ 3043496 h 5521778"/>
                <a:gd name="connsiteX21-3543" fmla="*/ 1066137 w 4282295"/>
                <a:gd name="connsiteY21-3544" fmla="*/ 2456090 h 5521778"/>
                <a:gd name="connsiteX22-3545" fmla="*/ 1072805 w 4282295"/>
                <a:gd name="connsiteY22-3546" fmla="*/ 2199295 h 5521778"/>
                <a:gd name="connsiteX23-3547" fmla="*/ 1053279 w 4282295"/>
                <a:gd name="connsiteY23-3548" fmla="*/ 2189008 h 5521778"/>
                <a:gd name="connsiteX24-3549" fmla="*/ 1040134 w 4282295"/>
                <a:gd name="connsiteY24-3550" fmla="*/ 2189294 h 5521778"/>
                <a:gd name="connsiteX25-3551" fmla="*/ 1038801 w 4282295"/>
                <a:gd name="connsiteY25-3552" fmla="*/ 2130811 h 5521778"/>
                <a:gd name="connsiteX26-3553" fmla="*/ 1119954 w 4282295"/>
                <a:gd name="connsiteY26-3554" fmla="*/ 2190151 h 5521778"/>
                <a:gd name="connsiteX27-3555" fmla="*/ 1206060 w 4282295"/>
                <a:gd name="connsiteY27-3556" fmla="*/ 2264351 h 5521778"/>
                <a:gd name="connsiteX28-3557" fmla="*/ 1500572 w 4282295"/>
                <a:gd name="connsiteY28-3558" fmla="*/ 2431515 h 5521778"/>
                <a:gd name="connsiteX29-3559" fmla="*/ 1670213 w 4282295"/>
                <a:gd name="connsiteY29-3560" fmla="*/ 2396177 h 5521778"/>
                <a:gd name="connsiteX30-3561" fmla="*/ 1820232 w 4282295"/>
                <a:gd name="connsiteY30-3562" fmla="*/ 2296546 h 5521778"/>
                <a:gd name="connsiteX31-3563" fmla="*/ 1901956 w 4282295"/>
                <a:gd name="connsiteY31-3564" fmla="*/ 2233014 h 5521778"/>
                <a:gd name="connsiteX32-3565" fmla="*/ 2162941 w 4282295"/>
                <a:gd name="connsiteY32-3566" fmla="*/ 2006414 h 5521778"/>
                <a:gd name="connsiteX33-3567" fmla="*/ 2425260 w 4282295"/>
                <a:gd name="connsiteY33-3568" fmla="*/ 1744953 h 5521778"/>
                <a:gd name="connsiteX34-3569" fmla="*/ 2620903 w 4282295"/>
                <a:gd name="connsiteY34-3570" fmla="*/ 1523782 h 5521778"/>
                <a:gd name="connsiteX35-3571" fmla="*/ 2795877 w 4282295"/>
                <a:gd name="connsiteY35-3572" fmla="*/ 1307089 h 5521778"/>
                <a:gd name="connsiteX36-3573" fmla="*/ 2963327 w 4282295"/>
                <a:gd name="connsiteY36-3574" fmla="*/ 1012195 h 5521778"/>
                <a:gd name="connsiteX37-3575" fmla="*/ 3094867 w 4282295"/>
                <a:gd name="connsiteY37-3576" fmla="*/ 599667 h 5521778"/>
                <a:gd name="connsiteX38-3577" fmla="*/ 3097534 w 4282295"/>
                <a:gd name="connsiteY38-3578" fmla="*/ 586237 h 5521778"/>
                <a:gd name="connsiteX39-3579" fmla="*/ 3103820 w 4282295"/>
                <a:gd name="connsiteY39-3580" fmla="*/ 543469 h 5521778"/>
                <a:gd name="connsiteX40-3581" fmla="*/ 3111250 w 4282295"/>
                <a:gd name="connsiteY40-3582" fmla="*/ 537469 h 5521778"/>
                <a:gd name="connsiteX41-3583" fmla="*/ 4269599 w 4282295"/>
                <a:gd name="connsiteY41-3584" fmla="*/ 0 h 5521778"/>
                <a:gd name="connsiteX0-3585" fmla="*/ 4282295 w 4282295"/>
                <a:gd name="connsiteY0-3586" fmla="*/ 5511302 h 5521778"/>
                <a:gd name="connsiteX1-3587" fmla="*/ 3778190 w 4282295"/>
                <a:gd name="connsiteY1-3588" fmla="*/ 5521778 h 5521778"/>
                <a:gd name="connsiteX2-3589" fmla="*/ 3355852 w 4282295"/>
                <a:gd name="connsiteY2-3590" fmla="*/ 2713550 h 5521778"/>
                <a:gd name="connsiteX3-3591" fmla="*/ 2600329 w 4282295"/>
                <a:gd name="connsiteY3-3592" fmla="*/ 3422496 h 5521778"/>
                <a:gd name="connsiteX4-3593" fmla="*/ 2420497 w 4282295"/>
                <a:gd name="connsiteY4-3594" fmla="*/ 3592898 h 5521778"/>
                <a:gd name="connsiteX5-3595" fmla="*/ 2199327 w 4282295"/>
                <a:gd name="connsiteY5-3596" fmla="*/ 3798353 h 5521778"/>
                <a:gd name="connsiteX6-3597" fmla="*/ 1775369 w 4282295"/>
                <a:gd name="connsiteY6-3598" fmla="*/ 3941894 h 5521778"/>
                <a:gd name="connsiteX7-3599" fmla="*/ 1410466 w 4282295"/>
                <a:gd name="connsiteY7-3600" fmla="*/ 3933036 h 5521778"/>
                <a:gd name="connsiteX8-3601" fmla="*/ 1125478 w 4282295"/>
                <a:gd name="connsiteY8-3602" fmla="*/ 3837024 h 5521778"/>
                <a:gd name="connsiteX9-3603" fmla="*/ 689995 w 4282295"/>
                <a:gd name="connsiteY9-3604" fmla="*/ 3549845 h 5521778"/>
                <a:gd name="connsiteX10-3605" fmla="*/ 543215 w 4282295"/>
                <a:gd name="connsiteY10-3606" fmla="*/ 3433640 h 5521778"/>
                <a:gd name="connsiteX11-3607" fmla="*/ 264037 w 4282295"/>
                <a:gd name="connsiteY11-3608" fmla="*/ 3194182 h 5521778"/>
                <a:gd name="connsiteX12-3609" fmla="*/ 98492 w 4282295"/>
                <a:gd name="connsiteY12-3610" fmla="*/ 3017874 h 5521778"/>
                <a:gd name="connsiteX13-3611" fmla="*/ 6671 w 4282295"/>
                <a:gd name="connsiteY13-3612" fmla="*/ 2873094 h 5521778"/>
                <a:gd name="connsiteX14-3613" fmla="*/ 21435 w 4282295"/>
                <a:gd name="connsiteY14-3614" fmla="*/ 2712883 h 5521778"/>
                <a:gd name="connsiteX15-3615" fmla="*/ 110399 w 4282295"/>
                <a:gd name="connsiteY15-3616" fmla="*/ 2661829 h 5521778"/>
                <a:gd name="connsiteX16-3617" fmla="*/ 141641 w 4282295"/>
                <a:gd name="connsiteY16-3618" fmla="*/ 2674688 h 5521778"/>
                <a:gd name="connsiteX17-3619" fmla="*/ 321663 w 4282295"/>
                <a:gd name="connsiteY17-3620" fmla="*/ 3121411 h 5521778"/>
                <a:gd name="connsiteX18-3621" fmla="*/ 554740 w 4282295"/>
                <a:gd name="connsiteY18-3622" fmla="*/ 3222090 h 5521778"/>
                <a:gd name="connsiteX19-3623" fmla="*/ 756194 w 4282295"/>
                <a:gd name="connsiteY19-3624" fmla="*/ 3043496 h 5521778"/>
                <a:gd name="connsiteX20-3625" fmla="*/ 1066137 w 4282295"/>
                <a:gd name="connsiteY20-3626" fmla="*/ 2456090 h 5521778"/>
                <a:gd name="connsiteX21-3627" fmla="*/ 1072805 w 4282295"/>
                <a:gd name="connsiteY21-3628" fmla="*/ 2199295 h 5521778"/>
                <a:gd name="connsiteX22-3629" fmla="*/ 1053279 w 4282295"/>
                <a:gd name="connsiteY22-3630" fmla="*/ 2189008 h 5521778"/>
                <a:gd name="connsiteX23-3631" fmla="*/ 1040134 w 4282295"/>
                <a:gd name="connsiteY23-3632" fmla="*/ 2189294 h 5521778"/>
                <a:gd name="connsiteX24-3633" fmla="*/ 1038801 w 4282295"/>
                <a:gd name="connsiteY24-3634" fmla="*/ 2130811 h 5521778"/>
                <a:gd name="connsiteX25-3635" fmla="*/ 1119954 w 4282295"/>
                <a:gd name="connsiteY25-3636" fmla="*/ 2190151 h 5521778"/>
                <a:gd name="connsiteX26-3637" fmla="*/ 1206060 w 4282295"/>
                <a:gd name="connsiteY26-3638" fmla="*/ 2264351 h 5521778"/>
                <a:gd name="connsiteX27-3639" fmla="*/ 1500572 w 4282295"/>
                <a:gd name="connsiteY27-3640" fmla="*/ 2431515 h 5521778"/>
                <a:gd name="connsiteX28-3641" fmla="*/ 1670213 w 4282295"/>
                <a:gd name="connsiteY28-3642" fmla="*/ 2396177 h 5521778"/>
                <a:gd name="connsiteX29-3643" fmla="*/ 1820232 w 4282295"/>
                <a:gd name="connsiteY29-3644" fmla="*/ 2296546 h 5521778"/>
                <a:gd name="connsiteX30-3645" fmla="*/ 1901956 w 4282295"/>
                <a:gd name="connsiteY30-3646" fmla="*/ 2233014 h 5521778"/>
                <a:gd name="connsiteX31-3647" fmla="*/ 2162941 w 4282295"/>
                <a:gd name="connsiteY31-3648" fmla="*/ 2006414 h 5521778"/>
                <a:gd name="connsiteX32-3649" fmla="*/ 2425260 w 4282295"/>
                <a:gd name="connsiteY32-3650" fmla="*/ 1744953 h 5521778"/>
                <a:gd name="connsiteX33-3651" fmla="*/ 2620903 w 4282295"/>
                <a:gd name="connsiteY33-3652" fmla="*/ 1523782 h 5521778"/>
                <a:gd name="connsiteX34-3653" fmla="*/ 2795877 w 4282295"/>
                <a:gd name="connsiteY34-3654" fmla="*/ 1307089 h 5521778"/>
                <a:gd name="connsiteX35-3655" fmla="*/ 2963327 w 4282295"/>
                <a:gd name="connsiteY35-3656" fmla="*/ 1012195 h 5521778"/>
                <a:gd name="connsiteX36-3657" fmla="*/ 3094867 w 4282295"/>
                <a:gd name="connsiteY36-3658" fmla="*/ 599667 h 5521778"/>
                <a:gd name="connsiteX37-3659" fmla="*/ 3097534 w 4282295"/>
                <a:gd name="connsiteY37-3660" fmla="*/ 586237 h 5521778"/>
                <a:gd name="connsiteX38-3661" fmla="*/ 3103820 w 4282295"/>
                <a:gd name="connsiteY38-3662" fmla="*/ 543469 h 5521778"/>
                <a:gd name="connsiteX39-3663" fmla="*/ 3111250 w 4282295"/>
                <a:gd name="connsiteY39-3664" fmla="*/ 537469 h 5521778"/>
                <a:gd name="connsiteX40-3665" fmla="*/ 4269599 w 4282295"/>
                <a:gd name="connsiteY40-3666" fmla="*/ 0 h 5521778"/>
                <a:gd name="connsiteX0-3667" fmla="*/ 4282295 w 4282295"/>
                <a:gd name="connsiteY0-3668" fmla="*/ 5511302 h 5521778"/>
                <a:gd name="connsiteX1-3669" fmla="*/ 3778190 w 4282295"/>
                <a:gd name="connsiteY1-3670" fmla="*/ 5521778 h 5521778"/>
                <a:gd name="connsiteX2-3671" fmla="*/ 3355852 w 4282295"/>
                <a:gd name="connsiteY2-3672" fmla="*/ 2713550 h 5521778"/>
                <a:gd name="connsiteX3-3673" fmla="*/ 2420497 w 4282295"/>
                <a:gd name="connsiteY3-3674" fmla="*/ 3592898 h 5521778"/>
                <a:gd name="connsiteX4-3675" fmla="*/ 2199327 w 4282295"/>
                <a:gd name="connsiteY4-3676" fmla="*/ 3798353 h 5521778"/>
                <a:gd name="connsiteX5-3677" fmla="*/ 1775369 w 4282295"/>
                <a:gd name="connsiteY5-3678" fmla="*/ 3941894 h 5521778"/>
                <a:gd name="connsiteX6-3679" fmla="*/ 1410466 w 4282295"/>
                <a:gd name="connsiteY6-3680" fmla="*/ 3933036 h 5521778"/>
                <a:gd name="connsiteX7-3681" fmla="*/ 1125478 w 4282295"/>
                <a:gd name="connsiteY7-3682" fmla="*/ 3837024 h 5521778"/>
                <a:gd name="connsiteX8-3683" fmla="*/ 689995 w 4282295"/>
                <a:gd name="connsiteY8-3684" fmla="*/ 3549845 h 5521778"/>
                <a:gd name="connsiteX9-3685" fmla="*/ 543215 w 4282295"/>
                <a:gd name="connsiteY9-3686" fmla="*/ 3433640 h 5521778"/>
                <a:gd name="connsiteX10-3687" fmla="*/ 264037 w 4282295"/>
                <a:gd name="connsiteY10-3688" fmla="*/ 3194182 h 5521778"/>
                <a:gd name="connsiteX11-3689" fmla="*/ 98492 w 4282295"/>
                <a:gd name="connsiteY11-3690" fmla="*/ 3017874 h 5521778"/>
                <a:gd name="connsiteX12-3691" fmla="*/ 6671 w 4282295"/>
                <a:gd name="connsiteY12-3692" fmla="*/ 2873094 h 5521778"/>
                <a:gd name="connsiteX13-3693" fmla="*/ 21435 w 4282295"/>
                <a:gd name="connsiteY13-3694" fmla="*/ 2712883 h 5521778"/>
                <a:gd name="connsiteX14-3695" fmla="*/ 110399 w 4282295"/>
                <a:gd name="connsiteY14-3696" fmla="*/ 2661829 h 5521778"/>
                <a:gd name="connsiteX15-3697" fmla="*/ 141641 w 4282295"/>
                <a:gd name="connsiteY15-3698" fmla="*/ 2674688 h 5521778"/>
                <a:gd name="connsiteX16-3699" fmla="*/ 321663 w 4282295"/>
                <a:gd name="connsiteY16-3700" fmla="*/ 3121411 h 5521778"/>
                <a:gd name="connsiteX17-3701" fmla="*/ 554740 w 4282295"/>
                <a:gd name="connsiteY17-3702" fmla="*/ 3222090 h 5521778"/>
                <a:gd name="connsiteX18-3703" fmla="*/ 756194 w 4282295"/>
                <a:gd name="connsiteY18-3704" fmla="*/ 3043496 h 5521778"/>
                <a:gd name="connsiteX19-3705" fmla="*/ 1066137 w 4282295"/>
                <a:gd name="connsiteY19-3706" fmla="*/ 2456090 h 5521778"/>
                <a:gd name="connsiteX20-3707" fmla="*/ 1072805 w 4282295"/>
                <a:gd name="connsiteY20-3708" fmla="*/ 2199295 h 5521778"/>
                <a:gd name="connsiteX21-3709" fmla="*/ 1053279 w 4282295"/>
                <a:gd name="connsiteY21-3710" fmla="*/ 2189008 h 5521778"/>
                <a:gd name="connsiteX22-3711" fmla="*/ 1040134 w 4282295"/>
                <a:gd name="connsiteY22-3712" fmla="*/ 2189294 h 5521778"/>
                <a:gd name="connsiteX23-3713" fmla="*/ 1038801 w 4282295"/>
                <a:gd name="connsiteY23-3714" fmla="*/ 2130811 h 5521778"/>
                <a:gd name="connsiteX24-3715" fmla="*/ 1119954 w 4282295"/>
                <a:gd name="connsiteY24-3716" fmla="*/ 2190151 h 5521778"/>
                <a:gd name="connsiteX25-3717" fmla="*/ 1206060 w 4282295"/>
                <a:gd name="connsiteY25-3718" fmla="*/ 2264351 h 5521778"/>
                <a:gd name="connsiteX26-3719" fmla="*/ 1500572 w 4282295"/>
                <a:gd name="connsiteY26-3720" fmla="*/ 2431515 h 5521778"/>
                <a:gd name="connsiteX27-3721" fmla="*/ 1670213 w 4282295"/>
                <a:gd name="connsiteY27-3722" fmla="*/ 2396177 h 5521778"/>
                <a:gd name="connsiteX28-3723" fmla="*/ 1820232 w 4282295"/>
                <a:gd name="connsiteY28-3724" fmla="*/ 2296546 h 5521778"/>
                <a:gd name="connsiteX29-3725" fmla="*/ 1901956 w 4282295"/>
                <a:gd name="connsiteY29-3726" fmla="*/ 2233014 h 5521778"/>
                <a:gd name="connsiteX30-3727" fmla="*/ 2162941 w 4282295"/>
                <a:gd name="connsiteY30-3728" fmla="*/ 2006414 h 5521778"/>
                <a:gd name="connsiteX31-3729" fmla="*/ 2425260 w 4282295"/>
                <a:gd name="connsiteY31-3730" fmla="*/ 1744953 h 5521778"/>
                <a:gd name="connsiteX32-3731" fmla="*/ 2620903 w 4282295"/>
                <a:gd name="connsiteY32-3732" fmla="*/ 1523782 h 5521778"/>
                <a:gd name="connsiteX33-3733" fmla="*/ 2795877 w 4282295"/>
                <a:gd name="connsiteY33-3734" fmla="*/ 1307089 h 5521778"/>
                <a:gd name="connsiteX34-3735" fmla="*/ 2963327 w 4282295"/>
                <a:gd name="connsiteY34-3736" fmla="*/ 1012195 h 5521778"/>
                <a:gd name="connsiteX35-3737" fmla="*/ 3094867 w 4282295"/>
                <a:gd name="connsiteY35-3738" fmla="*/ 599667 h 5521778"/>
                <a:gd name="connsiteX36-3739" fmla="*/ 3097534 w 4282295"/>
                <a:gd name="connsiteY36-3740" fmla="*/ 586237 h 5521778"/>
                <a:gd name="connsiteX37-3741" fmla="*/ 3103820 w 4282295"/>
                <a:gd name="connsiteY37-3742" fmla="*/ 543469 h 5521778"/>
                <a:gd name="connsiteX38-3743" fmla="*/ 3111250 w 4282295"/>
                <a:gd name="connsiteY38-3744" fmla="*/ 537469 h 5521778"/>
                <a:gd name="connsiteX39-3745" fmla="*/ 4269599 w 4282295"/>
                <a:gd name="connsiteY39-3746" fmla="*/ 0 h 5521778"/>
                <a:gd name="connsiteX0-3747" fmla="*/ 4282295 w 4282295"/>
                <a:gd name="connsiteY0-3748" fmla="*/ 5511302 h 5521778"/>
                <a:gd name="connsiteX1-3749" fmla="*/ 3778190 w 4282295"/>
                <a:gd name="connsiteY1-3750" fmla="*/ 5521778 h 5521778"/>
                <a:gd name="connsiteX2-3751" fmla="*/ 3355852 w 4282295"/>
                <a:gd name="connsiteY2-3752" fmla="*/ 2713550 h 5521778"/>
                <a:gd name="connsiteX3-3753" fmla="*/ 2420497 w 4282295"/>
                <a:gd name="connsiteY3-3754" fmla="*/ 3592898 h 5521778"/>
                <a:gd name="connsiteX4-3755" fmla="*/ 2199327 w 4282295"/>
                <a:gd name="connsiteY4-3756" fmla="*/ 3798353 h 5521778"/>
                <a:gd name="connsiteX5-3757" fmla="*/ 1775369 w 4282295"/>
                <a:gd name="connsiteY5-3758" fmla="*/ 3941894 h 5521778"/>
                <a:gd name="connsiteX6-3759" fmla="*/ 1410466 w 4282295"/>
                <a:gd name="connsiteY6-3760" fmla="*/ 3933036 h 5521778"/>
                <a:gd name="connsiteX7-3761" fmla="*/ 1125478 w 4282295"/>
                <a:gd name="connsiteY7-3762" fmla="*/ 3837024 h 5521778"/>
                <a:gd name="connsiteX8-3763" fmla="*/ 689995 w 4282295"/>
                <a:gd name="connsiteY8-3764" fmla="*/ 3549845 h 5521778"/>
                <a:gd name="connsiteX9-3765" fmla="*/ 543215 w 4282295"/>
                <a:gd name="connsiteY9-3766" fmla="*/ 3433640 h 5521778"/>
                <a:gd name="connsiteX10-3767" fmla="*/ 264037 w 4282295"/>
                <a:gd name="connsiteY10-3768" fmla="*/ 3194182 h 5521778"/>
                <a:gd name="connsiteX11-3769" fmla="*/ 98492 w 4282295"/>
                <a:gd name="connsiteY11-3770" fmla="*/ 3017874 h 5521778"/>
                <a:gd name="connsiteX12-3771" fmla="*/ 6671 w 4282295"/>
                <a:gd name="connsiteY12-3772" fmla="*/ 2873094 h 5521778"/>
                <a:gd name="connsiteX13-3773" fmla="*/ 21435 w 4282295"/>
                <a:gd name="connsiteY13-3774" fmla="*/ 2712883 h 5521778"/>
                <a:gd name="connsiteX14-3775" fmla="*/ 110399 w 4282295"/>
                <a:gd name="connsiteY14-3776" fmla="*/ 2661829 h 5521778"/>
                <a:gd name="connsiteX15-3777" fmla="*/ 141641 w 4282295"/>
                <a:gd name="connsiteY15-3778" fmla="*/ 2674688 h 5521778"/>
                <a:gd name="connsiteX16-3779" fmla="*/ 321663 w 4282295"/>
                <a:gd name="connsiteY16-3780" fmla="*/ 3121411 h 5521778"/>
                <a:gd name="connsiteX17-3781" fmla="*/ 554740 w 4282295"/>
                <a:gd name="connsiteY17-3782" fmla="*/ 3222090 h 5521778"/>
                <a:gd name="connsiteX18-3783" fmla="*/ 756194 w 4282295"/>
                <a:gd name="connsiteY18-3784" fmla="*/ 3043496 h 5521778"/>
                <a:gd name="connsiteX19-3785" fmla="*/ 1066137 w 4282295"/>
                <a:gd name="connsiteY19-3786" fmla="*/ 2456090 h 5521778"/>
                <a:gd name="connsiteX20-3787" fmla="*/ 1072805 w 4282295"/>
                <a:gd name="connsiteY20-3788" fmla="*/ 2199295 h 5521778"/>
                <a:gd name="connsiteX21-3789" fmla="*/ 1053279 w 4282295"/>
                <a:gd name="connsiteY21-3790" fmla="*/ 2189008 h 5521778"/>
                <a:gd name="connsiteX22-3791" fmla="*/ 1040134 w 4282295"/>
                <a:gd name="connsiteY22-3792" fmla="*/ 2189294 h 5521778"/>
                <a:gd name="connsiteX23-3793" fmla="*/ 1038801 w 4282295"/>
                <a:gd name="connsiteY23-3794" fmla="*/ 2130811 h 5521778"/>
                <a:gd name="connsiteX24-3795" fmla="*/ 1119954 w 4282295"/>
                <a:gd name="connsiteY24-3796" fmla="*/ 2190151 h 5521778"/>
                <a:gd name="connsiteX25-3797" fmla="*/ 1206060 w 4282295"/>
                <a:gd name="connsiteY25-3798" fmla="*/ 2264351 h 5521778"/>
                <a:gd name="connsiteX26-3799" fmla="*/ 1500572 w 4282295"/>
                <a:gd name="connsiteY26-3800" fmla="*/ 2431515 h 5521778"/>
                <a:gd name="connsiteX27-3801" fmla="*/ 1670213 w 4282295"/>
                <a:gd name="connsiteY27-3802" fmla="*/ 2396177 h 5521778"/>
                <a:gd name="connsiteX28-3803" fmla="*/ 1820232 w 4282295"/>
                <a:gd name="connsiteY28-3804" fmla="*/ 2296546 h 5521778"/>
                <a:gd name="connsiteX29-3805" fmla="*/ 1901956 w 4282295"/>
                <a:gd name="connsiteY29-3806" fmla="*/ 2233014 h 5521778"/>
                <a:gd name="connsiteX30-3807" fmla="*/ 2162941 w 4282295"/>
                <a:gd name="connsiteY30-3808" fmla="*/ 2006414 h 5521778"/>
                <a:gd name="connsiteX31-3809" fmla="*/ 2425260 w 4282295"/>
                <a:gd name="connsiteY31-3810" fmla="*/ 1744953 h 5521778"/>
                <a:gd name="connsiteX32-3811" fmla="*/ 2620903 w 4282295"/>
                <a:gd name="connsiteY32-3812" fmla="*/ 1523782 h 5521778"/>
                <a:gd name="connsiteX33-3813" fmla="*/ 2795877 w 4282295"/>
                <a:gd name="connsiteY33-3814" fmla="*/ 1307089 h 5521778"/>
                <a:gd name="connsiteX34-3815" fmla="*/ 2963327 w 4282295"/>
                <a:gd name="connsiteY34-3816" fmla="*/ 1012195 h 5521778"/>
                <a:gd name="connsiteX35-3817" fmla="*/ 3094867 w 4282295"/>
                <a:gd name="connsiteY35-3818" fmla="*/ 599667 h 5521778"/>
                <a:gd name="connsiteX36-3819" fmla="*/ 3097534 w 4282295"/>
                <a:gd name="connsiteY36-3820" fmla="*/ 586237 h 5521778"/>
                <a:gd name="connsiteX37-3821" fmla="*/ 3103820 w 4282295"/>
                <a:gd name="connsiteY37-3822" fmla="*/ 543469 h 5521778"/>
                <a:gd name="connsiteX38-3823" fmla="*/ 3111250 w 4282295"/>
                <a:gd name="connsiteY38-3824" fmla="*/ 537469 h 5521778"/>
                <a:gd name="connsiteX39-3825" fmla="*/ 4269599 w 4282295"/>
                <a:gd name="connsiteY39-3826" fmla="*/ 0 h 5521778"/>
                <a:gd name="connsiteX0-3827" fmla="*/ 4282295 w 4282295"/>
                <a:gd name="connsiteY0-3828" fmla="*/ 5511302 h 5521778"/>
                <a:gd name="connsiteX1-3829" fmla="*/ 3778190 w 4282295"/>
                <a:gd name="connsiteY1-3830" fmla="*/ 5521778 h 5521778"/>
                <a:gd name="connsiteX2-3831" fmla="*/ 3355852 w 4282295"/>
                <a:gd name="connsiteY2-3832" fmla="*/ 2713550 h 5521778"/>
                <a:gd name="connsiteX3-3833" fmla="*/ 2420497 w 4282295"/>
                <a:gd name="connsiteY3-3834" fmla="*/ 3592898 h 5521778"/>
                <a:gd name="connsiteX4-3835" fmla="*/ 2199327 w 4282295"/>
                <a:gd name="connsiteY4-3836" fmla="*/ 3798353 h 5521778"/>
                <a:gd name="connsiteX5-3837" fmla="*/ 1775369 w 4282295"/>
                <a:gd name="connsiteY5-3838" fmla="*/ 3941894 h 5521778"/>
                <a:gd name="connsiteX6-3839" fmla="*/ 1410466 w 4282295"/>
                <a:gd name="connsiteY6-3840" fmla="*/ 3933036 h 5521778"/>
                <a:gd name="connsiteX7-3841" fmla="*/ 1125478 w 4282295"/>
                <a:gd name="connsiteY7-3842" fmla="*/ 3837024 h 5521778"/>
                <a:gd name="connsiteX8-3843" fmla="*/ 689995 w 4282295"/>
                <a:gd name="connsiteY8-3844" fmla="*/ 3549845 h 5521778"/>
                <a:gd name="connsiteX9-3845" fmla="*/ 264037 w 4282295"/>
                <a:gd name="connsiteY9-3846" fmla="*/ 3194182 h 5521778"/>
                <a:gd name="connsiteX10-3847" fmla="*/ 98492 w 4282295"/>
                <a:gd name="connsiteY10-3848" fmla="*/ 3017874 h 5521778"/>
                <a:gd name="connsiteX11-3849" fmla="*/ 6671 w 4282295"/>
                <a:gd name="connsiteY11-3850" fmla="*/ 2873094 h 5521778"/>
                <a:gd name="connsiteX12-3851" fmla="*/ 21435 w 4282295"/>
                <a:gd name="connsiteY12-3852" fmla="*/ 2712883 h 5521778"/>
                <a:gd name="connsiteX13-3853" fmla="*/ 110399 w 4282295"/>
                <a:gd name="connsiteY13-3854" fmla="*/ 2661829 h 5521778"/>
                <a:gd name="connsiteX14-3855" fmla="*/ 141641 w 4282295"/>
                <a:gd name="connsiteY14-3856" fmla="*/ 2674688 h 5521778"/>
                <a:gd name="connsiteX15-3857" fmla="*/ 321663 w 4282295"/>
                <a:gd name="connsiteY15-3858" fmla="*/ 3121411 h 5521778"/>
                <a:gd name="connsiteX16-3859" fmla="*/ 554740 w 4282295"/>
                <a:gd name="connsiteY16-3860" fmla="*/ 3222090 h 5521778"/>
                <a:gd name="connsiteX17-3861" fmla="*/ 756194 w 4282295"/>
                <a:gd name="connsiteY17-3862" fmla="*/ 3043496 h 5521778"/>
                <a:gd name="connsiteX18-3863" fmla="*/ 1066137 w 4282295"/>
                <a:gd name="connsiteY18-3864" fmla="*/ 2456090 h 5521778"/>
                <a:gd name="connsiteX19-3865" fmla="*/ 1072805 w 4282295"/>
                <a:gd name="connsiteY19-3866" fmla="*/ 2199295 h 5521778"/>
                <a:gd name="connsiteX20-3867" fmla="*/ 1053279 w 4282295"/>
                <a:gd name="connsiteY20-3868" fmla="*/ 2189008 h 5521778"/>
                <a:gd name="connsiteX21-3869" fmla="*/ 1040134 w 4282295"/>
                <a:gd name="connsiteY21-3870" fmla="*/ 2189294 h 5521778"/>
                <a:gd name="connsiteX22-3871" fmla="*/ 1038801 w 4282295"/>
                <a:gd name="connsiteY22-3872" fmla="*/ 2130811 h 5521778"/>
                <a:gd name="connsiteX23-3873" fmla="*/ 1119954 w 4282295"/>
                <a:gd name="connsiteY23-3874" fmla="*/ 2190151 h 5521778"/>
                <a:gd name="connsiteX24-3875" fmla="*/ 1206060 w 4282295"/>
                <a:gd name="connsiteY24-3876" fmla="*/ 2264351 h 5521778"/>
                <a:gd name="connsiteX25-3877" fmla="*/ 1500572 w 4282295"/>
                <a:gd name="connsiteY25-3878" fmla="*/ 2431515 h 5521778"/>
                <a:gd name="connsiteX26-3879" fmla="*/ 1670213 w 4282295"/>
                <a:gd name="connsiteY26-3880" fmla="*/ 2396177 h 5521778"/>
                <a:gd name="connsiteX27-3881" fmla="*/ 1820232 w 4282295"/>
                <a:gd name="connsiteY27-3882" fmla="*/ 2296546 h 5521778"/>
                <a:gd name="connsiteX28-3883" fmla="*/ 1901956 w 4282295"/>
                <a:gd name="connsiteY28-3884" fmla="*/ 2233014 h 5521778"/>
                <a:gd name="connsiteX29-3885" fmla="*/ 2162941 w 4282295"/>
                <a:gd name="connsiteY29-3886" fmla="*/ 2006414 h 5521778"/>
                <a:gd name="connsiteX30-3887" fmla="*/ 2425260 w 4282295"/>
                <a:gd name="connsiteY30-3888" fmla="*/ 1744953 h 5521778"/>
                <a:gd name="connsiteX31-3889" fmla="*/ 2620903 w 4282295"/>
                <a:gd name="connsiteY31-3890" fmla="*/ 1523782 h 5521778"/>
                <a:gd name="connsiteX32-3891" fmla="*/ 2795877 w 4282295"/>
                <a:gd name="connsiteY32-3892" fmla="*/ 1307089 h 5521778"/>
                <a:gd name="connsiteX33-3893" fmla="*/ 2963327 w 4282295"/>
                <a:gd name="connsiteY33-3894" fmla="*/ 1012195 h 5521778"/>
                <a:gd name="connsiteX34-3895" fmla="*/ 3094867 w 4282295"/>
                <a:gd name="connsiteY34-3896" fmla="*/ 599667 h 5521778"/>
                <a:gd name="connsiteX35-3897" fmla="*/ 3097534 w 4282295"/>
                <a:gd name="connsiteY35-3898" fmla="*/ 586237 h 5521778"/>
                <a:gd name="connsiteX36-3899" fmla="*/ 3103820 w 4282295"/>
                <a:gd name="connsiteY36-3900" fmla="*/ 543469 h 5521778"/>
                <a:gd name="connsiteX37-3901" fmla="*/ 3111250 w 4282295"/>
                <a:gd name="connsiteY37-3902" fmla="*/ 537469 h 5521778"/>
                <a:gd name="connsiteX38-3903" fmla="*/ 4269599 w 4282295"/>
                <a:gd name="connsiteY38-3904" fmla="*/ 0 h 5521778"/>
                <a:gd name="connsiteX0-3905" fmla="*/ 4282295 w 4282295"/>
                <a:gd name="connsiteY0-3906" fmla="*/ 5511302 h 5521778"/>
                <a:gd name="connsiteX1-3907" fmla="*/ 3778190 w 4282295"/>
                <a:gd name="connsiteY1-3908" fmla="*/ 5521778 h 5521778"/>
                <a:gd name="connsiteX2-3909" fmla="*/ 3355852 w 4282295"/>
                <a:gd name="connsiteY2-3910" fmla="*/ 2713550 h 5521778"/>
                <a:gd name="connsiteX3-3911" fmla="*/ 2420497 w 4282295"/>
                <a:gd name="connsiteY3-3912" fmla="*/ 3592898 h 5521778"/>
                <a:gd name="connsiteX4-3913" fmla="*/ 2199327 w 4282295"/>
                <a:gd name="connsiteY4-3914" fmla="*/ 3798353 h 5521778"/>
                <a:gd name="connsiteX5-3915" fmla="*/ 1775369 w 4282295"/>
                <a:gd name="connsiteY5-3916" fmla="*/ 3941894 h 5521778"/>
                <a:gd name="connsiteX6-3917" fmla="*/ 1410466 w 4282295"/>
                <a:gd name="connsiteY6-3918" fmla="*/ 3933036 h 5521778"/>
                <a:gd name="connsiteX7-3919" fmla="*/ 1125478 w 4282295"/>
                <a:gd name="connsiteY7-3920" fmla="*/ 3837024 h 5521778"/>
                <a:gd name="connsiteX8-3921" fmla="*/ 689995 w 4282295"/>
                <a:gd name="connsiteY8-3922" fmla="*/ 3549845 h 5521778"/>
                <a:gd name="connsiteX9-3923" fmla="*/ 264037 w 4282295"/>
                <a:gd name="connsiteY9-3924" fmla="*/ 3194182 h 5521778"/>
                <a:gd name="connsiteX10-3925" fmla="*/ 98492 w 4282295"/>
                <a:gd name="connsiteY10-3926" fmla="*/ 3017874 h 5521778"/>
                <a:gd name="connsiteX11-3927" fmla="*/ 6671 w 4282295"/>
                <a:gd name="connsiteY11-3928" fmla="*/ 2873094 h 5521778"/>
                <a:gd name="connsiteX12-3929" fmla="*/ 21435 w 4282295"/>
                <a:gd name="connsiteY12-3930" fmla="*/ 2712883 h 5521778"/>
                <a:gd name="connsiteX13-3931" fmla="*/ 110399 w 4282295"/>
                <a:gd name="connsiteY13-3932" fmla="*/ 2661829 h 5521778"/>
                <a:gd name="connsiteX14-3933" fmla="*/ 141641 w 4282295"/>
                <a:gd name="connsiteY14-3934" fmla="*/ 2674688 h 5521778"/>
                <a:gd name="connsiteX15-3935" fmla="*/ 321663 w 4282295"/>
                <a:gd name="connsiteY15-3936" fmla="*/ 3121411 h 5521778"/>
                <a:gd name="connsiteX16-3937" fmla="*/ 554740 w 4282295"/>
                <a:gd name="connsiteY16-3938" fmla="*/ 3222090 h 5521778"/>
                <a:gd name="connsiteX17-3939" fmla="*/ 756194 w 4282295"/>
                <a:gd name="connsiteY17-3940" fmla="*/ 3043496 h 5521778"/>
                <a:gd name="connsiteX18-3941" fmla="*/ 1066137 w 4282295"/>
                <a:gd name="connsiteY18-3942" fmla="*/ 2456090 h 5521778"/>
                <a:gd name="connsiteX19-3943" fmla="*/ 1072805 w 4282295"/>
                <a:gd name="connsiteY19-3944" fmla="*/ 2199295 h 5521778"/>
                <a:gd name="connsiteX20-3945" fmla="*/ 1040134 w 4282295"/>
                <a:gd name="connsiteY20-3946" fmla="*/ 2189294 h 5521778"/>
                <a:gd name="connsiteX21-3947" fmla="*/ 1038801 w 4282295"/>
                <a:gd name="connsiteY21-3948" fmla="*/ 2130811 h 5521778"/>
                <a:gd name="connsiteX22-3949" fmla="*/ 1119954 w 4282295"/>
                <a:gd name="connsiteY22-3950" fmla="*/ 2190151 h 5521778"/>
                <a:gd name="connsiteX23-3951" fmla="*/ 1206060 w 4282295"/>
                <a:gd name="connsiteY23-3952" fmla="*/ 2264351 h 5521778"/>
                <a:gd name="connsiteX24-3953" fmla="*/ 1500572 w 4282295"/>
                <a:gd name="connsiteY24-3954" fmla="*/ 2431515 h 5521778"/>
                <a:gd name="connsiteX25-3955" fmla="*/ 1670213 w 4282295"/>
                <a:gd name="connsiteY25-3956" fmla="*/ 2396177 h 5521778"/>
                <a:gd name="connsiteX26-3957" fmla="*/ 1820232 w 4282295"/>
                <a:gd name="connsiteY26-3958" fmla="*/ 2296546 h 5521778"/>
                <a:gd name="connsiteX27-3959" fmla="*/ 1901956 w 4282295"/>
                <a:gd name="connsiteY27-3960" fmla="*/ 2233014 h 5521778"/>
                <a:gd name="connsiteX28-3961" fmla="*/ 2162941 w 4282295"/>
                <a:gd name="connsiteY28-3962" fmla="*/ 2006414 h 5521778"/>
                <a:gd name="connsiteX29-3963" fmla="*/ 2425260 w 4282295"/>
                <a:gd name="connsiteY29-3964" fmla="*/ 1744953 h 5521778"/>
                <a:gd name="connsiteX30-3965" fmla="*/ 2620903 w 4282295"/>
                <a:gd name="connsiteY30-3966" fmla="*/ 1523782 h 5521778"/>
                <a:gd name="connsiteX31-3967" fmla="*/ 2795877 w 4282295"/>
                <a:gd name="connsiteY31-3968" fmla="*/ 1307089 h 5521778"/>
                <a:gd name="connsiteX32-3969" fmla="*/ 2963327 w 4282295"/>
                <a:gd name="connsiteY32-3970" fmla="*/ 1012195 h 5521778"/>
                <a:gd name="connsiteX33-3971" fmla="*/ 3094867 w 4282295"/>
                <a:gd name="connsiteY33-3972" fmla="*/ 599667 h 5521778"/>
                <a:gd name="connsiteX34-3973" fmla="*/ 3097534 w 4282295"/>
                <a:gd name="connsiteY34-3974" fmla="*/ 586237 h 5521778"/>
                <a:gd name="connsiteX35-3975" fmla="*/ 3103820 w 4282295"/>
                <a:gd name="connsiteY35-3976" fmla="*/ 543469 h 5521778"/>
                <a:gd name="connsiteX36-3977" fmla="*/ 3111250 w 4282295"/>
                <a:gd name="connsiteY36-3978" fmla="*/ 537469 h 5521778"/>
                <a:gd name="connsiteX37-3979" fmla="*/ 4269599 w 4282295"/>
                <a:gd name="connsiteY37-3980" fmla="*/ 0 h 5521778"/>
                <a:gd name="connsiteX0-3981" fmla="*/ 4282295 w 4282295"/>
                <a:gd name="connsiteY0-3982" fmla="*/ 5511302 h 5521778"/>
                <a:gd name="connsiteX1-3983" fmla="*/ 3778190 w 4282295"/>
                <a:gd name="connsiteY1-3984" fmla="*/ 5521778 h 5521778"/>
                <a:gd name="connsiteX2-3985" fmla="*/ 3355852 w 4282295"/>
                <a:gd name="connsiteY2-3986" fmla="*/ 2713550 h 5521778"/>
                <a:gd name="connsiteX3-3987" fmla="*/ 2420497 w 4282295"/>
                <a:gd name="connsiteY3-3988" fmla="*/ 3592898 h 5521778"/>
                <a:gd name="connsiteX4-3989" fmla="*/ 2199327 w 4282295"/>
                <a:gd name="connsiteY4-3990" fmla="*/ 3798353 h 5521778"/>
                <a:gd name="connsiteX5-3991" fmla="*/ 1775369 w 4282295"/>
                <a:gd name="connsiteY5-3992" fmla="*/ 3941894 h 5521778"/>
                <a:gd name="connsiteX6-3993" fmla="*/ 1410466 w 4282295"/>
                <a:gd name="connsiteY6-3994" fmla="*/ 3933036 h 5521778"/>
                <a:gd name="connsiteX7-3995" fmla="*/ 1125478 w 4282295"/>
                <a:gd name="connsiteY7-3996" fmla="*/ 3837024 h 5521778"/>
                <a:gd name="connsiteX8-3997" fmla="*/ 689995 w 4282295"/>
                <a:gd name="connsiteY8-3998" fmla="*/ 3549845 h 5521778"/>
                <a:gd name="connsiteX9-3999" fmla="*/ 264037 w 4282295"/>
                <a:gd name="connsiteY9-4000" fmla="*/ 3194182 h 5521778"/>
                <a:gd name="connsiteX10-4001" fmla="*/ 98492 w 4282295"/>
                <a:gd name="connsiteY10-4002" fmla="*/ 3017874 h 5521778"/>
                <a:gd name="connsiteX11-4003" fmla="*/ 6671 w 4282295"/>
                <a:gd name="connsiteY11-4004" fmla="*/ 2873094 h 5521778"/>
                <a:gd name="connsiteX12-4005" fmla="*/ 21435 w 4282295"/>
                <a:gd name="connsiteY12-4006" fmla="*/ 2712883 h 5521778"/>
                <a:gd name="connsiteX13-4007" fmla="*/ 110399 w 4282295"/>
                <a:gd name="connsiteY13-4008" fmla="*/ 2661829 h 5521778"/>
                <a:gd name="connsiteX14-4009" fmla="*/ 141641 w 4282295"/>
                <a:gd name="connsiteY14-4010" fmla="*/ 2674688 h 5521778"/>
                <a:gd name="connsiteX15-4011" fmla="*/ 321663 w 4282295"/>
                <a:gd name="connsiteY15-4012" fmla="*/ 3121411 h 5521778"/>
                <a:gd name="connsiteX16-4013" fmla="*/ 554740 w 4282295"/>
                <a:gd name="connsiteY16-4014" fmla="*/ 3222090 h 5521778"/>
                <a:gd name="connsiteX17-4015" fmla="*/ 756194 w 4282295"/>
                <a:gd name="connsiteY17-4016" fmla="*/ 3043496 h 5521778"/>
                <a:gd name="connsiteX18-4017" fmla="*/ 1066137 w 4282295"/>
                <a:gd name="connsiteY18-4018" fmla="*/ 2456090 h 5521778"/>
                <a:gd name="connsiteX19-4019" fmla="*/ 1072805 w 4282295"/>
                <a:gd name="connsiteY19-4020" fmla="*/ 2199295 h 5521778"/>
                <a:gd name="connsiteX20-4021" fmla="*/ 1040134 w 4282295"/>
                <a:gd name="connsiteY20-4022" fmla="*/ 2189294 h 5521778"/>
                <a:gd name="connsiteX21-4023" fmla="*/ 1038801 w 4282295"/>
                <a:gd name="connsiteY21-4024" fmla="*/ 2130811 h 5521778"/>
                <a:gd name="connsiteX22-4025" fmla="*/ 1206060 w 4282295"/>
                <a:gd name="connsiteY22-4026" fmla="*/ 2264351 h 5521778"/>
                <a:gd name="connsiteX23-4027" fmla="*/ 1500572 w 4282295"/>
                <a:gd name="connsiteY23-4028" fmla="*/ 2431515 h 5521778"/>
                <a:gd name="connsiteX24-4029" fmla="*/ 1670213 w 4282295"/>
                <a:gd name="connsiteY24-4030" fmla="*/ 2396177 h 5521778"/>
                <a:gd name="connsiteX25-4031" fmla="*/ 1820232 w 4282295"/>
                <a:gd name="connsiteY25-4032" fmla="*/ 2296546 h 5521778"/>
                <a:gd name="connsiteX26-4033" fmla="*/ 1901956 w 4282295"/>
                <a:gd name="connsiteY26-4034" fmla="*/ 2233014 h 5521778"/>
                <a:gd name="connsiteX27-4035" fmla="*/ 2162941 w 4282295"/>
                <a:gd name="connsiteY27-4036" fmla="*/ 2006414 h 5521778"/>
                <a:gd name="connsiteX28-4037" fmla="*/ 2425260 w 4282295"/>
                <a:gd name="connsiteY28-4038" fmla="*/ 1744953 h 5521778"/>
                <a:gd name="connsiteX29-4039" fmla="*/ 2620903 w 4282295"/>
                <a:gd name="connsiteY29-4040" fmla="*/ 1523782 h 5521778"/>
                <a:gd name="connsiteX30-4041" fmla="*/ 2795877 w 4282295"/>
                <a:gd name="connsiteY30-4042" fmla="*/ 1307089 h 5521778"/>
                <a:gd name="connsiteX31-4043" fmla="*/ 2963327 w 4282295"/>
                <a:gd name="connsiteY31-4044" fmla="*/ 1012195 h 5521778"/>
                <a:gd name="connsiteX32-4045" fmla="*/ 3094867 w 4282295"/>
                <a:gd name="connsiteY32-4046" fmla="*/ 599667 h 5521778"/>
                <a:gd name="connsiteX33-4047" fmla="*/ 3097534 w 4282295"/>
                <a:gd name="connsiteY33-4048" fmla="*/ 586237 h 5521778"/>
                <a:gd name="connsiteX34-4049" fmla="*/ 3103820 w 4282295"/>
                <a:gd name="connsiteY34-4050" fmla="*/ 543469 h 5521778"/>
                <a:gd name="connsiteX35-4051" fmla="*/ 3111250 w 4282295"/>
                <a:gd name="connsiteY35-4052" fmla="*/ 537469 h 5521778"/>
                <a:gd name="connsiteX36-4053" fmla="*/ 4269599 w 4282295"/>
                <a:gd name="connsiteY36-4054" fmla="*/ 0 h 5521778"/>
                <a:gd name="connsiteX0-4055" fmla="*/ 4282295 w 4282295"/>
                <a:gd name="connsiteY0-4056" fmla="*/ 5511302 h 5521778"/>
                <a:gd name="connsiteX1-4057" fmla="*/ 3778190 w 4282295"/>
                <a:gd name="connsiteY1-4058" fmla="*/ 5521778 h 5521778"/>
                <a:gd name="connsiteX2-4059" fmla="*/ 3355852 w 4282295"/>
                <a:gd name="connsiteY2-4060" fmla="*/ 2713550 h 5521778"/>
                <a:gd name="connsiteX3-4061" fmla="*/ 2420497 w 4282295"/>
                <a:gd name="connsiteY3-4062" fmla="*/ 3592898 h 5521778"/>
                <a:gd name="connsiteX4-4063" fmla="*/ 2199327 w 4282295"/>
                <a:gd name="connsiteY4-4064" fmla="*/ 3798353 h 5521778"/>
                <a:gd name="connsiteX5-4065" fmla="*/ 1775369 w 4282295"/>
                <a:gd name="connsiteY5-4066" fmla="*/ 3941894 h 5521778"/>
                <a:gd name="connsiteX6-4067" fmla="*/ 1410466 w 4282295"/>
                <a:gd name="connsiteY6-4068" fmla="*/ 3933036 h 5521778"/>
                <a:gd name="connsiteX7-4069" fmla="*/ 1125478 w 4282295"/>
                <a:gd name="connsiteY7-4070" fmla="*/ 3837024 h 5521778"/>
                <a:gd name="connsiteX8-4071" fmla="*/ 689995 w 4282295"/>
                <a:gd name="connsiteY8-4072" fmla="*/ 3549845 h 5521778"/>
                <a:gd name="connsiteX9-4073" fmla="*/ 264037 w 4282295"/>
                <a:gd name="connsiteY9-4074" fmla="*/ 3194182 h 5521778"/>
                <a:gd name="connsiteX10-4075" fmla="*/ 98492 w 4282295"/>
                <a:gd name="connsiteY10-4076" fmla="*/ 3017874 h 5521778"/>
                <a:gd name="connsiteX11-4077" fmla="*/ 6671 w 4282295"/>
                <a:gd name="connsiteY11-4078" fmla="*/ 2873094 h 5521778"/>
                <a:gd name="connsiteX12-4079" fmla="*/ 21435 w 4282295"/>
                <a:gd name="connsiteY12-4080" fmla="*/ 2712883 h 5521778"/>
                <a:gd name="connsiteX13-4081" fmla="*/ 110399 w 4282295"/>
                <a:gd name="connsiteY13-4082" fmla="*/ 2661829 h 5521778"/>
                <a:gd name="connsiteX14-4083" fmla="*/ 141641 w 4282295"/>
                <a:gd name="connsiteY14-4084" fmla="*/ 2674688 h 5521778"/>
                <a:gd name="connsiteX15-4085" fmla="*/ 321663 w 4282295"/>
                <a:gd name="connsiteY15-4086" fmla="*/ 3121411 h 5521778"/>
                <a:gd name="connsiteX16-4087" fmla="*/ 554740 w 4282295"/>
                <a:gd name="connsiteY16-4088" fmla="*/ 3222090 h 5521778"/>
                <a:gd name="connsiteX17-4089" fmla="*/ 756194 w 4282295"/>
                <a:gd name="connsiteY17-4090" fmla="*/ 3043496 h 5521778"/>
                <a:gd name="connsiteX18-4091" fmla="*/ 1066137 w 4282295"/>
                <a:gd name="connsiteY18-4092" fmla="*/ 2456090 h 5521778"/>
                <a:gd name="connsiteX19-4093" fmla="*/ 1072805 w 4282295"/>
                <a:gd name="connsiteY19-4094" fmla="*/ 2199295 h 5521778"/>
                <a:gd name="connsiteX20-4095" fmla="*/ 1040134 w 4282295"/>
                <a:gd name="connsiteY20-4096" fmla="*/ 2189294 h 5521778"/>
                <a:gd name="connsiteX21-4097" fmla="*/ 1038801 w 4282295"/>
                <a:gd name="connsiteY21-4098" fmla="*/ 2130811 h 5521778"/>
                <a:gd name="connsiteX22-4099" fmla="*/ 1206060 w 4282295"/>
                <a:gd name="connsiteY22-4100" fmla="*/ 2264351 h 5521778"/>
                <a:gd name="connsiteX23-4101" fmla="*/ 1500572 w 4282295"/>
                <a:gd name="connsiteY23-4102" fmla="*/ 2431515 h 5521778"/>
                <a:gd name="connsiteX24-4103" fmla="*/ 1670213 w 4282295"/>
                <a:gd name="connsiteY24-4104" fmla="*/ 2396177 h 5521778"/>
                <a:gd name="connsiteX25-4105" fmla="*/ 1820232 w 4282295"/>
                <a:gd name="connsiteY25-4106" fmla="*/ 2296546 h 5521778"/>
                <a:gd name="connsiteX26-4107" fmla="*/ 1901956 w 4282295"/>
                <a:gd name="connsiteY26-4108" fmla="*/ 2233014 h 5521778"/>
                <a:gd name="connsiteX27-4109" fmla="*/ 2425260 w 4282295"/>
                <a:gd name="connsiteY27-4110" fmla="*/ 1744953 h 5521778"/>
                <a:gd name="connsiteX28-4111" fmla="*/ 2620903 w 4282295"/>
                <a:gd name="connsiteY28-4112" fmla="*/ 1523782 h 5521778"/>
                <a:gd name="connsiteX29-4113" fmla="*/ 2795877 w 4282295"/>
                <a:gd name="connsiteY29-4114" fmla="*/ 1307089 h 5521778"/>
                <a:gd name="connsiteX30-4115" fmla="*/ 2963327 w 4282295"/>
                <a:gd name="connsiteY30-4116" fmla="*/ 1012195 h 5521778"/>
                <a:gd name="connsiteX31-4117" fmla="*/ 3094867 w 4282295"/>
                <a:gd name="connsiteY31-4118" fmla="*/ 599667 h 5521778"/>
                <a:gd name="connsiteX32-4119" fmla="*/ 3097534 w 4282295"/>
                <a:gd name="connsiteY32-4120" fmla="*/ 586237 h 5521778"/>
                <a:gd name="connsiteX33-4121" fmla="*/ 3103820 w 4282295"/>
                <a:gd name="connsiteY33-4122" fmla="*/ 543469 h 5521778"/>
                <a:gd name="connsiteX34-4123" fmla="*/ 3111250 w 4282295"/>
                <a:gd name="connsiteY34-4124" fmla="*/ 537469 h 5521778"/>
                <a:gd name="connsiteX35-4125" fmla="*/ 4269599 w 4282295"/>
                <a:gd name="connsiteY35-4126" fmla="*/ 0 h 5521778"/>
                <a:gd name="connsiteX0-4127" fmla="*/ 4282295 w 4282295"/>
                <a:gd name="connsiteY0-4128" fmla="*/ 5511302 h 5521778"/>
                <a:gd name="connsiteX1-4129" fmla="*/ 3778190 w 4282295"/>
                <a:gd name="connsiteY1-4130" fmla="*/ 5521778 h 5521778"/>
                <a:gd name="connsiteX2-4131" fmla="*/ 3355852 w 4282295"/>
                <a:gd name="connsiteY2-4132" fmla="*/ 2713550 h 5521778"/>
                <a:gd name="connsiteX3-4133" fmla="*/ 2420497 w 4282295"/>
                <a:gd name="connsiteY3-4134" fmla="*/ 3592898 h 5521778"/>
                <a:gd name="connsiteX4-4135" fmla="*/ 2199327 w 4282295"/>
                <a:gd name="connsiteY4-4136" fmla="*/ 3798353 h 5521778"/>
                <a:gd name="connsiteX5-4137" fmla="*/ 1775369 w 4282295"/>
                <a:gd name="connsiteY5-4138" fmla="*/ 3941894 h 5521778"/>
                <a:gd name="connsiteX6-4139" fmla="*/ 1410466 w 4282295"/>
                <a:gd name="connsiteY6-4140" fmla="*/ 3933036 h 5521778"/>
                <a:gd name="connsiteX7-4141" fmla="*/ 1125478 w 4282295"/>
                <a:gd name="connsiteY7-4142" fmla="*/ 3837024 h 5521778"/>
                <a:gd name="connsiteX8-4143" fmla="*/ 689995 w 4282295"/>
                <a:gd name="connsiteY8-4144" fmla="*/ 3549845 h 5521778"/>
                <a:gd name="connsiteX9-4145" fmla="*/ 264037 w 4282295"/>
                <a:gd name="connsiteY9-4146" fmla="*/ 3194182 h 5521778"/>
                <a:gd name="connsiteX10-4147" fmla="*/ 98492 w 4282295"/>
                <a:gd name="connsiteY10-4148" fmla="*/ 3017874 h 5521778"/>
                <a:gd name="connsiteX11-4149" fmla="*/ 6671 w 4282295"/>
                <a:gd name="connsiteY11-4150" fmla="*/ 2873094 h 5521778"/>
                <a:gd name="connsiteX12-4151" fmla="*/ 21435 w 4282295"/>
                <a:gd name="connsiteY12-4152" fmla="*/ 2712883 h 5521778"/>
                <a:gd name="connsiteX13-4153" fmla="*/ 110399 w 4282295"/>
                <a:gd name="connsiteY13-4154" fmla="*/ 2661829 h 5521778"/>
                <a:gd name="connsiteX14-4155" fmla="*/ 141641 w 4282295"/>
                <a:gd name="connsiteY14-4156" fmla="*/ 2674688 h 5521778"/>
                <a:gd name="connsiteX15-4157" fmla="*/ 321663 w 4282295"/>
                <a:gd name="connsiteY15-4158" fmla="*/ 3121411 h 5521778"/>
                <a:gd name="connsiteX16-4159" fmla="*/ 554740 w 4282295"/>
                <a:gd name="connsiteY16-4160" fmla="*/ 3222090 h 5521778"/>
                <a:gd name="connsiteX17-4161" fmla="*/ 756194 w 4282295"/>
                <a:gd name="connsiteY17-4162" fmla="*/ 3043496 h 5521778"/>
                <a:gd name="connsiteX18-4163" fmla="*/ 1066137 w 4282295"/>
                <a:gd name="connsiteY18-4164" fmla="*/ 2456090 h 5521778"/>
                <a:gd name="connsiteX19-4165" fmla="*/ 1072805 w 4282295"/>
                <a:gd name="connsiteY19-4166" fmla="*/ 2199295 h 5521778"/>
                <a:gd name="connsiteX20-4167" fmla="*/ 1040134 w 4282295"/>
                <a:gd name="connsiteY20-4168" fmla="*/ 2189294 h 5521778"/>
                <a:gd name="connsiteX21-4169" fmla="*/ 1038801 w 4282295"/>
                <a:gd name="connsiteY21-4170" fmla="*/ 2130811 h 5521778"/>
                <a:gd name="connsiteX22-4171" fmla="*/ 1206060 w 4282295"/>
                <a:gd name="connsiteY22-4172" fmla="*/ 2264351 h 5521778"/>
                <a:gd name="connsiteX23-4173" fmla="*/ 1500572 w 4282295"/>
                <a:gd name="connsiteY23-4174" fmla="*/ 2431515 h 5521778"/>
                <a:gd name="connsiteX24-4175" fmla="*/ 1670213 w 4282295"/>
                <a:gd name="connsiteY24-4176" fmla="*/ 2396177 h 5521778"/>
                <a:gd name="connsiteX25-4177" fmla="*/ 1820232 w 4282295"/>
                <a:gd name="connsiteY25-4178" fmla="*/ 2296546 h 5521778"/>
                <a:gd name="connsiteX26-4179" fmla="*/ 2425260 w 4282295"/>
                <a:gd name="connsiteY26-4180" fmla="*/ 1744953 h 5521778"/>
                <a:gd name="connsiteX27-4181" fmla="*/ 2620903 w 4282295"/>
                <a:gd name="connsiteY27-4182" fmla="*/ 1523782 h 5521778"/>
                <a:gd name="connsiteX28-4183" fmla="*/ 2795877 w 4282295"/>
                <a:gd name="connsiteY28-4184" fmla="*/ 1307089 h 5521778"/>
                <a:gd name="connsiteX29-4185" fmla="*/ 2963327 w 4282295"/>
                <a:gd name="connsiteY29-4186" fmla="*/ 1012195 h 5521778"/>
                <a:gd name="connsiteX30-4187" fmla="*/ 3094867 w 4282295"/>
                <a:gd name="connsiteY30-4188" fmla="*/ 599667 h 5521778"/>
                <a:gd name="connsiteX31-4189" fmla="*/ 3097534 w 4282295"/>
                <a:gd name="connsiteY31-4190" fmla="*/ 586237 h 5521778"/>
                <a:gd name="connsiteX32-4191" fmla="*/ 3103820 w 4282295"/>
                <a:gd name="connsiteY32-4192" fmla="*/ 543469 h 5521778"/>
                <a:gd name="connsiteX33-4193" fmla="*/ 3111250 w 4282295"/>
                <a:gd name="connsiteY33-4194" fmla="*/ 537469 h 5521778"/>
                <a:gd name="connsiteX34-4195" fmla="*/ 4269599 w 4282295"/>
                <a:gd name="connsiteY34-4196" fmla="*/ 0 h 5521778"/>
                <a:gd name="connsiteX0-4197" fmla="*/ 4282295 w 4282295"/>
                <a:gd name="connsiteY0-4198" fmla="*/ 5511302 h 5521778"/>
                <a:gd name="connsiteX1-4199" fmla="*/ 3778190 w 4282295"/>
                <a:gd name="connsiteY1-4200" fmla="*/ 5521778 h 5521778"/>
                <a:gd name="connsiteX2-4201" fmla="*/ 3355852 w 4282295"/>
                <a:gd name="connsiteY2-4202" fmla="*/ 2713550 h 5521778"/>
                <a:gd name="connsiteX3-4203" fmla="*/ 2420497 w 4282295"/>
                <a:gd name="connsiteY3-4204" fmla="*/ 3592898 h 5521778"/>
                <a:gd name="connsiteX4-4205" fmla="*/ 2199327 w 4282295"/>
                <a:gd name="connsiteY4-4206" fmla="*/ 3798353 h 5521778"/>
                <a:gd name="connsiteX5-4207" fmla="*/ 1775369 w 4282295"/>
                <a:gd name="connsiteY5-4208" fmla="*/ 3941894 h 5521778"/>
                <a:gd name="connsiteX6-4209" fmla="*/ 1410466 w 4282295"/>
                <a:gd name="connsiteY6-4210" fmla="*/ 3933036 h 5521778"/>
                <a:gd name="connsiteX7-4211" fmla="*/ 1125478 w 4282295"/>
                <a:gd name="connsiteY7-4212" fmla="*/ 3837024 h 5521778"/>
                <a:gd name="connsiteX8-4213" fmla="*/ 689995 w 4282295"/>
                <a:gd name="connsiteY8-4214" fmla="*/ 3549845 h 5521778"/>
                <a:gd name="connsiteX9-4215" fmla="*/ 264037 w 4282295"/>
                <a:gd name="connsiteY9-4216" fmla="*/ 3194182 h 5521778"/>
                <a:gd name="connsiteX10-4217" fmla="*/ 98492 w 4282295"/>
                <a:gd name="connsiteY10-4218" fmla="*/ 3017874 h 5521778"/>
                <a:gd name="connsiteX11-4219" fmla="*/ 6671 w 4282295"/>
                <a:gd name="connsiteY11-4220" fmla="*/ 2873094 h 5521778"/>
                <a:gd name="connsiteX12-4221" fmla="*/ 21435 w 4282295"/>
                <a:gd name="connsiteY12-4222" fmla="*/ 2712883 h 5521778"/>
                <a:gd name="connsiteX13-4223" fmla="*/ 110399 w 4282295"/>
                <a:gd name="connsiteY13-4224" fmla="*/ 2661829 h 5521778"/>
                <a:gd name="connsiteX14-4225" fmla="*/ 141641 w 4282295"/>
                <a:gd name="connsiteY14-4226" fmla="*/ 2674688 h 5521778"/>
                <a:gd name="connsiteX15-4227" fmla="*/ 321663 w 4282295"/>
                <a:gd name="connsiteY15-4228" fmla="*/ 3121411 h 5521778"/>
                <a:gd name="connsiteX16-4229" fmla="*/ 554740 w 4282295"/>
                <a:gd name="connsiteY16-4230" fmla="*/ 3222090 h 5521778"/>
                <a:gd name="connsiteX17-4231" fmla="*/ 756194 w 4282295"/>
                <a:gd name="connsiteY17-4232" fmla="*/ 3043496 h 5521778"/>
                <a:gd name="connsiteX18-4233" fmla="*/ 1066137 w 4282295"/>
                <a:gd name="connsiteY18-4234" fmla="*/ 2456090 h 5521778"/>
                <a:gd name="connsiteX19-4235" fmla="*/ 1072805 w 4282295"/>
                <a:gd name="connsiteY19-4236" fmla="*/ 2199295 h 5521778"/>
                <a:gd name="connsiteX20-4237" fmla="*/ 1040134 w 4282295"/>
                <a:gd name="connsiteY20-4238" fmla="*/ 2189294 h 5521778"/>
                <a:gd name="connsiteX21-4239" fmla="*/ 1038801 w 4282295"/>
                <a:gd name="connsiteY21-4240" fmla="*/ 2130811 h 5521778"/>
                <a:gd name="connsiteX22-4241" fmla="*/ 1206060 w 4282295"/>
                <a:gd name="connsiteY22-4242" fmla="*/ 2264351 h 5521778"/>
                <a:gd name="connsiteX23-4243" fmla="*/ 1500572 w 4282295"/>
                <a:gd name="connsiteY23-4244" fmla="*/ 2431515 h 5521778"/>
                <a:gd name="connsiteX24-4245" fmla="*/ 1670213 w 4282295"/>
                <a:gd name="connsiteY24-4246" fmla="*/ 2396177 h 5521778"/>
                <a:gd name="connsiteX25-4247" fmla="*/ 1834464 w 4282295"/>
                <a:gd name="connsiteY25-4248" fmla="*/ 2303662 h 5521778"/>
                <a:gd name="connsiteX26-4249" fmla="*/ 2425260 w 4282295"/>
                <a:gd name="connsiteY26-4250" fmla="*/ 1744953 h 5521778"/>
                <a:gd name="connsiteX27-4251" fmla="*/ 2620903 w 4282295"/>
                <a:gd name="connsiteY27-4252" fmla="*/ 1523782 h 5521778"/>
                <a:gd name="connsiteX28-4253" fmla="*/ 2795877 w 4282295"/>
                <a:gd name="connsiteY28-4254" fmla="*/ 1307089 h 5521778"/>
                <a:gd name="connsiteX29-4255" fmla="*/ 2963327 w 4282295"/>
                <a:gd name="connsiteY29-4256" fmla="*/ 1012195 h 5521778"/>
                <a:gd name="connsiteX30-4257" fmla="*/ 3094867 w 4282295"/>
                <a:gd name="connsiteY30-4258" fmla="*/ 599667 h 5521778"/>
                <a:gd name="connsiteX31-4259" fmla="*/ 3097534 w 4282295"/>
                <a:gd name="connsiteY31-4260" fmla="*/ 586237 h 5521778"/>
                <a:gd name="connsiteX32-4261" fmla="*/ 3103820 w 4282295"/>
                <a:gd name="connsiteY32-4262" fmla="*/ 543469 h 5521778"/>
                <a:gd name="connsiteX33-4263" fmla="*/ 3111250 w 4282295"/>
                <a:gd name="connsiteY33-4264" fmla="*/ 537469 h 5521778"/>
                <a:gd name="connsiteX34-4265" fmla="*/ 4269599 w 4282295"/>
                <a:gd name="connsiteY34-4266" fmla="*/ 0 h 5521778"/>
                <a:gd name="connsiteX0-4267" fmla="*/ 4282295 w 4282295"/>
                <a:gd name="connsiteY0-4268" fmla="*/ 5511302 h 5521778"/>
                <a:gd name="connsiteX1-4269" fmla="*/ 3778190 w 4282295"/>
                <a:gd name="connsiteY1-4270" fmla="*/ 5521778 h 5521778"/>
                <a:gd name="connsiteX2-4271" fmla="*/ 3355852 w 4282295"/>
                <a:gd name="connsiteY2-4272" fmla="*/ 2713550 h 5521778"/>
                <a:gd name="connsiteX3-4273" fmla="*/ 2420497 w 4282295"/>
                <a:gd name="connsiteY3-4274" fmla="*/ 3592898 h 5521778"/>
                <a:gd name="connsiteX4-4275" fmla="*/ 2199327 w 4282295"/>
                <a:gd name="connsiteY4-4276" fmla="*/ 3798353 h 5521778"/>
                <a:gd name="connsiteX5-4277" fmla="*/ 1775369 w 4282295"/>
                <a:gd name="connsiteY5-4278" fmla="*/ 3941894 h 5521778"/>
                <a:gd name="connsiteX6-4279" fmla="*/ 1410466 w 4282295"/>
                <a:gd name="connsiteY6-4280" fmla="*/ 3933036 h 5521778"/>
                <a:gd name="connsiteX7-4281" fmla="*/ 1125478 w 4282295"/>
                <a:gd name="connsiteY7-4282" fmla="*/ 3837024 h 5521778"/>
                <a:gd name="connsiteX8-4283" fmla="*/ 689995 w 4282295"/>
                <a:gd name="connsiteY8-4284" fmla="*/ 3549845 h 5521778"/>
                <a:gd name="connsiteX9-4285" fmla="*/ 264037 w 4282295"/>
                <a:gd name="connsiteY9-4286" fmla="*/ 3194182 h 5521778"/>
                <a:gd name="connsiteX10-4287" fmla="*/ 98492 w 4282295"/>
                <a:gd name="connsiteY10-4288" fmla="*/ 3017874 h 5521778"/>
                <a:gd name="connsiteX11-4289" fmla="*/ 6671 w 4282295"/>
                <a:gd name="connsiteY11-4290" fmla="*/ 2873094 h 5521778"/>
                <a:gd name="connsiteX12-4291" fmla="*/ 21435 w 4282295"/>
                <a:gd name="connsiteY12-4292" fmla="*/ 2712883 h 5521778"/>
                <a:gd name="connsiteX13-4293" fmla="*/ 110399 w 4282295"/>
                <a:gd name="connsiteY13-4294" fmla="*/ 2661829 h 5521778"/>
                <a:gd name="connsiteX14-4295" fmla="*/ 141641 w 4282295"/>
                <a:gd name="connsiteY14-4296" fmla="*/ 2674688 h 5521778"/>
                <a:gd name="connsiteX15-4297" fmla="*/ 321663 w 4282295"/>
                <a:gd name="connsiteY15-4298" fmla="*/ 3121411 h 5521778"/>
                <a:gd name="connsiteX16-4299" fmla="*/ 554740 w 4282295"/>
                <a:gd name="connsiteY16-4300" fmla="*/ 3222090 h 5521778"/>
                <a:gd name="connsiteX17-4301" fmla="*/ 756194 w 4282295"/>
                <a:gd name="connsiteY17-4302" fmla="*/ 3043496 h 5521778"/>
                <a:gd name="connsiteX18-4303" fmla="*/ 1066137 w 4282295"/>
                <a:gd name="connsiteY18-4304" fmla="*/ 2456090 h 5521778"/>
                <a:gd name="connsiteX19-4305" fmla="*/ 1072805 w 4282295"/>
                <a:gd name="connsiteY19-4306" fmla="*/ 2199295 h 5521778"/>
                <a:gd name="connsiteX20-4307" fmla="*/ 1040134 w 4282295"/>
                <a:gd name="connsiteY20-4308" fmla="*/ 2189294 h 5521778"/>
                <a:gd name="connsiteX21-4309" fmla="*/ 1038801 w 4282295"/>
                <a:gd name="connsiteY21-4310" fmla="*/ 2130811 h 5521778"/>
                <a:gd name="connsiteX22-4311" fmla="*/ 1206060 w 4282295"/>
                <a:gd name="connsiteY22-4312" fmla="*/ 2264351 h 5521778"/>
                <a:gd name="connsiteX23-4313" fmla="*/ 1500572 w 4282295"/>
                <a:gd name="connsiteY23-4314" fmla="*/ 2431515 h 5521778"/>
                <a:gd name="connsiteX24-4315" fmla="*/ 1670213 w 4282295"/>
                <a:gd name="connsiteY24-4316" fmla="*/ 2396177 h 5521778"/>
                <a:gd name="connsiteX25-4317" fmla="*/ 1834464 w 4282295"/>
                <a:gd name="connsiteY25-4318" fmla="*/ 2303662 h 5521778"/>
                <a:gd name="connsiteX26-4319" fmla="*/ 2425260 w 4282295"/>
                <a:gd name="connsiteY26-4320" fmla="*/ 1744953 h 5521778"/>
                <a:gd name="connsiteX27-4321" fmla="*/ 2620903 w 4282295"/>
                <a:gd name="connsiteY27-4322" fmla="*/ 1523782 h 5521778"/>
                <a:gd name="connsiteX28-4323" fmla="*/ 2795877 w 4282295"/>
                <a:gd name="connsiteY28-4324" fmla="*/ 1307089 h 5521778"/>
                <a:gd name="connsiteX29-4325" fmla="*/ 2963327 w 4282295"/>
                <a:gd name="connsiteY29-4326" fmla="*/ 1012195 h 5521778"/>
                <a:gd name="connsiteX30-4327" fmla="*/ 3094867 w 4282295"/>
                <a:gd name="connsiteY30-4328" fmla="*/ 599667 h 5521778"/>
                <a:gd name="connsiteX31-4329" fmla="*/ 3097534 w 4282295"/>
                <a:gd name="connsiteY31-4330" fmla="*/ 586237 h 5521778"/>
                <a:gd name="connsiteX32-4331" fmla="*/ 3103820 w 4282295"/>
                <a:gd name="connsiteY32-4332" fmla="*/ 543469 h 5521778"/>
                <a:gd name="connsiteX33-4333" fmla="*/ 3111250 w 4282295"/>
                <a:gd name="connsiteY33-4334" fmla="*/ 537469 h 5521778"/>
                <a:gd name="connsiteX34-4335" fmla="*/ 4269599 w 4282295"/>
                <a:gd name="connsiteY34-4336" fmla="*/ 0 h 55217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/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/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/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/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/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/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/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/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/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/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14667" y="2406451"/>
            <a:ext cx="1940336" cy="1383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Berlin Sans FB" panose="020E0602020502020306" charset="0"/>
                <a:cs typeface="Berlin Sans FB" panose="020E0602020502020306" charset="0"/>
              </a:rPr>
              <a:t>Keadaan sosial ekonomi </a:t>
            </a:r>
            <a:endParaRPr lang="en-US" altLang="ko-KR" sz="2800" dirty="0">
              <a:solidFill>
                <a:schemeClr val="accent1"/>
              </a:solidFill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0787" y="2510065"/>
            <a:ext cx="3389069" cy="26765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rPr>
              <a:t>Usia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charset="0"/>
              <a:cs typeface="Berlin Sans FB" panose="020E060202050202030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rPr>
              <a:t>Kematangan spikologi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charset="0"/>
              <a:cs typeface="Berlin Sans FB" panose="020E060202050202030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rPr>
              <a:t>Rentangan perhatian dalam pembelajaran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charset="0"/>
              <a:cs typeface="Berlin Sans FB" panose="020E060202050202030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rPr>
              <a:t>Bakat- bakat istimewa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charset="0"/>
              <a:cs typeface="Berlin Sans FB" panose="020E060202050202030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rPr>
              <a:t>Hubungan dengan sesama peserta didik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0787" y="1547670"/>
            <a:ext cx="2956326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erlin Sans FB" panose="020E0602020502020306" charset="0"/>
                <a:cs typeface="Berlin Sans FB" panose="020E0602020502020306" charset="0"/>
              </a:rPr>
              <a:t>Mempengaruhi Karakteristik siswa</a:t>
            </a:r>
            <a:endParaRPr lang="en-US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erlin Sans FB" panose="020E0602020502020306" charset="0"/>
              <a:cs typeface="Berlin Sans FB" panose="020E060202050202030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Metode Analisis Peserta Didik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9022" y="181650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63488" y="1870350"/>
            <a:ext cx="3434878" cy="768913"/>
            <a:chOff x="4355975" y="1316638"/>
            <a:chExt cx="3012728" cy="768913"/>
          </a:xfrm>
        </p:grpSpPr>
        <p:sp>
          <p:nvSpPr>
            <p:cNvPr id="5" name="TextBox 4"/>
            <p:cNvSpPr txBox="1"/>
            <p:nvPr/>
          </p:nvSpPr>
          <p:spPr>
            <a:xfrm>
              <a:off x="4355975" y="1316638"/>
              <a:ext cx="3012726" cy="3371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Observasi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5977" y="1563581"/>
              <a:ext cx="301272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Wawancara, kuisioner, angket, pengamatan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701358" y="196199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7169022" y="297483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anose="020B0604020202020204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55869" y="2753402"/>
            <a:ext cx="3795395" cy="1167130"/>
            <a:chOff x="4349292" y="1041366"/>
            <a:chExt cx="3328937" cy="1167130"/>
          </a:xfrm>
        </p:grpSpPr>
        <p:sp>
          <p:nvSpPr>
            <p:cNvPr id="10" name="TextBox 9"/>
            <p:cNvSpPr txBox="1"/>
            <p:nvPr/>
          </p:nvSpPr>
          <p:spPr>
            <a:xfrm>
              <a:off x="4349292" y="1041366"/>
              <a:ext cx="3012726" cy="5219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Tabulasi karakteristik perorangan peserta didik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975" y="1563336"/>
              <a:ext cx="3322254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rlin Sans FB" panose="020E0602020502020306" charset="0"/>
                  <a:cs typeface="Berlin Sans FB" panose="020E0602020502020306" charset="0"/>
                </a:rPr>
                <a:t>Hasil tabulasi akan digunakan untuk daftar klasifikasi karakteristik menonjol yang perlu diperhatikan dalam penetapan strategi pengelolaan.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01358" y="312032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9022" y="413315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anose="020B0604020202020204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3205" y="4094480"/>
            <a:ext cx="3434715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charset="0"/>
                <a:cs typeface="Berlin Sans FB" panose="020E0602020502020306" charset="0"/>
              </a:rPr>
              <a:t>Pembuatan daftar  karakteristik peserta didik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01358" y="427864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Rectangle 22"/>
          <p:cNvSpPr/>
          <p:nvPr/>
        </p:nvSpPr>
        <p:spPr>
          <a:xfrm>
            <a:off x="1909293" y="1831606"/>
            <a:ext cx="2700000" cy="71088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le 23"/>
          <p:cNvSpPr/>
          <p:nvPr/>
        </p:nvSpPr>
        <p:spPr>
          <a:xfrm>
            <a:off x="3973934" y="2840121"/>
            <a:ext cx="2700000" cy="71088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/>
          <p:cNvSpPr/>
          <p:nvPr/>
        </p:nvSpPr>
        <p:spPr>
          <a:xfrm>
            <a:off x="894523" y="3272518"/>
            <a:ext cx="2700000" cy="71088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/>
          <p:cNvSpPr/>
          <p:nvPr/>
        </p:nvSpPr>
        <p:spPr>
          <a:xfrm>
            <a:off x="3018666" y="4284154"/>
            <a:ext cx="2700000" cy="623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그룹 1"/>
          <p:cNvGrpSpPr/>
          <p:nvPr/>
        </p:nvGrpSpPr>
        <p:grpSpPr>
          <a:xfrm>
            <a:off x="2348561" y="1614522"/>
            <a:ext cx="2698118" cy="3783853"/>
            <a:chOff x="1424711" y="1905228"/>
            <a:chExt cx="2209824" cy="3099065"/>
          </a:xfrm>
        </p:grpSpPr>
        <p:sp>
          <p:nvSpPr>
            <p:cNvPr id="28" name="Isosceles Triangle 27"/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3"/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/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/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/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Isosceles Triangle 37"/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3"/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34"/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35"/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68607" y="2079325"/>
            <a:ext cx="1480863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4628" y="3087840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8514" y="4487975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8086" y="3520237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자유형: 도형 54"/>
          <p:cNvSpPr>
            <a:spLocks noChangeAspect="1"/>
          </p:cNvSpPr>
          <p:nvPr/>
        </p:nvSpPr>
        <p:spPr>
          <a:xfrm>
            <a:off x="2254974" y="1997372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Block Arc 5"/>
          <p:cNvSpPr>
            <a:spLocks noChangeAspect="1"/>
          </p:cNvSpPr>
          <p:nvPr/>
        </p:nvSpPr>
        <p:spPr>
          <a:xfrm rot="10800000">
            <a:off x="3596687" y="4406022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3" name="자유형: 도형 61"/>
          <p:cNvSpPr>
            <a:spLocks noChangeAspect="1"/>
          </p:cNvSpPr>
          <p:nvPr/>
        </p:nvSpPr>
        <p:spPr>
          <a:xfrm>
            <a:off x="1248195" y="3438284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자유형: 도형 62"/>
          <p:cNvSpPr>
            <a:spLocks noChangeAspect="1"/>
          </p:cNvSpPr>
          <p:nvPr/>
        </p:nvSpPr>
        <p:spPr>
          <a:xfrm>
            <a:off x="4644748" y="302747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Freeform 32"/>
          <p:cNvSpPr/>
          <p:nvPr/>
        </p:nvSpPr>
        <p:spPr>
          <a:xfrm flipH="1">
            <a:off x="2206" y="5306386"/>
            <a:ext cx="2410675" cy="123977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-1" fmla="*/ 0 w 4124325"/>
              <a:gd name="connsiteY0-2" fmla="*/ 0 h 838200"/>
              <a:gd name="connsiteX1-3" fmla="*/ 0 w 4124325"/>
              <a:gd name="connsiteY1-4" fmla="*/ 0 h 838200"/>
              <a:gd name="connsiteX2-5" fmla="*/ 85725 w 4124325"/>
              <a:gd name="connsiteY2-6" fmla="*/ 9525 h 838200"/>
              <a:gd name="connsiteX3-7" fmla="*/ 123825 w 4124325"/>
              <a:gd name="connsiteY3-8" fmla="*/ 19050 h 838200"/>
              <a:gd name="connsiteX4-9" fmla="*/ 285750 w 4124325"/>
              <a:gd name="connsiteY4-10" fmla="*/ 38100 h 838200"/>
              <a:gd name="connsiteX5-11" fmla="*/ 323850 w 4124325"/>
              <a:gd name="connsiteY5-12" fmla="*/ 57150 h 838200"/>
              <a:gd name="connsiteX6-13" fmla="*/ 323850 w 4124325"/>
              <a:gd name="connsiteY6-14" fmla="*/ 57150 h 838200"/>
              <a:gd name="connsiteX7-15" fmla="*/ 238125 w 4124325"/>
              <a:gd name="connsiteY7-16" fmla="*/ 352425 h 838200"/>
              <a:gd name="connsiteX8-17" fmla="*/ 971550 w 4124325"/>
              <a:gd name="connsiteY8-18" fmla="*/ 257175 h 838200"/>
              <a:gd name="connsiteX9-19" fmla="*/ 800100 w 4124325"/>
              <a:gd name="connsiteY9-20" fmla="*/ 609600 h 838200"/>
              <a:gd name="connsiteX10-21" fmla="*/ 2524125 w 4124325"/>
              <a:gd name="connsiteY10-22" fmla="*/ 495300 h 838200"/>
              <a:gd name="connsiteX11-23" fmla="*/ 2190750 w 4124325"/>
              <a:gd name="connsiteY11-24" fmla="*/ 838200 h 838200"/>
              <a:gd name="connsiteX12-25" fmla="*/ 4124325 w 4124325"/>
              <a:gd name="connsiteY12-26" fmla="*/ 704850 h 838200"/>
              <a:gd name="connsiteX0-27" fmla="*/ 0 w 4124325"/>
              <a:gd name="connsiteY0-28" fmla="*/ 0 h 838200"/>
              <a:gd name="connsiteX1-29" fmla="*/ 0 w 4124325"/>
              <a:gd name="connsiteY1-30" fmla="*/ 0 h 838200"/>
              <a:gd name="connsiteX2-31" fmla="*/ 85725 w 4124325"/>
              <a:gd name="connsiteY2-32" fmla="*/ 9525 h 838200"/>
              <a:gd name="connsiteX3-33" fmla="*/ 285750 w 4124325"/>
              <a:gd name="connsiteY3-34" fmla="*/ 38100 h 838200"/>
              <a:gd name="connsiteX4-35" fmla="*/ 323850 w 4124325"/>
              <a:gd name="connsiteY4-36" fmla="*/ 57150 h 838200"/>
              <a:gd name="connsiteX5-37" fmla="*/ 323850 w 4124325"/>
              <a:gd name="connsiteY5-38" fmla="*/ 57150 h 838200"/>
              <a:gd name="connsiteX6-39" fmla="*/ 238125 w 4124325"/>
              <a:gd name="connsiteY6-40" fmla="*/ 352425 h 838200"/>
              <a:gd name="connsiteX7-41" fmla="*/ 971550 w 4124325"/>
              <a:gd name="connsiteY7-42" fmla="*/ 257175 h 838200"/>
              <a:gd name="connsiteX8-43" fmla="*/ 800100 w 4124325"/>
              <a:gd name="connsiteY8-44" fmla="*/ 609600 h 838200"/>
              <a:gd name="connsiteX9-45" fmla="*/ 2524125 w 4124325"/>
              <a:gd name="connsiteY9-46" fmla="*/ 495300 h 838200"/>
              <a:gd name="connsiteX10-47" fmla="*/ 2190750 w 4124325"/>
              <a:gd name="connsiteY10-48" fmla="*/ 838200 h 838200"/>
              <a:gd name="connsiteX11-49" fmla="*/ 4124325 w 4124325"/>
              <a:gd name="connsiteY11-50" fmla="*/ 704850 h 838200"/>
              <a:gd name="connsiteX0-51" fmla="*/ 0 w 4124325"/>
              <a:gd name="connsiteY0-52" fmla="*/ 0 h 838200"/>
              <a:gd name="connsiteX1-53" fmla="*/ 0 w 4124325"/>
              <a:gd name="connsiteY1-54" fmla="*/ 0 h 838200"/>
              <a:gd name="connsiteX2-55" fmla="*/ 285750 w 4124325"/>
              <a:gd name="connsiteY2-56" fmla="*/ 38100 h 838200"/>
              <a:gd name="connsiteX3-57" fmla="*/ 323850 w 4124325"/>
              <a:gd name="connsiteY3-58" fmla="*/ 57150 h 838200"/>
              <a:gd name="connsiteX4-59" fmla="*/ 323850 w 4124325"/>
              <a:gd name="connsiteY4-60" fmla="*/ 57150 h 838200"/>
              <a:gd name="connsiteX5-61" fmla="*/ 238125 w 4124325"/>
              <a:gd name="connsiteY5-62" fmla="*/ 352425 h 838200"/>
              <a:gd name="connsiteX6-63" fmla="*/ 971550 w 4124325"/>
              <a:gd name="connsiteY6-64" fmla="*/ 257175 h 838200"/>
              <a:gd name="connsiteX7-65" fmla="*/ 800100 w 4124325"/>
              <a:gd name="connsiteY7-66" fmla="*/ 609600 h 838200"/>
              <a:gd name="connsiteX8-67" fmla="*/ 2524125 w 4124325"/>
              <a:gd name="connsiteY8-68" fmla="*/ 495300 h 838200"/>
              <a:gd name="connsiteX9-69" fmla="*/ 2190750 w 4124325"/>
              <a:gd name="connsiteY9-70" fmla="*/ 838200 h 838200"/>
              <a:gd name="connsiteX10-71" fmla="*/ 4124325 w 4124325"/>
              <a:gd name="connsiteY10-72" fmla="*/ 704850 h 838200"/>
              <a:gd name="connsiteX0-73" fmla="*/ 0 w 4124325"/>
              <a:gd name="connsiteY0-74" fmla="*/ 0 h 838200"/>
              <a:gd name="connsiteX1-75" fmla="*/ 0 w 4124325"/>
              <a:gd name="connsiteY1-76" fmla="*/ 0 h 838200"/>
              <a:gd name="connsiteX2-77" fmla="*/ 323850 w 4124325"/>
              <a:gd name="connsiteY2-78" fmla="*/ 57150 h 838200"/>
              <a:gd name="connsiteX3-79" fmla="*/ 323850 w 4124325"/>
              <a:gd name="connsiteY3-80" fmla="*/ 57150 h 838200"/>
              <a:gd name="connsiteX4-81" fmla="*/ 238125 w 4124325"/>
              <a:gd name="connsiteY4-82" fmla="*/ 352425 h 838200"/>
              <a:gd name="connsiteX5-83" fmla="*/ 971550 w 4124325"/>
              <a:gd name="connsiteY5-84" fmla="*/ 257175 h 838200"/>
              <a:gd name="connsiteX6-85" fmla="*/ 800100 w 4124325"/>
              <a:gd name="connsiteY6-86" fmla="*/ 609600 h 838200"/>
              <a:gd name="connsiteX7-87" fmla="*/ 2524125 w 4124325"/>
              <a:gd name="connsiteY7-88" fmla="*/ 495300 h 838200"/>
              <a:gd name="connsiteX8-89" fmla="*/ 2190750 w 4124325"/>
              <a:gd name="connsiteY8-90" fmla="*/ 838200 h 838200"/>
              <a:gd name="connsiteX9-91" fmla="*/ 4124325 w 4124325"/>
              <a:gd name="connsiteY9-92" fmla="*/ 704850 h 838200"/>
              <a:gd name="connsiteX0-93" fmla="*/ 0 w 4124325"/>
              <a:gd name="connsiteY0-94" fmla="*/ 19050 h 857250"/>
              <a:gd name="connsiteX1-95" fmla="*/ 0 w 4124325"/>
              <a:gd name="connsiteY1-96" fmla="*/ 19050 h 857250"/>
              <a:gd name="connsiteX2-97" fmla="*/ 323850 w 4124325"/>
              <a:gd name="connsiteY2-98" fmla="*/ 76200 h 857250"/>
              <a:gd name="connsiteX3-99" fmla="*/ 400050 w 4124325"/>
              <a:gd name="connsiteY3-100" fmla="*/ 0 h 857250"/>
              <a:gd name="connsiteX4-101" fmla="*/ 238125 w 4124325"/>
              <a:gd name="connsiteY4-102" fmla="*/ 371475 h 857250"/>
              <a:gd name="connsiteX5-103" fmla="*/ 971550 w 4124325"/>
              <a:gd name="connsiteY5-104" fmla="*/ 276225 h 857250"/>
              <a:gd name="connsiteX6-105" fmla="*/ 800100 w 4124325"/>
              <a:gd name="connsiteY6-106" fmla="*/ 628650 h 857250"/>
              <a:gd name="connsiteX7-107" fmla="*/ 2524125 w 4124325"/>
              <a:gd name="connsiteY7-108" fmla="*/ 514350 h 857250"/>
              <a:gd name="connsiteX8-109" fmla="*/ 2190750 w 4124325"/>
              <a:gd name="connsiteY8-110" fmla="*/ 857250 h 857250"/>
              <a:gd name="connsiteX9-111" fmla="*/ 4124325 w 4124325"/>
              <a:gd name="connsiteY9-112" fmla="*/ 723900 h 857250"/>
              <a:gd name="connsiteX0-113" fmla="*/ 0 w 4124325"/>
              <a:gd name="connsiteY0-114" fmla="*/ 0 h 838200"/>
              <a:gd name="connsiteX1-115" fmla="*/ 0 w 4124325"/>
              <a:gd name="connsiteY1-116" fmla="*/ 0 h 838200"/>
              <a:gd name="connsiteX2-117" fmla="*/ 323850 w 4124325"/>
              <a:gd name="connsiteY2-118" fmla="*/ 57150 h 838200"/>
              <a:gd name="connsiteX3-119" fmla="*/ 238125 w 4124325"/>
              <a:gd name="connsiteY3-120" fmla="*/ 352425 h 838200"/>
              <a:gd name="connsiteX4-121" fmla="*/ 971550 w 4124325"/>
              <a:gd name="connsiteY4-122" fmla="*/ 257175 h 838200"/>
              <a:gd name="connsiteX5-123" fmla="*/ 800100 w 4124325"/>
              <a:gd name="connsiteY5-124" fmla="*/ 609600 h 838200"/>
              <a:gd name="connsiteX6-125" fmla="*/ 2524125 w 4124325"/>
              <a:gd name="connsiteY6-126" fmla="*/ 495300 h 838200"/>
              <a:gd name="connsiteX7-127" fmla="*/ 2190750 w 4124325"/>
              <a:gd name="connsiteY7-128" fmla="*/ 838200 h 838200"/>
              <a:gd name="connsiteX8-129" fmla="*/ 4124325 w 4124325"/>
              <a:gd name="connsiteY8-130" fmla="*/ 704850 h 838200"/>
              <a:gd name="connsiteX0-131" fmla="*/ 0 w 4124325"/>
              <a:gd name="connsiteY0-132" fmla="*/ 0 h 838200"/>
              <a:gd name="connsiteX1-133" fmla="*/ 0 w 4124325"/>
              <a:gd name="connsiteY1-134" fmla="*/ 0 h 838200"/>
              <a:gd name="connsiteX2-135" fmla="*/ 323850 w 4124325"/>
              <a:gd name="connsiteY2-136" fmla="*/ 57150 h 838200"/>
              <a:gd name="connsiteX3-137" fmla="*/ 238125 w 4124325"/>
              <a:gd name="connsiteY3-138" fmla="*/ 352425 h 838200"/>
              <a:gd name="connsiteX4-139" fmla="*/ 971550 w 4124325"/>
              <a:gd name="connsiteY4-140" fmla="*/ 257175 h 838200"/>
              <a:gd name="connsiteX5-141" fmla="*/ 800100 w 4124325"/>
              <a:gd name="connsiteY5-142" fmla="*/ 609600 h 838200"/>
              <a:gd name="connsiteX6-143" fmla="*/ 2524125 w 4124325"/>
              <a:gd name="connsiteY6-144" fmla="*/ 495300 h 838200"/>
              <a:gd name="connsiteX7-145" fmla="*/ 2190750 w 4124325"/>
              <a:gd name="connsiteY7-146" fmla="*/ 838200 h 838200"/>
              <a:gd name="connsiteX8-147" fmla="*/ 4124325 w 4124325"/>
              <a:gd name="connsiteY8-148" fmla="*/ 704850 h 838200"/>
              <a:gd name="connsiteX0-149" fmla="*/ 0 w 4124325"/>
              <a:gd name="connsiteY0-150" fmla="*/ 0 h 838200"/>
              <a:gd name="connsiteX1-151" fmla="*/ 0 w 4124325"/>
              <a:gd name="connsiteY1-152" fmla="*/ 0 h 838200"/>
              <a:gd name="connsiteX2-153" fmla="*/ 323850 w 4124325"/>
              <a:gd name="connsiteY2-154" fmla="*/ 57150 h 838200"/>
              <a:gd name="connsiteX3-155" fmla="*/ 238125 w 4124325"/>
              <a:gd name="connsiteY3-156" fmla="*/ 352425 h 838200"/>
              <a:gd name="connsiteX4-157" fmla="*/ 971550 w 4124325"/>
              <a:gd name="connsiteY4-158" fmla="*/ 257175 h 838200"/>
              <a:gd name="connsiteX5-159" fmla="*/ 800100 w 4124325"/>
              <a:gd name="connsiteY5-160" fmla="*/ 609600 h 838200"/>
              <a:gd name="connsiteX6-161" fmla="*/ 2524125 w 4124325"/>
              <a:gd name="connsiteY6-162" fmla="*/ 495300 h 838200"/>
              <a:gd name="connsiteX7-163" fmla="*/ 2190750 w 4124325"/>
              <a:gd name="connsiteY7-164" fmla="*/ 838200 h 838200"/>
              <a:gd name="connsiteX8-165" fmla="*/ 4124325 w 4124325"/>
              <a:gd name="connsiteY8-166" fmla="*/ 704850 h 838200"/>
              <a:gd name="connsiteX0-167" fmla="*/ 0 w 4124325"/>
              <a:gd name="connsiteY0-168" fmla="*/ 0 h 838200"/>
              <a:gd name="connsiteX1-169" fmla="*/ 0 w 4124325"/>
              <a:gd name="connsiteY1-170" fmla="*/ 0 h 838200"/>
              <a:gd name="connsiteX2-171" fmla="*/ 323850 w 4124325"/>
              <a:gd name="connsiteY2-172" fmla="*/ 57150 h 838200"/>
              <a:gd name="connsiteX3-173" fmla="*/ 238125 w 4124325"/>
              <a:gd name="connsiteY3-174" fmla="*/ 352425 h 838200"/>
              <a:gd name="connsiteX4-175" fmla="*/ 971550 w 4124325"/>
              <a:gd name="connsiteY4-176" fmla="*/ 257175 h 838200"/>
              <a:gd name="connsiteX5-177" fmla="*/ 800100 w 4124325"/>
              <a:gd name="connsiteY5-178" fmla="*/ 609600 h 838200"/>
              <a:gd name="connsiteX6-179" fmla="*/ 2524125 w 4124325"/>
              <a:gd name="connsiteY6-180" fmla="*/ 495300 h 838200"/>
              <a:gd name="connsiteX7-181" fmla="*/ 2190750 w 4124325"/>
              <a:gd name="connsiteY7-182" fmla="*/ 838200 h 838200"/>
              <a:gd name="connsiteX8-183" fmla="*/ 4124325 w 4124325"/>
              <a:gd name="connsiteY8-184" fmla="*/ 704850 h 838200"/>
              <a:gd name="connsiteX0-185" fmla="*/ 0 w 4124325"/>
              <a:gd name="connsiteY0-186" fmla="*/ 0 h 838200"/>
              <a:gd name="connsiteX1-187" fmla="*/ 0 w 4124325"/>
              <a:gd name="connsiteY1-188" fmla="*/ 0 h 838200"/>
              <a:gd name="connsiteX2-189" fmla="*/ 323850 w 4124325"/>
              <a:gd name="connsiteY2-190" fmla="*/ 57150 h 838200"/>
              <a:gd name="connsiteX3-191" fmla="*/ 238125 w 4124325"/>
              <a:gd name="connsiteY3-192" fmla="*/ 352425 h 838200"/>
              <a:gd name="connsiteX4-193" fmla="*/ 971550 w 4124325"/>
              <a:gd name="connsiteY4-194" fmla="*/ 257175 h 838200"/>
              <a:gd name="connsiteX5-195" fmla="*/ 800100 w 4124325"/>
              <a:gd name="connsiteY5-196" fmla="*/ 609600 h 838200"/>
              <a:gd name="connsiteX6-197" fmla="*/ 2524125 w 4124325"/>
              <a:gd name="connsiteY6-198" fmla="*/ 495300 h 838200"/>
              <a:gd name="connsiteX7-199" fmla="*/ 2190750 w 4124325"/>
              <a:gd name="connsiteY7-200" fmla="*/ 838200 h 838200"/>
              <a:gd name="connsiteX8-201" fmla="*/ 4124325 w 4124325"/>
              <a:gd name="connsiteY8-202" fmla="*/ 704850 h 838200"/>
              <a:gd name="connsiteX0-203" fmla="*/ 0 w 4124325"/>
              <a:gd name="connsiteY0-204" fmla="*/ 0 h 838200"/>
              <a:gd name="connsiteX1-205" fmla="*/ 0 w 4124325"/>
              <a:gd name="connsiteY1-206" fmla="*/ 0 h 838200"/>
              <a:gd name="connsiteX2-207" fmla="*/ 323850 w 4124325"/>
              <a:gd name="connsiteY2-208" fmla="*/ 57150 h 838200"/>
              <a:gd name="connsiteX3-209" fmla="*/ 238125 w 4124325"/>
              <a:gd name="connsiteY3-210" fmla="*/ 352425 h 838200"/>
              <a:gd name="connsiteX4-211" fmla="*/ 971550 w 4124325"/>
              <a:gd name="connsiteY4-212" fmla="*/ 257175 h 838200"/>
              <a:gd name="connsiteX5-213" fmla="*/ 800100 w 4124325"/>
              <a:gd name="connsiteY5-214" fmla="*/ 609600 h 838200"/>
              <a:gd name="connsiteX6-215" fmla="*/ 2524125 w 4124325"/>
              <a:gd name="connsiteY6-216" fmla="*/ 495300 h 838200"/>
              <a:gd name="connsiteX7-217" fmla="*/ 2190750 w 4124325"/>
              <a:gd name="connsiteY7-218" fmla="*/ 838200 h 838200"/>
              <a:gd name="connsiteX8-219" fmla="*/ 4124325 w 4124325"/>
              <a:gd name="connsiteY8-220" fmla="*/ 704850 h 838200"/>
              <a:gd name="connsiteX0-221" fmla="*/ 0 w 4124325"/>
              <a:gd name="connsiteY0-222" fmla="*/ 0 h 838200"/>
              <a:gd name="connsiteX1-223" fmla="*/ 0 w 4124325"/>
              <a:gd name="connsiteY1-224" fmla="*/ 0 h 838200"/>
              <a:gd name="connsiteX2-225" fmla="*/ 323850 w 4124325"/>
              <a:gd name="connsiteY2-226" fmla="*/ 57150 h 838200"/>
              <a:gd name="connsiteX3-227" fmla="*/ 238125 w 4124325"/>
              <a:gd name="connsiteY3-228" fmla="*/ 352425 h 838200"/>
              <a:gd name="connsiteX4-229" fmla="*/ 971550 w 4124325"/>
              <a:gd name="connsiteY4-230" fmla="*/ 257175 h 838200"/>
              <a:gd name="connsiteX5-231" fmla="*/ 800100 w 4124325"/>
              <a:gd name="connsiteY5-232" fmla="*/ 609600 h 838200"/>
              <a:gd name="connsiteX6-233" fmla="*/ 2524125 w 4124325"/>
              <a:gd name="connsiteY6-234" fmla="*/ 495300 h 838200"/>
              <a:gd name="connsiteX7-235" fmla="*/ 2190750 w 4124325"/>
              <a:gd name="connsiteY7-236" fmla="*/ 838200 h 838200"/>
              <a:gd name="connsiteX8-237" fmla="*/ 4124325 w 4124325"/>
              <a:gd name="connsiteY8-238" fmla="*/ 704850 h 838200"/>
              <a:gd name="connsiteX0-239" fmla="*/ 0 w 4124325"/>
              <a:gd name="connsiteY0-240" fmla="*/ 0 h 838200"/>
              <a:gd name="connsiteX1-241" fmla="*/ 0 w 4124325"/>
              <a:gd name="connsiteY1-242" fmla="*/ 0 h 838200"/>
              <a:gd name="connsiteX2-243" fmla="*/ 323850 w 4124325"/>
              <a:gd name="connsiteY2-244" fmla="*/ 57150 h 838200"/>
              <a:gd name="connsiteX3-245" fmla="*/ 238125 w 4124325"/>
              <a:gd name="connsiteY3-246" fmla="*/ 352425 h 838200"/>
              <a:gd name="connsiteX4-247" fmla="*/ 971550 w 4124325"/>
              <a:gd name="connsiteY4-248" fmla="*/ 257175 h 838200"/>
              <a:gd name="connsiteX5-249" fmla="*/ 704684 w 4124325"/>
              <a:gd name="connsiteY5-250" fmla="*/ 629478 h 838200"/>
              <a:gd name="connsiteX6-251" fmla="*/ 2524125 w 4124325"/>
              <a:gd name="connsiteY6-252" fmla="*/ 495300 h 838200"/>
              <a:gd name="connsiteX7-253" fmla="*/ 2190750 w 4124325"/>
              <a:gd name="connsiteY7-254" fmla="*/ 838200 h 838200"/>
              <a:gd name="connsiteX8-255" fmla="*/ 4124325 w 4124325"/>
              <a:gd name="connsiteY8-256" fmla="*/ 704850 h 838200"/>
              <a:gd name="connsiteX0-257" fmla="*/ 0 w 4124325"/>
              <a:gd name="connsiteY0-258" fmla="*/ 0 h 838200"/>
              <a:gd name="connsiteX1-259" fmla="*/ 0 w 4124325"/>
              <a:gd name="connsiteY1-260" fmla="*/ 0 h 838200"/>
              <a:gd name="connsiteX2-261" fmla="*/ 323850 w 4124325"/>
              <a:gd name="connsiteY2-262" fmla="*/ 57150 h 838200"/>
              <a:gd name="connsiteX3-263" fmla="*/ 238125 w 4124325"/>
              <a:gd name="connsiteY3-264" fmla="*/ 352425 h 838200"/>
              <a:gd name="connsiteX4-265" fmla="*/ 971550 w 4124325"/>
              <a:gd name="connsiteY4-266" fmla="*/ 257175 h 838200"/>
              <a:gd name="connsiteX5-267" fmla="*/ 704684 w 4124325"/>
              <a:gd name="connsiteY5-268" fmla="*/ 629478 h 838200"/>
              <a:gd name="connsiteX6-269" fmla="*/ 2524125 w 4124325"/>
              <a:gd name="connsiteY6-270" fmla="*/ 495300 h 838200"/>
              <a:gd name="connsiteX7-271" fmla="*/ 2190750 w 4124325"/>
              <a:gd name="connsiteY7-272" fmla="*/ 838200 h 838200"/>
              <a:gd name="connsiteX8-273" fmla="*/ 4124325 w 4124325"/>
              <a:gd name="connsiteY8-274" fmla="*/ 704850 h 838200"/>
              <a:gd name="connsiteX0-275" fmla="*/ 0 w 4124325"/>
              <a:gd name="connsiteY0-276" fmla="*/ 0 h 838200"/>
              <a:gd name="connsiteX1-277" fmla="*/ 0 w 4124325"/>
              <a:gd name="connsiteY1-278" fmla="*/ 0 h 838200"/>
              <a:gd name="connsiteX2-279" fmla="*/ 323850 w 4124325"/>
              <a:gd name="connsiteY2-280" fmla="*/ 57150 h 838200"/>
              <a:gd name="connsiteX3-281" fmla="*/ 238125 w 4124325"/>
              <a:gd name="connsiteY3-282" fmla="*/ 352425 h 838200"/>
              <a:gd name="connsiteX4-283" fmla="*/ 971550 w 4124325"/>
              <a:gd name="connsiteY4-284" fmla="*/ 257175 h 838200"/>
              <a:gd name="connsiteX5-285" fmla="*/ 704684 w 4124325"/>
              <a:gd name="connsiteY5-286" fmla="*/ 629478 h 838200"/>
              <a:gd name="connsiteX6-287" fmla="*/ 2524125 w 4124325"/>
              <a:gd name="connsiteY6-288" fmla="*/ 495300 h 838200"/>
              <a:gd name="connsiteX7-289" fmla="*/ 2190750 w 4124325"/>
              <a:gd name="connsiteY7-290" fmla="*/ 838200 h 838200"/>
              <a:gd name="connsiteX8-291" fmla="*/ 4124325 w 4124325"/>
              <a:gd name="connsiteY8-292" fmla="*/ 704850 h 838200"/>
              <a:gd name="connsiteX0-293" fmla="*/ 0 w 4124325"/>
              <a:gd name="connsiteY0-294" fmla="*/ 0 h 838200"/>
              <a:gd name="connsiteX1-295" fmla="*/ 0 w 4124325"/>
              <a:gd name="connsiteY1-296" fmla="*/ 0 h 838200"/>
              <a:gd name="connsiteX2-297" fmla="*/ 323850 w 4124325"/>
              <a:gd name="connsiteY2-298" fmla="*/ 57150 h 838200"/>
              <a:gd name="connsiteX3-299" fmla="*/ 238125 w 4124325"/>
              <a:gd name="connsiteY3-300" fmla="*/ 352425 h 838200"/>
              <a:gd name="connsiteX4-301" fmla="*/ 971550 w 4124325"/>
              <a:gd name="connsiteY4-302" fmla="*/ 257175 h 838200"/>
              <a:gd name="connsiteX5-303" fmla="*/ 704684 w 4124325"/>
              <a:gd name="connsiteY5-304" fmla="*/ 629478 h 838200"/>
              <a:gd name="connsiteX6-305" fmla="*/ 2524125 w 4124325"/>
              <a:gd name="connsiteY6-306" fmla="*/ 495300 h 838200"/>
              <a:gd name="connsiteX7-307" fmla="*/ 2190750 w 4124325"/>
              <a:gd name="connsiteY7-308" fmla="*/ 838200 h 838200"/>
              <a:gd name="connsiteX8-309" fmla="*/ 4124325 w 4124325"/>
              <a:gd name="connsiteY8-310" fmla="*/ 704850 h 838200"/>
              <a:gd name="connsiteX0-311" fmla="*/ 0 w 4124325"/>
              <a:gd name="connsiteY0-312" fmla="*/ 0 h 838200"/>
              <a:gd name="connsiteX1-313" fmla="*/ 0 w 4124325"/>
              <a:gd name="connsiteY1-314" fmla="*/ 0 h 838200"/>
              <a:gd name="connsiteX2-315" fmla="*/ 323850 w 4124325"/>
              <a:gd name="connsiteY2-316" fmla="*/ 57150 h 838200"/>
              <a:gd name="connsiteX3-317" fmla="*/ 238125 w 4124325"/>
              <a:gd name="connsiteY3-318" fmla="*/ 352425 h 838200"/>
              <a:gd name="connsiteX4-319" fmla="*/ 971550 w 4124325"/>
              <a:gd name="connsiteY4-320" fmla="*/ 257175 h 838200"/>
              <a:gd name="connsiteX5-321" fmla="*/ 704684 w 4124325"/>
              <a:gd name="connsiteY5-322" fmla="*/ 629478 h 838200"/>
              <a:gd name="connsiteX6-323" fmla="*/ 2284758 w 4124325"/>
              <a:gd name="connsiteY6-324" fmla="*/ 437570 h 838200"/>
              <a:gd name="connsiteX7-325" fmla="*/ 2524125 w 4124325"/>
              <a:gd name="connsiteY7-326" fmla="*/ 495300 h 838200"/>
              <a:gd name="connsiteX8-327" fmla="*/ 2190750 w 4124325"/>
              <a:gd name="connsiteY8-328" fmla="*/ 838200 h 838200"/>
              <a:gd name="connsiteX9-329" fmla="*/ 4124325 w 4124325"/>
              <a:gd name="connsiteY9-330" fmla="*/ 704850 h 838200"/>
              <a:gd name="connsiteX0-331" fmla="*/ 0 w 4124325"/>
              <a:gd name="connsiteY0-332" fmla="*/ 0 h 838200"/>
              <a:gd name="connsiteX1-333" fmla="*/ 0 w 4124325"/>
              <a:gd name="connsiteY1-334" fmla="*/ 0 h 838200"/>
              <a:gd name="connsiteX2-335" fmla="*/ 323850 w 4124325"/>
              <a:gd name="connsiteY2-336" fmla="*/ 57150 h 838200"/>
              <a:gd name="connsiteX3-337" fmla="*/ 238125 w 4124325"/>
              <a:gd name="connsiteY3-338" fmla="*/ 352425 h 838200"/>
              <a:gd name="connsiteX4-339" fmla="*/ 971550 w 4124325"/>
              <a:gd name="connsiteY4-340" fmla="*/ 257175 h 838200"/>
              <a:gd name="connsiteX5-341" fmla="*/ 704684 w 4124325"/>
              <a:gd name="connsiteY5-342" fmla="*/ 629478 h 838200"/>
              <a:gd name="connsiteX6-343" fmla="*/ 2524125 w 4124325"/>
              <a:gd name="connsiteY6-344" fmla="*/ 495300 h 838200"/>
              <a:gd name="connsiteX7-345" fmla="*/ 2190750 w 4124325"/>
              <a:gd name="connsiteY7-346" fmla="*/ 838200 h 838200"/>
              <a:gd name="connsiteX8-347" fmla="*/ 4124325 w 4124325"/>
              <a:gd name="connsiteY8-348" fmla="*/ 704850 h 838200"/>
              <a:gd name="connsiteX0-349" fmla="*/ 0 w 4124325"/>
              <a:gd name="connsiteY0-350" fmla="*/ 0 h 838200"/>
              <a:gd name="connsiteX1-351" fmla="*/ 0 w 4124325"/>
              <a:gd name="connsiteY1-352" fmla="*/ 0 h 838200"/>
              <a:gd name="connsiteX2-353" fmla="*/ 323850 w 4124325"/>
              <a:gd name="connsiteY2-354" fmla="*/ 57150 h 838200"/>
              <a:gd name="connsiteX3-355" fmla="*/ 238125 w 4124325"/>
              <a:gd name="connsiteY3-356" fmla="*/ 352425 h 838200"/>
              <a:gd name="connsiteX4-357" fmla="*/ 971550 w 4124325"/>
              <a:gd name="connsiteY4-358" fmla="*/ 257175 h 838200"/>
              <a:gd name="connsiteX5-359" fmla="*/ 704684 w 4124325"/>
              <a:gd name="connsiteY5-360" fmla="*/ 629478 h 838200"/>
              <a:gd name="connsiteX6-361" fmla="*/ 2524125 w 4124325"/>
              <a:gd name="connsiteY6-362" fmla="*/ 495300 h 838200"/>
              <a:gd name="connsiteX7-363" fmla="*/ 2190750 w 4124325"/>
              <a:gd name="connsiteY7-364" fmla="*/ 838200 h 838200"/>
              <a:gd name="connsiteX8-365" fmla="*/ 4124325 w 4124325"/>
              <a:gd name="connsiteY8-366" fmla="*/ 704850 h 838200"/>
              <a:gd name="connsiteX0-367" fmla="*/ 0 w 4124325"/>
              <a:gd name="connsiteY0-368" fmla="*/ 0 h 838698"/>
              <a:gd name="connsiteX1-369" fmla="*/ 0 w 4124325"/>
              <a:gd name="connsiteY1-370" fmla="*/ 0 h 838698"/>
              <a:gd name="connsiteX2-371" fmla="*/ 323850 w 4124325"/>
              <a:gd name="connsiteY2-372" fmla="*/ 57150 h 838698"/>
              <a:gd name="connsiteX3-373" fmla="*/ 238125 w 4124325"/>
              <a:gd name="connsiteY3-374" fmla="*/ 352425 h 838698"/>
              <a:gd name="connsiteX4-375" fmla="*/ 971550 w 4124325"/>
              <a:gd name="connsiteY4-376" fmla="*/ 257175 h 838698"/>
              <a:gd name="connsiteX5-377" fmla="*/ 704684 w 4124325"/>
              <a:gd name="connsiteY5-378" fmla="*/ 629478 h 838698"/>
              <a:gd name="connsiteX6-379" fmla="*/ 2524125 w 4124325"/>
              <a:gd name="connsiteY6-380" fmla="*/ 495300 h 838698"/>
              <a:gd name="connsiteX7-381" fmla="*/ 2190750 w 4124325"/>
              <a:gd name="connsiteY7-382" fmla="*/ 838200 h 838698"/>
              <a:gd name="connsiteX8-383" fmla="*/ 4124325 w 4124325"/>
              <a:gd name="connsiteY8-384" fmla="*/ 704850 h 838698"/>
              <a:gd name="connsiteX0-385" fmla="*/ 0 w 5281240"/>
              <a:gd name="connsiteY0-386" fmla="*/ 0 h 838698"/>
              <a:gd name="connsiteX1-387" fmla="*/ 0 w 5281240"/>
              <a:gd name="connsiteY1-388" fmla="*/ 0 h 838698"/>
              <a:gd name="connsiteX2-389" fmla="*/ 323850 w 5281240"/>
              <a:gd name="connsiteY2-390" fmla="*/ 57150 h 838698"/>
              <a:gd name="connsiteX3-391" fmla="*/ 238125 w 5281240"/>
              <a:gd name="connsiteY3-392" fmla="*/ 352425 h 838698"/>
              <a:gd name="connsiteX4-393" fmla="*/ 971550 w 5281240"/>
              <a:gd name="connsiteY4-394" fmla="*/ 257175 h 838698"/>
              <a:gd name="connsiteX5-395" fmla="*/ 704684 w 5281240"/>
              <a:gd name="connsiteY5-396" fmla="*/ 629478 h 838698"/>
              <a:gd name="connsiteX6-397" fmla="*/ 2524125 w 5281240"/>
              <a:gd name="connsiteY6-398" fmla="*/ 495300 h 838698"/>
              <a:gd name="connsiteX7-399" fmla="*/ 2190750 w 5281240"/>
              <a:gd name="connsiteY7-400" fmla="*/ 838200 h 838698"/>
              <a:gd name="connsiteX8-401" fmla="*/ 5281240 w 5281240"/>
              <a:gd name="connsiteY8-402" fmla="*/ 617385 h 838698"/>
              <a:gd name="connsiteX0-403" fmla="*/ 0 w 5281240"/>
              <a:gd name="connsiteY0-404" fmla="*/ 0 h 838698"/>
              <a:gd name="connsiteX1-405" fmla="*/ 0 w 5281240"/>
              <a:gd name="connsiteY1-406" fmla="*/ 0 h 838698"/>
              <a:gd name="connsiteX2-407" fmla="*/ 323850 w 5281240"/>
              <a:gd name="connsiteY2-408" fmla="*/ 57150 h 838698"/>
              <a:gd name="connsiteX3-409" fmla="*/ 238125 w 5281240"/>
              <a:gd name="connsiteY3-410" fmla="*/ 352425 h 838698"/>
              <a:gd name="connsiteX4-411" fmla="*/ 971550 w 5281240"/>
              <a:gd name="connsiteY4-412" fmla="*/ 257175 h 838698"/>
              <a:gd name="connsiteX5-413" fmla="*/ 396571 w 5281240"/>
              <a:gd name="connsiteY5-414" fmla="*/ 798444 h 838698"/>
              <a:gd name="connsiteX6-415" fmla="*/ 2524125 w 5281240"/>
              <a:gd name="connsiteY6-416" fmla="*/ 495300 h 838698"/>
              <a:gd name="connsiteX7-417" fmla="*/ 2190750 w 5281240"/>
              <a:gd name="connsiteY7-418" fmla="*/ 838200 h 838698"/>
              <a:gd name="connsiteX8-419" fmla="*/ 5281240 w 5281240"/>
              <a:gd name="connsiteY8-420" fmla="*/ 617385 h 838698"/>
              <a:gd name="connsiteX0-421" fmla="*/ 0 w 5281240"/>
              <a:gd name="connsiteY0-422" fmla="*/ 0 h 838698"/>
              <a:gd name="connsiteX1-423" fmla="*/ 0 w 5281240"/>
              <a:gd name="connsiteY1-424" fmla="*/ 0 h 838698"/>
              <a:gd name="connsiteX2-425" fmla="*/ 323850 w 5281240"/>
              <a:gd name="connsiteY2-426" fmla="*/ 57150 h 838698"/>
              <a:gd name="connsiteX3-427" fmla="*/ 238125 w 5281240"/>
              <a:gd name="connsiteY3-428" fmla="*/ 352425 h 838698"/>
              <a:gd name="connsiteX4-429" fmla="*/ 971550 w 5281240"/>
              <a:gd name="connsiteY4-430" fmla="*/ 257175 h 838698"/>
              <a:gd name="connsiteX5-431" fmla="*/ 396571 w 5281240"/>
              <a:gd name="connsiteY5-432" fmla="*/ 798444 h 838698"/>
              <a:gd name="connsiteX6-433" fmla="*/ 2524125 w 5281240"/>
              <a:gd name="connsiteY6-434" fmla="*/ 495300 h 838698"/>
              <a:gd name="connsiteX7-435" fmla="*/ 2190750 w 5281240"/>
              <a:gd name="connsiteY7-436" fmla="*/ 838200 h 838698"/>
              <a:gd name="connsiteX8-437" fmla="*/ 5281240 w 5281240"/>
              <a:gd name="connsiteY8-438" fmla="*/ 617385 h 838698"/>
              <a:gd name="connsiteX0-439" fmla="*/ 0 w 5281240"/>
              <a:gd name="connsiteY0-440" fmla="*/ 0 h 838698"/>
              <a:gd name="connsiteX1-441" fmla="*/ 0 w 5281240"/>
              <a:gd name="connsiteY1-442" fmla="*/ 0 h 838698"/>
              <a:gd name="connsiteX2-443" fmla="*/ 323850 w 5281240"/>
              <a:gd name="connsiteY2-444" fmla="*/ 57150 h 838698"/>
              <a:gd name="connsiteX3-445" fmla="*/ 238125 w 5281240"/>
              <a:gd name="connsiteY3-446" fmla="*/ 352425 h 838698"/>
              <a:gd name="connsiteX4-447" fmla="*/ 971550 w 5281240"/>
              <a:gd name="connsiteY4-448" fmla="*/ 257175 h 838698"/>
              <a:gd name="connsiteX5-449" fmla="*/ 396571 w 5281240"/>
              <a:gd name="connsiteY5-450" fmla="*/ 798444 h 838698"/>
              <a:gd name="connsiteX6-451" fmla="*/ 2524125 w 5281240"/>
              <a:gd name="connsiteY6-452" fmla="*/ 495300 h 838698"/>
              <a:gd name="connsiteX7-453" fmla="*/ 2190750 w 5281240"/>
              <a:gd name="connsiteY7-454" fmla="*/ 838200 h 838698"/>
              <a:gd name="connsiteX8-455" fmla="*/ 5281240 w 5281240"/>
              <a:gd name="connsiteY8-456" fmla="*/ 617385 h 838698"/>
              <a:gd name="connsiteX0-457" fmla="*/ 0 w 5281240"/>
              <a:gd name="connsiteY0-458" fmla="*/ 0 h 839532"/>
              <a:gd name="connsiteX1-459" fmla="*/ 0 w 5281240"/>
              <a:gd name="connsiteY1-460" fmla="*/ 0 h 839532"/>
              <a:gd name="connsiteX2-461" fmla="*/ 323850 w 5281240"/>
              <a:gd name="connsiteY2-462" fmla="*/ 57150 h 839532"/>
              <a:gd name="connsiteX3-463" fmla="*/ 238125 w 5281240"/>
              <a:gd name="connsiteY3-464" fmla="*/ 352425 h 839532"/>
              <a:gd name="connsiteX4-465" fmla="*/ 971550 w 5281240"/>
              <a:gd name="connsiteY4-466" fmla="*/ 257175 h 839532"/>
              <a:gd name="connsiteX5-467" fmla="*/ 396571 w 5281240"/>
              <a:gd name="connsiteY5-468" fmla="*/ 798444 h 839532"/>
              <a:gd name="connsiteX6-469" fmla="*/ 2295525 w 5281240"/>
              <a:gd name="connsiteY6-470" fmla="*/ 654326 h 839532"/>
              <a:gd name="connsiteX7-471" fmla="*/ 2190750 w 5281240"/>
              <a:gd name="connsiteY7-472" fmla="*/ 838200 h 839532"/>
              <a:gd name="connsiteX8-473" fmla="*/ 5281240 w 5281240"/>
              <a:gd name="connsiteY8-474" fmla="*/ 617385 h 839532"/>
              <a:gd name="connsiteX0-475" fmla="*/ 0 w 5281240"/>
              <a:gd name="connsiteY0-476" fmla="*/ 0 h 839532"/>
              <a:gd name="connsiteX1-477" fmla="*/ 0 w 5281240"/>
              <a:gd name="connsiteY1-478" fmla="*/ 0 h 839532"/>
              <a:gd name="connsiteX2-479" fmla="*/ 323850 w 5281240"/>
              <a:gd name="connsiteY2-480" fmla="*/ 57150 h 839532"/>
              <a:gd name="connsiteX3-481" fmla="*/ 238125 w 5281240"/>
              <a:gd name="connsiteY3-482" fmla="*/ 352425 h 839532"/>
              <a:gd name="connsiteX4-483" fmla="*/ 971550 w 5281240"/>
              <a:gd name="connsiteY4-484" fmla="*/ 257175 h 839532"/>
              <a:gd name="connsiteX5-485" fmla="*/ 396571 w 5281240"/>
              <a:gd name="connsiteY5-486" fmla="*/ 798444 h 839532"/>
              <a:gd name="connsiteX6-487" fmla="*/ 2295525 w 5281240"/>
              <a:gd name="connsiteY6-488" fmla="*/ 654326 h 839532"/>
              <a:gd name="connsiteX7-489" fmla="*/ 2190750 w 5281240"/>
              <a:gd name="connsiteY7-490" fmla="*/ 838200 h 839532"/>
              <a:gd name="connsiteX8-491" fmla="*/ 5281240 w 5281240"/>
              <a:gd name="connsiteY8-492" fmla="*/ 617385 h 839532"/>
              <a:gd name="connsiteX0-493" fmla="*/ 0 w 5281240"/>
              <a:gd name="connsiteY0-494" fmla="*/ 0 h 1146626"/>
              <a:gd name="connsiteX1-495" fmla="*/ 0 w 5281240"/>
              <a:gd name="connsiteY1-496" fmla="*/ 0 h 1146626"/>
              <a:gd name="connsiteX2-497" fmla="*/ 323850 w 5281240"/>
              <a:gd name="connsiteY2-498" fmla="*/ 57150 h 1146626"/>
              <a:gd name="connsiteX3-499" fmla="*/ 238125 w 5281240"/>
              <a:gd name="connsiteY3-500" fmla="*/ 352425 h 1146626"/>
              <a:gd name="connsiteX4-501" fmla="*/ 971550 w 5281240"/>
              <a:gd name="connsiteY4-502" fmla="*/ 257175 h 1146626"/>
              <a:gd name="connsiteX5-503" fmla="*/ 396571 w 5281240"/>
              <a:gd name="connsiteY5-504" fmla="*/ 798444 h 1146626"/>
              <a:gd name="connsiteX6-505" fmla="*/ 2295525 w 5281240"/>
              <a:gd name="connsiteY6-506" fmla="*/ 654326 h 1146626"/>
              <a:gd name="connsiteX7-507" fmla="*/ 1773307 w 5281240"/>
              <a:gd name="connsiteY7-508" fmla="*/ 1146313 h 1146626"/>
              <a:gd name="connsiteX8-509" fmla="*/ 5281240 w 5281240"/>
              <a:gd name="connsiteY8-510" fmla="*/ 617385 h 1146626"/>
              <a:gd name="connsiteX0-511" fmla="*/ 0 w 5281240"/>
              <a:gd name="connsiteY0-512" fmla="*/ 0 h 1146626"/>
              <a:gd name="connsiteX1-513" fmla="*/ 0 w 5281240"/>
              <a:gd name="connsiteY1-514" fmla="*/ 0 h 1146626"/>
              <a:gd name="connsiteX2-515" fmla="*/ 323850 w 5281240"/>
              <a:gd name="connsiteY2-516" fmla="*/ 57150 h 1146626"/>
              <a:gd name="connsiteX3-517" fmla="*/ 238125 w 5281240"/>
              <a:gd name="connsiteY3-518" fmla="*/ 352425 h 1146626"/>
              <a:gd name="connsiteX4-519" fmla="*/ 971550 w 5281240"/>
              <a:gd name="connsiteY4-520" fmla="*/ 257175 h 1146626"/>
              <a:gd name="connsiteX5-521" fmla="*/ 545658 w 5281240"/>
              <a:gd name="connsiteY5-522" fmla="*/ 778565 h 1146626"/>
              <a:gd name="connsiteX6-523" fmla="*/ 2295525 w 5281240"/>
              <a:gd name="connsiteY6-524" fmla="*/ 654326 h 1146626"/>
              <a:gd name="connsiteX7-525" fmla="*/ 1773307 w 5281240"/>
              <a:gd name="connsiteY7-526" fmla="*/ 1146313 h 1146626"/>
              <a:gd name="connsiteX8-527" fmla="*/ 5281240 w 5281240"/>
              <a:gd name="connsiteY8-528" fmla="*/ 617385 h 1146626"/>
              <a:gd name="connsiteX0-529" fmla="*/ 0 w 5281240"/>
              <a:gd name="connsiteY0-530" fmla="*/ 0 h 1146775"/>
              <a:gd name="connsiteX1-531" fmla="*/ 0 w 5281240"/>
              <a:gd name="connsiteY1-532" fmla="*/ 0 h 1146775"/>
              <a:gd name="connsiteX2-533" fmla="*/ 323850 w 5281240"/>
              <a:gd name="connsiteY2-534" fmla="*/ 57150 h 1146775"/>
              <a:gd name="connsiteX3-535" fmla="*/ 238125 w 5281240"/>
              <a:gd name="connsiteY3-536" fmla="*/ 352425 h 1146775"/>
              <a:gd name="connsiteX4-537" fmla="*/ 971550 w 5281240"/>
              <a:gd name="connsiteY4-538" fmla="*/ 257175 h 1146775"/>
              <a:gd name="connsiteX5-539" fmla="*/ 545658 w 5281240"/>
              <a:gd name="connsiteY5-540" fmla="*/ 778565 h 1146775"/>
              <a:gd name="connsiteX6-541" fmla="*/ 2255768 w 5281240"/>
              <a:gd name="connsiteY6-542" fmla="*/ 783534 h 1146775"/>
              <a:gd name="connsiteX7-543" fmla="*/ 1773307 w 5281240"/>
              <a:gd name="connsiteY7-544" fmla="*/ 1146313 h 1146775"/>
              <a:gd name="connsiteX8-545" fmla="*/ 5281240 w 5281240"/>
              <a:gd name="connsiteY8-546" fmla="*/ 617385 h 1146775"/>
              <a:gd name="connsiteX0-547" fmla="*/ 0 w 5281240"/>
              <a:gd name="connsiteY0-548" fmla="*/ 0 h 1246043"/>
              <a:gd name="connsiteX1-549" fmla="*/ 0 w 5281240"/>
              <a:gd name="connsiteY1-550" fmla="*/ 0 h 1246043"/>
              <a:gd name="connsiteX2-551" fmla="*/ 323850 w 5281240"/>
              <a:gd name="connsiteY2-552" fmla="*/ 57150 h 1246043"/>
              <a:gd name="connsiteX3-553" fmla="*/ 238125 w 5281240"/>
              <a:gd name="connsiteY3-554" fmla="*/ 352425 h 1246043"/>
              <a:gd name="connsiteX4-555" fmla="*/ 971550 w 5281240"/>
              <a:gd name="connsiteY4-556" fmla="*/ 257175 h 1246043"/>
              <a:gd name="connsiteX5-557" fmla="*/ 545658 w 5281240"/>
              <a:gd name="connsiteY5-558" fmla="*/ 778565 h 1246043"/>
              <a:gd name="connsiteX6-559" fmla="*/ 2255768 w 5281240"/>
              <a:gd name="connsiteY6-560" fmla="*/ 783534 h 1246043"/>
              <a:gd name="connsiteX7-561" fmla="*/ 1663976 w 5281240"/>
              <a:gd name="connsiteY7-562" fmla="*/ 1245705 h 1246043"/>
              <a:gd name="connsiteX8-563" fmla="*/ 5281240 w 5281240"/>
              <a:gd name="connsiteY8-564" fmla="*/ 617385 h 1246043"/>
              <a:gd name="connsiteX0-565" fmla="*/ 0 w 5281240"/>
              <a:gd name="connsiteY0-566" fmla="*/ 0 h 797420"/>
              <a:gd name="connsiteX1-567" fmla="*/ 0 w 5281240"/>
              <a:gd name="connsiteY1-568" fmla="*/ 0 h 797420"/>
              <a:gd name="connsiteX2-569" fmla="*/ 323850 w 5281240"/>
              <a:gd name="connsiteY2-570" fmla="*/ 57150 h 797420"/>
              <a:gd name="connsiteX3-571" fmla="*/ 238125 w 5281240"/>
              <a:gd name="connsiteY3-572" fmla="*/ 352425 h 797420"/>
              <a:gd name="connsiteX4-573" fmla="*/ 971550 w 5281240"/>
              <a:gd name="connsiteY4-574" fmla="*/ 257175 h 797420"/>
              <a:gd name="connsiteX5-575" fmla="*/ 545658 w 5281240"/>
              <a:gd name="connsiteY5-576" fmla="*/ 778565 h 797420"/>
              <a:gd name="connsiteX6-577" fmla="*/ 2255768 w 5281240"/>
              <a:gd name="connsiteY6-578" fmla="*/ 783534 h 797420"/>
              <a:gd name="connsiteX7-579" fmla="*/ 5281240 w 5281240"/>
              <a:gd name="connsiteY7-580" fmla="*/ 617385 h 797420"/>
              <a:gd name="connsiteX0-581" fmla="*/ 0 w 2256166"/>
              <a:gd name="connsiteY0-582" fmla="*/ 0 h 797420"/>
              <a:gd name="connsiteX1-583" fmla="*/ 0 w 2256166"/>
              <a:gd name="connsiteY1-584" fmla="*/ 0 h 797420"/>
              <a:gd name="connsiteX2-585" fmla="*/ 323850 w 2256166"/>
              <a:gd name="connsiteY2-586" fmla="*/ 57150 h 797420"/>
              <a:gd name="connsiteX3-587" fmla="*/ 238125 w 2256166"/>
              <a:gd name="connsiteY3-588" fmla="*/ 352425 h 797420"/>
              <a:gd name="connsiteX4-589" fmla="*/ 971550 w 2256166"/>
              <a:gd name="connsiteY4-590" fmla="*/ 257175 h 797420"/>
              <a:gd name="connsiteX5-591" fmla="*/ 545658 w 2256166"/>
              <a:gd name="connsiteY5-592" fmla="*/ 778565 h 797420"/>
              <a:gd name="connsiteX6-593" fmla="*/ 2255768 w 2256166"/>
              <a:gd name="connsiteY6-594" fmla="*/ 783534 h 797420"/>
              <a:gd name="connsiteX0-595" fmla="*/ 0 w 2255768"/>
              <a:gd name="connsiteY0-596" fmla="*/ 0 h 825368"/>
              <a:gd name="connsiteX1-597" fmla="*/ 0 w 2255768"/>
              <a:gd name="connsiteY1-598" fmla="*/ 0 h 825368"/>
              <a:gd name="connsiteX2-599" fmla="*/ 323850 w 2255768"/>
              <a:gd name="connsiteY2-600" fmla="*/ 57150 h 825368"/>
              <a:gd name="connsiteX3-601" fmla="*/ 238125 w 2255768"/>
              <a:gd name="connsiteY3-602" fmla="*/ 352425 h 825368"/>
              <a:gd name="connsiteX4-603" fmla="*/ 971550 w 2255768"/>
              <a:gd name="connsiteY4-604" fmla="*/ 257175 h 825368"/>
              <a:gd name="connsiteX5-605" fmla="*/ 545658 w 2255768"/>
              <a:gd name="connsiteY5-606" fmla="*/ 778565 h 825368"/>
              <a:gd name="connsiteX6-607" fmla="*/ 2255768 w 2255768"/>
              <a:gd name="connsiteY6-608" fmla="*/ 783534 h 825368"/>
              <a:gd name="connsiteX0-609" fmla="*/ 0 w 3100594"/>
              <a:gd name="connsiteY0-610" fmla="*/ 0 h 909785"/>
              <a:gd name="connsiteX1-611" fmla="*/ 0 w 3100594"/>
              <a:gd name="connsiteY1-612" fmla="*/ 0 h 909785"/>
              <a:gd name="connsiteX2-613" fmla="*/ 323850 w 3100594"/>
              <a:gd name="connsiteY2-614" fmla="*/ 57150 h 909785"/>
              <a:gd name="connsiteX3-615" fmla="*/ 238125 w 3100594"/>
              <a:gd name="connsiteY3-616" fmla="*/ 352425 h 909785"/>
              <a:gd name="connsiteX4-617" fmla="*/ 971550 w 3100594"/>
              <a:gd name="connsiteY4-618" fmla="*/ 257175 h 909785"/>
              <a:gd name="connsiteX5-619" fmla="*/ 545658 w 3100594"/>
              <a:gd name="connsiteY5-620" fmla="*/ 778565 h 909785"/>
              <a:gd name="connsiteX6-621" fmla="*/ 3100594 w 3100594"/>
              <a:gd name="connsiteY6-622" fmla="*/ 902803 h 909785"/>
              <a:gd name="connsiteX0-623" fmla="*/ 0 w 2683151"/>
              <a:gd name="connsiteY0-624" fmla="*/ 0 h 1153011"/>
              <a:gd name="connsiteX1-625" fmla="*/ 0 w 2683151"/>
              <a:gd name="connsiteY1-626" fmla="*/ 0 h 1153011"/>
              <a:gd name="connsiteX2-627" fmla="*/ 323850 w 2683151"/>
              <a:gd name="connsiteY2-628" fmla="*/ 57150 h 1153011"/>
              <a:gd name="connsiteX3-629" fmla="*/ 238125 w 2683151"/>
              <a:gd name="connsiteY3-630" fmla="*/ 352425 h 1153011"/>
              <a:gd name="connsiteX4-631" fmla="*/ 971550 w 2683151"/>
              <a:gd name="connsiteY4-632" fmla="*/ 257175 h 1153011"/>
              <a:gd name="connsiteX5-633" fmla="*/ 545658 w 2683151"/>
              <a:gd name="connsiteY5-634" fmla="*/ 778565 h 1153011"/>
              <a:gd name="connsiteX6-635" fmla="*/ 2683151 w 2683151"/>
              <a:gd name="connsiteY6-636" fmla="*/ 1151281 h 1153011"/>
              <a:gd name="connsiteX0-637" fmla="*/ 0 w 2683151"/>
              <a:gd name="connsiteY0-638" fmla="*/ 0 h 1151281"/>
              <a:gd name="connsiteX1-639" fmla="*/ 0 w 2683151"/>
              <a:gd name="connsiteY1-640" fmla="*/ 0 h 1151281"/>
              <a:gd name="connsiteX2-641" fmla="*/ 323850 w 2683151"/>
              <a:gd name="connsiteY2-642" fmla="*/ 57150 h 1151281"/>
              <a:gd name="connsiteX3-643" fmla="*/ 238125 w 2683151"/>
              <a:gd name="connsiteY3-644" fmla="*/ 352425 h 1151281"/>
              <a:gd name="connsiteX4-645" fmla="*/ 971550 w 2683151"/>
              <a:gd name="connsiteY4-646" fmla="*/ 257175 h 1151281"/>
              <a:gd name="connsiteX5-647" fmla="*/ 545658 w 2683151"/>
              <a:gd name="connsiteY5-648" fmla="*/ 778565 h 1151281"/>
              <a:gd name="connsiteX6-649" fmla="*/ 2683151 w 2683151"/>
              <a:gd name="connsiteY6-650" fmla="*/ 1151281 h 1151281"/>
              <a:gd name="connsiteX0-651" fmla="*/ 0 w 2683151"/>
              <a:gd name="connsiteY0-652" fmla="*/ 0 h 1151281"/>
              <a:gd name="connsiteX1-653" fmla="*/ 0 w 2683151"/>
              <a:gd name="connsiteY1-654" fmla="*/ 0 h 1151281"/>
              <a:gd name="connsiteX2-655" fmla="*/ 323850 w 2683151"/>
              <a:gd name="connsiteY2-656" fmla="*/ 57150 h 1151281"/>
              <a:gd name="connsiteX3-657" fmla="*/ 238125 w 2683151"/>
              <a:gd name="connsiteY3-658" fmla="*/ 352425 h 1151281"/>
              <a:gd name="connsiteX4-659" fmla="*/ 971550 w 2683151"/>
              <a:gd name="connsiteY4-660" fmla="*/ 257175 h 1151281"/>
              <a:gd name="connsiteX5-661" fmla="*/ 545658 w 2683151"/>
              <a:gd name="connsiteY5-662" fmla="*/ 778565 h 1151281"/>
              <a:gd name="connsiteX6-663" fmla="*/ 2683151 w 2683151"/>
              <a:gd name="connsiteY6-664" fmla="*/ 1151281 h 1151281"/>
              <a:gd name="connsiteX0-665" fmla="*/ 0 w 2683151"/>
              <a:gd name="connsiteY0-666" fmla="*/ 0 h 1151281"/>
              <a:gd name="connsiteX1-667" fmla="*/ 0 w 2683151"/>
              <a:gd name="connsiteY1-668" fmla="*/ 0 h 1151281"/>
              <a:gd name="connsiteX2-669" fmla="*/ 323850 w 2683151"/>
              <a:gd name="connsiteY2-670" fmla="*/ 57150 h 1151281"/>
              <a:gd name="connsiteX3-671" fmla="*/ 238125 w 2683151"/>
              <a:gd name="connsiteY3-672" fmla="*/ 352425 h 1151281"/>
              <a:gd name="connsiteX4-673" fmla="*/ 971550 w 2683151"/>
              <a:gd name="connsiteY4-674" fmla="*/ 257175 h 1151281"/>
              <a:gd name="connsiteX5-675" fmla="*/ 386632 w 2683151"/>
              <a:gd name="connsiteY5-676" fmla="*/ 887896 h 1151281"/>
              <a:gd name="connsiteX6-677" fmla="*/ 2683151 w 2683151"/>
              <a:gd name="connsiteY6-678" fmla="*/ 1151281 h 1151281"/>
              <a:gd name="connsiteX0-679" fmla="*/ 0 w 2683151"/>
              <a:gd name="connsiteY0-680" fmla="*/ 0 h 1151281"/>
              <a:gd name="connsiteX1-681" fmla="*/ 0 w 2683151"/>
              <a:gd name="connsiteY1-682" fmla="*/ 0 h 1151281"/>
              <a:gd name="connsiteX2-683" fmla="*/ 323850 w 2683151"/>
              <a:gd name="connsiteY2-684" fmla="*/ 57150 h 1151281"/>
              <a:gd name="connsiteX3-685" fmla="*/ 238125 w 2683151"/>
              <a:gd name="connsiteY3-686" fmla="*/ 352425 h 1151281"/>
              <a:gd name="connsiteX4-687" fmla="*/ 1220028 w 2683151"/>
              <a:gd name="connsiteY4-688" fmla="*/ 386384 h 1151281"/>
              <a:gd name="connsiteX5-689" fmla="*/ 386632 w 2683151"/>
              <a:gd name="connsiteY5-690" fmla="*/ 887896 h 1151281"/>
              <a:gd name="connsiteX6-691" fmla="*/ 2683151 w 2683151"/>
              <a:gd name="connsiteY6-692" fmla="*/ 1151281 h 1151281"/>
              <a:gd name="connsiteX0-693" fmla="*/ 0 w 2683151"/>
              <a:gd name="connsiteY0-694" fmla="*/ 0 h 1151281"/>
              <a:gd name="connsiteX1-695" fmla="*/ 0 w 2683151"/>
              <a:gd name="connsiteY1-696" fmla="*/ 0 h 1151281"/>
              <a:gd name="connsiteX2-697" fmla="*/ 323850 w 2683151"/>
              <a:gd name="connsiteY2-698" fmla="*/ 57150 h 1151281"/>
              <a:gd name="connsiteX3-699" fmla="*/ 168551 w 2683151"/>
              <a:gd name="connsiteY3-700" fmla="*/ 421999 h 1151281"/>
              <a:gd name="connsiteX4-701" fmla="*/ 1220028 w 2683151"/>
              <a:gd name="connsiteY4-702" fmla="*/ 386384 h 1151281"/>
              <a:gd name="connsiteX5-703" fmla="*/ 386632 w 2683151"/>
              <a:gd name="connsiteY5-704" fmla="*/ 887896 h 1151281"/>
              <a:gd name="connsiteX6-705" fmla="*/ 2683151 w 2683151"/>
              <a:gd name="connsiteY6-706" fmla="*/ 1151281 h 1151281"/>
              <a:gd name="connsiteX0-707" fmla="*/ 0 w 2683151"/>
              <a:gd name="connsiteY0-708" fmla="*/ 0 h 1151281"/>
              <a:gd name="connsiteX1-709" fmla="*/ 0 w 2683151"/>
              <a:gd name="connsiteY1-710" fmla="*/ 0 h 1151281"/>
              <a:gd name="connsiteX2-711" fmla="*/ 413302 w 2683151"/>
              <a:gd name="connsiteY2-712" fmla="*/ 47211 h 1151281"/>
              <a:gd name="connsiteX3-713" fmla="*/ 168551 w 2683151"/>
              <a:gd name="connsiteY3-714" fmla="*/ 421999 h 1151281"/>
              <a:gd name="connsiteX4-715" fmla="*/ 1220028 w 2683151"/>
              <a:gd name="connsiteY4-716" fmla="*/ 386384 h 1151281"/>
              <a:gd name="connsiteX5-717" fmla="*/ 386632 w 2683151"/>
              <a:gd name="connsiteY5-718" fmla="*/ 887896 h 1151281"/>
              <a:gd name="connsiteX6-719" fmla="*/ 2683151 w 2683151"/>
              <a:gd name="connsiteY6-720" fmla="*/ 1151281 h 1151281"/>
              <a:gd name="connsiteX0-721" fmla="*/ 0 w 2683151"/>
              <a:gd name="connsiteY0-722" fmla="*/ 0 h 1151281"/>
              <a:gd name="connsiteX1-723" fmla="*/ 0 w 2683151"/>
              <a:gd name="connsiteY1-724" fmla="*/ 0 h 1151281"/>
              <a:gd name="connsiteX2-725" fmla="*/ 413302 w 2683151"/>
              <a:gd name="connsiteY2-726" fmla="*/ 47211 h 1151281"/>
              <a:gd name="connsiteX3-727" fmla="*/ 168551 w 2683151"/>
              <a:gd name="connsiteY3-728" fmla="*/ 421999 h 1151281"/>
              <a:gd name="connsiteX4-729" fmla="*/ 1220028 w 2683151"/>
              <a:gd name="connsiteY4-730" fmla="*/ 386384 h 1151281"/>
              <a:gd name="connsiteX5-731" fmla="*/ 366753 w 2683151"/>
              <a:gd name="connsiteY5-732" fmla="*/ 838200 h 1151281"/>
              <a:gd name="connsiteX6-733" fmla="*/ 2683151 w 2683151"/>
              <a:gd name="connsiteY6-734" fmla="*/ 1151281 h 1151281"/>
              <a:gd name="connsiteX0-735" fmla="*/ 0 w 2683151"/>
              <a:gd name="connsiteY0-736" fmla="*/ 0 h 1151281"/>
              <a:gd name="connsiteX1-737" fmla="*/ 0 w 2683151"/>
              <a:gd name="connsiteY1-738" fmla="*/ 0 h 1151281"/>
              <a:gd name="connsiteX2-739" fmla="*/ 413302 w 2683151"/>
              <a:gd name="connsiteY2-740" fmla="*/ 47211 h 1151281"/>
              <a:gd name="connsiteX3-741" fmla="*/ 168551 w 2683151"/>
              <a:gd name="connsiteY3-742" fmla="*/ 421999 h 1151281"/>
              <a:gd name="connsiteX4-743" fmla="*/ 1220028 w 2683151"/>
              <a:gd name="connsiteY4-744" fmla="*/ 386384 h 1151281"/>
              <a:gd name="connsiteX5-745" fmla="*/ 376692 w 2683151"/>
              <a:gd name="connsiteY5-746" fmla="*/ 947530 h 1151281"/>
              <a:gd name="connsiteX6-747" fmla="*/ 2683151 w 2683151"/>
              <a:gd name="connsiteY6-748" fmla="*/ 1151281 h 1151281"/>
              <a:gd name="connsiteX0-749" fmla="*/ 0 w 2683151"/>
              <a:gd name="connsiteY0-750" fmla="*/ 7216 h 1158497"/>
              <a:gd name="connsiteX1-751" fmla="*/ 0 w 2683151"/>
              <a:gd name="connsiteY1-752" fmla="*/ 7216 h 1158497"/>
              <a:gd name="connsiteX2-753" fmla="*/ 433181 w 2683151"/>
              <a:gd name="connsiteY2-754" fmla="*/ 34549 h 1158497"/>
              <a:gd name="connsiteX3-755" fmla="*/ 168551 w 2683151"/>
              <a:gd name="connsiteY3-756" fmla="*/ 429215 h 1158497"/>
              <a:gd name="connsiteX4-757" fmla="*/ 1220028 w 2683151"/>
              <a:gd name="connsiteY4-758" fmla="*/ 393600 h 1158497"/>
              <a:gd name="connsiteX5-759" fmla="*/ 376692 w 2683151"/>
              <a:gd name="connsiteY5-760" fmla="*/ 954746 h 1158497"/>
              <a:gd name="connsiteX6-761" fmla="*/ 2683151 w 2683151"/>
              <a:gd name="connsiteY6-762" fmla="*/ 1158497 h 1158497"/>
              <a:gd name="connsiteX0-763" fmla="*/ 0 w 2683151"/>
              <a:gd name="connsiteY0-764" fmla="*/ 14163 h 1165444"/>
              <a:gd name="connsiteX1-765" fmla="*/ 0 w 2683151"/>
              <a:gd name="connsiteY1-766" fmla="*/ 14163 h 1165444"/>
              <a:gd name="connsiteX2-767" fmla="*/ 353668 w 2683151"/>
              <a:gd name="connsiteY2-768" fmla="*/ 31557 h 1165444"/>
              <a:gd name="connsiteX3-769" fmla="*/ 168551 w 2683151"/>
              <a:gd name="connsiteY3-770" fmla="*/ 436162 h 1165444"/>
              <a:gd name="connsiteX4-771" fmla="*/ 1220028 w 2683151"/>
              <a:gd name="connsiteY4-772" fmla="*/ 400547 h 1165444"/>
              <a:gd name="connsiteX5-773" fmla="*/ 376692 w 2683151"/>
              <a:gd name="connsiteY5-774" fmla="*/ 961693 h 1165444"/>
              <a:gd name="connsiteX6-775" fmla="*/ 2683151 w 2683151"/>
              <a:gd name="connsiteY6-776" fmla="*/ 1165444 h 1165444"/>
              <a:gd name="connsiteX0-777" fmla="*/ 0 w 2683151"/>
              <a:gd name="connsiteY0-778" fmla="*/ 8280 h 1159561"/>
              <a:gd name="connsiteX1-779" fmla="*/ 0 w 2683151"/>
              <a:gd name="connsiteY1-780" fmla="*/ 8280 h 1159561"/>
              <a:gd name="connsiteX2-781" fmla="*/ 353668 w 2683151"/>
              <a:gd name="connsiteY2-782" fmla="*/ 25674 h 1159561"/>
              <a:gd name="connsiteX3-783" fmla="*/ 89038 w 2683151"/>
              <a:gd name="connsiteY3-784" fmla="*/ 350766 h 1159561"/>
              <a:gd name="connsiteX4-785" fmla="*/ 1220028 w 2683151"/>
              <a:gd name="connsiteY4-786" fmla="*/ 394664 h 1159561"/>
              <a:gd name="connsiteX5-787" fmla="*/ 376692 w 2683151"/>
              <a:gd name="connsiteY5-788" fmla="*/ 955810 h 1159561"/>
              <a:gd name="connsiteX6-789" fmla="*/ 2683151 w 2683151"/>
              <a:gd name="connsiteY6-790" fmla="*/ 1159561 h 1159561"/>
              <a:gd name="connsiteX0-791" fmla="*/ 0 w 2683151"/>
              <a:gd name="connsiteY0-792" fmla="*/ 8280 h 1159561"/>
              <a:gd name="connsiteX1-793" fmla="*/ 0 w 2683151"/>
              <a:gd name="connsiteY1-794" fmla="*/ 8280 h 1159561"/>
              <a:gd name="connsiteX2-795" fmla="*/ 353668 w 2683151"/>
              <a:gd name="connsiteY2-796" fmla="*/ 25674 h 1159561"/>
              <a:gd name="connsiteX3-797" fmla="*/ 89038 w 2683151"/>
              <a:gd name="connsiteY3-798" fmla="*/ 350766 h 1159561"/>
              <a:gd name="connsiteX4-799" fmla="*/ 1279663 w 2683151"/>
              <a:gd name="connsiteY4-800" fmla="*/ 335029 h 1159561"/>
              <a:gd name="connsiteX5-801" fmla="*/ 376692 w 2683151"/>
              <a:gd name="connsiteY5-802" fmla="*/ 955810 h 1159561"/>
              <a:gd name="connsiteX6-803" fmla="*/ 2683151 w 2683151"/>
              <a:gd name="connsiteY6-804" fmla="*/ 1159561 h 1159561"/>
              <a:gd name="connsiteX0-805" fmla="*/ 0 w 2683151"/>
              <a:gd name="connsiteY0-806" fmla="*/ 8280 h 1159561"/>
              <a:gd name="connsiteX1-807" fmla="*/ 0 w 2683151"/>
              <a:gd name="connsiteY1-808" fmla="*/ 8280 h 1159561"/>
              <a:gd name="connsiteX2-809" fmla="*/ 353668 w 2683151"/>
              <a:gd name="connsiteY2-810" fmla="*/ 25674 h 1159561"/>
              <a:gd name="connsiteX3-811" fmla="*/ 89038 w 2683151"/>
              <a:gd name="connsiteY3-812" fmla="*/ 350766 h 1159561"/>
              <a:gd name="connsiteX4-813" fmla="*/ 1279663 w 2683151"/>
              <a:gd name="connsiteY4-814" fmla="*/ 335029 h 1159561"/>
              <a:gd name="connsiteX5-815" fmla="*/ 575475 w 2683151"/>
              <a:gd name="connsiteY5-816" fmla="*/ 965749 h 1159561"/>
              <a:gd name="connsiteX6-817" fmla="*/ 2683151 w 2683151"/>
              <a:gd name="connsiteY6-818" fmla="*/ 1159561 h 1159561"/>
              <a:gd name="connsiteX0-819" fmla="*/ 0 w 2683151"/>
              <a:gd name="connsiteY0-820" fmla="*/ 8280 h 1159561"/>
              <a:gd name="connsiteX1-821" fmla="*/ 0 w 2683151"/>
              <a:gd name="connsiteY1-822" fmla="*/ 8280 h 1159561"/>
              <a:gd name="connsiteX2-823" fmla="*/ 353668 w 2683151"/>
              <a:gd name="connsiteY2-824" fmla="*/ 25674 h 1159561"/>
              <a:gd name="connsiteX3-825" fmla="*/ 89038 w 2683151"/>
              <a:gd name="connsiteY3-826" fmla="*/ 350766 h 1159561"/>
              <a:gd name="connsiteX4-827" fmla="*/ 1279663 w 2683151"/>
              <a:gd name="connsiteY4-828" fmla="*/ 335029 h 1159561"/>
              <a:gd name="connsiteX5-829" fmla="*/ 714623 w 2683151"/>
              <a:gd name="connsiteY5-830" fmla="*/ 955810 h 1159561"/>
              <a:gd name="connsiteX6-831" fmla="*/ 2683151 w 2683151"/>
              <a:gd name="connsiteY6-832" fmla="*/ 1159561 h 1159561"/>
              <a:gd name="connsiteX0-833" fmla="*/ 0 w 2732846"/>
              <a:gd name="connsiteY0-834" fmla="*/ 8280 h 1149622"/>
              <a:gd name="connsiteX1-835" fmla="*/ 0 w 2732846"/>
              <a:gd name="connsiteY1-836" fmla="*/ 8280 h 1149622"/>
              <a:gd name="connsiteX2-837" fmla="*/ 353668 w 2732846"/>
              <a:gd name="connsiteY2-838" fmla="*/ 25674 h 1149622"/>
              <a:gd name="connsiteX3-839" fmla="*/ 89038 w 2732846"/>
              <a:gd name="connsiteY3-840" fmla="*/ 350766 h 1149622"/>
              <a:gd name="connsiteX4-841" fmla="*/ 1279663 w 2732846"/>
              <a:gd name="connsiteY4-842" fmla="*/ 335029 h 1149622"/>
              <a:gd name="connsiteX5-843" fmla="*/ 714623 w 2732846"/>
              <a:gd name="connsiteY5-844" fmla="*/ 955810 h 1149622"/>
              <a:gd name="connsiteX6-845" fmla="*/ 2732846 w 2732846"/>
              <a:gd name="connsiteY6-846" fmla="*/ 1149622 h 1149622"/>
              <a:gd name="connsiteX0-847" fmla="*/ 0 w 2732846"/>
              <a:gd name="connsiteY0-848" fmla="*/ 8280 h 1149894"/>
              <a:gd name="connsiteX1-849" fmla="*/ 0 w 2732846"/>
              <a:gd name="connsiteY1-850" fmla="*/ 8280 h 1149894"/>
              <a:gd name="connsiteX2-851" fmla="*/ 353668 w 2732846"/>
              <a:gd name="connsiteY2-852" fmla="*/ 25674 h 1149894"/>
              <a:gd name="connsiteX3-853" fmla="*/ 89038 w 2732846"/>
              <a:gd name="connsiteY3-854" fmla="*/ 350766 h 1149894"/>
              <a:gd name="connsiteX4-855" fmla="*/ 1279663 w 2732846"/>
              <a:gd name="connsiteY4-856" fmla="*/ 335029 h 1149894"/>
              <a:gd name="connsiteX5-857" fmla="*/ 714623 w 2732846"/>
              <a:gd name="connsiteY5-858" fmla="*/ 955810 h 1149894"/>
              <a:gd name="connsiteX6-859" fmla="*/ 2732846 w 2732846"/>
              <a:gd name="connsiteY6-860" fmla="*/ 1149622 h 1149894"/>
              <a:gd name="connsiteX0-861" fmla="*/ 0 w 2732846"/>
              <a:gd name="connsiteY0-862" fmla="*/ 8280 h 1149826"/>
              <a:gd name="connsiteX1-863" fmla="*/ 0 w 2732846"/>
              <a:gd name="connsiteY1-864" fmla="*/ 8280 h 1149826"/>
              <a:gd name="connsiteX2-865" fmla="*/ 353668 w 2732846"/>
              <a:gd name="connsiteY2-866" fmla="*/ 25674 h 1149826"/>
              <a:gd name="connsiteX3-867" fmla="*/ 89038 w 2732846"/>
              <a:gd name="connsiteY3-868" fmla="*/ 350766 h 1149826"/>
              <a:gd name="connsiteX4-869" fmla="*/ 1319420 w 2732846"/>
              <a:gd name="connsiteY4-870" fmla="*/ 474177 h 1149826"/>
              <a:gd name="connsiteX5-871" fmla="*/ 714623 w 2732846"/>
              <a:gd name="connsiteY5-872" fmla="*/ 955810 h 1149826"/>
              <a:gd name="connsiteX6-873" fmla="*/ 2732846 w 2732846"/>
              <a:gd name="connsiteY6-874" fmla="*/ 1149622 h 1149826"/>
              <a:gd name="connsiteX0-875" fmla="*/ 0 w 2732846"/>
              <a:gd name="connsiteY0-876" fmla="*/ 8280 h 1149826"/>
              <a:gd name="connsiteX1-877" fmla="*/ 0 w 2732846"/>
              <a:gd name="connsiteY1-878" fmla="*/ 8280 h 1149826"/>
              <a:gd name="connsiteX2-879" fmla="*/ 353668 w 2732846"/>
              <a:gd name="connsiteY2-880" fmla="*/ 25674 h 1149826"/>
              <a:gd name="connsiteX3-881" fmla="*/ 89038 w 2732846"/>
              <a:gd name="connsiteY3-882" fmla="*/ 350766 h 1149826"/>
              <a:gd name="connsiteX4-883" fmla="*/ 1319420 w 2732846"/>
              <a:gd name="connsiteY4-884" fmla="*/ 474177 h 1149826"/>
              <a:gd name="connsiteX5-885" fmla="*/ 714623 w 2732846"/>
              <a:gd name="connsiteY5-886" fmla="*/ 955810 h 1149826"/>
              <a:gd name="connsiteX6-887" fmla="*/ 2732846 w 2732846"/>
              <a:gd name="connsiteY6-888" fmla="*/ 1149622 h 1149826"/>
              <a:gd name="connsiteX0-889" fmla="*/ 0 w 2732846"/>
              <a:gd name="connsiteY0-890" fmla="*/ 8280 h 1149826"/>
              <a:gd name="connsiteX1-891" fmla="*/ 0 w 2732846"/>
              <a:gd name="connsiteY1-892" fmla="*/ 8280 h 1149826"/>
              <a:gd name="connsiteX2-893" fmla="*/ 353668 w 2732846"/>
              <a:gd name="connsiteY2-894" fmla="*/ 25674 h 1149826"/>
              <a:gd name="connsiteX3-895" fmla="*/ 89038 w 2732846"/>
              <a:gd name="connsiteY3-896" fmla="*/ 350766 h 1149826"/>
              <a:gd name="connsiteX4-897" fmla="*/ 1319420 w 2732846"/>
              <a:gd name="connsiteY4-898" fmla="*/ 474177 h 1149826"/>
              <a:gd name="connsiteX5-899" fmla="*/ 714623 w 2732846"/>
              <a:gd name="connsiteY5-900" fmla="*/ 955810 h 1149826"/>
              <a:gd name="connsiteX6-901" fmla="*/ 2732846 w 2732846"/>
              <a:gd name="connsiteY6-902" fmla="*/ 1149622 h 1149826"/>
              <a:gd name="connsiteX0-903" fmla="*/ 0 w 2732846"/>
              <a:gd name="connsiteY0-904" fmla="*/ 8280 h 1149826"/>
              <a:gd name="connsiteX1-905" fmla="*/ 0 w 2732846"/>
              <a:gd name="connsiteY1-906" fmla="*/ 8280 h 1149826"/>
              <a:gd name="connsiteX2-907" fmla="*/ 353668 w 2732846"/>
              <a:gd name="connsiteY2-908" fmla="*/ 25674 h 1149826"/>
              <a:gd name="connsiteX3-909" fmla="*/ 89038 w 2732846"/>
              <a:gd name="connsiteY3-910" fmla="*/ 350766 h 1149826"/>
              <a:gd name="connsiteX4-911" fmla="*/ 1319420 w 2732846"/>
              <a:gd name="connsiteY4-912" fmla="*/ 474177 h 1149826"/>
              <a:gd name="connsiteX5-913" fmla="*/ 714623 w 2732846"/>
              <a:gd name="connsiteY5-914" fmla="*/ 955810 h 1149826"/>
              <a:gd name="connsiteX6-915" fmla="*/ 2732846 w 2732846"/>
              <a:gd name="connsiteY6-916" fmla="*/ 1149622 h 1149826"/>
              <a:gd name="connsiteX0-917" fmla="*/ 0 w 2732846"/>
              <a:gd name="connsiteY0-918" fmla="*/ 8280 h 1149826"/>
              <a:gd name="connsiteX1-919" fmla="*/ 0 w 2732846"/>
              <a:gd name="connsiteY1-920" fmla="*/ 8280 h 1149826"/>
              <a:gd name="connsiteX2-921" fmla="*/ 353668 w 2732846"/>
              <a:gd name="connsiteY2-922" fmla="*/ 25674 h 1149826"/>
              <a:gd name="connsiteX3-923" fmla="*/ 89038 w 2732846"/>
              <a:gd name="connsiteY3-924" fmla="*/ 350766 h 1149826"/>
              <a:gd name="connsiteX4-925" fmla="*/ 1319420 w 2732846"/>
              <a:gd name="connsiteY4-926" fmla="*/ 474177 h 1149826"/>
              <a:gd name="connsiteX5-927" fmla="*/ 714623 w 2732846"/>
              <a:gd name="connsiteY5-928" fmla="*/ 955810 h 1149826"/>
              <a:gd name="connsiteX6-929" fmla="*/ 2732846 w 2732846"/>
              <a:gd name="connsiteY6-930" fmla="*/ 1149622 h 1149826"/>
              <a:gd name="connsiteX0-931" fmla="*/ 0 w 2732846"/>
              <a:gd name="connsiteY0-932" fmla="*/ 8280 h 1149976"/>
              <a:gd name="connsiteX1-933" fmla="*/ 0 w 2732846"/>
              <a:gd name="connsiteY1-934" fmla="*/ 8280 h 1149976"/>
              <a:gd name="connsiteX2-935" fmla="*/ 353668 w 2732846"/>
              <a:gd name="connsiteY2-936" fmla="*/ 25674 h 1149976"/>
              <a:gd name="connsiteX3-937" fmla="*/ 89038 w 2732846"/>
              <a:gd name="connsiteY3-938" fmla="*/ 350766 h 1149976"/>
              <a:gd name="connsiteX4-939" fmla="*/ 1319420 w 2732846"/>
              <a:gd name="connsiteY4-940" fmla="*/ 474177 h 1149976"/>
              <a:gd name="connsiteX5-941" fmla="*/ 714623 w 2732846"/>
              <a:gd name="connsiteY5-942" fmla="*/ 955810 h 1149976"/>
              <a:gd name="connsiteX6-943" fmla="*/ 2732846 w 2732846"/>
              <a:gd name="connsiteY6-944" fmla="*/ 1149622 h 1149976"/>
              <a:gd name="connsiteX0-945" fmla="*/ 0 w 2732846"/>
              <a:gd name="connsiteY0-946" fmla="*/ 8280 h 1150350"/>
              <a:gd name="connsiteX1-947" fmla="*/ 0 w 2732846"/>
              <a:gd name="connsiteY1-948" fmla="*/ 8280 h 1150350"/>
              <a:gd name="connsiteX2-949" fmla="*/ 353668 w 2732846"/>
              <a:gd name="connsiteY2-950" fmla="*/ 25674 h 1150350"/>
              <a:gd name="connsiteX3-951" fmla="*/ 89038 w 2732846"/>
              <a:gd name="connsiteY3-952" fmla="*/ 350766 h 1150350"/>
              <a:gd name="connsiteX4-953" fmla="*/ 1319420 w 2732846"/>
              <a:gd name="connsiteY4-954" fmla="*/ 474177 h 1150350"/>
              <a:gd name="connsiteX5-955" fmla="*/ 714623 w 2732846"/>
              <a:gd name="connsiteY5-956" fmla="*/ 955810 h 1150350"/>
              <a:gd name="connsiteX6-957" fmla="*/ 2732846 w 2732846"/>
              <a:gd name="connsiteY6-958" fmla="*/ 1149622 h 1150350"/>
              <a:gd name="connsiteX0-959" fmla="*/ 0 w 2732846"/>
              <a:gd name="connsiteY0-960" fmla="*/ 8280 h 1150350"/>
              <a:gd name="connsiteX1-961" fmla="*/ 0 w 2732846"/>
              <a:gd name="connsiteY1-962" fmla="*/ 8280 h 1150350"/>
              <a:gd name="connsiteX2-963" fmla="*/ 353668 w 2732846"/>
              <a:gd name="connsiteY2-964" fmla="*/ 25674 h 1150350"/>
              <a:gd name="connsiteX3-965" fmla="*/ 89038 w 2732846"/>
              <a:gd name="connsiteY3-966" fmla="*/ 350766 h 1150350"/>
              <a:gd name="connsiteX4-967" fmla="*/ 1319420 w 2732846"/>
              <a:gd name="connsiteY4-968" fmla="*/ 474177 h 1150350"/>
              <a:gd name="connsiteX5-969" fmla="*/ 714623 w 2732846"/>
              <a:gd name="connsiteY5-970" fmla="*/ 955810 h 1150350"/>
              <a:gd name="connsiteX6-971" fmla="*/ 2732846 w 2732846"/>
              <a:gd name="connsiteY6-972" fmla="*/ 1149622 h 1150350"/>
              <a:gd name="connsiteX0-973" fmla="*/ 0 w 2732846"/>
              <a:gd name="connsiteY0-974" fmla="*/ 8280 h 1150350"/>
              <a:gd name="connsiteX1-975" fmla="*/ 0 w 2732846"/>
              <a:gd name="connsiteY1-976" fmla="*/ 8280 h 1150350"/>
              <a:gd name="connsiteX2-977" fmla="*/ 353668 w 2732846"/>
              <a:gd name="connsiteY2-978" fmla="*/ 25674 h 1150350"/>
              <a:gd name="connsiteX3-979" fmla="*/ 89038 w 2732846"/>
              <a:gd name="connsiteY3-980" fmla="*/ 350766 h 1150350"/>
              <a:gd name="connsiteX4-981" fmla="*/ 1319420 w 2732846"/>
              <a:gd name="connsiteY4-982" fmla="*/ 474177 h 1150350"/>
              <a:gd name="connsiteX5-983" fmla="*/ 714623 w 2732846"/>
              <a:gd name="connsiteY5-984" fmla="*/ 955810 h 1150350"/>
              <a:gd name="connsiteX6-985" fmla="*/ 2732846 w 2732846"/>
              <a:gd name="connsiteY6-986" fmla="*/ 1149622 h 1150350"/>
              <a:gd name="connsiteX0-987" fmla="*/ 0 w 2732846"/>
              <a:gd name="connsiteY0-988" fmla="*/ 8280 h 1150350"/>
              <a:gd name="connsiteX1-989" fmla="*/ 0 w 2732846"/>
              <a:gd name="connsiteY1-990" fmla="*/ 8280 h 1150350"/>
              <a:gd name="connsiteX2-991" fmla="*/ 353668 w 2732846"/>
              <a:gd name="connsiteY2-992" fmla="*/ 25674 h 1150350"/>
              <a:gd name="connsiteX3-993" fmla="*/ 89038 w 2732846"/>
              <a:gd name="connsiteY3-994" fmla="*/ 350766 h 1150350"/>
              <a:gd name="connsiteX4-995" fmla="*/ 1319420 w 2732846"/>
              <a:gd name="connsiteY4-996" fmla="*/ 474177 h 1150350"/>
              <a:gd name="connsiteX5-997" fmla="*/ 714623 w 2732846"/>
              <a:gd name="connsiteY5-998" fmla="*/ 955810 h 1150350"/>
              <a:gd name="connsiteX6-999" fmla="*/ 2732846 w 2732846"/>
              <a:gd name="connsiteY6-1000" fmla="*/ 1149622 h 1150350"/>
              <a:gd name="connsiteX0-1001" fmla="*/ 0 w 2732846"/>
              <a:gd name="connsiteY0-1002" fmla="*/ 8280 h 1150350"/>
              <a:gd name="connsiteX1-1003" fmla="*/ 0 w 2732846"/>
              <a:gd name="connsiteY1-1004" fmla="*/ 8280 h 1150350"/>
              <a:gd name="connsiteX2-1005" fmla="*/ 353668 w 2732846"/>
              <a:gd name="connsiteY2-1006" fmla="*/ 25674 h 1150350"/>
              <a:gd name="connsiteX3-1007" fmla="*/ 89038 w 2732846"/>
              <a:gd name="connsiteY3-1008" fmla="*/ 350766 h 1150350"/>
              <a:gd name="connsiteX4-1009" fmla="*/ 1319420 w 2732846"/>
              <a:gd name="connsiteY4-1010" fmla="*/ 474177 h 1150350"/>
              <a:gd name="connsiteX5-1011" fmla="*/ 714623 w 2732846"/>
              <a:gd name="connsiteY5-1012" fmla="*/ 955810 h 1150350"/>
              <a:gd name="connsiteX6-1013" fmla="*/ 2732846 w 2732846"/>
              <a:gd name="connsiteY6-1014" fmla="*/ 1149622 h 1150350"/>
              <a:gd name="connsiteX0-1015" fmla="*/ 0 w 2732846"/>
              <a:gd name="connsiteY0-1016" fmla="*/ 8280 h 1150350"/>
              <a:gd name="connsiteX1-1017" fmla="*/ 0 w 2732846"/>
              <a:gd name="connsiteY1-1018" fmla="*/ 8280 h 1150350"/>
              <a:gd name="connsiteX2-1019" fmla="*/ 353668 w 2732846"/>
              <a:gd name="connsiteY2-1020" fmla="*/ 25674 h 1150350"/>
              <a:gd name="connsiteX3-1021" fmla="*/ 89038 w 2732846"/>
              <a:gd name="connsiteY3-1022" fmla="*/ 350766 h 1150350"/>
              <a:gd name="connsiteX4-1023" fmla="*/ 1319420 w 2732846"/>
              <a:gd name="connsiteY4-1024" fmla="*/ 474177 h 1150350"/>
              <a:gd name="connsiteX5-1025" fmla="*/ 714623 w 2732846"/>
              <a:gd name="connsiteY5-1026" fmla="*/ 955810 h 1150350"/>
              <a:gd name="connsiteX6-1027" fmla="*/ 2732846 w 2732846"/>
              <a:gd name="connsiteY6-1028" fmla="*/ 1149622 h 1150350"/>
              <a:gd name="connsiteX0-1029" fmla="*/ 0 w 2732846"/>
              <a:gd name="connsiteY0-1030" fmla="*/ 34768 h 1176838"/>
              <a:gd name="connsiteX1-1031" fmla="*/ 0 w 2732846"/>
              <a:gd name="connsiteY1-1032" fmla="*/ 34768 h 1176838"/>
              <a:gd name="connsiteX2-1033" fmla="*/ 353668 w 2732846"/>
              <a:gd name="connsiteY2-1034" fmla="*/ 52162 h 1176838"/>
              <a:gd name="connsiteX3-1035" fmla="*/ 89038 w 2732846"/>
              <a:gd name="connsiteY3-1036" fmla="*/ 377254 h 1176838"/>
              <a:gd name="connsiteX4-1037" fmla="*/ 1319420 w 2732846"/>
              <a:gd name="connsiteY4-1038" fmla="*/ 500665 h 1176838"/>
              <a:gd name="connsiteX5-1039" fmla="*/ 714623 w 2732846"/>
              <a:gd name="connsiteY5-1040" fmla="*/ 982298 h 1176838"/>
              <a:gd name="connsiteX6-1041" fmla="*/ 2732846 w 2732846"/>
              <a:gd name="connsiteY6-1042" fmla="*/ 1176110 h 1176838"/>
              <a:gd name="connsiteX0-1043" fmla="*/ 0 w 2732846"/>
              <a:gd name="connsiteY0-1044" fmla="*/ 27158 h 1169228"/>
              <a:gd name="connsiteX1-1045" fmla="*/ 0 w 2732846"/>
              <a:gd name="connsiteY1-1046" fmla="*/ 27158 h 1169228"/>
              <a:gd name="connsiteX2-1047" fmla="*/ 353668 w 2732846"/>
              <a:gd name="connsiteY2-1048" fmla="*/ 44552 h 1169228"/>
              <a:gd name="connsiteX3-1049" fmla="*/ 89038 w 2732846"/>
              <a:gd name="connsiteY3-1050" fmla="*/ 369644 h 1169228"/>
              <a:gd name="connsiteX4-1051" fmla="*/ 1319420 w 2732846"/>
              <a:gd name="connsiteY4-1052" fmla="*/ 493055 h 1169228"/>
              <a:gd name="connsiteX5-1053" fmla="*/ 714623 w 2732846"/>
              <a:gd name="connsiteY5-1054" fmla="*/ 974688 h 1169228"/>
              <a:gd name="connsiteX6-1055" fmla="*/ 2732846 w 2732846"/>
              <a:gd name="connsiteY6-1056" fmla="*/ 1168500 h 1169228"/>
              <a:gd name="connsiteX0-1057" fmla="*/ 0 w 2732846"/>
              <a:gd name="connsiteY0-1058" fmla="*/ 13166 h 1155236"/>
              <a:gd name="connsiteX1-1059" fmla="*/ 24714 w 2732846"/>
              <a:gd name="connsiteY1-1060" fmla="*/ 809 h 1155236"/>
              <a:gd name="connsiteX2-1061" fmla="*/ 353668 w 2732846"/>
              <a:gd name="connsiteY2-1062" fmla="*/ 30560 h 1155236"/>
              <a:gd name="connsiteX3-1063" fmla="*/ 89038 w 2732846"/>
              <a:gd name="connsiteY3-1064" fmla="*/ 355652 h 1155236"/>
              <a:gd name="connsiteX4-1065" fmla="*/ 1319420 w 2732846"/>
              <a:gd name="connsiteY4-1066" fmla="*/ 479063 h 1155236"/>
              <a:gd name="connsiteX5-1067" fmla="*/ 714623 w 2732846"/>
              <a:gd name="connsiteY5-1068" fmla="*/ 960696 h 1155236"/>
              <a:gd name="connsiteX6-1069" fmla="*/ 2732846 w 2732846"/>
              <a:gd name="connsiteY6-1070" fmla="*/ 1154508 h 1155236"/>
              <a:gd name="connsiteX0-1071" fmla="*/ 0 w 2732846"/>
              <a:gd name="connsiteY0-1072" fmla="*/ 0 h 1142070"/>
              <a:gd name="connsiteX1-1073" fmla="*/ 353668 w 2732846"/>
              <a:gd name="connsiteY1-1074" fmla="*/ 17394 h 1142070"/>
              <a:gd name="connsiteX2-1075" fmla="*/ 89038 w 2732846"/>
              <a:gd name="connsiteY2-1076" fmla="*/ 342486 h 1142070"/>
              <a:gd name="connsiteX3-1077" fmla="*/ 1319420 w 2732846"/>
              <a:gd name="connsiteY3-1078" fmla="*/ 465897 h 1142070"/>
              <a:gd name="connsiteX4-1079" fmla="*/ 714623 w 2732846"/>
              <a:gd name="connsiteY4-1080" fmla="*/ 947530 h 1142070"/>
              <a:gd name="connsiteX5-1081" fmla="*/ 2732846 w 2732846"/>
              <a:gd name="connsiteY5-1082" fmla="*/ 1141342 h 1142070"/>
              <a:gd name="connsiteX0-1083" fmla="*/ 0 w 2732846"/>
              <a:gd name="connsiteY0-1084" fmla="*/ 0 h 1142070"/>
              <a:gd name="connsiteX1-1085" fmla="*/ 353668 w 2732846"/>
              <a:gd name="connsiteY1-1086" fmla="*/ 17394 h 1142070"/>
              <a:gd name="connsiteX2-1087" fmla="*/ 89038 w 2732846"/>
              <a:gd name="connsiteY2-1088" fmla="*/ 342486 h 1142070"/>
              <a:gd name="connsiteX3-1089" fmla="*/ 1319420 w 2732846"/>
              <a:gd name="connsiteY3-1090" fmla="*/ 465897 h 1142070"/>
              <a:gd name="connsiteX4-1091" fmla="*/ 714623 w 2732846"/>
              <a:gd name="connsiteY4-1092" fmla="*/ 947530 h 1142070"/>
              <a:gd name="connsiteX5-1093" fmla="*/ 2732846 w 2732846"/>
              <a:gd name="connsiteY5-1094" fmla="*/ 1141342 h 1142070"/>
              <a:gd name="connsiteX0-1095" fmla="*/ 0 w 2732846"/>
              <a:gd name="connsiteY0-1096" fmla="*/ 13890 h 1155960"/>
              <a:gd name="connsiteX1-1097" fmla="*/ 353668 w 2732846"/>
              <a:gd name="connsiteY1-1098" fmla="*/ 31284 h 1155960"/>
              <a:gd name="connsiteX2-1099" fmla="*/ 89038 w 2732846"/>
              <a:gd name="connsiteY2-1100" fmla="*/ 356376 h 1155960"/>
              <a:gd name="connsiteX3-1101" fmla="*/ 1319420 w 2732846"/>
              <a:gd name="connsiteY3-1102" fmla="*/ 479787 h 1155960"/>
              <a:gd name="connsiteX4-1103" fmla="*/ 714623 w 2732846"/>
              <a:gd name="connsiteY4-1104" fmla="*/ 961420 h 1155960"/>
              <a:gd name="connsiteX5-1105" fmla="*/ 2732846 w 2732846"/>
              <a:gd name="connsiteY5-1106" fmla="*/ 1155232 h 1155960"/>
              <a:gd name="connsiteX0-1107" fmla="*/ 0 w 2732846"/>
              <a:gd name="connsiteY0-1108" fmla="*/ 10746 h 1152816"/>
              <a:gd name="connsiteX1-1109" fmla="*/ 353668 w 2732846"/>
              <a:gd name="connsiteY1-1110" fmla="*/ 28140 h 1152816"/>
              <a:gd name="connsiteX2-1111" fmla="*/ 89038 w 2732846"/>
              <a:gd name="connsiteY2-1112" fmla="*/ 353232 h 1152816"/>
              <a:gd name="connsiteX3-1113" fmla="*/ 1319420 w 2732846"/>
              <a:gd name="connsiteY3-1114" fmla="*/ 476643 h 1152816"/>
              <a:gd name="connsiteX4-1115" fmla="*/ 714623 w 2732846"/>
              <a:gd name="connsiteY4-1116" fmla="*/ 958276 h 1152816"/>
              <a:gd name="connsiteX5-1117" fmla="*/ 2732846 w 2732846"/>
              <a:gd name="connsiteY5-1118" fmla="*/ 1152088 h 1152816"/>
              <a:gd name="connsiteX0-1119" fmla="*/ 0 w 2732846"/>
              <a:gd name="connsiteY0-1120" fmla="*/ 10746 h 1152816"/>
              <a:gd name="connsiteX1-1121" fmla="*/ 353668 w 2732846"/>
              <a:gd name="connsiteY1-1122" fmla="*/ 28140 h 1152816"/>
              <a:gd name="connsiteX2-1123" fmla="*/ 89038 w 2732846"/>
              <a:gd name="connsiteY2-1124" fmla="*/ 353232 h 1152816"/>
              <a:gd name="connsiteX3-1125" fmla="*/ 1319420 w 2732846"/>
              <a:gd name="connsiteY3-1126" fmla="*/ 476643 h 1152816"/>
              <a:gd name="connsiteX4-1127" fmla="*/ 714623 w 2732846"/>
              <a:gd name="connsiteY4-1128" fmla="*/ 958276 h 1152816"/>
              <a:gd name="connsiteX5-1129" fmla="*/ 2732846 w 2732846"/>
              <a:gd name="connsiteY5-1130" fmla="*/ 1152088 h 1152816"/>
              <a:gd name="connsiteX0-1131" fmla="*/ 16003 w 2748849"/>
              <a:gd name="connsiteY0-1132" fmla="*/ 10875 h 1152945"/>
              <a:gd name="connsiteX1-1133" fmla="*/ 369671 w 2748849"/>
              <a:gd name="connsiteY1-1134" fmla="*/ 28269 h 1152945"/>
              <a:gd name="connsiteX2-1135" fmla="*/ 67971 w 2748849"/>
              <a:gd name="connsiteY2-1136" fmla="*/ 324528 h 1152945"/>
              <a:gd name="connsiteX3-1137" fmla="*/ 1335423 w 2748849"/>
              <a:gd name="connsiteY3-1138" fmla="*/ 476772 h 1152945"/>
              <a:gd name="connsiteX4-1139" fmla="*/ 730626 w 2748849"/>
              <a:gd name="connsiteY4-1140" fmla="*/ 958405 h 1152945"/>
              <a:gd name="connsiteX5-1141" fmla="*/ 2748849 w 2748849"/>
              <a:gd name="connsiteY5-1142" fmla="*/ 1152217 h 1152945"/>
              <a:gd name="connsiteX0-1143" fmla="*/ 0 w 2732846"/>
              <a:gd name="connsiteY0-1144" fmla="*/ 10875 h 1152945"/>
              <a:gd name="connsiteX1-1145" fmla="*/ 353668 w 2732846"/>
              <a:gd name="connsiteY1-1146" fmla="*/ 28269 h 1152945"/>
              <a:gd name="connsiteX2-1147" fmla="*/ 51968 w 2732846"/>
              <a:gd name="connsiteY2-1148" fmla="*/ 324528 h 1152945"/>
              <a:gd name="connsiteX3-1149" fmla="*/ 1319420 w 2732846"/>
              <a:gd name="connsiteY3-1150" fmla="*/ 476772 h 1152945"/>
              <a:gd name="connsiteX4-1151" fmla="*/ 714623 w 2732846"/>
              <a:gd name="connsiteY4-1152" fmla="*/ 958405 h 1152945"/>
              <a:gd name="connsiteX5-1153" fmla="*/ 2732846 w 2732846"/>
              <a:gd name="connsiteY5-1154" fmla="*/ 1152217 h 1152945"/>
              <a:gd name="connsiteX0-1155" fmla="*/ 0 w 2732846"/>
              <a:gd name="connsiteY0-1156" fmla="*/ 10179 h 1152249"/>
              <a:gd name="connsiteX1-1157" fmla="*/ 353668 w 2732846"/>
              <a:gd name="connsiteY1-1158" fmla="*/ 27573 h 1152249"/>
              <a:gd name="connsiteX2-1159" fmla="*/ 51968 w 2732846"/>
              <a:gd name="connsiteY2-1160" fmla="*/ 323832 h 1152249"/>
              <a:gd name="connsiteX3-1161" fmla="*/ 1319420 w 2732846"/>
              <a:gd name="connsiteY3-1162" fmla="*/ 476076 h 1152249"/>
              <a:gd name="connsiteX4-1163" fmla="*/ 714623 w 2732846"/>
              <a:gd name="connsiteY4-1164" fmla="*/ 957709 h 1152249"/>
              <a:gd name="connsiteX5-1165" fmla="*/ 2732846 w 2732846"/>
              <a:gd name="connsiteY5-1166" fmla="*/ 1151521 h 1152249"/>
              <a:gd name="connsiteX0-1167" fmla="*/ 0 w 2732846"/>
              <a:gd name="connsiteY0-1168" fmla="*/ 19019 h 1161089"/>
              <a:gd name="connsiteX1-1169" fmla="*/ 353668 w 2732846"/>
              <a:gd name="connsiteY1-1170" fmla="*/ 36413 h 1161089"/>
              <a:gd name="connsiteX2-1171" fmla="*/ 51968 w 2732846"/>
              <a:gd name="connsiteY2-1172" fmla="*/ 332672 h 1161089"/>
              <a:gd name="connsiteX3-1173" fmla="*/ 1319420 w 2732846"/>
              <a:gd name="connsiteY3-1174" fmla="*/ 484916 h 1161089"/>
              <a:gd name="connsiteX4-1175" fmla="*/ 714623 w 2732846"/>
              <a:gd name="connsiteY4-1176" fmla="*/ 966549 h 1161089"/>
              <a:gd name="connsiteX5-1177" fmla="*/ 2732846 w 2732846"/>
              <a:gd name="connsiteY5-1178" fmla="*/ 1160361 h 1161089"/>
              <a:gd name="connsiteX0-1179" fmla="*/ 0 w 2732846"/>
              <a:gd name="connsiteY0-1180" fmla="*/ 17544 h 1159614"/>
              <a:gd name="connsiteX1-1181" fmla="*/ 353668 w 2732846"/>
              <a:gd name="connsiteY1-1182" fmla="*/ 34938 h 1159614"/>
              <a:gd name="connsiteX2-1183" fmla="*/ 51968 w 2732846"/>
              <a:gd name="connsiteY2-1184" fmla="*/ 331197 h 1159614"/>
              <a:gd name="connsiteX3-1185" fmla="*/ 1319420 w 2732846"/>
              <a:gd name="connsiteY3-1186" fmla="*/ 483441 h 1159614"/>
              <a:gd name="connsiteX4-1187" fmla="*/ 714623 w 2732846"/>
              <a:gd name="connsiteY4-1188" fmla="*/ 965074 h 1159614"/>
              <a:gd name="connsiteX5-1189" fmla="*/ 2732846 w 2732846"/>
              <a:gd name="connsiteY5-1190" fmla="*/ 1158886 h 1159614"/>
              <a:gd name="connsiteX0-1191" fmla="*/ 0 w 2732846"/>
              <a:gd name="connsiteY0-1192" fmla="*/ 19330 h 1161400"/>
              <a:gd name="connsiteX1-1193" fmla="*/ 353668 w 2732846"/>
              <a:gd name="connsiteY1-1194" fmla="*/ 36724 h 1161400"/>
              <a:gd name="connsiteX2-1195" fmla="*/ 51968 w 2732846"/>
              <a:gd name="connsiteY2-1196" fmla="*/ 332983 h 1161400"/>
              <a:gd name="connsiteX3-1197" fmla="*/ 1319420 w 2732846"/>
              <a:gd name="connsiteY3-1198" fmla="*/ 485227 h 1161400"/>
              <a:gd name="connsiteX4-1199" fmla="*/ 714623 w 2732846"/>
              <a:gd name="connsiteY4-1200" fmla="*/ 966860 h 1161400"/>
              <a:gd name="connsiteX5-1201" fmla="*/ 2732846 w 2732846"/>
              <a:gd name="connsiteY5-1202" fmla="*/ 1160672 h 1161400"/>
              <a:gd name="connsiteX0-1203" fmla="*/ 0 w 2732846"/>
              <a:gd name="connsiteY0-1204" fmla="*/ 21123 h 1163193"/>
              <a:gd name="connsiteX1-1205" fmla="*/ 353668 w 2732846"/>
              <a:gd name="connsiteY1-1206" fmla="*/ 38517 h 1163193"/>
              <a:gd name="connsiteX2-1207" fmla="*/ 51968 w 2732846"/>
              <a:gd name="connsiteY2-1208" fmla="*/ 334776 h 1163193"/>
              <a:gd name="connsiteX3-1209" fmla="*/ 1319420 w 2732846"/>
              <a:gd name="connsiteY3-1210" fmla="*/ 487020 h 1163193"/>
              <a:gd name="connsiteX4-1211" fmla="*/ 714623 w 2732846"/>
              <a:gd name="connsiteY4-1212" fmla="*/ 968653 h 1163193"/>
              <a:gd name="connsiteX5-1213" fmla="*/ 2732846 w 2732846"/>
              <a:gd name="connsiteY5-1214" fmla="*/ 1162465 h 1163193"/>
              <a:gd name="connsiteX0-1215" fmla="*/ 0 w 2732846"/>
              <a:gd name="connsiteY0-1216" fmla="*/ 21123 h 1163193"/>
              <a:gd name="connsiteX1-1217" fmla="*/ 353668 w 2732846"/>
              <a:gd name="connsiteY1-1218" fmla="*/ 38517 h 1163193"/>
              <a:gd name="connsiteX2-1219" fmla="*/ 51968 w 2732846"/>
              <a:gd name="connsiteY2-1220" fmla="*/ 334776 h 1163193"/>
              <a:gd name="connsiteX3-1221" fmla="*/ 1319420 w 2732846"/>
              <a:gd name="connsiteY3-1222" fmla="*/ 487020 h 1163193"/>
              <a:gd name="connsiteX4-1223" fmla="*/ 714623 w 2732846"/>
              <a:gd name="connsiteY4-1224" fmla="*/ 968653 h 1163193"/>
              <a:gd name="connsiteX5-1225" fmla="*/ 2732846 w 2732846"/>
              <a:gd name="connsiteY5-1226" fmla="*/ 1162465 h 1163193"/>
              <a:gd name="connsiteX0-1227" fmla="*/ 0 w 2732846"/>
              <a:gd name="connsiteY0-1228" fmla="*/ 21123 h 1163193"/>
              <a:gd name="connsiteX1-1229" fmla="*/ 353668 w 2732846"/>
              <a:gd name="connsiteY1-1230" fmla="*/ 38517 h 1163193"/>
              <a:gd name="connsiteX2-1231" fmla="*/ 51968 w 2732846"/>
              <a:gd name="connsiteY2-1232" fmla="*/ 334776 h 1163193"/>
              <a:gd name="connsiteX3-1233" fmla="*/ 1319420 w 2732846"/>
              <a:gd name="connsiteY3-1234" fmla="*/ 487020 h 1163193"/>
              <a:gd name="connsiteX4-1235" fmla="*/ 714623 w 2732846"/>
              <a:gd name="connsiteY4-1236" fmla="*/ 968653 h 1163193"/>
              <a:gd name="connsiteX5-1237" fmla="*/ 2732846 w 2732846"/>
              <a:gd name="connsiteY5-1238" fmla="*/ 1162465 h 1163193"/>
              <a:gd name="connsiteX0-1239" fmla="*/ 0 w 2732846"/>
              <a:gd name="connsiteY0-1240" fmla="*/ 21123 h 1163193"/>
              <a:gd name="connsiteX1-1241" fmla="*/ 353668 w 2732846"/>
              <a:gd name="connsiteY1-1242" fmla="*/ 38517 h 1163193"/>
              <a:gd name="connsiteX2-1243" fmla="*/ 51968 w 2732846"/>
              <a:gd name="connsiteY2-1244" fmla="*/ 334776 h 1163193"/>
              <a:gd name="connsiteX3-1245" fmla="*/ 1319420 w 2732846"/>
              <a:gd name="connsiteY3-1246" fmla="*/ 487020 h 1163193"/>
              <a:gd name="connsiteX4-1247" fmla="*/ 714623 w 2732846"/>
              <a:gd name="connsiteY4-1248" fmla="*/ 968653 h 1163193"/>
              <a:gd name="connsiteX5-1249" fmla="*/ 2732846 w 2732846"/>
              <a:gd name="connsiteY5-1250" fmla="*/ 1162465 h 1163193"/>
              <a:gd name="connsiteX0-1251" fmla="*/ 0 w 2732846"/>
              <a:gd name="connsiteY0-1252" fmla="*/ 21123 h 1163193"/>
              <a:gd name="connsiteX1-1253" fmla="*/ 353668 w 2732846"/>
              <a:gd name="connsiteY1-1254" fmla="*/ 38517 h 1163193"/>
              <a:gd name="connsiteX2-1255" fmla="*/ 51968 w 2732846"/>
              <a:gd name="connsiteY2-1256" fmla="*/ 334776 h 1163193"/>
              <a:gd name="connsiteX3-1257" fmla="*/ 1319420 w 2732846"/>
              <a:gd name="connsiteY3-1258" fmla="*/ 487020 h 1163193"/>
              <a:gd name="connsiteX4-1259" fmla="*/ 714623 w 2732846"/>
              <a:gd name="connsiteY4-1260" fmla="*/ 968653 h 1163193"/>
              <a:gd name="connsiteX5-1261" fmla="*/ 2732846 w 2732846"/>
              <a:gd name="connsiteY5-1262" fmla="*/ 1162465 h 1163193"/>
              <a:gd name="connsiteX0-1263" fmla="*/ 0 w 2732846"/>
              <a:gd name="connsiteY0-1264" fmla="*/ 21123 h 1163193"/>
              <a:gd name="connsiteX1-1265" fmla="*/ 353668 w 2732846"/>
              <a:gd name="connsiteY1-1266" fmla="*/ 38517 h 1163193"/>
              <a:gd name="connsiteX2-1267" fmla="*/ 51968 w 2732846"/>
              <a:gd name="connsiteY2-1268" fmla="*/ 334776 h 1163193"/>
              <a:gd name="connsiteX3-1269" fmla="*/ 1319420 w 2732846"/>
              <a:gd name="connsiteY3-1270" fmla="*/ 487020 h 1163193"/>
              <a:gd name="connsiteX4-1271" fmla="*/ 714623 w 2732846"/>
              <a:gd name="connsiteY4-1272" fmla="*/ 968653 h 1163193"/>
              <a:gd name="connsiteX5-1273" fmla="*/ 2732846 w 2732846"/>
              <a:gd name="connsiteY5-1274" fmla="*/ 1162465 h 1163193"/>
              <a:gd name="connsiteX0-1275" fmla="*/ 0 w 2732846"/>
              <a:gd name="connsiteY0-1276" fmla="*/ 21123 h 1163193"/>
              <a:gd name="connsiteX1-1277" fmla="*/ 353668 w 2732846"/>
              <a:gd name="connsiteY1-1278" fmla="*/ 38517 h 1163193"/>
              <a:gd name="connsiteX2-1279" fmla="*/ 51968 w 2732846"/>
              <a:gd name="connsiteY2-1280" fmla="*/ 334776 h 1163193"/>
              <a:gd name="connsiteX3-1281" fmla="*/ 1319420 w 2732846"/>
              <a:gd name="connsiteY3-1282" fmla="*/ 487020 h 1163193"/>
              <a:gd name="connsiteX4-1283" fmla="*/ 714623 w 2732846"/>
              <a:gd name="connsiteY4-1284" fmla="*/ 968653 h 1163193"/>
              <a:gd name="connsiteX5-1285" fmla="*/ 2732846 w 2732846"/>
              <a:gd name="connsiteY5-1286" fmla="*/ 1162465 h 1163193"/>
              <a:gd name="connsiteX0-1287" fmla="*/ 0 w 2732846"/>
              <a:gd name="connsiteY0-1288" fmla="*/ 21123 h 1168643"/>
              <a:gd name="connsiteX1-1289" fmla="*/ 353668 w 2732846"/>
              <a:gd name="connsiteY1-1290" fmla="*/ 38517 h 1168643"/>
              <a:gd name="connsiteX2-1291" fmla="*/ 51968 w 2732846"/>
              <a:gd name="connsiteY2-1292" fmla="*/ 334776 h 1168643"/>
              <a:gd name="connsiteX3-1293" fmla="*/ 1319420 w 2732846"/>
              <a:gd name="connsiteY3-1294" fmla="*/ 487020 h 1168643"/>
              <a:gd name="connsiteX4-1295" fmla="*/ 714623 w 2732846"/>
              <a:gd name="connsiteY4-1296" fmla="*/ 968653 h 1168643"/>
              <a:gd name="connsiteX5-1297" fmla="*/ 2732846 w 2732846"/>
              <a:gd name="connsiteY5-1298" fmla="*/ 1162465 h 1168643"/>
              <a:gd name="connsiteX0-1299" fmla="*/ 0 w 2732846"/>
              <a:gd name="connsiteY0-1300" fmla="*/ 21123 h 1164454"/>
              <a:gd name="connsiteX1-1301" fmla="*/ 353668 w 2732846"/>
              <a:gd name="connsiteY1-1302" fmla="*/ 38517 h 1164454"/>
              <a:gd name="connsiteX2-1303" fmla="*/ 51968 w 2732846"/>
              <a:gd name="connsiteY2-1304" fmla="*/ 334776 h 1164454"/>
              <a:gd name="connsiteX3-1305" fmla="*/ 1319420 w 2732846"/>
              <a:gd name="connsiteY3-1306" fmla="*/ 487020 h 1164454"/>
              <a:gd name="connsiteX4-1307" fmla="*/ 714623 w 2732846"/>
              <a:gd name="connsiteY4-1308" fmla="*/ 968653 h 1164454"/>
              <a:gd name="connsiteX5-1309" fmla="*/ 2732846 w 2732846"/>
              <a:gd name="connsiteY5-1310" fmla="*/ 1162465 h 1164454"/>
              <a:gd name="connsiteX0-1311" fmla="*/ 0 w 2732846"/>
              <a:gd name="connsiteY0-1312" fmla="*/ 21123 h 1163162"/>
              <a:gd name="connsiteX1-1313" fmla="*/ 353668 w 2732846"/>
              <a:gd name="connsiteY1-1314" fmla="*/ 38517 h 1163162"/>
              <a:gd name="connsiteX2-1315" fmla="*/ 51968 w 2732846"/>
              <a:gd name="connsiteY2-1316" fmla="*/ 334776 h 1163162"/>
              <a:gd name="connsiteX3-1317" fmla="*/ 1319420 w 2732846"/>
              <a:gd name="connsiteY3-1318" fmla="*/ 487020 h 1163162"/>
              <a:gd name="connsiteX4-1319" fmla="*/ 714623 w 2732846"/>
              <a:gd name="connsiteY4-1320" fmla="*/ 968653 h 1163162"/>
              <a:gd name="connsiteX5-1321" fmla="*/ 2732846 w 2732846"/>
              <a:gd name="connsiteY5-1322" fmla="*/ 1162465 h 1163162"/>
              <a:gd name="connsiteX0-1323" fmla="*/ 0 w 2732846"/>
              <a:gd name="connsiteY0-1324" fmla="*/ 21123 h 1163261"/>
              <a:gd name="connsiteX1-1325" fmla="*/ 353668 w 2732846"/>
              <a:gd name="connsiteY1-1326" fmla="*/ 38517 h 1163261"/>
              <a:gd name="connsiteX2-1327" fmla="*/ 51968 w 2732846"/>
              <a:gd name="connsiteY2-1328" fmla="*/ 334776 h 1163261"/>
              <a:gd name="connsiteX3-1329" fmla="*/ 1319420 w 2732846"/>
              <a:gd name="connsiteY3-1330" fmla="*/ 487020 h 1163261"/>
              <a:gd name="connsiteX4-1331" fmla="*/ 813478 w 2732846"/>
              <a:gd name="connsiteY4-1332" fmla="*/ 972771 h 1163261"/>
              <a:gd name="connsiteX5-1333" fmla="*/ 2732846 w 2732846"/>
              <a:gd name="connsiteY5-1334" fmla="*/ 1162465 h 1163261"/>
              <a:gd name="connsiteX0-1335" fmla="*/ 0 w 2732846"/>
              <a:gd name="connsiteY0-1336" fmla="*/ 12921 h 1155059"/>
              <a:gd name="connsiteX1-1337" fmla="*/ 353668 w 2732846"/>
              <a:gd name="connsiteY1-1338" fmla="*/ 30315 h 1155059"/>
              <a:gd name="connsiteX2-1339" fmla="*/ 113752 w 2732846"/>
              <a:gd name="connsiteY2-1340" fmla="*/ 355407 h 1155059"/>
              <a:gd name="connsiteX3-1341" fmla="*/ 1319420 w 2732846"/>
              <a:gd name="connsiteY3-1342" fmla="*/ 478818 h 1155059"/>
              <a:gd name="connsiteX4-1343" fmla="*/ 813478 w 2732846"/>
              <a:gd name="connsiteY4-1344" fmla="*/ 964569 h 1155059"/>
              <a:gd name="connsiteX5-1345" fmla="*/ 2732846 w 2732846"/>
              <a:gd name="connsiteY5-1346" fmla="*/ 1154263 h 1155059"/>
              <a:gd name="connsiteX0-1347" fmla="*/ 0 w 2728727"/>
              <a:gd name="connsiteY0-1348" fmla="*/ 12921 h 1269694"/>
              <a:gd name="connsiteX1-1349" fmla="*/ 353668 w 2728727"/>
              <a:gd name="connsiteY1-1350" fmla="*/ 30315 h 1269694"/>
              <a:gd name="connsiteX2-1351" fmla="*/ 113752 w 2728727"/>
              <a:gd name="connsiteY2-1352" fmla="*/ 355407 h 1269694"/>
              <a:gd name="connsiteX3-1353" fmla="*/ 1319420 w 2728727"/>
              <a:gd name="connsiteY3-1354" fmla="*/ 478818 h 1269694"/>
              <a:gd name="connsiteX4-1355" fmla="*/ 813478 w 2728727"/>
              <a:gd name="connsiteY4-1356" fmla="*/ 964569 h 1269694"/>
              <a:gd name="connsiteX5-1357" fmla="*/ 2728727 w 2728727"/>
              <a:gd name="connsiteY5-1358" fmla="*/ 1269593 h 1269694"/>
              <a:gd name="connsiteX0-1359" fmla="*/ 0 w 2728727"/>
              <a:gd name="connsiteY0-1360" fmla="*/ 12921 h 1269593"/>
              <a:gd name="connsiteX1-1361" fmla="*/ 353668 w 2728727"/>
              <a:gd name="connsiteY1-1362" fmla="*/ 30315 h 1269593"/>
              <a:gd name="connsiteX2-1363" fmla="*/ 113752 w 2728727"/>
              <a:gd name="connsiteY2-1364" fmla="*/ 355407 h 1269593"/>
              <a:gd name="connsiteX3-1365" fmla="*/ 1319420 w 2728727"/>
              <a:gd name="connsiteY3-1366" fmla="*/ 478818 h 1269593"/>
              <a:gd name="connsiteX4-1367" fmla="*/ 813478 w 2728727"/>
              <a:gd name="connsiteY4-1368" fmla="*/ 964569 h 1269593"/>
              <a:gd name="connsiteX5-1369" fmla="*/ 2728727 w 2728727"/>
              <a:gd name="connsiteY5-1370" fmla="*/ 1269593 h 1269593"/>
              <a:gd name="connsiteX0-1371" fmla="*/ 0 w 2728727"/>
              <a:gd name="connsiteY0-1372" fmla="*/ 12921 h 1269593"/>
              <a:gd name="connsiteX1-1373" fmla="*/ 353668 w 2728727"/>
              <a:gd name="connsiteY1-1374" fmla="*/ 30315 h 1269593"/>
              <a:gd name="connsiteX2-1375" fmla="*/ 113752 w 2728727"/>
              <a:gd name="connsiteY2-1376" fmla="*/ 355407 h 1269593"/>
              <a:gd name="connsiteX3-1377" fmla="*/ 1319420 w 2728727"/>
              <a:gd name="connsiteY3-1378" fmla="*/ 478818 h 1269593"/>
              <a:gd name="connsiteX4-1379" fmla="*/ 813478 w 2728727"/>
              <a:gd name="connsiteY4-1380" fmla="*/ 964569 h 1269593"/>
              <a:gd name="connsiteX5-1381" fmla="*/ 2728727 w 2728727"/>
              <a:gd name="connsiteY5-1382" fmla="*/ 1269593 h 1269593"/>
              <a:gd name="connsiteX0-1383" fmla="*/ 0 w 2410675"/>
              <a:gd name="connsiteY0-1384" fmla="*/ 12921 h 1239776"/>
              <a:gd name="connsiteX1-1385" fmla="*/ 353668 w 2410675"/>
              <a:gd name="connsiteY1-1386" fmla="*/ 30315 h 1239776"/>
              <a:gd name="connsiteX2-1387" fmla="*/ 113752 w 2410675"/>
              <a:gd name="connsiteY2-1388" fmla="*/ 355407 h 1239776"/>
              <a:gd name="connsiteX3-1389" fmla="*/ 1319420 w 2410675"/>
              <a:gd name="connsiteY3-1390" fmla="*/ 478818 h 1239776"/>
              <a:gd name="connsiteX4-1391" fmla="*/ 813478 w 2410675"/>
              <a:gd name="connsiteY4-1392" fmla="*/ 964569 h 1239776"/>
              <a:gd name="connsiteX5-1393" fmla="*/ 2410675 w 2410675"/>
              <a:gd name="connsiteY5-1394" fmla="*/ 1239776 h 1239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10675" h="1239776">
                <a:moveTo>
                  <a:pt x="0" y="12921"/>
                </a:moveTo>
                <a:cubicBezTo>
                  <a:pt x="138484" y="14600"/>
                  <a:pt x="334709" y="-26766"/>
                  <a:pt x="353668" y="30315"/>
                </a:cubicBezTo>
                <a:cubicBezTo>
                  <a:pt x="372627" y="87396"/>
                  <a:pt x="-3918" y="286589"/>
                  <a:pt x="113752" y="355407"/>
                </a:cubicBezTo>
                <a:cubicBezTo>
                  <a:pt x="296985" y="462569"/>
                  <a:pt x="1202799" y="377291"/>
                  <a:pt x="1319420" y="478818"/>
                </a:cubicBezTo>
                <a:cubicBezTo>
                  <a:pt x="1436041" y="580345"/>
                  <a:pt x="631602" y="837743"/>
                  <a:pt x="813478" y="964569"/>
                </a:cubicBezTo>
                <a:cubicBezTo>
                  <a:pt x="995354" y="1091395"/>
                  <a:pt x="1904649" y="1178843"/>
                  <a:pt x="2410675" y="1239776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1" y="1734707"/>
            <a:ext cx="6705598" cy="338858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30"/>
          <p:cNvGrpSpPr/>
          <p:nvPr/>
        </p:nvGrpSpPr>
        <p:grpSpPr>
          <a:xfrm>
            <a:off x="5713905" y="2039508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6" name="Freeform: Shape 5"/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87980" y="3298190"/>
            <a:ext cx="6320155" cy="221551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Berlin Sans FB" panose="020E0602020502020306" charset="0"/>
                <a:cs typeface="Berlin Sans FB" panose="020E0602020502020306" charset="0"/>
              </a:rPr>
              <a:t>Silahkan ke sekolah SMP/SMA terdekat untuk menganalasis karakteristik siswa.   </a:t>
            </a:r>
            <a:endParaRPr lang="en-US" altLang="ko-KR" sz="2400" dirty="0">
              <a:solidFill>
                <a:schemeClr val="bg1"/>
              </a:solidFill>
              <a:latin typeface="Berlin Sans FB" panose="020E0602020502020306" charset="0"/>
              <a:cs typeface="Berlin Sans FB" panose="020E0602020502020306" charset="0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latin typeface="Berlin Sans FB" panose="020E0602020502020306" charset="0"/>
                <a:cs typeface="Berlin Sans FB" panose="020E0602020502020306" charset="0"/>
              </a:rPr>
              <a:t>Gunakan wawancara dengan guru, angket, atau kuisioner untuk mengetahui karakteristik siswa</a:t>
            </a:r>
            <a:endParaRPr lang="en-US" altLang="ko-KR" sz="2400" dirty="0">
              <a:solidFill>
                <a:schemeClr val="bg1"/>
              </a:solidFill>
              <a:latin typeface="Berlin Sans FB" panose="020E0602020502020306" charset="0"/>
              <a:cs typeface="Berlin Sans FB" panose="020E0602020502020306" charset="0"/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  <a:latin typeface="Berlin Sans FB" panose="020E0602020502020306" charset="0"/>
              <a:cs typeface="Berlin Sans FB" panose="020E060202050202030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974" y="2899239"/>
            <a:ext cx="565205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TUGAS</a:t>
            </a:r>
            <a:endParaRPr lang="en-US" alt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69235"/>
            <a:ext cx="12192000" cy="101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anose="020B0604020202020204" pitchFamily="34" charset="0"/>
              </a:rPr>
              <a:t>THANK YOU</a:t>
            </a:r>
            <a:endParaRPr lang="ko-KR" altLang="en-US" sz="6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WPS Presentation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FZShuTi</vt:lpstr>
      <vt:lpstr>Calibri</vt:lpstr>
      <vt:lpstr>Calibri Light</vt:lpstr>
      <vt:lpstr>Microsoft YaHei</vt:lpstr>
      <vt:lpstr>Arial Unicode MS</vt:lpstr>
      <vt:lpstr>Malgun Gothic</vt:lpstr>
      <vt:lpstr>Arial Rounded MT Bold</vt:lpstr>
      <vt:lpstr>Bauhaus 93</vt:lpstr>
      <vt:lpstr>Times New Roman</vt:lpstr>
      <vt:lpstr>Berlin Sans FB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MyBook Z Series</cp:lastModifiedBy>
  <cp:revision>81</cp:revision>
  <dcterms:created xsi:type="dcterms:W3CDTF">2020-01-20T05:08:00Z</dcterms:created>
  <dcterms:modified xsi:type="dcterms:W3CDTF">2024-10-08T15:49:24Z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C1E64D804FE94FBDA5004122333B51E5_13</vt:lpwstr>
  </property>
  <property fmtid="{D5CDD505-2E9C-101B-9397-08002B2CF9AE}" pid="3" name="KSOProductBuildVer">
    <vt:lpwstr>1033-12.2.0.17545</vt:lpwstr>
  </property>
</Properties>
</file>