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50" r:id="rId4"/>
  </p:sldMasterIdLst>
  <p:notesMasterIdLst>
    <p:notesMasterId r:id="rId21"/>
  </p:notesMasterIdLst>
  <p:handoutMasterIdLst>
    <p:handoutMasterId r:id="rId22"/>
  </p:handoutMasterIdLst>
  <p:sldIdLst>
    <p:sldId id="312" r:id="rId5"/>
    <p:sldId id="277" r:id="rId6"/>
    <p:sldId id="257" r:id="rId7"/>
    <p:sldId id="302" r:id="rId8"/>
    <p:sldId id="303" r:id="rId9"/>
    <p:sldId id="323" r:id="rId10"/>
    <p:sldId id="265" r:id="rId11"/>
    <p:sldId id="266" r:id="rId12"/>
    <p:sldId id="267" r:id="rId13"/>
    <p:sldId id="268" r:id="rId14"/>
    <p:sldId id="269" r:id="rId15"/>
    <p:sldId id="292" r:id="rId16"/>
    <p:sldId id="271" r:id="rId17"/>
    <p:sldId id="300" r:id="rId18"/>
    <p:sldId id="294" r:id="rId19"/>
    <p:sldId id="296" r:id="rId20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388" autoAdjust="0"/>
  </p:normalViewPr>
  <p:slideViewPr>
    <p:cSldViewPr snapToGrid="0" snapToObjects="1">
      <p:cViewPr varScale="1">
        <p:scale>
          <a:sx n="71" d="100"/>
          <a:sy n="71" d="100"/>
        </p:scale>
        <p:origin x="696" y="96"/>
      </p:cViewPr>
      <p:guideLst>
        <p:guide orient="horz" pos="2616"/>
        <p:guide orient="horz" pos="3264"/>
        <p:guide pos="6912"/>
        <p:guide orient="horz"/>
        <p:guide orient="horz" pos="4008"/>
        <p:guide orient="horz" pos="2352"/>
        <p:guide pos="6696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pos="5256"/>
        <p:guide pos="72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25" d="100"/>
          <a:sy n="25" d="100"/>
        </p:scale>
        <p:origin x="348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426ABF-A8C0-D94B-8DA4-89B3D95177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3E1C36-C21F-0B70-27E7-5B59DAE275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70FB6-164E-0840-A35B-09E9F3D45F76}" type="datetimeyyyy">
              <a:rPr lang="en-US" smtClean="0"/>
              <a:t>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942066-244B-8673-5E9A-26E4265AD0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0EE97-1F54-6631-A4BB-FD93829648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BD0AB-C59E-4A46-83D3-F07787446B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78359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654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>
            <a:extLst>
              <a:ext uri="{FF2B5EF4-FFF2-40B4-BE49-F238E27FC236}">
                <a16:creationId xmlns:a16="http://schemas.microsoft.com/office/drawing/2014/main" id="{BA5D5A72-CB6F-F8DE-E2C9-90459C8C3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00188" y="1173106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94429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99790" y="810227"/>
            <a:ext cx="6392421" cy="3831221"/>
          </a:xfrm>
        </p:spPr>
        <p:txBody>
          <a:bodyPr tIns="0" bIns="0" anchor="ctr" anchorCtr="0">
            <a:noAutofit/>
          </a:bodyPr>
          <a:lstStyle>
            <a:lvl1pPr algn="ctr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D014917C-8694-B4A4-A211-0F31F00E2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550562" cy="2545382"/>
          </a:xfrm>
          <a:custGeom>
            <a:avLst/>
            <a:gdLst>
              <a:gd name="connsiteX0" fmla="*/ 683117 w 1550562"/>
              <a:gd name="connsiteY0" fmla="*/ 0 h 2545382"/>
              <a:gd name="connsiteX1" fmla="*/ 1550562 w 1550562"/>
              <a:gd name="connsiteY1" fmla="*/ 0 h 2545382"/>
              <a:gd name="connsiteX2" fmla="*/ 1550562 w 1550562"/>
              <a:gd name="connsiteY2" fmla="*/ 7240 h 2545382"/>
              <a:gd name="connsiteX3" fmla="*/ 221868 w 1550562"/>
              <a:gd name="connsiteY3" fmla="*/ 2418735 h 2545382"/>
              <a:gd name="connsiteX4" fmla="*/ 0 w 1550562"/>
              <a:gd name="connsiteY4" fmla="*/ 2545382 h 2545382"/>
              <a:gd name="connsiteX5" fmla="*/ 0 w 1550562"/>
              <a:gd name="connsiteY5" fmla="*/ 1500516 h 2545382"/>
              <a:gd name="connsiteX6" fmla="*/ 102557 w 1550562"/>
              <a:gd name="connsiteY6" fmla="*/ 1405503 h 2545382"/>
              <a:gd name="connsiteX7" fmla="*/ 673022 w 1550562"/>
              <a:gd name="connsiteY7" fmla="*/ 200390 h 254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0562" h="2545382">
                <a:moveTo>
                  <a:pt x="683117" y="0"/>
                </a:moveTo>
                <a:lnTo>
                  <a:pt x="1550562" y="0"/>
                </a:lnTo>
                <a:lnTo>
                  <a:pt x="1550562" y="7240"/>
                </a:lnTo>
                <a:cubicBezTo>
                  <a:pt x="1550562" y="1022523"/>
                  <a:pt x="1020469" y="1913556"/>
                  <a:pt x="221868" y="2418735"/>
                </a:cubicBezTo>
                <a:lnTo>
                  <a:pt x="0" y="2545382"/>
                </a:lnTo>
                <a:lnTo>
                  <a:pt x="0" y="1500516"/>
                </a:lnTo>
                <a:lnTo>
                  <a:pt x="102557" y="1405503"/>
                </a:lnTo>
                <a:cubicBezTo>
                  <a:pt x="416582" y="1089274"/>
                  <a:pt x="625660" y="668089"/>
                  <a:pt x="673022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7DB6972-BB75-254A-BA88-C0C3E6E93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682740" cy="1500050"/>
          </a:xfrm>
          <a:custGeom>
            <a:avLst/>
            <a:gdLst>
              <a:gd name="connsiteX0" fmla="*/ 0 w 682740"/>
              <a:gd name="connsiteY0" fmla="*/ 0 h 1500050"/>
              <a:gd name="connsiteX1" fmla="*/ 682740 w 682740"/>
              <a:gd name="connsiteY1" fmla="*/ 0 h 1500050"/>
              <a:gd name="connsiteX2" fmla="*/ 672647 w 682740"/>
              <a:gd name="connsiteY2" fmla="*/ 200357 h 1500050"/>
              <a:gd name="connsiteX3" fmla="*/ 102290 w 682740"/>
              <a:gd name="connsiteY3" fmla="*/ 1405281 h 1500050"/>
              <a:gd name="connsiteX4" fmla="*/ 0 w 682740"/>
              <a:gd name="connsiteY4" fmla="*/ 1500050 h 15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40" h="1500050">
                <a:moveTo>
                  <a:pt x="0" y="0"/>
                </a:moveTo>
                <a:lnTo>
                  <a:pt x="682740" y="0"/>
                </a:lnTo>
                <a:lnTo>
                  <a:pt x="672647" y="200357"/>
                </a:lnTo>
                <a:cubicBezTo>
                  <a:pt x="625294" y="667983"/>
                  <a:pt x="416256" y="1089101"/>
                  <a:pt x="102290" y="1405281"/>
                </a:cubicBezTo>
                <a:lnTo>
                  <a:pt x="0" y="1500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Image 2">
            <a:extLst>
              <a:ext uri="{FF2B5EF4-FFF2-40B4-BE49-F238E27FC236}">
                <a16:creationId xmlns:a16="http://schemas.microsoft.com/office/drawing/2014/main" id="{790E862E-398F-571C-EC2C-3D17164DE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445" y="314191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975BF2-D657-C309-269D-B8D0062631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0563" y="1089213"/>
            <a:ext cx="9879437" cy="980844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 Placeholder 54">
            <a:extLst>
              <a:ext uri="{FF2B5EF4-FFF2-40B4-BE49-F238E27FC236}">
                <a16:creationId xmlns:a16="http://schemas.microsoft.com/office/drawing/2014/main" id="{A0AEB4DF-13C8-8171-2BDB-FD1AD542E7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0564" y="2331958"/>
            <a:ext cx="2975217" cy="3704266"/>
          </a:xfrm>
        </p:spPr>
        <p:txBody>
          <a:bodyPr lIns="91440" tIns="0" rIns="9144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134EBA-AF32-9F8A-370F-0D3E842F039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87154" y="2331791"/>
            <a:ext cx="6345893" cy="3721817"/>
          </a:xfrm>
        </p:spPr>
        <p:txBody>
          <a:bodyPr lIns="91440" rIns="9144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AE99A73D-155B-A133-9671-506F54A05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958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>
            <a:extLst>
              <a:ext uri="{FF2B5EF4-FFF2-40B4-BE49-F238E27FC236}">
                <a16:creationId xmlns:a16="http://schemas.microsoft.com/office/drawing/2014/main" id="{D5595DD5-43B0-252F-8BC6-6B74340C5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>
            <a:off x="1" y="-1"/>
            <a:ext cx="443344" cy="6856025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50564" y="1057274"/>
            <a:ext cx="9875463" cy="999746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BC3A3767-6C5E-8188-0A49-955BBACE3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3" y="4420134"/>
            <a:ext cx="1293237" cy="2437866"/>
          </a:xfrm>
          <a:custGeom>
            <a:avLst/>
            <a:gdLst>
              <a:gd name="connsiteX0" fmla="*/ 1293237 w 1293237"/>
              <a:gd name="connsiteY0" fmla="*/ 2437866 h 2437866"/>
              <a:gd name="connsiteX1" fmla="*/ 1292465 w 1293237"/>
              <a:gd name="connsiteY1" fmla="*/ 2437373 h 2437866"/>
              <a:gd name="connsiteX2" fmla="*/ 0 w 1293237"/>
              <a:gd name="connsiteY2" fmla="*/ 0 h 2437866"/>
              <a:gd name="connsiteX3" fmla="*/ 1293237 w 1293237"/>
              <a:gd name="connsiteY3" fmla="*/ 0 h 24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237" h="2437866">
                <a:moveTo>
                  <a:pt x="1293237" y="2437866"/>
                </a:moveTo>
                <a:lnTo>
                  <a:pt x="1292465" y="2437373"/>
                </a:lnTo>
                <a:cubicBezTo>
                  <a:pt x="511725" y="1903845"/>
                  <a:pt x="0" y="1011184"/>
                  <a:pt x="0" y="0"/>
                </a:cubicBezTo>
                <a:lnTo>
                  <a:pt x="1293237" y="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4BD7F71-D12B-4F27-1505-FF681CF55F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50564" y="2303028"/>
            <a:ext cx="5829147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B87C65D-4EF3-18C8-18A8-477F87A37E5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940842" y="2303028"/>
            <a:ext cx="3485184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AEFFA34C-885D-E995-D8F9-B4ACFBF31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C6639AD7-128F-B39D-B45F-0F22A2C6D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 rot="5400000">
            <a:off x="6072641" y="-5676015"/>
            <a:ext cx="443344" cy="11795374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48479A23-C29C-C711-510C-05B69B882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1443" r="10857"/>
          <a:stretch/>
        </p:blipFill>
        <p:spPr>
          <a:xfrm rot="16200000">
            <a:off x="-6447" y="6444"/>
            <a:ext cx="1961253" cy="1948364"/>
          </a:xfrm>
          <a:custGeom>
            <a:avLst/>
            <a:gdLst>
              <a:gd name="connsiteX0" fmla="*/ 1961253 w 1961253"/>
              <a:gd name="connsiteY0" fmla="*/ 0 h 1948364"/>
              <a:gd name="connsiteX1" fmla="*/ 1961253 w 1961253"/>
              <a:gd name="connsiteY1" fmla="*/ 1948364 h 1948364"/>
              <a:gd name="connsiteX2" fmla="*/ 0 w 1961253"/>
              <a:gd name="connsiteY2" fmla="*/ 1948364 h 1948364"/>
              <a:gd name="connsiteX3" fmla="*/ 0 w 1961253"/>
              <a:gd name="connsiteY3" fmla="*/ 0 h 194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1253" h="1948364">
                <a:moveTo>
                  <a:pt x="1961253" y="0"/>
                </a:moveTo>
                <a:lnTo>
                  <a:pt x="1961253" y="1948364"/>
                </a:lnTo>
                <a:lnTo>
                  <a:pt x="0" y="194836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Image 2">
            <a:extLst>
              <a:ext uri="{FF2B5EF4-FFF2-40B4-BE49-F238E27FC236}">
                <a16:creationId xmlns:a16="http://schemas.microsoft.com/office/drawing/2014/main" id="{F3DC42FA-4B8F-2EFC-CAB4-1CCAB93BE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6626" y="4929577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650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0"/>
            <a:ext cx="12216063" cy="34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10511627" cy="1012785"/>
          </a:xfrm>
        </p:spPr>
        <p:txBody>
          <a:bodyPr tIns="0" bIns="0"/>
          <a:lstStyle>
            <a:lvl1pPr algn="ctr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4D6DED8E-165F-59D7-F01C-4EF0446E5FC0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914400" y="2316067"/>
            <a:ext cx="10511627" cy="3948557"/>
          </a:xfrm>
        </p:spPr>
        <p:txBody>
          <a:bodyPr lIns="91440" tIns="91440" rIns="91440" bIns="9144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2933FDAB-13EE-5F9F-5DFC-A5A60BC63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508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EB515B5-2D9F-58E1-6E3C-CCBF105D8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27501" y="0"/>
            <a:ext cx="4671276" cy="6857999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>
            <a:extLst>
              <a:ext uri="{FF2B5EF4-FFF2-40B4-BE49-F238E27FC236}">
                <a16:creationId xmlns:a16="http://schemas.microsoft.com/office/drawing/2014/main" id="{5CCFEDF9-5B69-87BA-8A33-35033DA40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66586" y="0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1" y="849782"/>
            <a:ext cx="5715000" cy="2727709"/>
          </a:xfrm>
        </p:spPr>
        <p:txBody>
          <a:bodyPr tIns="0" bIns="0" anchor="b" anchorCtr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6F10CB4-CF79-A942-DA9C-04CBB7C89D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1" y="3813606"/>
            <a:ext cx="5715000" cy="2234642"/>
          </a:xfrm>
        </p:spPr>
        <p:txBody>
          <a:bodyPr lIns="91440" tIns="0" rIns="91440" bIns="0" anchor="t" anchorCtr="0">
            <a:norm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0"/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952" y="758952"/>
            <a:ext cx="3932237" cy="1524662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58952" y="2286000"/>
            <a:ext cx="3932237" cy="356708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7" y="741459"/>
            <a:ext cx="6242839" cy="5119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0938" y="755372"/>
            <a:ext cx="3931920" cy="1527048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0938" y="2286001"/>
            <a:ext cx="393192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262700" y="987425"/>
            <a:ext cx="6172200" cy="4873625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EBE4421-670D-4D2B-9646-D52AF91284D7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3CE2299-3815-4599-8A68-A66C2200803A}"/>
              </a:ext>
            </a:extLst>
          </p:cNvPr>
          <p:cNvSpPr/>
          <p:nvPr userDrawn="1"/>
        </p:nvSpPr>
        <p:spPr>
          <a:xfrm>
            <a:off x="5086349" y="557213"/>
            <a:ext cx="7105651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36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FCF177A-B993-40D3-B99E-9ECEA955E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528" y="557214"/>
            <a:ext cx="7003472" cy="6858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1984661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EBE4421-670D-4D2B-9646-D52AF91284D7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3CE2299-3815-4599-8A68-A66C2200803A}"/>
              </a:ext>
            </a:extLst>
          </p:cNvPr>
          <p:cNvSpPr/>
          <p:nvPr userDrawn="1"/>
        </p:nvSpPr>
        <p:spPr>
          <a:xfrm>
            <a:off x="5086349" y="557213"/>
            <a:ext cx="7105651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36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FCF177A-B993-40D3-B99E-9ECEA955E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528" y="557214"/>
            <a:ext cx="7003472" cy="6858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209548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>
            <a:extLst>
              <a:ext uri="{FF2B5EF4-FFF2-40B4-BE49-F238E27FC236}">
                <a16:creationId xmlns:a16="http://schemas.microsoft.com/office/drawing/2014/main" id="{EFFAEAD9-58A9-096B-C6D0-58F7AD08E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6583680" cy="153135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0" y="2834640"/>
            <a:ext cx="6583680" cy="3207344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114D1E-7749-DD58-8782-318E4F679D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EBE4421-670D-4D2B-9646-D52AF91284D7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3CE2299-3815-4599-8A68-A66C2200803A}"/>
              </a:ext>
            </a:extLst>
          </p:cNvPr>
          <p:cNvSpPr/>
          <p:nvPr userDrawn="1"/>
        </p:nvSpPr>
        <p:spPr>
          <a:xfrm>
            <a:off x="5086349" y="557213"/>
            <a:ext cx="7105651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36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FCF177A-B993-40D3-B99E-9ECEA955E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528" y="557214"/>
            <a:ext cx="7003472" cy="6858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7714312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EBE4421-670D-4D2B-9646-D52AF91284D7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3CE2299-3815-4599-8A68-A66C2200803A}"/>
              </a:ext>
            </a:extLst>
          </p:cNvPr>
          <p:cNvSpPr/>
          <p:nvPr userDrawn="1"/>
        </p:nvSpPr>
        <p:spPr>
          <a:xfrm>
            <a:off x="5086349" y="557213"/>
            <a:ext cx="7105651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36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FCF177A-B993-40D3-B99E-9ECEA955E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528" y="557214"/>
            <a:ext cx="7003472" cy="6858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714991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EBE4421-670D-4D2B-9646-D52AF91284D7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3CE2299-3815-4599-8A68-A66C2200803A}"/>
              </a:ext>
            </a:extLst>
          </p:cNvPr>
          <p:cNvSpPr/>
          <p:nvPr userDrawn="1"/>
        </p:nvSpPr>
        <p:spPr>
          <a:xfrm>
            <a:off x="5086349" y="557213"/>
            <a:ext cx="7105651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36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FCF177A-B993-40D3-B99E-9ECEA955E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528" y="557214"/>
            <a:ext cx="7003472" cy="6858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9378752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EBE4421-670D-4D2B-9646-D52AF91284D7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3CE2299-3815-4599-8A68-A66C2200803A}"/>
              </a:ext>
            </a:extLst>
          </p:cNvPr>
          <p:cNvSpPr/>
          <p:nvPr userDrawn="1"/>
        </p:nvSpPr>
        <p:spPr>
          <a:xfrm>
            <a:off x="5086349" y="557213"/>
            <a:ext cx="7105651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36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FCF177A-B993-40D3-B99E-9ECEA955E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528" y="557214"/>
            <a:ext cx="7003472" cy="6858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8319544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EBE4421-670D-4D2B-9646-D52AF91284D7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3CE2299-3815-4599-8A68-A66C2200803A}"/>
              </a:ext>
            </a:extLst>
          </p:cNvPr>
          <p:cNvSpPr/>
          <p:nvPr userDrawn="1"/>
        </p:nvSpPr>
        <p:spPr>
          <a:xfrm>
            <a:off x="5086349" y="557213"/>
            <a:ext cx="7105651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36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FCF177A-B993-40D3-B99E-9ECEA955E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528" y="557214"/>
            <a:ext cx="7003472" cy="6858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2893662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EBE4421-670D-4D2B-9646-D52AF91284D7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3CE2299-3815-4599-8A68-A66C2200803A}"/>
              </a:ext>
            </a:extLst>
          </p:cNvPr>
          <p:cNvSpPr/>
          <p:nvPr userDrawn="1"/>
        </p:nvSpPr>
        <p:spPr>
          <a:xfrm>
            <a:off x="5086349" y="557213"/>
            <a:ext cx="7105651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36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FCF177A-B993-40D3-B99E-9ECEA955E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528" y="557214"/>
            <a:ext cx="7003472" cy="6858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139075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EBE4421-670D-4D2B-9646-D52AF91284D7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3CE2299-3815-4599-8A68-A66C2200803A}"/>
              </a:ext>
            </a:extLst>
          </p:cNvPr>
          <p:cNvSpPr/>
          <p:nvPr userDrawn="1"/>
        </p:nvSpPr>
        <p:spPr>
          <a:xfrm>
            <a:off x="5086349" y="557213"/>
            <a:ext cx="7105651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36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FCF177A-B993-40D3-B99E-9ECEA955E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528" y="557214"/>
            <a:ext cx="7003472" cy="6858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4101504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102122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37D12D-0FCA-3396-988D-452D3D526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710CE8-8A83-C0D3-623E-AFCC6C6A2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332509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AA66C80-37C3-6D28-7564-733A30B2C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9353550" y="0"/>
            <a:ext cx="2838450" cy="2857958"/>
            <a:chOff x="0" y="0"/>
            <a:chExt cx="2838450" cy="2857958"/>
          </a:xfrm>
        </p:grpSpPr>
        <p:sp>
          <p:nvSpPr>
            <p:cNvPr id="12" name="Freeform: Shape 28">
              <a:extLst>
                <a:ext uri="{FF2B5EF4-FFF2-40B4-BE49-F238E27FC236}">
                  <a16:creationId xmlns:a16="http://schemas.microsoft.com/office/drawing/2014/main" id="{D9DB7C23-E0CF-A75F-BFFD-4E7679AF4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id="{4D62A0CC-A0CE-403A-A167-27225B2C6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1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Image 2">
              <a:extLst>
                <a:ext uri="{FF2B5EF4-FFF2-40B4-BE49-F238E27FC236}">
                  <a16:creationId xmlns:a16="http://schemas.microsoft.com/office/drawing/2014/main" id="{F8AD83DA-A293-6D56-F606-7C98C403A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458332" y="590133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702441" y="1061623"/>
            <a:ext cx="5723586" cy="4739104"/>
          </a:xfrm>
        </p:spPr>
        <p:txBody>
          <a:bodyPr tIns="0" bIns="0" anchor="ctr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979AC40-7C15-9431-5B1A-415655A7FC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3345" y="0"/>
            <a:ext cx="4344695" cy="63595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318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6F8B46B-EF6E-BC12-09E2-0F3B77919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7B4F11-E150-473B-98F5-6E6AC9646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A8E2FA61-C047-21BB-AA50-F84AD768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5760023" y="3764463"/>
            <a:ext cx="2812357" cy="3394143"/>
          </a:xfrm>
          <a:custGeom>
            <a:avLst/>
            <a:gdLst>
              <a:gd name="connsiteX0" fmla="*/ 0 w 2812357"/>
              <a:gd name="connsiteY0" fmla="*/ 0 h 3394143"/>
              <a:gd name="connsiteX1" fmla="*/ 2812357 w 2812357"/>
              <a:gd name="connsiteY1" fmla="*/ 3394143 h 3394143"/>
              <a:gd name="connsiteX2" fmla="*/ 0 w 2812357"/>
              <a:gd name="connsiteY2" fmla="*/ 3394143 h 339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357" h="3394143">
                <a:moveTo>
                  <a:pt x="0" y="0"/>
                </a:moveTo>
                <a:lnTo>
                  <a:pt x="2812357" y="3394143"/>
                </a:lnTo>
                <a:lnTo>
                  <a:pt x="0" y="339414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1A2791BA-760E-9FA5-8743-D0B699FC9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63854"/>
            <a:ext cx="435241" cy="3394146"/>
          </a:xfrm>
          <a:custGeom>
            <a:avLst/>
            <a:gdLst>
              <a:gd name="connsiteX0" fmla="*/ 435241 w 435241"/>
              <a:gd name="connsiteY0" fmla="*/ 0 h 3394146"/>
              <a:gd name="connsiteX1" fmla="*/ 435241 w 435241"/>
              <a:gd name="connsiteY1" fmla="*/ 3394146 h 3394146"/>
              <a:gd name="connsiteX2" fmla="*/ 0 w 435241"/>
              <a:gd name="connsiteY2" fmla="*/ 3394146 h 3394146"/>
              <a:gd name="connsiteX3" fmla="*/ 0 w 435241"/>
              <a:gd name="connsiteY3" fmla="*/ 523525 h 339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41" h="3394146">
                <a:moveTo>
                  <a:pt x="435241" y="0"/>
                </a:moveTo>
                <a:lnTo>
                  <a:pt x="435241" y="3394146"/>
                </a:lnTo>
                <a:lnTo>
                  <a:pt x="0" y="3394146"/>
                </a:lnTo>
                <a:lnTo>
                  <a:pt x="0" y="5235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6A03F2-8C7B-D33B-0E8F-24D4800D5C0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1057275"/>
            <a:ext cx="5259554" cy="2495028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51465C6-2CDE-B5BF-F22E-CBDD44E86CFC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914400" y="3808750"/>
            <a:ext cx="5259554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55126063-BDEE-A1AB-FDAE-DD9B98CACD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14194" y="410780"/>
            <a:ext cx="4344695" cy="6447220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mage 1">
            <a:extLst>
              <a:ext uri="{FF2B5EF4-FFF2-40B4-BE49-F238E27FC236}">
                <a16:creationId xmlns:a16="http://schemas.microsoft.com/office/drawing/2014/main" id="{2A3EC91E-4089-D366-06D3-3E66F93DF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-9389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3" name="Image 4">
            <a:extLst>
              <a:ext uri="{FF2B5EF4-FFF2-40B4-BE49-F238E27FC236}">
                <a16:creationId xmlns:a16="http://schemas.microsoft.com/office/drawing/2014/main" id="{EC46DC71-C12A-96C8-3FE2-AA95AB58B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0565" y="1057274"/>
            <a:ext cx="7965461" cy="994164"/>
          </a:xfrm>
        </p:spPr>
        <p:txBody>
          <a:bodyPr lIns="91440" tIns="0" rIns="91440" bIns="0" anchor="b" anchorCtr="0">
            <a:noAutofit/>
          </a:bodyPr>
          <a:lstStyle>
            <a:lvl1pPr algn="l">
              <a:lnSpc>
                <a:spcPct val="100000"/>
              </a:lnSpc>
              <a:defRPr sz="36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B20F5EA7-881C-8FB7-EAC9-89C8F2E586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60565" y="2303029"/>
            <a:ext cx="7965460" cy="3497698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ED7A50D8-0839-EC58-FFBE-315A20995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4809" y="1057274"/>
            <a:ext cx="7043617" cy="252021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Image 0">
            <a:extLst>
              <a:ext uri="{FF2B5EF4-FFF2-40B4-BE49-F238E27FC236}">
                <a16:creationId xmlns:a16="http://schemas.microsoft.com/office/drawing/2014/main" id="{CD2D664E-6702-6607-A37E-2E9961449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>
            <a:extLst>
              <a:ext uri="{FF2B5EF4-FFF2-40B4-BE49-F238E27FC236}">
                <a16:creationId xmlns:a16="http://schemas.microsoft.com/office/drawing/2014/main" id="{951C5737-DF7E-D671-AC74-9E488335B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>
            <a:extLst>
              <a:ext uri="{FF2B5EF4-FFF2-40B4-BE49-F238E27FC236}">
                <a16:creationId xmlns:a16="http://schemas.microsoft.com/office/drawing/2014/main" id="{B9036D42-A06F-E6EE-BB91-8BAF04519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>
            <a:extLst>
              <a:ext uri="{FF2B5EF4-FFF2-40B4-BE49-F238E27FC236}">
                <a16:creationId xmlns:a16="http://schemas.microsoft.com/office/drawing/2014/main" id="{86E0540C-3355-A50D-AC61-047B54B70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B00F713C-1CC6-5879-0410-95F179D56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E40D3F2-4A7A-F909-AC98-0B402B26776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64808" y="3808750"/>
            <a:ext cx="7043618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1629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>
            <a:extLst>
              <a:ext uri="{FF2B5EF4-FFF2-40B4-BE49-F238E27FC236}">
                <a16:creationId xmlns:a16="http://schemas.microsoft.com/office/drawing/2014/main" id="{3C7B0BB3-A5CA-7C72-DC39-AD00EC909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427336"/>
            <a:ext cx="3202546" cy="3430665"/>
          </a:xfrm>
          <a:custGeom>
            <a:avLst/>
            <a:gdLst>
              <a:gd name="connsiteX0" fmla="*/ 0 w 3202546"/>
              <a:gd name="connsiteY0" fmla="*/ 0 h 3430665"/>
              <a:gd name="connsiteX1" fmla="*/ 3202546 w 3202546"/>
              <a:gd name="connsiteY1" fmla="*/ 0 h 3430665"/>
              <a:gd name="connsiteX2" fmla="*/ 3202546 w 3202546"/>
              <a:gd name="connsiteY2" fmla="*/ 3430665 h 3430665"/>
              <a:gd name="connsiteX3" fmla="*/ 0 w 3202546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0665">
                <a:moveTo>
                  <a:pt x="0" y="0"/>
                </a:moveTo>
                <a:lnTo>
                  <a:pt x="3202546" y="0"/>
                </a:lnTo>
                <a:lnTo>
                  <a:pt x="3202546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07871527-68A5-0A5C-F5A6-A80523BAC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654149"/>
            <a:ext cx="3202546" cy="3203852"/>
          </a:xfrm>
          <a:custGeom>
            <a:avLst/>
            <a:gdLst>
              <a:gd name="connsiteX0" fmla="*/ 3202546 w 3202546"/>
              <a:gd name="connsiteY0" fmla="*/ 0 h 3203852"/>
              <a:gd name="connsiteX1" fmla="*/ 3202546 w 3202546"/>
              <a:gd name="connsiteY1" fmla="*/ 3203852 h 3203852"/>
              <a:gd name="connsiteX2" fmla="*/ 0 w 3202546"/>
              <a:gd name="connsiteY2" fmla="*/ 3203852 h 3203852"/>
              <a:gd name="connsiteX3" fmla="*/ 0 w 3202546"/>
              <a:gd name="connsiteY3" fmla="*/ 3190718 h 32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203852">
                <a:moveTo>
                  <a:pt x="3202546" y="0"/>
                </a:moveTo>
                <a:lnTo>
                  <a:pt x="3202546" y="3203852"/>
                </a:lnTo>
                <a:lnTo>
                  <a:pt x="0" y="3203852"/>
                </a:lnTo>
                <a:lnTo>
                  <a:pt x="0" y="31907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EB118B3-9B06-AD11-738A-7A0651F98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5" y="1"/>
            <a:ext cx="3202545" cy="3437345"/>
          </a:xfrm>
          <a:custGeom>
            <a:avLst/>
            <a:gdLst>
              <a:gd name="connsiteX0" fmla="*/ 0 w 3202545"/>
              <a:gd name="connsiteY0" fmla="*/ 0 h 3437345"/>
              <a:gd name="connsiteX1" fmla="*/ 3202545 w 3202545"/>
              <a:gd name="connsiteY1" fmla="*/ 0 h 3437345"/>
              <a:gd name="connsiteX2" fmla="*/ 3202545 w 3202545"/>
              <a:gd name="connsiteY2" fmla="*/ 3437345 h 3437345"/>
              <a:gd name="connsiteX3" fmla="*/ 0 w 320254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5" h="3437345">
                <a:moveTo>
                  <a:pt x="0" y="0"/>
                </a:moveTo>
                <a:lnTo>
                  <a:pt x="3202545" y="0"/>
                </a:lnTo>
                <a:lnTo>
                  <a:pt x="320254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0EA94262-504E-06F2-F383-E832C37B1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6681"/>
            <a:ext cx="3202546" cy="3436477"/>
          </a:xfrm>
          <a:custGeom>
            <a:avLst/>
            <a:gdLst>
              <a:gd name="connsiteX0" fmla="*/ 0 w 3202546"/>
              <a:gd name="connsiteY0" fmla="*/ 0 h 3436477"/>
              <a:gd name="connsiteX1" fmla="*/ 3202546 w 3202546"/>
              <a:gd name="connsiteY1" fmla="*/ 3214418 h 3436477"/>
              <a:gd name="connsiteX2" fmla="*/ 3202546 w 3202546"/>
              <a:gd name="connsiteY2" fmla="*/ 3436477 h 3436477"/>
              <a:gd name="connsiteX3" fmla="*/ 0 w 3202546"/>
              <a:gd name="connsiteY3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6477">
                <a:moveTo>
                  <a:pt x="0" y="0"/>
                </a:moveTo>
                <a:lnTo>
                  <a:pt x="3202546" y="3214418"/>
                </a:lnTo>
                <a:lnTo>
                  <a:pt x="3202546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399" y="834635"/>
            <a:ext cx="7796464" cy="1222385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BFBCB81C-7599-87A1-8037-5FB8C374503A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6FF02D51-6992-3FED-2A19-92E5AC564CF4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914400" y="2303028"/>
            <a:ext cx="3283119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C2762372-3C12-61F8-F131-E4C08A2B1735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4782159" y="2303028"/>
            <a:ext cx="3284951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673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65393"/>
            <a:ext cx="7631709" cy="1091627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ADE444-940A-5A34-8C49-4F15BC33EEC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14400" y="2303028"/>
            <a:ext cx="3283119" cy="4144192"/>
          </a:xfrm>
        </p:spPr>
        <p:txBody>
          <a:bodyPr lIns="91440" tIns="0" rIns="91440" bIns="0">
            <a:normAutofit/>
          </a:bodyPr>
          <a:lstStyle>
            <a:lvl1pPr marL="457200" indent="-457200">
              <a:spcBef>
                <a:spcPts val="1000"/>
              </a:spcBef>
              <a:buFont typeface="+mj-lt"/>
              <a:buAutoNum type="arabicPeriod"/>
              <a:defRPr sz="1800"/>
            </a:lvl1pPr>
            <a:lvl2pPr marL="745236" indent="-342900">
              <a:spcBef>
                <a:spcPts val="1000"/>
              </a:spcBef>
              <a:buFont typeface="+mj-lt"/>
              <a:buAutoNum type="alphaLcPeriod"/>
              <a:defRPr sz="1800"/>
            </a:lvl2pPr>
            <a:lvl3pPr marL="1202436" indent="-342900">
              <a:spcBef>
                <a:spcPts val="1000"/>
              </a:spcBef>
              <a:buFont typeface="+mj-lt"/>
              <a:buAutoNum type="arabicParenR"/>
              <a:defRPr sz="1800"/>
            </a:lvl3pPr>
            <a:lvl4pPr marL="1659636" indent="-342900">
              <a:spcBef>
                <a:spcPts val="1000"/>
              </a:spcBef>
              <a:buFont typeface="+mj-lt"/>
              <a:buAutoNum type="alphaLcParenR"/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79FCB-9A9F-6B60-A95C-FCF020598D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82159" y="2303028"/>
            <a:ext cx="3763950" cy="4144192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indent="-283464">
              <a:spcBef>
                <a:spcPts val="1000"/>
              </a:spcBef>
              <a:defRPr sz="1800"/>
            </a:lvl2pPr>
            <a:lvl3pPr indent="-283464">
              <a:spcBef>
                <a:spcPts val="1000"/>
              </a:spcBef>
              <a:defRPr sz="1800"/>
            </a:lvl3pPr>
            <a:lvl4pPr indent="-283464">
              <a:spcBef>
                <a:spcPts val="1000"/>
              </a:spcBef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2912B88E-830A-AD4C-378F-46EF5F7795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89454" y="965393"/>
            <a:ext cx="3202545" cy="5892607"/>
          </a:xfrm>
          <a:custGeom>
            <a:avLst/>
            <a:gdLst>
              <a:gd name="connsiteX0" fmla="*/ 0 w 3202545"/>
              <a:gd name="connsiteY0" fmla="*/ 0 h 6023366"/>
              <a:gd name="connsiteX1" fmla="*/ 3202545 w 3202545"/>
              <a:gd name="connsiteY1" fmla="*/ 0 h 6023366"/>
              <a:gd name="connsiteX2" fmla="*/ 3202545 w 3202545"/>
              <a:gd name="connsiteY2" fmla="*/ 3165406 h 6023366"/>
              <a:gd name="connsiteX3" fmla="*/ 2923656 w 3202545"/>
              <a:gd name="connsiteY3" fmla="*/ 3179481 h 6023366"/>
              <a:gd name="connsiteX4" fmla="*/ 364096 w 3202545"/>
              <a:gd name="connsiteY4" fmla="*/ 6016124 h 6023366"/>
              <a:gd name="connsiteX5" fmla="*/ 364096 w 3202545"/>
              <a:gd name="connsiteY5" fmla="*/ 6023364 h 6023366"/>
              <a:gd name="connsiteX6" fmla="*/ 1231541 w 3202545"/>
              <a:gd name="connsiteY6" fmla="*/ 6023364 h 6023366"/>
              <a:gd name="connsiteX7" fmla="*/ 1241636 w 3202545"/>
              <a:gd name="connsiteY7" fmla="*/ 5822974 h 6023366"/>
              <a:gd name="connsiteX8" fmla="*/ 3012253 w 3202545"/>
              <a:gd name="connsiteY8" fmla="*/ 4042481 h 6023366"/>
              <a:gd name="connsiteX9" fmla="*/ 3202545 w 3202545"/>
              <a:gd name="connsiteY9" fmla="*/ 4032784 h 6023366"/>
              <a:gd name="connsiteX10" fmla="*/ 3202545 w 3202545"/>
              <a:gd name="connsiteY10" fmla="*/ 4033098 h 6023366"/>
              <a:gd name="connsiteX11" fmla="*/ 3012291 w 3202545"/>
              <a:gd name="connsiteY11" fmla="*/ 4042794 h 6023366"/>
              <a:gd name="connsiteX12" fmla="*/ 1242011 w 3202545"/>
              <a:gd name="connsiteY12" fmla="*/ 5823008 h 6023366"/>
              <a:gd name="connsiteX13" fmla="*/ 1231918 w 3202545"/>
              <a:gd name="connsiteY13" fmla="*/ 6023365 h 6023366"/>
              <a:gd name="connsiteX14" fmla="*/ 3202545 w 3202545"/>
              <a:gd name="connsiteY14" fmla="*/ 6023365 h 6023366"/>
              <a:gd name="connsiteX15" fmla="*/ 3202545 w 3202545"/>
              <a:gd name="connsiteY15" fmla="*/ 6023366 h 6023366"/>
              <a:gd name="connsiteX16" fmla="*/ 0 w 3202545"/>
              <a:gd name="connsiteY16" fmla="*/ 6023366 h 602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2545" h="6023366">
                <a:moveTo>
                  <a:pt x="0" y="0"/>
                </a:moveTo>
                <a:lnTo>
                  <a:pt x="3202545" y="0"/>
                </a:lnTo>
                <a:lnTo>
                  <a:pt x="3202545" y="3165406"/>
                </a:lnTo>
                <a:lnTo>
                  <a:pt x="2923656" y="3179481"/>
                </a:lnTo>
                <a:cubicBezTo>
                  <a:pt x="1485615" y="3325450"/>
                  <a:pt x="364096" y="4539349"/>
                  <a:pt x="364096" y="6016124"/>
                </a:cubicBezTo>
                <a:lnTo>
                  <a:pt x="364096" y="6023364"/>
                </a:lnTo>
                <a:lnTo>
                  <a:pt x="1231541" y="6023364"/>
                </a:lnTo>
                <a:lnTo>
                  <a:pt x="1241636" y="5822974"/>
                </a:lnTo>
                <a:cubicBezTo>
                  <a:pt x="1336361" y="4887576"/>
                  <a:pt x="2077946" y="4138236"/>
                  <a:pt x="3012253" y="4042481"/>
                </a:cubicBezTo>
                <a:lnTo>
                  <a:pt x="3202545" y="4032784"/>
                </a:lnTo>
                <a:lnTo>
                  <a:pt x="3202545" y="4033098"/>
                </a:lnTo>
                <a:lnTo>
                  <a:pt x="3012291" y="4042794"/>
                </a:lnTo>
                <a:cubicBezTo>
                  <a:pt x="2078162" y="4138534"/>
                  <a:pt x="1336718" y="4887757"/>
                  <a:pt x="1242011" y="5823008"/>
                </a:cubicBezTo>
                <a:lnTo>
                  <a:pt x="1231918" y="6023365"/>
                </a:lnTo>
                <a:lnTo>
                  <a:pt x="3202545" y="6023365"/>
                </a:lnTo>
                <a:lnTo>
                  <a:pt x="3202545" y="6023366"/>
                </a:lnTo>
                <a:lnTo>
                  <a:pt x="0" y="602336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9152F76-E42E-3D76-6BDB-2FA0D6921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53550" y="4000041"/>
            <a:ext cx="2838450" cy="2857959"/>
            <a:chOff x="12797096" y="4000041"/>
            <a:chExt cx="2838450" cy="2857959"/>
          </a:xfrm>
        </p:grpSpPr>
        <p:sp>
          <p:nvSpPr>
            <p:cNvPr id="20" name="Freeform: Shape 28">
              <a:extLst>
                <a:ext uri="{FF2B5EF4-FFF2-40B4-BE49-F238E27FC236}">
                  <a16:creationId xmlns:a16="http://schemas.microsoft.com/office/drawing/2014/main" id="{ED0348C7-D83F-0AD7-2539-41219A795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2797096" y="4000041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21" name="Freeform: Shape 25">
              <a:extLst>
                <a:ext uri="{FF2B5EF4-FFF2-40B4-BE49-F238E27FC236}">
                  <a16:creationId xmlns:a16="http://schemas.microsoft.com/office/drawing/2014/main" id="{E911AA2D-BE77-278D-CD2E-2EB3E180F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664918" y="4867733"/>
              <a:ext cx="1970627" cy="1990267"/>
            </a:xfrm>
            <a:custGeom>
              <a:avLst/>
              <a:gdLst>
                <a:gd name="connsiteX0" fmla="*/ 0 w 1970627"/>
                <a:gd name="connsiteY0" fmla="*/ 0 h 1990267"/>
                <a:gd name="connsiteX1" fmla="*/ 1970627 w 1970627"/>
                <a:gd name="connsiteY1" fmla="*/ 0 h 1990267"/>
                <a:gd name="connsiteX2" fmla="*/ 1960534 w 1970627"/>
                <a:gd name="connsiteY2" fmla="*/ 200357 h 1990267"/>
                <a:gd name="connsiteX3" fmla="*/ 190254 w 1970627"/>
                <a:gd name="connsiteY3" fmla="*/ 1980571 h 1990267"/>
                <a:gd name="connsiteX4" fmla="*/ 0 w 1970627"/>
                <a:gd name="connsiteY4" fmla="*/ 1990267 h 199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627" h="1990267">
                  <a:moveTo>
                    <a:pt x="0" y="0"/>
                  </a:moveTo>
                  <a:lnTo>
                    <a:pt x="1970627" y="0"/>
                  </a:lnTo>
                  <a:lnTo>
                    <a:pt x="1960534" y="200357"/>
                  </a:lnTo>
                  <a:cubicBezTo>
                    <a:pt x="1865827" y="1135608"/>
                    <a:pt x="1124383" y="1884831"/>
                    <a:pt x="190254" y="1980571"/>
                  </a:cubicBezTo>
                  <a:lnTo>
                    <a:pt x="0" y="19902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Freeform: Shape 15">
              <a:extLst>
                <a:ext uri="{FF2B5EF4-FFF2-40B4-BE49-F238E27FC236}">
                  <a16:creationId xmlns:a16="http://schemas.microsoft.com/office/drawing/2014/main" id="{B6CE0BA6-C0FD-AC39-6C31-8477E0CAF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4632096" y="5844983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Image 2">
              <a:extLst>
                <a:ext uri="{FF2B5EF4-FFF2-40B4-BE49-F238E27FC236}">
                  <a16:creationId xmlns:a16="http://schemas.microsoft.com/office/drawing/2014/main" id="{666AD1A4-36DE-12F3-BB78-BA678A595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402193" y="5492845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4" name="Slide Number Placeholder 2">
            <a:extLst>
              <a:ext uri="{FF2B5EF4-FFF2-40B4-BE49-F238E27FC236}">
                <a16:creationId xmlns:a16="http://schemas.microsoft.com/office/drawing/2014/main" id="{79071EEC-EAD1-8B22-009A-68E74589A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62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28259CF0-6BC5-3693-6F49-C4489C07C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9454" y="-2546"/>
            <a:ext cx="3202546" cy="3441072"/>
          </a:xfrm>
          <a:custGeom>
            <a:avLst/>
            <a:gdLst>
              <a:gd name="connsiteX0" fmla="*/ 3202546 w 3202546"/>
              <a:gd name="connsiteY0" fmla="*/ 0 h 3441072"/>
              <a:gd name="connsiteX1" fmla="*/ 3202546 w 3202546"/>
              <a:gd name="connsiteY1" fmla="*/ 3441072 h 3441072"/>
              <a:gd name="connsiteX2" fmla="*/ 0 w 3202546"/>
              <a:gd name="connsiteY2" fmla="*/ 3441072 h 3441072"/>
              <a:gd name="connsiteX3" fmla="*/ 3082686 w 3202546"/>
              <a:gd name="connsiteY3" fmla="*/ 6086 h 344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41072">
                <a:moveTo>
                  <a:pt x="3202546" y="0"/>
                </a:moveTo>
                <a:lnTo>
                  <a:pt x="3202546" y="3441072"/>
                </a:lnTo>
                <a:lnTo>
                  <a:pt x="0" y="3441072"/>
                </a:lnTo>
                <a:cubicBezTo>
                  <a:pt x="0" y="1653352"/>
                  <a:pt x="1351216" y="182908"/>
                  <a:pt x="3082686" y="6086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6" name="Image 4">
            <a:extLst>
              <a:ext uri="{FF2B5EF4-FFF2-40B4-BE49-F238E27FC236}">
                <a16:creationId xmlns:a16="http://schemas.microsoft.com/office/drawing/2014/main" id="{9019DA73-2516-F3D2-ECDB-620C9048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5665DA82-D253-8EC5-5DFB-F0266ED9F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20086" y="5331514"/>
            <a:ext cx="2148416" cy="1526486"/>
          </a:xfrm>
          <a:custGeom>
            <a:avLst/>
            <a:gdLst>
              <a:gd name="connsiteX0" fmla="*/ 0 w 2148416"/>
              <a:gd name="connsiteY0" fmla="*/ 1526486 h 1526486"/>
              <a:gd name="connsiteX1" fmla="*/ 2098930 w 2148416"/>
              <a:gd name="connsiteY1" fmla="*/ 135201 h 1526486"/>
              <a:gd name="connsiteX2" fmla="*/ 2148416 w 2148416"/>
              <a:gd name="connsiteY2" fmla="*/ 0 h 1526486"/>
              <a:gd name="connsiteX3" fmla="*/ 0 w 2148416"/>
              <a:gd name="connsiteY3" fmla="*/ 0 h 152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8416" h="1526486">
                <a:moveTo>
                  <a:pt x="0" y="1526486"/>
                </a:moveTo>
                <a:cubicBezTo>
                  <a:pt x="943526" y="1526486"/>
                  <a:pt x="1753109" y="952785"/>
                  <a:pt x="2098930" y="135201"/>
                </a:cubicBezTo>
                <a:lnTo>
                  <a:pt x="21484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 w="50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pic>
        <p:nvPicPr>
          <p:cNvPr id="21" name="Image 2">
            <a:extLst>
              <a:ext uri="{FF2B5EF4-FFF2-40B4-BE49-F238E27FC236}">
                <a16:creationId xmlns:a16="http://schemas.microsoft.com/office/drawing/2014/main" id="{A8B7F1F1-806C-8D65-7340-220A0C465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5400000">
            <a:off x="9991886" y="1247775"/>
            <a:ext cx="2200114" cy="2200114"/>
          </a:xfrm>
          <a:prstGeom prst="rect">
            <a:avLst/>
          </a:prstGeom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E76518D4-6149-BA03-3BE5-6A13A792C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0428" y="6470488"/>
            <a:ext cx="775021" cy="387513"/>
          </a:xfrm>
          <a:custGeom>
            <a:avLst/>
            <a:gdLst>
              <a:gd name="connsiteX0" fmla="*/ 387511 w 775021"/>
              <a:gd name="connsiteY0" fmla="*/ 0 h 387513"/>
              <a:gd name="connsiteX1" fmla="*/ 775021 w 775021"/>
              <a:gd name="connsiteY1" fmla="*/ 387511 h 387513"/>
              <a:gd name="connsiteX2" fmla="*/ 775021 w 775021"/>
              <a:gd name="connsiteY2" fmla="*/ 387513 h 387513"/>
              <a:gd name="connsiteX3" fmla="*/ 1 w 775021"/>
              <a:gd name="connsiteY3" fmla="*/ 387513 h 387513"/>
              <a:gd name="connsiteX4" fmla="*/ 0 w 775021"/>
              <a:gd name="connsiteY4" fmla="*/ 387511 h 387513"/>
              <a:gd name="connsiteX5" fmla="*/ 387511 w 775021"/>
              <a:gd name="connsiteY5" fmla="*/ 0 h 38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021" h="387513">
                <a:moveTo>
                  <a:pt x="387511" y="0"/>
                </a:moveTo>
                <a:cubicBezTo>
                  <a:pt x="601527" y="0"/>
                  <a:pt x="775021" y="173494"/>
                  <a:pt x="775021" y="387511"/>
                </a:cubicBezTo>
                <a:lnTo>
                  <a:pt x="775021" y="387513"/>
                </a:lnTo>
                <a:lnTo>
                  <a:pt x="1" y="387513"/>
                </a:lnTo>
                <a:lnTo>
                  <a:pt x="0" y="387511"/>
                </a:lnTo>
                <a:cubicBezTo>
                  <a:pt x="0" y="173494"/>
                  <a:pt x="173494" y="0"/>
                  <a:pt x="387511" y="0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58F56A7F-403C-059D-4B58-A8D59888A15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14400" y="2331791"/>
            <a:ext cx="6903076" cy="3721817"/>
          </a:xfrm>
        </p:spPr>
        <p:txBody>
          <a:bodyPr t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723BF40-731C-2A5B-FC2F-B59DEF431C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89454" y="3405189"/>
            <a:ext cx="3202546" cy="3452811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3ACD3A33-D8A4-7058-9798-30967E3EF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1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accent6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731520"/>
            <a:ext cx="10671048" cy="13620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80" r:id="rId3"/>
    <p:sldLayoutId id="2147483653" r:id="rId4"/>
    <p:sldLayoutId id="2147483668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1" r:id="rId11"/>
    <p:sldLayoutId id="2147483692" r:id="rId12"/>
    <p:sldLayoutId id="2147483676" r:id="rId13"/>
    <p:sldLayoutId id="2147483656" r:id="rId14"/>
    <p:sldLayoutId id="2147483657" r:id="rId15"/>
    <p:sldLayoutId id="2147483658" r:id="rId16"/>
    <p:sldLayoutId id="2147483659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  <p:sldLayoutId id="2147483699" r:id="rId24"/>
    <p:sldLayoutId id="2147483700" r:id="rId25"/>
    <p:sldLayoutId id="2147483701" r:id="rId26"/>
    <p:sldLayoutId id="2147483703" r:id="rId27"/>
  </p:sldLayoutIdLst>
  <p:hf hdr="0" ft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38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Zl7ms6t1o30" TargetMode="Externa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1qAG7uOlkA" TargetMode="External"/><Relationship Id="rId2" Type="http://schemas.openxmlformats.org/officeDocument/2006/relationships/hyperlink" Target="https://www.youtube.com/watch?v=Gml3P2qDFTQ" TargetMode="Externa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7FF65-A536-F639-8591-ED024C223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9790" y="810227"/>
            <a:ext cx="6392421" cy="3831221"/>
          </a:xfrm>
        </p:spPr>
        <p:txBody>
          <a:bodyPr anchor="ctr"/>
          <a:lstStyle/>
          <a:p>
            <a:r>
              <a:rPr lang="en-US" dirty="0" err="1"/>
              <a:t>Pertemuan</a:t>
            </a:r>
            <a:r>
              <a:rPr lang="en-US" dirty="0"/>
              <a:t> 7</a:t>
            </a:r>
            <a:br>
              <a:rPr lang="en-US" dirty="0"/>
            </a:b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 </a:t>
            </a:r>
            <a:r>
              <a:rPr lang="en-US" dirty="0" err="1"/>
              <a:t>motorik</a:t>
            </a:r>
            <a:r>
              <a:rPr lang="en-US" dirty="0"/>
              <a:t> </a:t>
            </a:r>
            <a:r>
              <a:rPr lang="en-US" dirty="0" err="1"/>
              <a:t>aud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noor</a:t>
            </a:r>
            <a:r>
              <a:rPr lang="en-US" dirty="0"/>
              <a:t> </a:t>
            </a:r>
            <a:r>
              <a:rPr lang="en-US" dirty="0" err="1"/>
              <a:t>baiti</a:t>
            </a:r>
            <a:r>
              <a:rPr lang="en-US" dirty="0"/>
              <a:t>, </a:t>
            </a:r>
            <a:r>
              <a:rPr lang="en-US" dirty="0" err="1"/>
              <a:t>m.pd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79A5D3-4B50-46DC-8B3E-2404594231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434" y="201706"/>
            <a:ext cx="769359" cy="7786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93A95B-0EDF-4792-B937-D7853254D4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7021" y="207888"/>
            <a:ext cx="710804" cy="8258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F39070-0BA5-4DF7-9E08-C5E7C4AF31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9894" y="150042"/>
            <a:ext cx="1314896" cy="9902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5B019D-B18B-41A8-9845-DAB659B7D32E}"/>
              </a:ext>
            </a:extLst>
          </p:cNvPr>
          <p:cNvSpPr txBox="1"/>
          <p:nvPr/>
        </p:nvSpPr>
        <p:spPr>
          <a:xfrm>
            <a:off x="3455214" y="281646"/>
            <a:ext cx="28892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Universitas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Muhammadiyah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Banjarmasin</a:t>
            </a:r>
          </a:p>
        </p:txBody>
      </p:sp>
    </p:spTree>
    <p:extLst>
      <p:ext uri="{BB962C8B-B14F-4D97-AF65-F5344CB8AC3E}">
        <p14:creationId xmlns:p14="http://schemas.microsoft.com/office/powerpoint/2010/main" val="2202437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37AB6B-AB63-4D10-A5E5-E323788BF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E89759-C7B8-455E-A6E6-3535E3572BDA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D74E49E-39F6-4E23-BA24-9725366D00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Rectangle 2"/>
          <p:cNvSpPr/>
          <p:nvPr/>
        </p:nvSpPr>
        <p:spPr>
          <a:xfrm>
            <a:off x="2199409" y="2509406"/>
            <a:ext cx="7138208" cy="173124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dirty="0" err="1">
                <a:ln w="0"/>
              </a:rPr>
              <a:t>Beberapa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contoh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gerak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Nonlokomotor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untuk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anak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usia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prasekolah</a:t>
            </a:r>
            <a:r>
              <a:rPr lang="en-US" dirty="0">
                <a:ln w="0"/>
              </a:rPr>
              <a:t> :</a:t>
            </a:r>
          </a:p>
          <a:p>
            <a:pPr marL="342900" indent="-342900">
              <a:buFont typeface="+mj-lt"/>
              <a:buAutoNum type="alphaLcPeriod"/>
            </a:pPr>
            <a:r>
              <a:rPr lang="en-US" dirty="0" err="1">
                <a:ln w="0"/>
              </a:rPr>
              <a:t>Memperkenalkan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Goyangan</a:t>
            </a:r>
            <a:r>
              <a:rPr lang="en-US" dirty="0">
                <a:ln w="0"/>
              </a:rPr>
              <a:t> </a:t>
            </a:r>
          </a:p>
          <a:p>
            <a:pPr marL="342900" indent="-342900">
              <a:buFont typeface="+mj-lt"/>
              <a:buAutoNum type="alphaLcPeriod"/>
            </a:pPr>
            <a:r>
              <a:rPr lang="en-US" dirty="0" err="1">
                <a:ln w="0"/>
              </a:rPr>
              <a:t>Memperkenalkan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Ayunan</a:t>
            </a:r>
            <a:endParaRPr lang="en-US" dirty="0">
              <a:ln w="0"/>
            </a:endParaRPr>
          </a:p>
          <a:p>
            <a:pPr marL="342900" indent="-342900">
              <a:buFont typeface="+mj-lt"/>
              <a:buAutoNum type="alphaLcPeriod"/>
            </a:pPr>
            <a:r>
              <a:rPr lang="en-US" dirty="0" err="1">
                <a:ln w="0"/>
              </a:rPr>
              <a:t>Memperkenalkan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Mengerut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dan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Meregang</a:t>
            </a:r>
            <a:r>
              <a:rPr lang="en-US" dirty="0">
                <a:ln w="0"/>
              </a:rPr>
              <a:t> </a:t>
            </a:r>
          </a:p>
          <a:p>
            <a:pPr marL="342900" indent="-342900">
              <a:buFont typeface="+mj-lt"/>
              <a:buAutoNum type="alphaLcPeriod"/>
            </a:pPr>
            <a:r>
              <a:rPr lang="en-US" dirty="0" err="1">
                <a:ln w="0"/>
              </a:rPr>
              <a:t>Memperkenalkan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Menekuk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dan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Meluruskan</a:t>
            </a:r>
            <a:r>
              <a:rPr lang="en-US" dirty="0">
                <a:ln w="0"/>
              </a:rPr>
              <a:t> </a:t>
            </a:r>
          </a:p>
          <a:p>
            <a:pPr marL="342900" indent="-342900">
              <a:buFont typeface="+mj-lt"/>
              <a:buAutoNum type="alphaLcPeriod"/>
            </a:pPr>
            <a:r>
              <a:rPr lang="en-US" dirty="0" err="1">
                <a:ln w="0"/>
              </a:rPr>
              <a:t>Memperkenalkan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Putaran</a:t>
            </a:r>
            <a:r>
              <a:rPr lang="en-US" dirty="0">
                <a:ln w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DE7952-9374-4ABD-B0DA-BC34E4489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434" y="161365"/>
            <a:ext cx="769359" cy="7786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252325-E2D0-4BB4-923E-18C37C91E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7021" y="207888"/>
            <a:ext cx="710804" cy="8258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E44472-5FD5-4DA3-9DE9-3FF10BB2C9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894" y="150042"/>
            <a:ext cx="1314896" cy="9902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D9F642F-42F8-49EB-A617-CB0C3540563B}"/>
              </a:ext>
            </a:extLst>
          </p:cNvPr>
          <p:cNvSpPr txBox="1"/>
          <p:nvPr/>
        </p:nvSpPr>
        <p:spPr>
          <a:xfrm>
            <a:off x="3455214" y="281646"/>
            <a:ext cx="28892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Universitas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Muhammadiyah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Banjarmasin</a:t>
            </a:r>
          </a:p>
        </p:txBody>
      </p:sp>
    </p:spTree>
    <p:extLst>
      <p:ext uri="{BB962C8B-B14F-4D97-AF65-F5344CB8AC3E}">
        <p14:creationId xmlns:p14="http://schemas.microsoft.com/office/powerpoint/2010/main" val="2383605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E0CC29-29E6-4FC4-80C9-53B55A20CB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A399A8A-5915-4795-8941-ED0DEC91D8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Rectangle 2"/>
          <p:cNvSpPr/>
          <p:nvPr/>
        </p:nvSpPr>
        <p:spPr>
          <a:xfrm>
            <a:off x="3030683" y="2550968"/>
            <a:ext cx="5503013" cy="145424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b="1" dirty="0">
                <a:ln w="0"/>
              </a:rPr>
              <a:t>F</a:t>
            </a:r>
            <a:r>
              <a:rPr lang="en-US" b="1">
                <a:ln w="0"/>
              </a:rPr>
              <a:t>.   Gerakan-Gerakan </a:t>
            </a:r>
            <a:r>
              <a:rPr lang="en-US" b="1" dirty="0" err="1">
                <a:ln w="0"/>
              </a:rPr>
              <a:t>Nonlokomotor</a:t>
            </a:r>
            <a:r>
              <a:rPr lang="en-US" b="1" dirty="0">
                <a:ln w="0"/>
              </a:rPr>
              <a:t> </a:t>
            </a:r>
            <a:r>
              <a:rPr lang="en-US" b="1" dirty="0" err="1">
                <a:ln w="0"/>
              </a:rPr>
              <a:t>dan</a:t>
            </a:r>
            <a:r>
              <a:rPr lang="en-US" b="1" dirty="0">
                <a:ln w="0"/>
              </a:rPr>
              <a:t> </a:t>
            </a:r>
            <a:r>
              <a:rPr lang="en-US" b="1" dirty="0" err="1">
                <a:ln w="0"/>
              </a:rPr>
              <a:t>Varias</a:t>
            </a:r>
            <a:r>
              <a:rPr lang="en-US" dirty="0" err="1">
                <a:ln w="0"/>
              </a:rPr>
              <a:t>inya</a:t>
            </a:r>
            <a:r>
              <a:rPr lang="en-US" dirty="0">
                <a:ln w="0"/>
              </a:rPr>
              <a:t> </a:t>
            </a:r>
          </a:p>
          <a:p>
            <a:pPr marL="673894" indent="-342900">
              <a:buFont typeface="+mj-lt"/>
              <a:buAutoNum type="alphaLcPeriod"/>
            </a:pPr>
            <a:r>
              <a:rPr lang="en-US" dirty="0" err="1">
                <a:ln w="0"/>
              </a:rPr>
              <a:t>Menggoyang</a:t>
            </a:r>
            <a:endParaRPr lang="en-US" dirty="0">
              <a:ln w="0"/>
            </a:endParaRPr>
          </a:p>
          <a:p>
            <a:pPr marL="673894" indent="-342900">
              <a:buFont typeface="+mj-lt"/>
              <a:buAutoNum type="alphaLcPeriod"/>
            </a:pPr>
            <a:r>
              <a:rPr lang="en-US" dirty="0" err="1">
                <a:ln w="0"/>
              </a:rPr>
              <a:t>Ayunan</a:t>
            </a:r>
            <a:r>
              <a:rPr lang="en-US" dirty="0">
                <a:ln w="0"/>
              </a:rPr>
              <a:t> </a:t>
            </a:r>
          </a:p>
          <a:p>
            <a:pPr marL="673894" indent="-342900">
              <a:buFont typeface="+mj-lt"/>
              <a:buAutoNum type="alphaLcPeriod"/>
            </a:pPr>
            <a:r>
              <a:rPr lang="en-US" dirty="0" err="1">
                <a:ln w="0"/>
              </a:rPr>
              <a:t>Mengerut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dan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Meregang</a:t>
            </a:r>
            <a:r>
              <a:rPr lang="en-US" dirty="0">
                <a:ln w="0"/>
              </a:rPr>
              <a:t> </a:t>
            </a:r>
          </a:p>
          <a:p>
            <a:pPr marL="673894" indent="-342900">
              <a:buFont typeface="+mj-lt"/>
              <a:buAutoNum type="alphaLcPeriod"/>
            </a:pPr>
            <a:r>
              <a:rPr lang="en-US" dirty="0" err="1">
                <a:ln w="0"/>
              </a:rPr>
              <a:t>Menekuk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dan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Meluruskan</a:t>
            </a:r>
            <a:r>
              <a:rPr lang="en-US" dirty="0">
                <a:ln w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CC0018-B379-4236-BA6F-5AF06878B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434" y="161365"/>
            <a:ext cx="769359" cy="7786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99D370-C54A-47FF-B118-4DC16E3D5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7021" y="207888"/>
            <a:ext cx="710804" cy="8258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78EB99-35D8-47C3-BBE6-C5FAC57E8A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894" y="150042"/>
            <a:ext cx="1314896" cy="9902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AAE2486-4DE8-492B-B9F2-2A77498D746C}"/>
              </a:ext>
            </a:extLst>
          </p:cNvPr>
          <p:cNvSpPr txBox="1"/>
          <p:nvPr/>
        </p:nvSpPr>
        <p:spPr>
          <a:xfrm>
            <a:off x="3455214" y="281646"/>
            <a:ext cx="28892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Universitas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Muhammadiyah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Banjarmasin</a:t>
            </a:r>
          </a:p>
        </p:txBody>
      </p:sp>
    </p:spTree>
    <p:extLst>
      <p:ext uri="{BB962C8B-B14F-4D97-AF65-F5344CB8AC3E}">
        <p14:creationId xmlns:p14="http://schemas.microsoft.com/office/powerpoint/2010/main" val="2176281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1585" y="1772816"/>
            <a:ext cx="7358063" cy="305467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d-ID" dirty="0"/>
              <a:t>Berbagai permainan dari gerakan dasar akan menarik jika dikemas oleh guru dan dapat mengembangkan aspek perkembangan pada anak. Anak dapat aktif dan disertai rasa senang.</a:t>
            </a:r>
          </a:p>
          <a:p>
            <a:pPr algn="just"/>
            <a:r>
              <a:rPr lang="id-ID" dirty="0"/>
              <a:t>Permainan yang dikembangkan dapat berupa berjingkat, melompat, menyepak, melempar, menangkap, memantulkan bola, berenang, dan koordinasi gerakan</a:t>
            </a:r>
          </a:p>
          <a:p>
            <a:pPr algn="just"/>
            <a:endParaRPr lang="id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CD2AE9-BDC6-4A46-8C70-1E4DC3836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434" y="161365"/>
            <a:ext cx="769359" cy="7786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14DD12-6DDB-41B9-9B50-4C5FC2706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7021" y="207888"/>
            <a:ext cx="710804" cy="825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2C25CE-C1DC-4904-91A8-0169305C6F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894" y="150042"/>
            <a:ext cx="1314896" cy="9902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B6E016-F8CC-4058-9F3A-63260383E86C}"/>
              </a:ext>
            </a:extLst>
          </p:cNvPr>
          <p:cNvSpPr txBox="1"/>
          <p:nvPr/>
        </p:nvSpPr>
        <p:spPr>
          <a:xfrm>
            <a:off x="3455214" y="281646"/>
            <a:ext cx="28892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Universitas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Muhammadiyah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Banjarmasin</a:t>
            </a:r>
          </a:p>
        </p:txBody>
      </p:sp>
    </p:spTree>
    <p:extLst>
      <p:ext uri="{BB962C8B-B14F-4D97-AF65-F5344CB8AC3E}">
        <p14:creationId xmlns:p14="http://schemas.microsoft.com/office/powerpoint/2010/main" val="256696000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D21EFD5-4B6F-43D7-ADFD-7B4A872009E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Rectangle 3"/>
          <p:cNvSpPr/>
          <p:nvPr/>
        </p:nvSpPr>
        <p:spPr>
          <a:xfrm>
            <a:off x="1811053" y="2056581"/>
            <a:ext cx="8462810" cy="367023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dirty="0" err="1">
                <a:ln w="0"/>
              </a:rPr>
              <a:t>Melatih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atau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memperbanyak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pengalaman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anak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dalam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melempar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dan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menangkap</a:t>
            </a:r>
            <a:r>
              <a:rPr lang="en-US" dirty="0">
                <a:ln w="0"/>
              </a:rPr>
              <a:t> </a:t>
            </a:r>
          </a:p>
          <a:p>
            <a:r>
              <a:rPr lang="en-US" dirty="0" err="1">
                <a:ln w="0"/>
              </a:rPr>
              <a:t>Tentunya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akan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meningkatkan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efisiensi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dari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gerakan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itu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sendiri</a:t>
            </a:r>
            <a:r>
              <a:rPr lang="en-US" dirty="0">
                <a:ln w="0"/>
              </a:rPr>
              <a:t>, </a:t>
            </a:r>
            <a:r>
              <a:rPr lang="en-US" dirty="0" err="1">
                <a:ln w="0"/>
              </a:rPr>
              <a:t>disamping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akan</a:t>
            </a:r>
            <a:r>
              <a:rPr lang="en-US" dirty="0">
                <a:ln w="0"/>
              </a:rPr>
              <a:t> </a:t>
            </a:r>
            <a:r>
              <a:rPr lang="en-US" err="1">
                <a:ln w="0"/>
              </a:rPr>
              <a:t>membantu</a:t>
            </a:r>
            <a:r>
              <a:rPr lang="en-US">
                <a:ln w="0"/>
              </a:rPr>
              <a:t> anak.</a:t>
            </a:r>
            <a:r>
              <a:rPr lang="en-US" dirty="0">
                <a:ln w="0"/>
              </a:rPr>
              <a:t> </a:t>
            </a:r>
            <a:r>
              <a:rPr lang="en-US">
                <a:ln w="0"/>
              </a:rPr>
              <a:t>Dalam </a:t>
            </a:r>
            <a:r>
              <a:rPr lang="en-US" dirty="0" err="1">
                <a:ln w="0"/>
              </a:rPr>
              <a:t>meningkatkan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kekuatan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dan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daya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tahan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dari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otot-otot</a:t>
            </a:r>
            <a:r>
              <a:rPr lang="en-US" dirty="0">
                <a:ln w="0"/>
              </a:rPr>
              <a:t> yang </a:t>
            </a:r>
            <a:r>
              <a:rPr lang="en-US" dirty="0" err="1">
                <a:ln w="0"/>
              </a:rPr>
              <a:t>digunakan</a:t>
            </a:r>
            <a:r>
              <a:rPr lang="en-US" dirty="0">
                <a:ln w="0"/>
              </a:rPr>
              <a:t> :</a:t>
            </a:r>
          </a:p>
          <a:p>
            <a:pPr marL="342900" indent="-342900">
              <a:buFont typeface="+mj-lt"/>
              <a:buAutoNum type="alphaLcPeriod"/>
            </a:pPr>
            <a:r>
              <a:rPr lang="en-US" dirty="0" err="1">
                <a:ln w="0"/>
              </a:rPr>
              <a:t>Menggelindingkan</a:t>
            </a:r>
            <a:r>
              <a:rPr lang="en-US" dirty="0">
                <a:ln w="0"/>
              </a:rPr>
              <a:t> Bola </a:t>
            </a:r>
          </a:p>
          <a:p>
            <a:pPr marL="342900" indent="-342900">
              <a:buFont typeface="+mj-lt"/>
              <a:buAutoNum type="alphaLcPeriod"/>
            </a:pPr>
            <a:r>
              <a:rPr lang="en-US" dirty="0" err="1">
                <a:ln w="0"/>
              </a:rPr>
              <a:t>Melempar</a:t>
            </a:r>
            <a:r>
              <a:rPr lang="en-US" dirty="0">
                <a:ln w="0"/>
              </a:rPr>
              <a:t> </a:t>
            </a:r>
          </a:p>
          <a:p>
            <a:pPr marL="342900" indent="-342900">
              <a:buFont typeface="+mj-lt"/>
              <a:buAutoNum type="alphaLcPeriod"/>
            </a:pPr>
            <a:r>
              <a:rPr lang="en-US" dirty="0" err="1">
                <a:ln w="0"/>
              </a:rPr>
              <a:t>Memukul</a:t>
            </a:r>
            <a:endParaRPr lang="en-US" dirty="0">
              <a:ln w="0"/>
            </a:endParaRPr>
          </a:p>
          <a:p>
            <a:pPr marL="342900" indent="-342900">
              <a:buFont typeface="+mj-lt"/>
              <a:buAutoNum type="alphaLcPeriod"/>
            </a:pPr>
            <a:r>
              <a:rPr lang="en-US" dirty="0" err="1">
                <a:ln w="0"/>
              </a:rPr>
              <a:t>Memantulkan</a:t>
            </a:r>
            <a:r>
              <a:rPr lang="en-US" dirty="0">
                <a:ln w="0"/>
              </a:rPr>
              <a:t> bola </a:t>
            </a:r>
          </a:p>
          <a:p>
            <a:pPr marL="342900" indent="-342900">
              <a:buFont typeface="+mj-lt"/>
              <a:buAutoNum type="alphaLcPeriod"/>
            </a:pPr>
            <a:r>
              <a:rPr lang="en-US" dirty="0" err="1">
                <a:ln w="0"/>
              </a:rPr>
              <a:t>Menyepak</a:t>
            </a:r>
            <a:r>
              <a:rPr lang="en-US" dirty="0">
                <a:ln w="0"/>
              </a:rPr>
              <a:t> </a:t>
            </a:r>
          </a:p>
          <a:p>
            <a:pPr marL="342900" indent="-342900">
              <a:buFont typeface="+mj-lt"/>
              <a:buAutoNum type="alphaLcPeriod"/>
            </a:pPr>
            <a:r>
              <a:rPr lang="en-US" dirty="0" err="1">
                <a:ln w="0"/>
              </a:rPr>
              <a:t>Menangkap</a:t>
            </a:r>
            <a:r>
              <a:rPr lang="en-US" dirty="0">
                <a:ln w="0"/>
              </a:rPr>
              <a:t> </a:t>
            </a:r>
          </a:p>
          <a:p>
            <a:pPr marL="342900" indent="-342900">
              <a:buFont typeface="+mj-lt"/>
              <a:buAutoNum type="alphaLcPeriod"/>
            </a:pPr>
            <a:r>
              <a:rPr lang="en-US" dirty="0" err="1">
                <a:ln w="0"/>
              </a:rPr>
              <a:t>Menarik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dan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mendorong</a:t>
            </a:r>
            <a:r>
              <a:rPr lang="en-US" dirty="0">
                <a:ln w="0"/>
              </a:rPr>
              <a:t> </a:t>
            </a:r>
          </a:p>
          <a:p>
            <a:pPr marL="342900" indent="-342900">
              <a:buFont typeface="+mj-lt"/>
              <a:buAutoNum type="alphaLcPeriod"/>
            </a:pPr>
            <a:r>
              <a:rPr lang="en-US" dirty="0" err="1">
                <a:ln w="0"/>
              </a:rPr>
              <a:t>Koordinasi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Gerak</a:t>
            </a:r>
            <a:r>
              <a:rPr lang="en-US" dirty="0">
                <a:ln w="0"/>
              </a:rPr>
              <a:t> </a:t>
            </a:r>
          </a:p>
          <a:p>
            <a:pPr marL="342900" indent="-342900">
              <a:buFont typeface="+mj-lt"/>
              <a:buAutoNum type="alphaLcPeriod"/>
            </a:pPr>
            <a:r>
              <a:rPr lang="en-US" dirty="0" err="1">
                <a:ln w="0"/>
              </a:rPr>
              <a:t>Berenang</a:t>
            </a:r>
            <a:r>
              <a:rPr lang="en-US" dirty="0">
                <a:ln w="0"/>
              </a:rPr>
              <a:t> (</a:t>
            </a:r>
            <a:r>
              <a:rPr lang="en-US" dirty="0" err="1">
                <a:ln w="0"/>
              </a:rPr>
              <a:t>Pengenalan</a:t>
            </a:r>
            <a:r>
              <a:rPr lang="en-US" dirty="0">
                <a:ln w="0"/>
              </a:rPr>
              <a:t> Air) </a:t>
            </a:r>
            <a:r>
              <a:rPr lang="en-US" dirty="0" err="1">
                <a:ln w="0"/>
              </a:rPr>
              <a:t>Pada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anak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Usia</a:t>
            </a:r>
            <a:r>
              <a:rPr lang="en-US" dirty="0">
                <a:ln w="0"/>
              </a:rPr>
              <a:t> Dini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59A596-8026-458A-ABA8-FF35BBAC4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434" y="161365"/>
            <a:ext cx="769359" cy="7786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E91000-CED9-448F-9104-EC625A4ED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7021" y="207888"/>
            <a:ext cx="710804" cy="8258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44E0F8-07FB-4DB7-B156-20A00ABEE3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894" y="150042"/>
            <a:ext cx="1314896" cy="9902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9CD3215-AD1E-4A40-8AE6-7063A511686E}"/>
              </a:ext>
            </a:extLst>
          </p:cNvPr>
          <p:cNvSpPr txBox="1"/>
          <p:nvPr/>
        </p:nvSpPr>
        <p:spPr>
          <a:xfrm>
            <a:off x="3455214" y="281646"/>
            <a:ext cx="28892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Universitas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Muhammadiyah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Banjarmasin</a:t>
            </a:r>
          </a:p>
        </p:txBody>
      </p:sp>
    </p:spTree>
    <p:extLst>
      <p:ext uri="{BB962C8B-B14F-4D97-AF65-F5344CB8AC3E}">
        <p14:creationId xmlns:p14="http://schemas.microsoft.com/office/powerpoint/2010/main" val="387661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400" dirty="0"/>
              <a:t>Simak tayangan berikut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1681" y="3017520"/>
            <a:ext cx="10671048" cy="4351338"/>
          </a:xfrm>
        </p:spPr>
        <p:txBody>
          <a:bodyPr/>
          <a:lstStyle/>
          <a:p>
            <a:pPr marL="0" indent="0">
              <a:buNone/>
            </a:pPr>
            <a:r>
              <a:rPr lang="id-ID" dirty="0">
                <a:hlinkClick r:id="rId2"/>
              </a:rPr>
              <a:t>https://www.youtube.com/watch?v=Zl7ms6t1o30</a:t>
            </a:r>
            <a:endParaRPr lang="id-ID" dirty="0"/>
          </a:p>
          <a:p>
            <a:pPr marL="0" indent="0">
              <a:buNone/>
            </a:pPr>
            <a:endParaRPr lang="id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5301CB-F3E6-4328-9F9B-0B2D87AFC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434" y="161365"/>
            <a:ext cx="769359" cy="7786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681340-947A-4AAF-BB56-FDA1DD3C57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7021" y="207888"/>
            <a:ext cx="710804" cy="825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9DB755-F5D4-454F-83B1-55D54B76DE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9894" y="150042"/>
            <a:ext cx="1314896" cy="9902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48A4AC-387A-44DE-BB9D-9758E9C3A93A}"/>
              </a:ext>
            </a:extLst>
          </p:cNvPr>
          <p:cNvSpPr txBox="1"/>
          <p:nvPr/>
        </p:nvSpPr>
        <p:spPr>
          <a:xfrm>
            <a:off x="3455214" y="281646"/>
            <a:ext cx="28892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Universitas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Muhammadiyah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Banjarmasin</a:t>
            </a:r>
          </a:p>
        </p:txBody>
      </p:sp>
    </p:spTree>
    <p:extLst>
      <p:ext uri="{BB962C8B-B14F-4D97-AF65-F5344CB8AC3E}">
        <p14:creationId xmlns:p14="http://schemas.microsoft.com/office/powerpoint/2010/main" val="75281312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1977" y="1917702"/>
            <a:ext cx="8907597" cy="342077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d-ID" dirty="0"/>
              <a:t>Adapun permainan tersebut ialah</a:t>
            </a:r>
          </a:p>
          <a:p>
            <a:pPr algn="just"/>
            <a:r>
              <a:rPr lang="id-ID" dirty="0"/>
              <a:t>Gerak dasar manusia yaitu jalan, lari, lompat, lempar, sebenarnya telah telah dimiliki oleh anak. Pada awalnya pendidikan jasmani bagi anak diperlukan agar gerakan ntersebut dapat dilakukan dengan benar dan tepat</a:t>
            </a:r>
          </a:p>
          <a:p>
            <a:pPr algn="just"/>
            <a:r>
              <a:rPr lang="id-ID" dirty="0"/>
              <a:t>Pada tahap selanjutnya, dibutuhkan kreativitas dari guru untuk memvariasikan gerakan tersebut melalui gerakan aktivitas yang menyenangkan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565578-295A-42AC-B3BB-36EEA16B0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434" y="161365"/>
            <a:ext cx="769359" cy="7786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DBF2A5-542D-4633-9032-9238148A8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7021" y="207888"/>
            <a:ext cx="710804" cy="825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3572BF-845A-4DDA-82DE-0509F3D907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894" y="150042"/>
            <a:ext cx="1314896" cy="9902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F70748-6D7E-49E1-A344-8B7F8224FC22}"/>
              </a:ext>
            </a:extLst>
          </p:cNvPr>
          <p:cNvSpPr txBox="1"/>
          <p:nvPr/>
        </p:nvSpPr>
        <p:spPr>
          <a:xfrm>
            <a:off x="3455214" y="281646"/>
            <a:ext cx="28892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Universitas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Muhammadiyah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Banjarmasin</a:t>
            </a:r>
          </a:p>
        </p:txBody>
      </p:sp>
    </p:spTree>
    <p:extLst>
      <p:ext uri="{BB962C8B-B14F-4D97-AF65-F5344CB8AC3E}">
        <p14:creationId xmlns:p14="http://schemas.microsoft.com/office/powerpoint/2010/main" val="117647578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Simak tayangan berikut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>
                <a:hlinkClick r:id="rId2"/>
              </a:rPr>
              <a:t>https://www.youtube.com/watch?v=Gml3P2qDFTQ</a:t>
            </a:r>
            <a:endParaRPr lang="id-ID" dirty="0"/>
          </a:p>
          <a:p>
            <a:r>
              <a:rPr lang="id-ID" dirty="0">
                <a:hlinkClick r:id="rId3"/>
              </a:rPr>
              <a:t>https://www.youtube.com/watch?v=m1qAG7uOlkA</a:t>
            </a:r>
            <a:endParaRPr lang="id-ID" dirty="0"/>
          </a:p>
          <a:p>
            <a:endParaRPr lang="id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B3AD4D-520A-433D-8BE2-6AEC0087A7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434" y="161365"/>
            <a:ext cx="769359" cy="7786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D73943-C250-4970-8E4B-63C69B8558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7021" y="207888"/>
            <a:ext cx="710804" cy="825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1242C6-12F7-4427-84F5-344BD6BC58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9894" y="150042"/>
            <a:ext cx="1314896" cy="9902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ED7B2B-7E98-4E8E-9885-C612A437E11D}"/>
              </a:ext>
            </a:extLst>
          </p:cNvPr>
          <p:cNvSpPr txBox="1"/>
          <p:nvPr/>
        </p:nvSpPr>
        <p:spPr>
          <a:xfrm>
            <a:off x="3455214" y="281646"/>
            <a:ext cx="28892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Universitas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Muhammadiyah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Banjarmasin</a:t>
            </a:r>
          </a:p>
        </p:txBody>
      </p:sp>
    </p:spTree>
    <p:extLst>
      <p:ext uri="{BB962C8B-B14F-4D97-AF65-F5344CB8AC3E}">
        <p14:creationId xmlns:p14="http://schemas.microsoft.com/office/powerpoint/2010/main" val="131360226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442D1-04A7-4D2E-99C8-603902F4E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7669" y="1753726"/>
            <a:ext cx="6242839" cy="5119592"/>
          </a:xfrm>
        </p:spPr>
        <p:txBody>
          <a:bodyPr/>
          <a:lstStyle/>
          <a:p>
            <a:r>
              <a:rPr lang="pt-BR" dirty="0"/>
              <a:t>Sub-CPMK5: Mampu menganalisis ragam gerak dasar anak (C4,A4) 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8CBFEC-C008-482F-AFA0-434F65298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434" y="161365"/>
            <a:ext cx="769359" cy="7786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1F34FD-C0C2-4381-9FD2-06252794B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7021" y="207888"/>
            <a:ext cx="710804" cy="8258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AFD05F-1C8D-4C63-B294-E017AF4419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894" y="150042"/>
            <a:ext cx="1314896" cy="9902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996509-C0BD-46B6-A3F4-66F4B3035B57}"/>
              </a:ext>
            </a:extLst>
          </p:cNvPr>
          <p:cNvSpPr txBox="1"/>
          <p:nvPr/>
        </p:nvSpPr>
        <p:spPr>
          <a:xfrm>
            <a:off x="3455214" y="281646"/>
            <a:ext cx="28892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Universitas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Muhammadiyah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Banjarmasin</a:t>
            </a:r>
          </a:p>
        </p:txBody>
      </p:sp>
    </p:spTree>
    <p:extLst>
      <p:ext uri="{BB962C8B-B14F-4D97-AF65-F5344CB8AC3E}">
        <p14:creationId xmlns:p14="http://schemas.microsoft.com/office/powerpoint/2010/main" val="491568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AB1E102-FA05-48F3-B889-E879C8C067C3}"/>
              </a:ext>
            </a:extLst>
          </p:cNvPr>
          <p:cNvSpPr txBox="1">
            <a:spLocks/>
          </p:cNvSpPr>
          <p:nvPr/>
        </p:nvSpPr>
        <p:spPr>
          <a:xfrm>
            <a:off x="4169123" y="1004267"/>
            <a:ext cx="6924905" cy="77000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i="0" kern="1200">
                <a:solidFill>
                  <a:srgbClr val="000099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D" sz="27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43253" y="2528753"/>
            <a:ext cx="9160337" cy="90024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342900" indent="-342900">
              <a:buAutoNum type="alphaUcPeriod"/>
            </a:pPr>
            <a:r>
              <a:rPr lang="en-US" b="1" dirty="0" err="1">
                <a:ln w="0"/>
              </a:rPr>
              <a:t>Berjalan</a:t>
            </a:r>
            <a:r>
              <a:rPr lang="en-US" b="1" dirty="0">
                <a:ln w="0"/>
              </a:rPr>
              <a:t> </a:t>
            </a:r>
          </a:p>
          <a:p>
            <a:pPr marL="330994" indent="-330994"/>
            <a:r>
              <a:rPr lang="en-US" dirty="0">
                <a:ln w="0"/>
              </a:rPr>
              <a:t>       </a:t>
            </a:r>
            <a:r>
              <a:rPr lang="en-US">
                <a:ln w="0"/>
              </a:rPr>
              <a:t>Mahendra, (2011) </a:t>
            </a:r>
            <a:r>
              <a:rPr lang="en-US" dirty="0" err="1">
                <a:ln w="0"/>
              </a:rPr>
              <a:t>gerak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berjalan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hanya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menunjukan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sedikit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sekali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gerakan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ke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atas</a:t>
            </a:r>
            <a:r>
              <a:rPr lang="en-US" dirty="0">
                <a:ln w="0"/>
              </a:rPr>
              <a:t> </a:t>
            </a:r>
            <a:r>
              <a:rPr lang="en-US" err="1">
                <a:ln w="0"/>
              </a:rPr>
              <a:t>dan</a:t>
            </a:r>
            <a:r>
              <a:rPr lang="en-US">
                <a:ln w="0"/>
              </a:rPr>
              <a:t>  kebawa serta </a:t>
            </a:r>
            <a:r>
              <a:rPr lang="en-US" err="1">
                <a:ln w="0"/>
              </a:rPr>
              <a:t>gerakan</a:t>
            </a:r>
            <a:r>
              <a:rPr lang="en-US">
                <a:ln w="0"/>
              </a:rPr>
              <a:t> kesamping,</a:t>
            </a:r>
            <a:r>
              <a:rPr lang="en-US" dirty="0">
                <a:ln w="0"/>
              </a:rPr>
              <a:t> </a:t>
            </a:r>
            <a:r>
              <a:rPr lang="en-US">
                <a:ln w="0"/>
              </a:rPr>
              <a:t>lengan </a:t>
            </a:r>
            <a:r>
              <a:rPr lang="en-US" dirty="0" err="1">
                <a:ln w="0"/>
              </a:rPr>
              <a:t>dan</a:t>
            </a:r>
            <a:r>
              <a:rPr lang="en-US" dirty="0">
                <a:ln w="0"/>
              </a:rPr>
              <a:t> kaki </a:t>
            </a:r>
            <a:r>
              <a:rPr lang="en-US" dirty="0" err="1">
                <a:ln w="0"/>
              </a:rPr>
              <a:t>bergerak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secara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berlawan</a:t>
            </a:r>
            <a:r>
              <a:rPr lang="en-US" dirty="0">
                <a:ln w="0"/>
              </a:rPr>
              <a:t> 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5AF2806-E940-48EA-B090-015BDF894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EB6E40-A492-4154-BC1B-D60911A1F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434" y="161365"/>
            <a:ext cx="769359" cy="7786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2EA221-4AAF-4EBB-B570-7AB40F4D4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7021" y="207888"/>
            <a:ext cx="710804" cy="8258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BCDEF9-65BC-45F9-BCAD-A624D052A9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894" y="150042"/>
            <a:ext cx="1314896" cy="9902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A5B892D-DADB-472C-9297-2E106BA23610}"/>
              </a:ext>
            </a:extLst>
          </p:cNvPr>
          <p:cNvSpPr txBox="1"/>
          <p:nvPr/>
        </p:nvSpPr>
        <p:spPr>
          <a:xfrm>
            <a:off x="3455214" y="281646"/>
            <a:ext cx="28892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Universitas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Muhammadiyah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Banjarmasin</a:t>
            </a:r>
          </a:p>
        </p:txBody>
      </p:sp>
    </p:spTree>
    <p:extLst>
      <p:ext uri="{BB962C8B-B14F-4D97-AF65-F5344CB8AC3E}">
        <p14:creationId xmlns:p14="http://schemas.microsoft.com/office/powerpoint/2010/main" val="3611161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65664" y="2187288"/>
            <a:ext cx="4916796" cy="339323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b="1" dirty="0">
                <a:ln w="0"/>
              </a:rPr>
              <a:t>B. </a:t>
            </a:r>
            <a:r>
              <a:rPr lang="en-US" b="1" dirty="0" err="1">
                <a:ln w="0"/>
              </a:rPr>
              <a:t>Macam-macam</a:t>
            </a:r>
            <a:r>
              <a:rPr lang="en-US" b="1" dirty="0">
                <a:ln w="0"/>
              </a:rPr>
              <a:t> </a:t>
            </a:r>
            <a:r>
              <a:rPr lang="en-US" b="1" dirty="0" err="1">
                <a:ln w="0"/>
              </a:rPr>
              <a:t>Jalan</a:t>
            </a:r>
            <a:endParaRPr lang="en-US" b="1" dirty="0">
              <a:ln w="0"/>
            </a:endParaRPr>
          </a:p>
          <a:p>
            <a:r>
              <a:rPr lang="en-US">
                <a:ln w="0"/>
              </a:rPr>
              <a:t>     1. Jalan cepat </a:t>
            </a:r>
          </a:p>
          <a:p>
            <a:r>
              <a:rPr lang="en-US">
                <a:ln w="0"/>
              </a:rPr>
              <a:t>     2. Jalan serempek</a:t>
            </a:r>
          </a:p>
          <a:p>
            <a:r>
              <a:rPr lang="en-US">
                <a:ln w="0"/>
              </a:rPr>
              <a:t>     3. Jalan ditempat</a:t>
            </a:r>
          </a:p>
          <a:p>
            <a:r>
              <a:rPr lang="en-US">
                <a:ln w="0"/>
              </a:rPr>
              <a:t>     4. Jalan mundur </a:t>
            </a:r>
          </a:p>
          <a:p>
            <a:r>
              <a:rPr lang="en-US">
                <a:ln w="0"/>
              </a:rPr>
              <a:t>     5. Jalan menyamping</a:t>
            </a:r>
          </a:p>
          <a:p>
            <a:r>
              <a:rPr lang="en-US">
                <a:ln w="0"/>
              </a:rPr>
              <a:t>     6. Jalan silang </a:t>
            </a:r>
          </a:p>
          <a:p>
            <a:r>
              <a:rPr lang="en-US">
                <a:ln w="0"/>
              </a:rPr>
              <a:t>     7. Jalan jinjit</a:t>
            </a:r>
          </a:p>
          <a:p>
            <a:r>
              <a:rPr lang="en-US">
                <a:ln w="0"/>
              </a:rPr>
              <a:t>     8. Berjingkat </a:t>
            </a:r>
          </a:p>
          <a:p>
            <a:r>
              <a:rPr lang="en-US">
                <a:ln w="0"/>
              </a:rPr>
              <a:t>     9. Berlari </a:t>
            </a:r>
          </a:p>
          <a:p>
            <a:r>
              <a:rPr lang="en-US">
                <a:ln w="0"/>
              </a:rPr>
              <a:t>     10. Variasi pengembangan kegiatan gerak lari</a:t>
            </a:r>
          </a:p>
          <a:p>
            <a:r>
              <a:rPr lang="en-US">
                <a:ln w="0"/>
              </a:rPr>
              <a:t>     11. Melompat dan mendarat </a:t>
            </a:r>
            <a:endParaRPr lang="en-US" dirty="0">
              <a:ln w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A6DEB2-10EF-4990-A4C5-6F6C826A5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026355-66C1-4831-9374-E1875826A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434" y="161365"/>
            <a:ext cx="769359" cy="7786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66A2E2-8CE8-4F72-99F7-A62070B38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7021" y="207888"/>
            <a:ext cx="710804" cy="825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B07A60-6A55-4283-827F-5B590C8AE6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894" y="150042"/>
            <a:ext cx="1314896" cy="9902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6D2374-3BB8-4FE8-9EE9-6F23FB0AC1A7}"/>
              </a:ext>
            </a:extLst>
          </p:cNvPr>
          <p:cNvSpPr txBox="1"/>
          <p:nvPr/>
        </p:nvSpPr>
        <p:spPr>
          <a:xfrm>
            <a:off x="3455214" y="281646"/>
            <a:ext cx="28892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Universitas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Muhammadiyah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Banjarmasin</a:t>
            </a:r>
          </a:p>
        </p:txBody>
      </p:sp>
    </p:spTree>
    <p:extLst>
      <p:ext uri="{BB962C8B-B14F-4D97-AF65-F5344CB8AC3E}">
        <p14:creationId xmlns:p14="http://schemas.microsoft.com/office/powerpoint/2010/main" val="2599490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A2FB9A-9E45-4A2D-A660-3192D9073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Rectangle 3"/>
          <p:cNvSpPr/>
          <p:nvPr/>
        </p:nvSpPr>
        <p:spPr>
          <a:xfrm>
            <a:off x="1893971" y="2255922"/>
            <a:ext cx="6739032" cy="343940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b="1" dirty="0">
                <a:ln w="0"/>
              </a:rPr>
              <a:t>C. </a:t>
            </a:r>
            <a:r>
              <a:rPr lang="en-US" sz="1500" b="1" dirty="0">
                <a:ln w="0"/>
              </a:rPr>
              <a:t>Kegiatan </a:t>
            </a:r>
            <a:r>
              <a:rPr lang="en-US" sz="1500" b="1" dirty="0" err="1">
                <a:ln w="0"/>
              </a:rPr>
              <a:t>Gerak</a:t>
            </a:r>
            <a:r>
              <a:rPr lang="en-US" sz="1500" b="1" dirty="0">
                <a:ln w="0"/>
              </a:rPr>
              <a:t> </a:t>
            </a:r>
            <a:r>
              <a:rPr lang="en-US" sz="1500" b="1" dirty="0" err="1">
                <a:ln w="0"/>
              </a:rPr>
              <a:t>Dasar</a:t>
            </a:r>
            <a:r>
              <a:rPr lang="en-US" sz="1500" b="1" dirty="0">
                <a:ln w="0"/>
              </a:rPr>
              <a:t> </a:t>
            </a:r>
            <a:r>
              <a:rPr lang="en-US" sz="1500" b="1" dirty="0" err="1">
                <a:ln w="0"/>
              </a:rPr>
              <a:t>Melompat</a:t>
            </a:r>
            <a:r>
              <a:rPr lang="en-US" sz="1500" b="1" dirty="0">
                <a:ln w="0"/>
              </a:rPr>
              <a:t> </a:t>
            </a:r>
            <a:r>
              <a:rPr lang="en-US" sz="1500" b="1" dirty="0" err="1">
                <a:ln w="0"/>
              </a:rPr>
              <a:t>dan</a:t>
            </a:r>
            <a:r>
              <a:rPr lang="en-US" sz="1500" b="1" dirty="0">
                <a:ln w="0"/>
              </a:rPr>
              <a:t> </a:t>
            </a:r>
            <a:r>
              <a:rPr lang="en-US" sz="1500" b="1" dirty="0" err="1">
                <a:ln w="0"/>
              </a:rPr>
              <a:t>Mendarat</a:t>
            </a:r>
            <a:endParaRPr lang="en-US" sz="1500" b="1" dirty="0">
              <a:ln w="0"/>
            </a:endParaRPr>
          </a:p>
          <a:p>
            <a:r>
              <a:rPr lang="en-US" sz="1500">
                <a:ln w="0"/>
              </a:rPr>
              <a:t>     1. Tingkat pra pengendalian: </a:t>
            </a:r>
            <a:r>
              <a:rPr lang="en-US" sz="1500" dirty="0" err="1">
                <a:ln w="0"/>
              </a:rPr>
              <a:t>aktivitas</a:t>
            </a:r>
            <a:r>
              <a:rPr lang="en-US" sz="1500" dirty="0">
                <a:ln w="0"/>
              </a:rPr>
              <a:t> </a:t>
            </a:r>
            <a:r>
              <a:rPr lang="en-US" sz="1500" dirty="0" err="1">
                <a:ln w="0"/>
              </a:rPr>
              <a:t>untuk</a:t>
            </a:r>
            <a:r>
              <a:rPr lang="en-US" sz="1500" dirty="0">
                <a:ln w="0"/>
              </a:rPr>
              <a:t> </a:t>
            </a:r>
            <a:r>
              <a:rPr lang="en-US" sz="1500" dirty="0" err="1">
                <a:ln w="0"/>
              </a:rPr>
              <a:t>eksplorasi</a:t>
            </a:r>
            <a:endParaRPr lang="en-US" sz="1500" dirty="0">
              <a:ln w="0"/>
            </a:endParaRPr>
          </a:p>
          <a:p>
            <a:pPr marL="875110" indent="-342900">
              <a:buFont typeface="+mj-lt"/>
              <a:buAutoNum type="alphaLcPeriod"/>
            </a:pPr>
            <a:r>
              <a:rPr lang="en-US" sz="1500">
                <a:ln w="0"/>
              </a:rPr>
              <a:t>Berpindah dalam ruangan umum (</a:t>
            </a:r>
            <a:r>
              <a:rPr lang="en-US" sz="1500" i="1">
                <a:ln w="0"/>
              </a:rPr>
              <a:t>general space</a:t>
            </a:r>
            <a:r>
              <a:rPr lang="en-US" sz="1500">
                <a:ln w="0"/>
              </a:rPr>
              <a:t>)</a:t>
            </a:r>
          </a:p>
          <a:p>
            <a:pPr marL="875110" indent="-342900">
              <a:buFont typeface="+mj-lt"/>
              <a:buAutoNum type="alphaLcPeriod"/>
            </a:pPr>
            <a:r>
              <a:rPr lang="en-US" sz="1500">
                <a:ln w="0"/>
              </a:rPr>
              <a:t>Berpindah tempat dengan imaginasi      </a:t>
            </a:r>
          </a:p>
          <a:p>
            <a:pPr marL="875110" indent="-342900">
              <a:buFont typeface="+mj-lt"/>
              <a:buAutoNum type="alphaLcPeriod"/>
            </a:pPr>
            <a:r>
              <a:rPr lang="en-US" sz="1500">
                <a:ln w="0"/>
              </a:rPr>
              <a:t>Berpindah tempat melalui jalur tali atau rintangan </a:t>
            </a:r>
          </a:p>
          <a:p>
            <a:pPr marL="875110" indent="-342900">
              <a:buFont typeface="+mj-lt"/>
              <a:buAutoNum type="alphaLcPeriod"/>
            </a:pPr>
            <a:r>
              <a:rPr lang="en-US" sz="1500">
                <a:ln w="0"/>
              </a:rPr>
              <a:t>Melompat dengan jarak </a:t>
            </a:r>
          </a:p>
          <a:p>
            <a:pPr marL="875110" indent="-342900">
              <a:buFont typeface="+mj-lt"/>
              <a:buAutoNum type="alphaLcPeriod"/>
            </a:pPr>
            <a:r>
              <a:rPr lang="en-US" sz="1500">
                <a:ln w="0"/>
              </a:rPr>
              <a:t>Melompat untuk ketinggian </a:t>
            </a:r>
          </a:p>
          <a:p>
            <a:pPr marL="875110" indent="-342900">
              <a:buFont typeface="+mj-lt"/>
              <a:buAutoNum type="alphaLcPeriod"/>
            </a:pPr>
            <a:r>
              <a:rPr lang="en-US" sz="1500">
                <a:ln w="0"/>
              </a:rPr>
              <a:t>Lompat tanpa awalan</a:t>
            </a:r>
          </a:p>
          <a:p>
            <a:pPr marL="875110" indent="-342900">
              <a:buFont typeface="+mj-lt"/>
              <a:buAutoNum type="alphaLcPeriod"/>
            </a:pPr>
            <a:r>
              <a:rPr lang="en-US" sz="1500">
                <a:ln w="0"/>
              </a:rPr>
              <a:t>Lompat satu kaki mendarat dua kaki</a:t>
            </a:r>
          </a:p>
          <a:p>
            <a:pPr marL="875110" indent="-342900">
              <a:buFont typeface="+mj-lt"/>
              <a:buAutoNum type="alphaLcPeriod"/>
            </a:pPr>
            <a:r>
              <a:rPr lang="en-US" sz="1500">
                <a:ln w="0"/>
              </a:rPr>
              <a:t>Lompat melewati rintangan rendah </a:t>
            </a:r>
          </a:p>
          <a:p>
            <a:pPr marL="875110" indent="-342900">
              <a:buFont typeface="+mj-lt"/>
              <a:buAutoNum type="alphaLcPeriod"/>
            </a:pPr>
            <a:r>
              <a:rPr lang="en-US" sz="1500">
                <a:ln w="0"/>
              </a:rPr>
              <a:t>Lompat melewati rintangan agak tinggi( gawang)</a:t>
            </a:r>
          </a:p>
          <a:p>
            <a:pPr marL="875110" indent="-342900">
              <a:buFont typeface="+mj-lt"/>
              <a:buAutoNum type="alphaLcPeriod"/>
            </a:pPr>
            <a:r>
              <a:rPr lang="en-US" sz="1500">
                <a:ln w="0"/>
              </a:rPr>
              <a:t>Lompat melewati beberapa gawang</a:t>
            </a:r>
          </a:p>
          <a:p>
            <a:r>
              <a:rPr lang="en-US">
                <a:ln w="0"/>
              </a:rPr>
              <a:t>            </a:t>
            </a:r>
          </a:p>
          <a:p>
            <a:r>
              <a:rPr lang="en-US">
                <a:ln w="0"/>
              </a:rPr>
              <a:t>    </a:t>
            </a:r>
            <a:endParaRPr lang="en-US" sz="4050" dirty="0">
              <a:ln w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B7048C-D589-4BCE-B9CA-5B9820F02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434" y="161365"/>
            <a:ext cx="769359" cy="7786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A15340-A683-47BF-B564-F0EB0DBD6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7021" y="207888"/>
            <a:ext cx="710804" cy="8258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6917E0-D766-4658-BE06-D6F630D70A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894" y="150042"/>
            <a:ext cx="1314896" cy="9902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644D5C-598D-44A1-A891-CF1B6EE36B51}"/>
              </a:ext>
            </a:extLst>
          </p:cNvPr>
          <p:cNvSpPr txBox="1"/>
          <p:nvPr/>
        </p:nvSpPr>
        <p:spPr>
          <a:xfrm>
            <a:off x="3455214" y="281646"/>
            <a:ext cx="28892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Universitas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Muhammadiyah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Banjarmasin</a:t>
            </a:r>
          </a:p>
        </p:txBody>
      </p:sp>
    </p:spTree>
    <p:extLst>
      <p:ext uri="{BB962C8B-B14F-4D97-AF65-F5344CB8AC3E}">
        <p14:creationId xmlns:p14="http://schemas.microsoft.com/office/powerpoint/2010/main" val="3563124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75C2B3-ABC1-4B8A-90D8-959BF32D8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9CB2CDA-900C-4ECD-B3DD-98D9A137D0F1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A1E5C41-7927-44BA-9B9D-A07E372E261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4F1EB3D-FF15-4FE6-B5B0-4A989B9FF5A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Rectangle 2"/>
          <p:cNvSpPr/>
          <p:nvPr/>
        </p:nvSpPr>
        <p:spPr>
          <a:xfrm>
            <a:off x="1614238" y="2517610"/>
            <a:ext cx="8719981" cy="168507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1500" b="1">
                <a:ln w="0"/>
              </a:rPr>
              <a:t>D. Cara menilai hasil belajar melompat dan mendarat </a:t>
            </a:r>
          </a:p>
          <a:p>
            <a:pPr marL="271463" algn="just"/>
            <a:r>
              <a:rPr lang="en-US" sz="1500">
                <a:ln w="0"/>
              </a:rPr>
              <a:t>Menilai </a:t>
            </a:r>
            <a:r>
              <a:rPr lang="en-US" sz="1500" dirty="0" err="1">
                <a:ln w="0"/>
              </a:rPr>
              <a:t>kemajuan</a:t>
            </a:r>
            <a:r>
              <a:rPr lang="en-US" sz="1500" dirty="0">
                <a:ln w="0"/>
              </a:rPr>
              <a:t> </a:t>
            </a:r>
            <a:r>
              <a:rPr lang="en-US" sz="1500" dirty="0" err="1">
                <a:ln w="0"/>
              </a:rPr>
              <a:t>anak</a:t>
            </a:r>
            <a:r>
              <a:rPr lang="en-US" sz="1500" dirty="0">
                <a:ln w="0"/>
              </a:rPr>
              <a:t> </a:t>
            </a:r>
            <a:r>
              <a:rPr lang="en-US" sz="1500" dirty="0" err="1">
                <a:ln w="0"/>
              </a:rPr>
              <a:t>dalam</a:t>
            </a:r>
            <a:r>
              <a:rPr lang="en-US" sz="1500" dirty="0">
                <a:ln w="0"/>
              </a:rPr>
              <a:t> </a:t>
            </a:r>
            <a:r>
              <a:rPr lang="en-US" sz="1500" dirty="0" err="1">
                <a:ln w="0"/>
              </a:rPr>
              <a:t>gerak</a:t>
            </a:r>
            <a:r>
              <a:rPr lang="en-US" sz="1500" dirty="0">
                <a:ln w="0"/>
              </a:rPr>
              <a:t> </a:t>
            </a:r>
            <a:r>
              <a:rPr lang="en-US" sz="1500" dirty="0" err="1">
                <a:ln w="0"/>
              </a:rPr>
              <a:t>dasar</a:t>
            </a:r>
            <a:r>
              <a:rPr lang="en-US" sz="1500" dirty="0">
                <a:ln w="0"/>
              </a:rPr>
              <a:t> </a:t>
            </a:r>
            <a:r>
              <a:rPr lang="en-US" sz="1500" dirty="0" err="1">
                <a:ln w="0"/>
              </a:rPr>
              <a:t>adalah</a:t>
            </a:r>
            <a:r>
              <a:rPr lang="en-US" sz="1500" dirty="0">
                <a:ln w="0"/>
              </a:rPr>
              <a:t> </a:t>
            </a:r>
            <a:r>
              <a:rPr lang="en-US" sz="1500" dirty="0" err="1">
                <a:ln w="0"/>
              </a:rPr>
              <a:t>mengamati</a:t>
            </a:r>
            <a:r>
              <a:rPr lang="en-US" sz="1500" dirty="0">
                <a:ln w="0"/>
              </a:rPr>
              <a:t> </a:t>
            </a:r>
            <a:r>
              <a:rPr lang="en-US" sz="1500" dirty="0" err="1">
                <a:ln w="0"/>
              </a:rPr>
              <a:t>langsung</a:t>
            </a:r>
            <a:r>
              <a:rPr lang="en-US" sz="1500" dirty="0">
                <a:ln w="0"/>
              </a:rPr>
              <a:t> </a:t>
            </a:r>
            <a:r>
              <a:rPr lang="en-US" sz="1500" dirty="0" err="1">
                <a:ln w="0"/>
              </a:rPr>
              <a:t>penampilan</a:t>
            </a:r>
            <a:r>
              <a:rPr lang="en-US" sz="1500" dirty="0">
                <a:ln w="0"/>
              </a:rPr>
              <a:t> </a:t>
            </a:r>
            <a:r>
              <a:rPr lang="en-US" sz="1500" err="1">
                <a:ln w="0"/>
              </a:rPr>
              <a:t>anak</a:t>
            </a:r>
            <a:r>
              <a:rPr lang="en-US" sz="1500">
                <a:ln w="0"/>
              </a:rPr>
              <a:t> ketika </a:t>
            </a:r>
            <a:r>
              <a:rPr lang="en-US" sz="1500" dirty="0" err="1">
                <a:ln w="0"/>
              </a:rPr>
              <a:t>melakukan</a:t>
            </a:r>
            <a:r>
              <a:rPr lang="en-US" sz="1500" dirty="0">
                <a:ln w="0"/>
              </a:rPr>
              <a:t> </a:t>
            </a:r>
            <a:r>
              <a:rPr lang="en-US" sz="1500" dirty="0" err="1">
                <a:ln w="0"/>
              </a:rPr>
              <a:t>keterampilan</a:t>
            </a:r>
            <a:r>
              <a:rPr lang="en-US" sz="1500" dirty="0">
                <a:ln w="0"/>
              </a:rPr>
              <a:t> </a:t>
            </a:r>
            <a:r>
              <a:rPr lang="en-US" sz="1500" dirty="0" err="1">
                <a:ln w="0"/>
              </a:rPr>
              <a:t>tersebut</a:t>
            </a:r>
            <a:r>
              <a:rPr lang="en-US" sz="1500" dirty="0">
                <a:ln w="0"/>
              </a:rPr>
              <a:t> </a:t>
            </a:r>
            <a:r>
              <a:rPr lang="en-US" sz="1500" err="1">
                <a:ln w="0"/>
              </a:rPr>
              <a:t>dan</a:t>
            </a:r>
            <a:r>
              <a:rPr lang="en-US" sz="1500">
                <a:ln w="0"/>
              </a:rPr>
              <a:t> rangkainya. Mengumpulkan </a:t>
            </a:r>
            <a:r>
              <a:rPr lang="en-US" sz="1500" dirty="0">
                <a:ln w="0"/>
              </a:rPr>
              <a:t>data </a:t>
            </a:r>
            <a:r>
              <a:rPr lang="en-US" sz="1500" dirty="0" err="1">
                <a:ln w="0"/>
              </a:rPr>
              <a:t>kemajuan</a:t>
            </a:r>
            <a:r>
              <a:rPr lang="en-US" sz="1500" dirty="0">
                <a:ln w="0"/>
              </a:rPr>
              <a:t> </a:t>
            </a:r>
            <a:r>
              <a:rPr lang="en-US" sz="1500" dirty="0" err="1">
                <a:ln w="0"/>
              </a:rPr>
              <a:t>anak</a:t>
            </a:r>
            <a:r>
              <a:rPr lang="en-US" sz="1500" dirty="0">
                <a:ln w="0"/>
              </a:rPr>
              <a:t> </a:t>
            </a:r>
            <a:r>
              <a:rPr lang="en-US" sz="1500" dirty="0" err="1">
                <a:ln w="0"/>
              </a:rPr>
              <a:t>pada</a:t>
            </a:r>
            <a:r>
              <a:rPr lang="en-US" sz="1500" dirty="0">
                <a:ln w="0"/>
              </a:rPr>
              <a:t> </a:t>
            </a:r>
            <a:r>
              <a:rPr lang="en-US" sz="1500" dirty="0" err="1">
                <a:ln w="0"/>
              </a:rPr>
              <a:t>setiap</a:t>
            </a:r>
            <a:r>
              <a:rPr lang="en-US" sz="1500" dirty="0">
                <a:ln w="0"/>
              </a:rPr>
              <a:t> </a:t>
            </a:r>
            <a:r>
              <a:rPr lang="en-US" sz="1500" dirty="0" err="1">
                <a:ln w="0"/>
              </a:rPr>
              <a:t>tahapan</a:t>
            </a:r>
            <a:r>
              <a:rPr lang="en-US" sz="1500" dirty="0">
                <a:ln w="0"/>
              </a:rPr>
              <a:t> </a:t>
            </a:r>
            <a:r>
              <a:rPr lang="en-US" sz="1500" dirty="0" err="1">
                <a:ln w="0"/>
              </a:rPr>
              <a:t>pemebelajaran</a:t>
            </a:r>
            <a:r>
              <a:rPr lang="en-US" sz="1500" dirty="0">
                <a:ln w="0"/>
              </a:rPr>
              <a:t>, </a:t>
            </a:r>
            <a:r>
              <a:rPr lang="en-US" sz="1500" dirty="0" err="1">
                <a:ln w="0"/>
              </a:rPr>
              <a:t>termasuk</a:t>
            </a:r>
            <a:r>
              <a:rPr lang="en-US" sz="1500" dirty="0">
                <a:ln w="0"/>
              </a:rPr>
              <a:t> </a:t>
            </a:r>
            <a:r>
              <a:rPr lang="en-US" sz="1500" dirty="0" err="1">
                <a:ln w="0"/>
              </a:rPr>
              <a:t>kemajuan</a:t>
            </a:r>
            <a:r>
              <a:rPr lang="en-US" sz="1500" dirty="0">
                <a:ln w="0"/>
              </a:rPr>
              <a:t> </a:t>
            </a:r>
            <a:r>
              <a:rPr lang="en-US" sz="1500" err="1">
                <a:ln w="0"/>
              </a:rPr>
              <a:t>anak</a:t>
            </a:r>
            <a:r>
              <a:rPr lang="en-US" sz="1500">
                <a:ln w="0"/>
              </a:rPr>
              <a:t> dalam </a:t>
            </a:r>
            <a:r>
              <a:rPr lang="en-US" sz="1500" dirty="0" err="1">
                <a:ln w="0"/>
              </a:rPr>
              <a:t>aspek</a:t>
            </a:r>
            <a:r>
              <a:rPr lang="en-US" sz="1500" dirty="0">
                <a:ln w="0"/>
              </a:rPr>
              <a:t> </a:t>
            </a:r>
            <a:r>
              <a:rPr lang="en-US" sz="1500" dirty="0" err="1">
                <a:ln w="0"/>
              </a:rPr>
              <a:t>lain,seperi</a:t>
            </a:r>
            <a:r>
              <a:rPr lang="en-US" sz="1500" dirty="0">
                <a:ln w="0"/>
              </a:rPr>
              <a:t> </a:t>
            </a:r>
            <a:r>
              <a:rPr lang="en-US" sz="1500" dirty="0" err="1">
                <a:ln w="0"/>
              </a:rPr>
              <a:t>aspek</a:t>
            </a:r>
            <a:r>
              <a:rPr lang="en-US" sz="1500" dirty="0">
                <a:ln w="0"/>
              </a:rPr>
              <a:t> </a:t>
            </a:r>
            <a:r>
              <a:rPr lang="en-US" sz="1500" dirty="0" err="1">
                <a:ln w="0"/>
              </a:rPr>
              <a:t>efektif</a:t>
            </a:r>
            <a:r>
              <a:rPr lang="en-US" sz="1500" dirty="0">
                <a:ln w="0"/>
              </a:rPr>
              <a:t> </a:t>
            </a:r>
            <a:r>
              <a:rPr lang="en-US" sz="1500" dirty="0" err="1">
                <a:ln w="0"/>
              </a:rPr>
              <a:t>dan</a:t>
            </a:r>
            <a:r>
              <a:rPr lang="en-US" sz="1500" dirty="0">
                <a:ln w="0"/>
              </a:rPr>
              <a:t> </a:t>
            </a:r>
            <a:r>
              <a:rPr lang="en-US" sz="1500" dirty="0" err="1">
                <a:ln w="0"/>
              </a:rPr>
              <a:t>kognitifnya</a:t>
            </a:r>
            <a:r>
              <a:rPr lang="en-US" sz="1500" dirty="0">
                <a:ln w="0"/>
              </a:rPr>
              <a:t>  </a:t>
            </a:r>
            <a:r>
              <a:rPr lang="en-US" sz="1500" dirty="0" err="1">
                <a:ln w="0"/>
              </a:rPr>
              <a:t>sedangkan</a:t>
            </a:r>
            <a:r>
              <a:rPr lang="en-US" sz="1500" dirty="0">
                <a:ln w="0"/>
              </a:rPr>
              <a:t> </a:t>
            </a:r>
            <a:r>
              <a:rPr lang="en-US" sz="1500" dirty="0" err="1">
                <a:ln w="0"/>
              </a:rPr>
              <a:t>penilaian</a:t>
            </a:r>
            <a:r>
              <a:rPr lang="en-US" sz="1500" dirty="0">
                <a:ln w="0"/>
              </a:rPr>
              <a:t> </a:t>
            </a:r>
            <a:r>
              <a:rPr lang="en-US" sz="1500" dirty="0" err="1">
                <a:ln w="0"/>
              </a:rPr>
              <a:t>tentang</a:t>
            </a:r>
            <a:r>
              <a:rPr lang="en-US" sz="1500" dirty="0">
                <a:ln w="0"/>
              </a:rPr>
              <a:t> </a:t>
            </a:r>
            <a:r>
              <a:rPr lang="en-US" sz="1500" err="1">
                <a:ln w="0"/>
              </a:rPr>
              <a:t>aspek</a:t>
            </a:r>
            <a:r>
              <a:rPr lang="en-US" sz="1500">
                <a:ln w="0"/>
              </a:rPr>
              <a:t> psikomotorik dilakukan </a:t>
            </a:r>
            <a:r>
              <a:rPr lang="en-US" sz="1500" dirty="0" err="1">
                <a:ln w="0"/>
              </a:rPr>
              <a:t>dengan</a:t>
            </a:r>
            <a:r>
              <a:rPr lang="en-US" sz="1500" dirty="0">
                <a:ln w="0"/>
              </a:rPr>
              <a:t> </a:t>
            </a:r>
            <a:r>
              <a:rPr lang="en-US" sz="1500" dirty="0" err="1">
                <a:ln w="0"/>
              </a:rPr>
              <a:t>tes</a:t>
            </a:r>
            <a:r>
              <a:rPr lang="en-US" sz="1500" dirty="0">
                <a:ln w="0"/>
              </a:rPr>
              <a:t> </a:t>
            </a:r>
            <a:r>
              <a:rPr lang="en-US" sz="1500" dirty="0" err="1">
                <a:ln w="0"/>
              </a:rPr>
              <a:t>penampilan</a:t>
            </a:r>
            <a:r>
              <a:rPr lang="en-US" sz="1500" dirty="0">
                <a:ln w="0"/>
              </a:rPr>
              <a:t> </a:t>
            </a:r>
            <a:r>
              <a:rPr lang="en-US" sz="1500" dirty="0" err="1">
                <a:ln w="0"/>
              </a:rPr>
              <a:t>atau</a:t>
            </a:r>
            <a:r>
              <a:rPr lang="en-US" sz="1500" dirty="0">
                <a:ln w="0"/>
              </a:rPr>
              <a:t> </a:t>
            </a:r>
            <a:r>
              <a:rPr lang="en-US" sz="1500" dirty="0" err="1">
                <a:ln w="0"/>
              </a:rPr>
              <a:t>peragaan</a:t>
            </a:r>
            <a:r>
              <a:rPr lang="en-US" sz="1500" dirty="0">
                <a:ln w="0"/>
              </a:rPr>
              <a:t> yang </a:t>
            </a:r>
            <a:r>
              <a:rPr lang="en-US" sz="1500" dirty="0" err="1">
                <a:ln w="0"/>
              </a:rPr>
              <a:t>meliputi</a:t>
            </a:r>
            <a:r>
              <a:rPr lang="en-US" sz="1500" dirty="0">
                <a:ln w="0"/>
              </a:rPr>
              <a:t> </a:t>
            </a:r>
            <a:r>
              <a:rPr lang="en-US" sz="1500" dirty="0" err="1">
                <a:ln w="0"/>
              </a:rPr>
              <a:t>pengamatan</a:t>
            </a:r>
            <a:r>
              <a:rPr lang="en-US" sz="1500" dirty="0">
                <a:ln w="0"/>
              </a:rPr>
              <a:t> </a:t>
            </a:r>
            <a:r>
              <a:rPr lang="en-US" sz="1500" dirty="0" err="1">
                <a:ln w="0"/>
              </a:rPr>
              <a:t>terhadap</a:t>
            </a:r>
            <a:r>
              <a:rPr lang="en-US" sz="1500" dirty="0">
                <a:ln w="0"/>
              </a:rPr>
              <a:t> </a:t>
            </a:r>
            <a:r>
              <a:rPr lang="en-US" sz="1500" dirty="0" err="1">
                <a:ln w="0"/>
              </a:rPr>
              <a:t>gerak</a:t>
            </a:r>
            <a:r>
              <a:rPr lang="en-US" sz="1500" dirty="0">
                <a:ln w="0"/>
              </a:rPr>
              <a:t> </a:t>
            </a:r>
            <a:r>
              <a:rPr lang="en-US" sz="1500" err="1">
                <a:ln w="0"/>
              </a:rPr>
              <a:t>awalan</a:t>
            </a:r>
            <a:r>
              <a:rPr lang="en-US" sz="1500">
                <a:ln w="0"/>
              </a:rPr>
              <a:t>, gerak utama </a:t>
            </a:r>
            <a:r>
              <a:rPr lang="en-US" sz="1500" dirty="0" err="1">
                <a:ln w="0"/>
              </a:rPr>
              <a:t>serta</a:t>
            </a:r>
            <a:r>
              <a:rPr lang="en-US" sz="1500" dirty="0">
                <a:ln w="0"/>
              </a:rPr>
              <a:t> </a:t>
            </a:r>
            <a:r>
              <a:rPr lang="en-US" sz="1500" dirty="0" err="1">
                <a:ln w="0"/>
              </a:rPr>
              <a:t>gerak</a:t>
            </a:r>
            <a:r>
              <a:rPr lang="en-US" sz="1500" dirty="0">
                <a:ln w="0"/>
              </a:rPr>
              <a:t> </a:t>
            </a:r>
            <a:r>
              <a:rPr lang="en-US" sz="1500" dirty="0" err="1">
                <a:ln w="0"/>
              </a:rPr>
              <a:t>akhir</a:t>
            </a:r>
            <a:r>
              <a:rPr lang="en-US" sz="1500" dirty="0">
                <a:ln w="0"/>
              </a:rPr>
              <a:t> </a:t>
            </a:r>
            <a:r>
              <a:rPr lang="en-US" sz="1500" dirty="0" err="1">
                <a:ln w="0"/>
              </a:rPr>
              <a:t>dari</a:t>
            </a:r>
            <a:r>
              <a:rPr lang="en-US" sz="1500" dirty="0">
                <a:ln w="0"/>
              </a:rPr>
              <a:t> </a:t>
            </a:r>
            <a:r>
              <a:rPr lang="en-US" sz="1500" dirty="0" err="1">
                <a:ln w="0"/>
              </a:rPr>
              <a:t>keterampilan</a:t>
            </a:r>
            <a:r>
              <a:rPr lang="en-US" sz="1500" dirty="0">
                <a:ln w="0"/>
              </a:rPr>
              <a:t> yang </a:t>
            </a:r>
            <a:r>
              <a:rPr lang="en-US" sz="1500" dirty="0" err="1">
                <a:ln w="0"/>
              </a:rPr>
              <a:t>dinilai</a:t>
            </a:r>
            <a:r>
              <a:rPr lang="en-US" sz="1500" dirty="0">
                <a:ln w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D86D15-28CA-4D6E-80D0-383AC3ADD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434" y="161365"/>
            <a:ext cx="769359" cy="7786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021C1C-EDDA-47FC-8559-9C1446AA8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7021" y="207888"/>
            <a:ext cx="710804" cy="8258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24D50A-32DA-44E8-B52A-2EE0680F5F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894" y="150042"/>
            <a:ext cx="1314896" cy="9902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8EF3C94-D9D2-4ABE-81F3-CC76132A198F}"/>
              </a:ext>
            </a:extLst>
          </p:cNvPr>
          <p:cNvSpPr txBox="1"/>
          <p:nvPr/>
        </p:nvSpPr>
        <p:spPr>
          <a:xfrm>
            <a:off x="3455214" y="281646"/>
            <a:ext cx="28892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Universitas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Muhammadiyah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Banjarmasin</a:t>
            </a:r>
          </a:p>
        </p:txBody>
      </p:sp>
    </p:spTree>
    <p:extLst>
      <p:ext uri="{BB962C8B-B14F-4D97-AF65-F5344CB8AC3E}">
        <p14:creationId xmlns:p14="http://schemas.microsoft.com/office/powerpoint/2010/main" val="2597991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6E8B76-95D4-4C68-B95C-5D5C9EBD9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317916C-B221-4B6F-88F6-E72FE7B18A72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0A1909-8148-4031-A80D-481A69CBA79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4A1109F-2E72-4CF9-B4D4-0D5335F351B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Rectangle 3"/>
          <p:cNvSpPr/>
          <p:nvPr/>
        </p:nvSpPr>
        <p:spPr>
          <a:xfrm>
            <a:off x="1731819" y="2384714"/>
            <a:ext cx="8687206" cy="214674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342900" indent="-342900">
              <a:buAutoNum type="arabicPeriod"/>
            </a:pPr>
            <a:r>
              <a:rPr lang="en-US" sz="1500" b="1" dirty="0" err="1">
                <a:ln w="0"/>
              </a:rPr>
              <a:t>Meniti</a:t>
            </a:r>
            <a:r>
              <a:rPr lang="en-US" sz="1500" b="1" dirty="0">
                <a:ln w="0"/>
              </a:rPr>
              <a:t> </a:t>
            </a:r>
            <a:r>
              <a:rPr lang="en-US" sz="1500" b="1" dirty="0" err="1">
                <a:ln w="0"/>
              </a:rPr>
              <a:t>dan</a:t>
            </a:r>
            <a:r>
              <a:rPr lang="en-US" sz="1500" b="1" dirty="0">
                <a:ln w="0"/>
              </a:rPr>
              <a:t> </a:t>
            </a:r>
            <a:r>
              <a:rPr lang="en-US" sz="1500" b="1" dirty="0" err="1">
                <a:ln w="0"/>
              </a:rPr>
              <a:t>Memanjat</a:t>
            </a:r>
            <a:endParaRPr lang="en-US" sz="1500" b="1" dirty="0">
              <a:ln w="0"/>
            </a:endParaRPr>
          </a:p>
          <a:p>
            <a:pPr marL="330994"/>
            <a:r>
              <a:rPr lang="en-US" sz="1500">
                <a:ln w="0"/>
              </a:rPr>
              <a:t>Espanchade </a:t>
            </a:r>
            <a:r>
              <a:rPr lang="en-US" sz="1500" dirty="0" err="1">
                <a:ln w="0"/>
              </a:rPr>
              <a:t>dan</a:t>
            </a:r>
            <a:r>
              <a:rPr lang="en-US" sz="1500" dirty="0">
                <a:ln w="0"/>
              </a:rPr>
              <a:t> Eckert (1980),</a:t>
            </a:r>
            <a:r>
              <a:rPr lang="en-US" sz="1500" dirty="0" err="1">
                <a:ln w="0"/>
              </a:rPr>
              <a:t>seperti</a:t>
            </a:r>
            <a:r>
              <a:rPr lang="en-US" sz="1500" dirty="0">
                <a:ln w="0"/>
              </a:rPr>
              <a:t> </a:t>
            </a:r>
            <a:r>
              <a:rPr lang="en-US" sz="1500" dirty="0" err="1">
                <a:ln w="0"/>
              </a:rPr>
              <a:t>dikutip</a:t>
            </a:r>
            <a:r>
              <a:rPr lang="en-US" sz="1500" dirty="0">
                <a:ln w="0"/>
              </a:rPr>
              <a:t> </a:t>
            </a:r>
            <a:r>
              <a:rPr lang="en-US" sz="1500" dirty="0" err="1">
                <a:ln w="0"/>
              </a:rPr>
              <a:t>Zahara</a:t>
            </a:r>
            <a:r>
              <a:rPr lang="en-US" sz="1500" dirty="0">
                <a:ln w="0"/>
              </a:rPr>
              <a:t> (</a:t>
            </a:r>
            <a:r>
              <a:rPr lang="en-US" sz="1500">
                <a:ln w="0"/>
              </a:rPr>
              <a:t>2003) menyimpulkan </a:t>
            </a:r>
            <a:r>
              <a:rPr lang="en-US" sz="1500" dirty="0" err="1">
                <a:ln w="0"/>
              </a:rPr>
              <a:t>hasil</a:t>
            </a:r>
            <a:r>
              <a:rPr lang="en-US" sz="1500" dirty="0">
                <a:ln w="0"/>
              </a:rPr>
              <a:t> </a:t>
            </a:r>
            <a:r>
              <a:rPr lang="en-US" sz="1500" dirty="0" err="1">
                <a:ln w="0"/>
              </a:rPr>
              <a:t>penenlitianya</a:t>
            </a:r>
            <a:r>
              <a:rPr lang="en-US" sz="1500" dirty="0">
                <a:ln w="0"/>
              </a:rPr>
              <a:t> </a:t>
            </a:r>
            <a:r>
              <a:rPr lang="en-US" sz="1500" dirty="0" err="1">
                <a:ln w="0"/>
              </a:rPr>
              <a:t>tentang</a:t>
            </a:r>
            <a:r>
              <a:rPr lang="en-US" sz="1500" dirty="0">
                <a:ln w="0"/>
              </a:rPr>
              <a:t> </a:t>
            </a:r>
            <a:r>
              <a:rPr lang="en-US" sz="1500" dirty="0" err="1">
                <a:ln w="0"/>
              </a:rPr>
              <a:t>kemampuan</a:t>
            </a:r>
            <a:r>
              <a:rPr lang="en-US" sz="1500" dirty="0">
                <a:ln w="0"/>
              </a:rPr>
              <a:t> </a:t>
            </a:r>
            <a:r>
              <a:rPr lang="en-US" sz="1500" dirty="0" err="1">
                <a:ln w="0"/>
              </a:rPr>
              <a:t>meniti</a:t>
            </a:r>
            <a:r>
              <a:rPr lang="en-US" sz="1500" dirty="0">
                <a:ln w="0"/>
              </a:rPr>
              <a:t> </a:t>
            </a:r>
            <a:r>
              <a:rPr lang="en-US" sz="1500" dirty="0" err="1">
                <a:ln w="0"/>
              </a:rPr>
              <a:t>sebagai</a:t>
            </a:r>
            <a:r>
              <a:rPr lang="en-US" sz="1500" dirty="0">
                <a:ln w="0"/>
              </a:rPr>
              <a:t> </a:t>
            </a:r>
            <a:r>
              <a:rPr lang="en-US" sz="1500" dirty="0" err="1">
                <a:ln w="0"/>
              </a:rPr>
              <a:t>berikut</a:t>
            </a:r>
            <a:r>
              <a:rPr lang="en-US" sz="1500" dirty="0">
                <a:ln w="0"/>
              </a:rPr>
              <a:t> :</a:t>
            </a:r>
          </a:p>
          <a:p>
            <a:pPr marL="803672" indent="-342900">
              <a:buFont typeface="+mj-lt"/>
              <a:buAutoNum type="alphaLcPeriod"/>
            </a:pPr>
            <a:r>
              <a:rPr lang="en-US" sz="1500">
                <a:ln w="0"/>
              </a:rPr>
              <a:t> Gerakan naik dicapai sebelum gerakan turun pada tingkat pencapaian yang sama </a:t>
            </a:r>
          </a:p>
          <a:p>
            <a:pPr marL="803672" indent="-342900">
              <a:buFont typeface="+mj-lt"/>
              <a:buAutoNum type="alphaLcPeriod"/>
            </a:pPr>
            <a:r>
              <a:rPr lang="en-US" sz="1500">
                <a:ln w="0"/>
              </a:rPr>
              <a:t> Kegiatan dapat diselesaikan dengan bantuan sebelum dilakukan sendiri </a:t>
            </a:r>
          </a:p>
          <a:p>
            <a:pPr marL="803672" indent="-342900">
              <a:buFont typeface="+mj-lt"/>
              <a:buAutoNum type="alphaLcPeriod"/>
            </a:pPr>
            <a:r>
              <a:rPr lang="en-US" sz="1500">
                <a:ln w="0"/>
              </a:rPr>
              <a:t> Si anak akan selalu memilih langkah yang lebih pendek disbanding yang lebih panjang </a:t>
            </a:r>
          </a:p>
          <a:p>
            <a:pPr marL="803672" indent="-342900">
              <a:buFont typeface="+mj-lt"/>
              <a:buAutoNum type="alphaLcPeriod"/>
            </a:pPr>
            <a:r>
              <a:rPr lang="en-US" sz="1500">
                <a:ln w="0"/>
              </a:rPr>
              <a:t> Tangga yang tidak terlalu tinggi akan dapat dikuasai sebelum penguasaan yang seukuran dengan dewasa</a:t>
            </a:r>
          </a:p>
          <a:p>
            <a:r>
              <a:rPr lang="en-US" sz="1500">
                <a:ln w="0"/>
              </a:rPr>
              <a:t>         </a:t>
            </a:r>
            <a:endParaRPr lang="en-US" sz="1500" dirty="0">
              <a:ln w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008351-2BE6-46CA-B178-AE60BE05D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434" y="161365"/>
            <a:ext cx="769359" cy="7786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53FD72-F8B7-49DE-B9E8-993827E08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7021" y="207888"/>
            <a:ext cx="710804" cy="8258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BB544E-9099-48D6-BECE-28F5339477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894" y="150042"/>
            <a:ext cx="1314896" cy="9902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92C377B-6B39-4815-A376-8B3C361C48C2}"/>
              </a:ext>
            </a:extLst>
          </p:cNvPr>
          <p:cNvSpPr txBox="1"/>
          <p:nvPr/>
        </p:nvSpPr>
        <p:spPr>
          <a:xfrm>
            <a:off x="3455214" y="281646"/>
            <a:ext cx="28892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Universitas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Muhammadiyah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Banjarmasin</a:t>
            </a:r>
          </a:p>
        </p:txBody>
      </p:sp>
    </p:spTree>
    <p:extLst>
      <p:ext uri="{BB962C8B-B14F-4D97-AF65-F5344CB8AC3E}">
        <p14:creationId xmlns:p14="http://schemas.microsoft.com/office/powerpoint/2010/main" val="3568142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589AD9-4C0F-4DD2-908F-FBCBEA440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5D5214-AAA5-4FC3-9EEF-42C1809CF7F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E67098-FF75-49D8-B418-E658135BC5DA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Rectangle 2"/>
          <p:cNvSpPr/>
          <p:nvPr/>
        </p:nvSpPr>
        <p:spPr>
          <a:xfrm>
            <a:off x="2615046" y="2031424"/>
            <a:ext cx="5394633" cy="353173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1500" b="1" dirty="0">
                <a:ln w="0"/>
              </a:rPr>
              <a:t>2. </a:t>
            </a:r>
            <a:r>
              <a:rPr lang="en-US" sz="1500" b="1" dirty="0" err="1">
                <a:ln w="0"/>
              </a:rPr>
              <a:t>Panjat</a:t>
            </a:r>
            <a:r>
              <a:rPr lang="en-US" sz="1500" b="1" dirty="0">
                <a:ln w="0"/>
              </a:rPr>
              <a:t> </a:t>
            </a:r>
            <a:r>
              <a:rPr lang="en-US" sz="1500" b="1" dirty="0" err="1">
                <a:ln w="0"/>
              </a:rPr>
              <a:t>Tali</a:t>
            </a:r>
            <a:r>
              <a:rPr lang="en-US" sz="1500" b="1" dirty="0">
                <a:ln w="0"/>
              </a:rPr>
              <a:t> </a:t>
            </a:r>
          </a:p>
          <a:p>
            <a:r>
              <a:rPr lang="en-US" sz="1500">
                <a:ln w="0"/>
              </a:rPr>
              <a:t>     Langkah-langkah </a:t>
            </a:r>
            <a:r>
              <a:rPr lang="en-US" sz="1500" dirty="0" err="1">
                <a:ln w="0"/>
              </a:rPr>
              <a:t>pembelajaran</a:t>
            </a:r>
            <a:r>
              <a:rPr lang="en-US" sz="1500" dirty="0">
                <a:ln w="0"/>
              </a:rPr>
              <a:t> </a:t>
            </a:r>
            <a:r>
              <a:rPr lang="en-US" sz="1500" dirty="0" err="1">
                <a:ln w="0"/>
              </a:rPr>
              <a:t>sebagai</a:t>
            </a:r>
            <a:r>
              <a:rPr lang="en-US" sz="1500" dirty="0">
                <a:ln w="0"/>
              </a:rPr>
              <a:t> </a:t>
            </a:r>
            <a:r>
              <a:rPr lang="en-US" sz="1500" dirty="0" err="1">
                <a:ln w="0"/>
              </a:rPr>
              <a:t>berikut</a:t>
            </a:r>
            <a:r>
              <a:rPr lang="en-US" sz="1500" dirty="0">
                <a:ln w="0"/>
              </a:rPr>
              <a:t> </a:t>
            </a:r>
          </a:p>
          <a:p>
            <a:pPr marL="673894" indent="-342900">
              <a:buFont typeface="+mj-lt"/>
              <a:buAutoNum type="alphaLcPeriod"/>
            </a:pPr>
            <a:r>
              <a:rPr lang="en-US" sz="1500" dirty="0">
                <a:ln w="0"/>
              </a:rPr>
              <a:t>Dari </a:t>
            </a:r>
            <a:r>
              <a:rPr lang="en-US" sz="1500" dirty="0" err="1">
                <a:ln w="0"/>
              </a:rPr>
              <a:t>posisi</a:t>
            </a:r>
            <a:r>
              <a:rPr lang="en-US" sz="1500" dirty="0">
                <a:ln w="0"/>
              </a:rPr>
              <a:t> </a:t>
            </a:r>
            <a:r>
              <a:rPr lang="en-US" sz="1500" dirty="0" err="1">
                <a:ln w="0"/>
              </a:rPr>
              <a:t>tidur</a:t>
            </a:r>
            <a:r>
              <a:rPr lang="en-US" sz="1500" dirty="0">
                <a:ln w="0"/>
              </a:rPr>
              <a:t> </a:t>
            </a:r>
            <a:r>
              <a:rPr lang="en-US" sz="1500" dirty="0" err="1">
                <a:ln w="0"/>
              </a:rPr>
              <a:t>keduduk</a:t>
            </a:r>
            <a:r>
              <a:rPr lang="en-US" sz="1500" dirty="0">
                <a:ln w="0"/>
              </a:rPr>
              <a:t> </a:t>
            </a:r>
          </a:p>
          <a:p>
            <a:pPr marL="673894" indent="-342900">
              <a:buFont typeface="+mj-lt"/>
              <a:buAutoNum type="alphaLcPeriod"/>
            </a:pPr>
            <a:r>
              <a:rPr lang="en-US" sz="1500" dirty="0">
                <a:ln w="0"/>
              </a:rPr>
              <a:t>Dari </a:t>
            </a:r>
            <a:r>
              <a:rPr lang="en-US" sz="1500" dirty="0" err="1">
                <a:ln w="0"/>
              </a:rPr>
              <a:t>posisi</a:t>
            </a:r>
            <a:r>
              <a:rPr lang="en-US" sz="1500" dirty="0">
                <a:ln w="0"/>
              </a:rPr>
              <a:t> </a:t>
            </a:r>
            <a:r>
              <a:rPr lang="en-US" sz="1500" dirty="0" err="1">
                <a:ln w="0"/>
              </a:rPr>
              <a:t>berbaring</a:t>
            </a:r>
            <a:r>
              <a:rPr lang="en-US" sz="1500" dirty="0">
                <a:ln w="0"/>
              </a:rPr>
              <a:t> </a:t>
            </a:r>
            <a:r>
              <a:rPr lang="en-US" sz="1500" dirty="0" err="1">
                <a:ln w="0"/>
              </a:rPr>
              <a:t>ke</a:t>
            </a:r>
            <a:r>
              <a:rPr lang="en-US" sz="1500" dirty="0">
                <a:ln w="0"/>
              </a:rPr>
              <a:t> </a:t>
            </a:r>
            <a:r>
              <a:rPr lang="en-US" sz="1500" dirty="0" err="1">
                <a:ln w="0"/>
              </a:rPr>
              <a:t>berdiri</a:t>
            </a:r>
            <a:endParaRPr lang="en-US" sz="1500" dirty="0">
              <a:ln w="0"/>
            </a:endParaRPr>
          </a:p>
          <a:p>
            <a:pPr marL="673894" indent="-342900">
              <a:buFont typeface="+mj-lt"/>
              <a:buAutoNum type="alphaLcPeriod"/>
            </a:pPr>
            <a:r>
              <a:rPr lang="en-US" sz="1500" dirty="0" err="1">
                <a:ln w="0"/>
              </a:rPr>
              <a:t>Mengagntung</a:t>
            </a:r>
            <a:r>
              <a:rPr lang="en-US" sz="1500" dirty="0">
                <a:ln w="0"/>
              </a:rPr>
              <a:t> </a:t>
            </a:r>
          </a:p>
          <a:p>
            <a:pPr marL="673894" indent="-342900">
              <a:buFont typeface="+mj-lt"/>
              <a:buAutoNum type="alphaLcPeriod"/>
            </a:pPr>
            <a:r>
              <a:rPr lang="en-US" sz="1500" dirty="0" err="1">
                <a:ln w="0"/>
              </a:rPr>
              <a:t>Mengayun</a:t>
            </a:r>
            <a:endParaRPr lang="en-US" sz="1500" dirty="0">
              <a:ln w="0"/>
            </a:endParaRPr>
          </a:p>
          <a:p>
            <a:pPr marL="673894" indent="-342900">
              <a:buFont typeface="+mj-lt"/>
              <a:buAutoNum type="alphaLcPeriod"/>
            </a:pPr>
            <a:r>
              <a:rPr lang="en-US" sz="1500" dirty="0" err="1">
                <a:ln w="0"/>
              </a:rPr>
              <a:t>Pengamatan</a:t>
            </a:r>
            <a:r>
              <a:rPr lang="en-US" sz="1500" dirty="0">
                <a:ln w="0"/>
              </a:rPr>
              <a:t> </a:t>
            </a:r>
            <a:r>
              <a:rPr lang="en-US" sz="1500" dirty="0" err="1">
                <a:ln w="0"/>
              </a:rPr>
              <a:t>gerak</a:t>
            </a:r>
            <a:r>
              <a:rPr lang="en-US" sz="1500" dirty="0">
                <a:ln w="0"/>
              </a:rPr>
              <a:t> </a:t>
            </a:r>
          </a:p>
          <a:p>
            <a:pPr marL="673894" indent="-342900">
              <a:buFont typeface="+mj-lt"/>
              <a:buAutoNum type="alphaLcPeriod"/>
            </a:pPr>
            <a:r>
              <a:rPr lang="en-US" sz="1500" dirty="0" err="1">
                <a:ln w="0"/>
              </a:rPr>
              <a:t>Variasi</a:t>
            </a:r>
            <a:r>
              <a:rPr lang="en-US" sz="1500" dirty="0">
                <a:ln w="0"/>
              </a:rPr>
              <a:t> </a:t>
            </a:r>
            <a:r>
              <a:rPr lang="en-US" sz="1500" dirty="0" err="1">
                <a:ln w="0"/>
              </a:rPr>
              <a:t>berdasarkan</a:t>
            </a:r>
            <a:r>
              <a:rPr lang="en-US" sz="1500" dirty="0">
                <a:ln w="0"/>
              </a:rPr>
              <a:t> </a:t>
            </a:r>
            <a:r>
              <a:rPr lang="en-US" sz="1500" dirty="0" err="1">
                <a:ln w="0"/>
              </a:rPr>
              <a:t>ruang</a:t>
            </a:r>
            <a:r>
              <a:rPr lang="en-US" sz="1500" dirty="0">
                <a:ln w="0"/>
              </a:rPr>
              <a:t> </a:t>
            </a:r>
          </a:p>
          <a:p>
            <a:pPr marL="673894" indent="-342900">
              <a:buFont typeface="+mj-lt"/>
              <a:buAutoNum type="alphaLcPeriod"/>
            </a:pPr>
            <a:r>
              <a:rPr lang="en-US" sz="1500" dirty="0" err="1">
                <a:ln w="0"/>
              </a:rPr>
              <a:t>Variasi</a:t>
            </a:r>
            <a:r>
              <a:rPr lang="en-US" sz="1500" dirty="0">
                <a:ln w="0"/>
              </a:rPr>
              <a:t> </a:t>
            </a:r>
            <a:r>
              <a:rPr lang="en-US" sz="1500" dirty="0" err="1">
                <a:ln w="0"/>
              </a:rPr>
              <a:t>berdasarkan</a:t>
            </a:r>
            <a:r>
              <a:rPr lang="en-US" sz="1500" dirty="0">
                <a:ln w="0"/>
              </a:rPr>
              <a:t> </a:t>
            </a:r>
            <a:r>
              <a:rPr lang="en-US" sz="1500" dirty="0" err="1">
                <a:ln w="0"/>
              </a:rPr>
              <a:t>arah</a:t>
            </a:r>
            <a:r>
              <a:rPr lang="en-US" sz="1500" dirty="0">
                <a:ln w="0"/>
              </a:rPr>
              <a:t>/</a:t>
            </a:r>
            <a:r>
              <a:rPr lang="en-US" sz="1500" dirty="0" err="1">
                <a:ln w="0"/>
              </a:rPr>
              <a:t>jalur</a:t>
            </a:r>
            <a:r>
              <a:rPr lang="en-US" sz="1500" dirty="0">
                <a:ln w="0"/>
              </a:rPr>
              <a:t>/</a:t>
            </a:r>
            <a:r>
              <a:rPr lang="en-US" sz="1500" dirty="0" err="1">
                <a:ln w="0"/>
              </a:rPr>
              <a:t>ketinggian</a:t>
            </a:r>
            <a:endParaRPr lang="en-US" sz="1500" dirty="0">
              <a:ln w="0"/>
            </a:endParaRPr>
          </a:p>
          <a:p>
            <a:pPr marL="673894" indent="-342900">
              <a:buFont typeface="+mj-lt"/>
              <a:buAutoNum type="alphaLcPeriod"/>
            </a:pPr>
            <a:r>
              <a:rPr lang="en-US" sz="1500" dirty="0" err="1">
                <a:ln w="0"/>
              </a:rPr>
              <a:t>Variasi</a:t>
            </a:r>
            <a:r>
              <a:rPr lang="en-US" sz="1500" dirty="0">
                <a:ln w="0"/>
              </a:rPr>
              <a:t> </a:t>
            </a:r>
            <a:r>
              <a:rPr lang="en-US" sz="1500" dirty="0" err="1">
                <a:ln w="0"/>
              </a:rPr>
              <a:t>berdasarkan</a:t>
            </a:r>
            <a:r>
              <a:rPr lang="en-US" sz="1500" dirty="0">
                <a:ln w="0"/>
              </a:rPr>
              <a:t> </a:t>
            </a:r>
            <a:r>
              <a:rPr lang="en-US" sz="1500" dirty="0" err="1">
                <a:ln w="0"/>
              </a:rPr>
              <a:t>waktu</a:t>
            </a:r>
            <a:endParaRPr lang="en-US" sz="1500" dirty="0">
              <a:ln w="0"/>
            </a:endParaRPr>
          </a:p>
          <a:p>
            <a:pPr marL="673894" indent="-342900">
              <a:buFont typeface="+mj-lt"/>
              <a:buAutoNum type="alphaLcPeriod"/>
            </a:pPr>
            <a:r>
              <a:rPr lang="en-US" sz="1500" dirty="0" err="1">
                <a:ln w="0"/>
              </a:rPr>
              <a:t>Berdasarkan</a:t>
            </a:r>
            <a:r>
              <a:rPr lang="en-US" sz="1500" dirty="0">
                <a:ln w="0"/>
              </a:rPr>
              <a:t> </a:t>
            </a:r>
            <a:r>
              <a:rPr lang="en-US" sz="1500" dirty="0" err="1">
                <a:ln w="0"/>
              </a:rPr>
              <a:t>gaya</a:t>
            </a:r>
            <a:r>
              <a:rPr lang="en-US" sz="1500" dirty="0">
                <a:ln w="0"/>
              </a:rPr>
              <a:t> yang </a:t>
            </a:r>
            <a:r>
              <a:rPr lang="en-US" sz="1500" dirty="0" err="1">
                <a:ln w="0"/>
              </a:rPr>
              <a:t>dikembangkan</a:t>
            </a:r>
            <a:endParaRPr lang="en-US" sz="1500" dirty="0">
              <a:ln w="0"/>
            </a:endParaRPr>
          </a:p>
          <a:p>
            <a:pPr marL="673894" indent="-342900">
              <a:buFont typeface="+mj-lt"/>
              <a:buAutoNum type="alphaLcPeriod"/>
            </a:pPr>
            <a:r>
              <a:rPr lang="en-US" sz="1500" dirty="0" err="1">
                <a:ln w="0"/>
              </a:rPr>
              <a:t>Variasi</a:t>
            </a:r>
            <a:r>
              <a:rPr lang="en-US" sz="1500" dirty="0">
                <a:ln w="0"/>
              </a:rPr>
              <a:t> </a:t>
            </a:r>
            <a:r>
              <a:rPr lang="en-US" sz="1500" dirty="0" err="1">
                <a:ln w="0"/>
              </a:rPr>
              <a:t>gerak</a:t>
            </a:r>
            <a:r>
              <a:rPr lang="en-US" sz="1500" dirty="0">
                <a:ln w="0"/>
              </a:rPr>
              <a:t> </a:t>
            </a:r>
            <a:r>
              <a:rPr lang="en-US" sz="1500" dirty="0" err="1">
                <a:ln w="0"/>
              </a:rPr>
              <a:t>tambahan</a:t>
            </a:r>
            <a:endParaRPr lang="en-US" sz="1500" dirty="0">
              <a:ln w="0"/>
            </a:endParaRPr>
          </a:p>
          <a:p>
            <a:pPr marL="673894" indent="-342900">
              <a:buFont typeface="+mj-lt"/>
              <a:buAutoNum type="alphaLcPeriod"/>
            </a:pPr>
            <a:r>
              <a:rPr lang="en-US" sz="1500" dirty="0" err="1">
                <a:ln w="0"/>
              </a:rPr>
              <a:t>Petunjuk</a:t>
            </a:r>
            <a:r>
              <a:rPr lang="en-US" sz="1500" dirty="0">
                <a:ln w="0"/>
              </a:rPr>
              <a:t> </a:t>
            </a:r>
            <a:r>
              <a:rPr lang="en-US" sz="1500" dirty="0" err="1">
                <a:ln w="0"/>
              </a:rPr>
              <a:t>pembelajaran</a:t>
            </a:r>
            <a:endParaRPr lang="en-US" sz="1500" dirty="0">
              <a:ln w="0"/>
            </a:endParaRPr>
          </a:p>
          <a:p>
            <a:pPr marL="673894" indent="-342900">
              <a:buFont typeface="+mj-lt"/>
              <a:buAutoNum type="alphaLcPeriod"/>
            </a:pPr>
            <a:r>
              <a:rPr lang="en-US" sz="1500" dirty="0" err="1">
                <a:ln w="0"/>
              </a:rPr>
              <a:t>Konsep</a:t>
            </a:r>
            <a:r>
              <a:rPr lang="en-US" sz="1500" dirty="0">
                <a:ln w="0"/>
              </a:rPr>
              <a:t> </a:t>
            </a:r>
            <a:r>
              <a:rPr lang="en-US" sz="1500" dirty="0" err="1">
                <a:ln w="0"/>
              </a:rPr>
              <a:t>pembelajaran</a:t>
            </a:r>
            <a:r>
              <a:rPr lang="en-US" sz="1500" dirty="0">
                <a:ln w="0"/>
              </a:rPr>
              <a:t> </a:t>
            </a:r>
            <a:r>
              <a:rPr lang="en-US" sz="1500" dirty="0" err="1">
                <a:ln w="0"/>
              </a:rPr>
              <a:t>memberi</a:t>
            </a:r>
            <a:r>
              <a:rPr lang="en-US" sz="1500" dirty="0">
                <a:ln w="0"/>
              </a:rPr>
              <a:t> </a:t>
            </a:r>
            <a:r>
              <a:rPr lang="en-US" sz="1500" dirty="0" err="1">
                <a:ln w="0"/>
              </a:rPr>
              <a:t>petunjuk</a:t>
            </a:r>
            <a:r>
              <a:rPr lang="en-US" sz="1500" dirty="0">
                <a:ln w="0"/>
              </a:rPr>
              <a:t> </a:t>
            </a:r>
            <a:r>
              <a:rPr lang="en-US" sz="1500" dirty="0" err="1">
                <a:ln w="0"/>
              </a:rPr>
              <a:t>pada</a:t>
            </a:r>
            <a:r>
              <a:rPr lang="en-US" sz="1500" dirty="0">
                <a:ln w="0"/>
              </a:rPr>
              <a:t> </a:t>
            </a:r>
            <a:r>
              <a:rPr lang="en-US" sz="1500" dirty="0" err="1">
                <a:ln w="0"/>
              </a:rPr>
              <a:t>anak</a:t>
            </a:r>
            <a:r>
              <a:rPr lang="en-US" sz="1500">
                <a:ln w="0"/>
              </a:rPr>
              <a:t> </a:t>
            </a:r>
            <a:endParaRPr lang="en-US" sz="1500" dirty="0">
              <a:ln w="0"/>
            </a:endParaRPr>
          </a:p>
          <a:p>
            <a:pPr marL="257175" indent="-257175">
              <a:buFont typeface="Wingdings" panose="05000000000000000000" pitchFamily="2" charset="2"/>
              <a:buChar char="Ø"/>
            </a:pPr>
            <a:endParaRPr lang="en-US" sz="1500" dirty="0">
              <a:ln w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56ABA1-F1F6-4B7E-8BF0-E166D4178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434" y="161365"/>
            <a:ext cx="769359" cy="7786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F77DE3-1FAD-4C5B-A2BE-B4E8173BA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7021" y="207888"/>
            <a:ext cx="710804" cy="8258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F2EA71-6432-4593-88B1-70AF679AD1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894" y="150042"/>
            <a:ext cx="1314896" cy="9902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0E21284-DD33-4909-8FB7-3E2434F5D9A3}"/>
              </a:ext>
            </a:extLst>
          </p:cNvPr>
          <p:cNvSpPr txBox="1"/>
          <p:nvPr/>
        </p:nvSpPr>
        <p:spPr>
          <a:xfrm>
            <a:off x="3455214" y="281646"/>
            <a:ext cx="28892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Universitas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Muhammadiyah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Banjarmasin</a:t>
            </a:r>
          </a:p>
        </p:txBody>
      </p:sp>
    </p:spTree>
    <p:extLst>
      <p:ext uri="{BB962C8B-B14F-4D97-AF65-F5344CB8AC3E}">
        <p14:creationId xmlns:p14="http://schemas.microsoft.com/office/powerpoint/2010/main" val="1807840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6AB865-392E-4BC5-A3AB-771CF34B2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B7769CF-6A10-4EC2-AB26-E57F2DDB0E0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5E40CB-F9CB-4403-A5AD-D96BA7282FB3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Rectangle 2"/>
          <p:cNvSpPr/>
          <p:nvPr/>
        </p:nvSpPr>
        <p:spPr>
          <a:xfrm>
            <a:off x="1960420" y="2249633"/>
            <a:ext cx="8190909" cy="339323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b="1">
                <a:ln w="0"/>
              </a:rPr>
              <a:t>E. Bentuk Gerak Dasar Nonlokomotor </a:t>
            </a:r>
          </a:p>
          <a:p>
            <a:r>
              <a:rPr lang="en-US">
                <a:ln w="0"/>
              </a:rPr>
              <a:t>     </a:t>
            </a:r>
            <a:r>
              <a:rPr lang="en-US" dirty="0">
                <a:ln w="0"/>
              </a:rPr>
              <a:t>M</a:t>
            </a:r>
            <a:r>
              <a:rPr lang="en-US">
                <a:ln w="0"/>
              </a:rPr>
              <a:t>ahendra </a:t>
            </a:r>
            <a:r>
              <a:rPr lang="en-US" dirty="0">
                <a:ln w="0"/>
              </a:rPr>
              <a:t>(</a:t>
            </a:r>
            <a:r>
              <a:rPr lang="en-US">
                <a:ln w="0"/>
              </a:rPr>
              <a:t>2011), gerakan </a:t>
            </a:r>
            <a:r>
              <a:rPr lang="en-US" dirty="0" err="1">
                <a:ln w="0"/>
              </a:rPr>
              <a:t>nonlokomotor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adalah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gerakan</a:t>
            </a:r>
            <a:r>
              <a:rPr lang="en-US" dirty="0">
                <a:ln w="0"/>
              </a:rPr>
              <a:t> yang </a:t>
            </a:r>
            <a:r>
              <a:rPr lang="en-US" dirty="0" err="1">
                <a:ln w="0"/>
              </a:rPr>
              <a:t>tidak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menyebabkan</a:t>
            </a:r>
            <a:r>
              <a:rPr lang="en-US" dirty="0">
                <a:ln w="0"/>
              </a:rPr>
              <a:t> </a:t>
            </a:r>
          </a:p>
          <a:p>
            <a:r>
              <a:rPr lang="en-US" dirty="0">
                <a:ln w="0"/>
              </a:rPr>
              <a:t>     </a:t>
            </a:r>
            <a:r>
              <a:rPr lang="en-US" dirty="0" err="1">
                <a:ln w="0"/>
              </a:rPr>
              <a:t>berpindah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tempat</a:t>
            </a:r>
            <a:r>
              <a:rPr lang="en-US" dirty="0">
                <a:ln w="0"/>
              </a:rPr>
              <a:t> .</a:t>
            </a:r>
          </a:p>
          <a:p>
            <a:r>
              <a:rPr lang="en-US" dirty="0">
                <a:ln w="0"/>
              </a:rPr>
              <a:t>     </a:t>
            </a:r>
            <a:r>
              <a:rPr lang="en-US" dirty="0" err="1">
                <a:ln w="0"/>
              </a:rPr>
              <a:t>Bentuk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Gerak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Nonlokomotor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adalah</a:t>
            </a:r>
            <a:r>
              <a:rPr lang="en-US" dirty="0">
                <a:ln w="0"/>
              </a:rPr>
              <a:t> :</a:t>
            </a:r>
          </a:p>
          <a:p>
            <a:pPr marL="673894" indent="-342900">
              <a:buFont typeface="+mj-lt"/>
              <a:buAutoNum type="alphaLcPeriod"/>
            </a:pPr>
            <a:r>
              <a:rPr lang="en-US" dirty="0" err="1">
                <a:ln w="0"/>
              </a:rPr>
              <a:t>Menghindar</a:t>
            </a:r>
            <a:endParaRPr lang="en-US" dirty="0">
              <a:ln w="0"/>
            </a:endParaRPr>
          </a:p>
          <a:p>
            <a:pPr marL="673894" indent="-342900">
              <a:buFont typeface="+mj-lt"/>
              <a:buAutoNum type="alphaLcPeriod"/>
            </a:pPr>
            <a:r>
              <a:rPr lang="en-US" dirty="0" err="1">
                <a:ln w="0"/>
              </a:rPr>
              <a:t>Meregangkan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Otot</a:t>
            </a:r>
            <a:endParaRPr lang="en-US" dirty="0">
              <a:ln w="0"/>
            </a:endParaRPr>
          </a:p>
          <a:p>
            <a:pPr marL="673894" indent="-342900">
              <a:buFont typeface="+mj-lt"/>
              <a:buAutoNum type="alphaLcPeriod"/>
            </a:pPr>
            <a:r>
              <a:rPr lang="en-US" dirty="0" err="1">
                <a:ln w="0"/>
              </a:rPr>
              <a:t>Memutar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dan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berputar</a:t>
            </a:r>
            <a:endParaRPr lang="en-US" dirty="0">
              <a:ln w="0"/>
            </a:endParaRPr>
          </a:p>
          <a:p>
            <a:pPr marL="673894" indent="-342900">
              <a:buFont typeface="+mj-lt"/>
              <a:buAutoNum type="alphaLcPeriod"/>
            </a:pPr>
            <a:r>
              <a:rPr lang="en-US" dirty="0" err="1">
                <a:ln w="0"/>
              </a:rPr>
              <a:t>Mengayunkan</a:t>
            </a:r>
            <a:r>
              <a:rPr lang="en-US" dirty="0">
                <a:ln w="0"/>
              </a:rPr>
              <a:t> Kaki</a:t>
            </a:r>
          </a:p>
          <a:p>
            <a:pPr marL="673894" indent="-342900">
              <a:buFont typeface="+mj-lt"/>
              <a:buAutoNum type="alphaLcPeriod"/>
            </a:pPr>
            <a:r>
              <a:rPr lang="en-US" dirty="0" err="1">
                <a:ln w="0"/>
              </a:rPr>
              <a:t>Bergantung</a:t>
            </a:r>
            <a:endParaRPr lang="en-US" dirty="0">
              <a:ln w="0"/>
            </a:endParaRPr>
          </a:p>
          <a:p>
            <a:pPr marL="673894" indent="-342900">
              <a:buFont typeface="+mj-lt"/>
              <a:buAutoNum type="alphaLcPeriod"/>
            </a:pPr>
            <a:r>
              <a:rPr lang="en-US" dirty="0" err="1">
                <a:ln w="0"/>
              </a:rPr>
              <a:t>Menarik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dan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Mendorong</a:t>
            </a:r>
            <a:endParaRPr lang="en-US" dirty="0">
              <a:ln w="0"/>
            </a:endParaRPr>
          </a:p>
          <a:p>
            <a:pPr marL="673894" indent="-342900">
              <a:buFont typeface="+mj-lt"/>
              <a:buAutoNum type="alphaLcPeriod"/>
            </a:pPr>
            <a:r>
              <a:rPr lang="en-US" dirty="0" err="1">
                <a:ln w="0"/>
              </a:rPr>
              <a:t>Memindahkan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tubuh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dari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satu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tempat</a:t>
            </a:r>
            <a:r>
              <a:rPr lang="en-US" dirty="0">
                <a:ln w="0"/>
              </a:rPr>
              <a:t> </a:t>
            </a:r>
            <a:r>
              <a:rPr lang="en-US" dirty="0" err="1">
                <a:ln w="0"/>
              </a:rPr>
              <a:t>ketempat</a:t>
            </a:r>
            <a:r>
              <a:rPr lang="en-US" dirty="0">
                <a:ln w="0"/>
              </a:rPr>
              <a:t> yang lain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F6D4FB-0C2A-469A-9DCC-42C25B2A2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434" y="161365"/>
            <a:ext cx="769359" cy="7786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1DD91D-A49C-4343-BF63-82A05477D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7021" y="207888"/>
            <a:ext cx="710804" cy="8258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677BD7-D364-4E3F-9EFB-79B4B16614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894" y="150042"/>
            <a:ext cx="1314896" cy="9902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2E2614F-6897-4373-A799-96CB470B7C5B}"/>
              </a:ext>
            </a:extLst>
          </p:cNvPr>
          <p:cNvSpPr txBox="1"/>
          <p:nvPr/>
        </p:nvSpPr>
        <p:spPr>
          <a:xfrm>
            <a:off x="3455214" y="281646"/>
            <a:ext cx="28892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Universitas</a:t>
            </a:r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Muhammadiyah </a:t>
            </a:r>
          </a:p>
          <a:p>
            <a:r>
              <a:rPr 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Banjarmasin</a:t>
            </a:r>
          </a:p>
        </p:txBody>
      </p:sp>
    </p:spTree>
    <p:extLst>
      <p:ext uri="{BB962C8B-B14F-4D97-AF65-F5344CB8AC3E}">
        <p14:creationId xmlns:p14="http://schemas.microsoft.com/office/powerpoint/2010/main" val="422255919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 color block_Win32_SL_v14" id="{59749740-91A0-46B8-82A8-B436C7A8A142}" vid="{B3F8D047-377B-4FC8-B21C-47530C6DE3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719FA4-954C-4FA8-82CB-206659C3B82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16DBB56F-4362-4386-A1A1-3DF8988966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948363-B267-4BAC-8655-100FBEC280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{FC0D33BD-4C23-4D4F-AE0A-D7634C96BE13}tf78438558_win32</Template>
  <TotalTime>0</TotalTime>
  <Words>727</Words>
  <Application>Microsoft Office PowerPoint</Application>
  <PresentationFormat>Widescreen</PresentationFormat>
  <Paragraphs>144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Arial Black</vt:lpstr>
      <vt:lpstr>Calibri</vt:lpstr>
      <vt:lpstr>Sabon Next LT</vt:lpstr>
      <vt:lpstr>Wingdings</vt:lpstr>
      <vt:lpstr>Custom</vt:lpstr>
      <vt:lpstr>Pertemuan 7 pengembangan fisik motorik aud  noor baiti, m.pd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Simak tayangan berikut</vt:lpstr>
      <vt:lpstr>PowerPoint Presentation</vt:lpstr>
      <vt:lpstr>Simak tayangan berikut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2024-07-21T16:33:47Z</dcterms:created>
  <dcterms:modified xsi:type="dcterms:W3CDTF">2024-07-21T16:41:31Z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