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58" r:id="rId6"/>
    <p:sldId id="267" r:id="rId7"/>
    <p:sldId id="259" r:id="rId8"/>
    <p:sldId id="268" r:id="rId9"/>
    <p:sldId id="276" r:id="rId10"/>
    <p:sldId id="277" r:id="rId11"/>
    <p:sldId id="261" r:id="rId12"/>
    <p:sldId id="263" r:id="rId13"/>
    <p:sldId id="271" r:id="rId14"/>
    <p:sldId id="272" r:id="rId15"/>
    <p:sldId id="273" r:id="rId16"/>
    <p:sldId id="274" r:id="rId17"/>
    <p:sldId id="275" r:id="rId18"/>
    <p:sldId id="266" r:id="rId19"/>
  </p:sldIdLst>
  <p:sldSz cx="18288000" cy="10287000"/>
  <p:notesSz cx="6858000" cy="9144000"/>
  <p:embeddedFontLst>
    <p:embeddedFont>
      <p:font typeface="Bahnschrift Light" panose="020B0502040204020203" pitchFamily="34" charset="0"/>
      <p:regular r:id="rId20"/>
    </p:embeddedFont>
    <p:embeddedFont>
      <p:font typeface="Bodoni MT Black" panose="02070A03080606020203" pitchFamily="18" charset="0"/>
      <p:bold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Century" panose="02040604050505020304" pitchFamily="18" charset="0"/>
      <p:regular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hewy" panose="020B0604020202020204" charset="0"/>
      <p:regular r:id="rId29"/>
    </p:embeddedFont>
    <p:embeddedFont>
      <p:font typeface="DM Sans Bold" panose="020B0604020202020204" charset="0"/>
      <p:regular r:id="rId30"/>
    </p:embeddedFont>
    <p:embeddedFont>
      <p:font typeface="IreneFlorentina" panose="020B0604020202020204" charset="0"/>
      <p:regular r:id="rId31"/>
    </p:embeddedFont>
    <p:embeddedFont>
      <p:font typeface="League Spartan" panose="020B0604020202020204" charset="0"/>
      <p:regular r:id="rId32"/>
    </p:embeddedFont>
    <p:embeddedFont>
      <p:font typeface="Palatino Linotype" panose="02040502050505030304" pitchFamily="18" charset="0"/>
      <p:regular r:id="rId33"/>
      <p:bold r:id="rId34"/>
      <p:italic r:id="rId35"/>
      <p:boldItalic r:id="rId36"/>
    </p:embeddedFont>
    <p:embeddedFont>
      <p:font typeface="Roboto Black" panose="02000000000000000000" pitchFamily="2" charset="0"/>
      <p:bold r:id="rId37"/>
      <p:boldItalic r:id="rId38"/>
    </p:embeddedFont>
    <p:embeddedFont>
      <p:font typeface="Ubuntu" panose="020B0504030602030204" pitchFamily="34" charset="0"/>
      <p:regular r:id="rId39"/>
      <p:bold r:id="rId40"/>
      <p:italic r:id="rId41"/>
      <p:boldItalic r:id="rId42"/>
    </p:embeddedFont>
    <p:embeddedFont>
      <p:font typeface="Ubuntu Bold" panose="020B080403060203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image7.svg" Type="http://schemas.openxmlformats.org/officeDocument/2006/relationships/image"/><Relationship Id="rId13" Target="../media/image12.png" Type="http://schemas.openxmlformats.org/officeDocument/2006/relationships/image"/><Relationship Id="rId18" Target="../media/image17.svg" Type="http://schemas.openxmlformats.org/officeDocument/2006/relationships/image"/><Relationship Id="rId26" Target="../media/image25.svg" Type="http://schemas.openxmlformats.org/officeDocument/2006/relationships/image"/><Relationship Id="rId3" Target="../media/image2.png" Type="http://schemas.openxmlformats.org/officeDocument/2006/relationships/image"/><Relationship Id="rId21" Target="../media/image20.png" Type="http://schemas.openxmlformats.org/officeDocument/2006/relationships/image"/><Relationship Id="rId7" Target="../media/image6.png" Type="http://schemas.openxmlformats.org/officeDocument/2006/relationships/image"/><Relationship Id="rId12" Target="../media/image11.svg" Type="http://schemas.openxmlformats.org/officeDocument/2006/relationships/image"/><Relationship Id="rId17" Target="../media/image16.png" Type="http://schemas.openxmlformats.org/officeDocument/2006/relationships/image"/><Relationship Id="rId25" Target="../media/image24.png" Type="http://schemas.openxmlformats.org/officeDocument/2006/relationships/image"/><Relationship Id="rId2" Target="../media/image1.jpeg" Type="http://schemas.openxmlformats.org/officeDocument/2006/relationships/image"/><Relationship Id="rId16" Target="../media/image15.svg" Type="http://schemas.openxmlformats.org/officeDocument/2006/relationships/image"/><Relationship Id="rId20" Target="../media/image19.svg" Type="http://schemas.openxmlformats.org/officeDocument/2006/relationships/image"/><Relationship Id="rId29" Target="../media/image28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svg" Type="http://schemas.openxmlformats.org/officeDocument/2006/relationships/image"/><Relationship Id="rId11" Target="../media/image10.png" Type="http://schemas.openxmlformats.org/officeDocument/2006/relationships/image"/><Relationship Id="rId24" Target="../media/image23.svg" Type="http://schemas.openxmlformats.org/officeDocument/2006/relationships/image"/><Relationship Id="rId32" Target="../media/image31.jpeg" Type="http://schemas.openxmlformats.org/officeDocument/2006/relationships/image"/><Relationship Id="rId5" Target="../media/image4.png" Type="http://schemas.openxmlformats.org/officeDocument/2006/relationships/image"/><Relationship Id="rId15" Target="../media/image14.png" Type="http://schemas.openxmlformats.org/officeDocument/2006/relationships/image"/><Relationship Id="rId23" Target="../media/image22.png" Type="http://schemas.openxmlformats.org/officeDocument/2006/relationships/image"/><Relationship Id="rId28" Target="../media/image27.svg" Type="http://schemas.openxmlformats.org/officeDocument/2006/relationships/image"/><Relationship Id="rId10" Target="../media/image9.svg" Type="http://schemas.openxmlformats.org/officeDocument/2006/relationships/image"/><Relationship Id="rId19" Target="../media/image18.png" Type="http://schemas.openxmlformats.org/officeDocument/2006/relationships/image"/><Relationship Id="rId31" Target="../media/image30.png" Type="http://schemas.openxmlformats.org/officeDocument/2006/relationships/image"/><Relationship Id="rId4" Target="../media/image3.svg" Type="http://schemas.openxmlformats.org/officeDocument/2006/relationships/image"/><Relationship Id="rId9" Target="../media/image8.png" Type="http://schemas.openxmlformats.org/officeDocument/2006/relationships/image"/><Relationship Id="rId14" Target="../media/image13.svg" Type="http://schemas.openxmlformats.org/officeDocument/2006/relationships/image"/><Relationship Id="rId22" Target="../media/image21.svg" Type="http://schemas.openxmlformats.org/officeDocument/2006/relationships/image"/><Relationship Id="rId27" Target="../media/image26.png" Type="http://schemas.openxmlformats.org/officeDocument/2006/relationships/image"/><Relationship Id="rId30" Target="../media/image29.pn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4.png"/><Relationship Id="rId3" Type="http://schemas.openxmlformats.org/officeDocument/2006/relationships/image" Target="../media/image29.png"/><Relationship Id="rId7" Type="http://schemas.openxmlformats.org/officeDocument/2006/relationships/image" Target="../media/image51.svg"/><Relationship Id="rId12" Type="http://schemas.openxmlformats.org/officeDocument/2006/relationships/image" Target="../media/image4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48.svg"/><Relationship Id="rId5" Type="http://schemas.openxmlformats.org/officeDocument/2006/relationships/image" Target="../media/image31.jpeg"/><Relationship Id="rId10" Type="http://schemas.openxmlformats.org/officeDocument/2006/relationships/image" Target="../media/image47.png"/><Relationship Id="rId4" Type="http://schemas.openxmlformats.org/officeDocument/2006/relationships/image" Target="../media/image30.png"/><Relationship Id="rId9" Type="http://schemas.openxmlformats.org/officeDocument/2006/relationships/image" Target="../media/image53.svg"/></Relationships>
</file>

<file path=ppt/slides/_rels/slide11.xml.rels><?xml version="1.0" encoding="UTF-8" standalone="yes" ?><Relationships xmlns="http://schemas.openxmlformats.org/package/2006/relationships"><Relationship Id="rId8" Target="../media/image29.png" Type="http://schemas.openxmlformats.org/officeDocument/2006/relationships/image"/><Relationship Id="rId3" Target="../media/image24.png" Type="http://schemas.openxmlformats.org/officeDocument/2006/relationships/image"/><Relationship Id="rId7" Target="../media/image28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5.svg" Type="http://schemas.openxmlformats.org/officeDocument/2006/relationships/image"/><Relationship Id="rId5" Target="../media/image34.png" Type="http://schemas.openxmlformats.org/officeDocument/2006/relationships/image"/><Relationship Id="rId10" Target="../media/image31.jpeg" Type="http://schemas.openxmlformats.org/officeDocument/2006/relationships/image"/><Relationship Id="rId4" Target="../media/image25.sv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13" Target="../media/image12.png" Type="http://schemas.openxmlformats.org/officeDocument/2006/relationships/image"/><Relationship Id="rId18" Target="../media/image17.svg" Type="http://schemas.openxmlformats.org/officeDocument/2006/relationships/image"/><Relationship Id="rId26" Target="../media/image25.svg" Type="http://schemas.openxmlformats.org/officeDocument/2006/relationships/image"/><Relationship Id="rId3" Target="../media/image2.png" Type="http://schemas.openxmlformats.org/officeDocument/2006/relationships/image"/><Relationship Id="rId21" Target="../media/image20.png" Type="http://schemas.openxmlformats.org/officeDocument/2006/relationships/image"/><Relationship Id="rId7" Target="../media/image8.png" Type="http://schemas.openxmlformats.org/officeDocument/2006/relationships/image"/><Relationship Id="rId12" Target="../media/image56.svg" Type="http://schemas.openxmlformats.org/officeDocument/2006/relationships/image"/><Relationship Id="rId17" Target="../media/image16.png" Type="http://schemas.openxmlformats.org/officeDocument/2006/relationships/image"/><Relationship Id="rId25" Target="../media/image24.png" Type="http://schemas.openxmlformats.org/officeDocument/2006/relationships/image"/><Relationship Id="rId33" Target="../media/image31.jpeg" Type="http://schemas.openxmlformats.org/officeDocument/2006/relationships/image"/><Relationship Id="rId2" Target="../media/image1.jpeg" Type="http://schemas.openxmlformats.org/officeDocument/2006/relationships/image"/><Relationship Id="rId16" Target="../media/image15.svg" Type="http://schemas.openxmlformats.org/officeDocument/2006/relationships/image"/><Relationship Id="rId20" Target="../media/image19.svg" Type="http://schemas.openxmlformats.org/officeDocument/2006/relationships/image"/><Relationship Id="rId29" Target="../media/image57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svg" Type="http://schemas.openxmlformats.org/officeDocument/2006/relationships/image"/><Relationship Id="rId11" Target="../media/image55.png" Type="http://schemas.openxmlformats.org/officeDocument/2006/relationships/image"/><Relationship Id="rId24" Target="../media/image23.svg" Type="http://schemas.openxmlformats.org/officeDocument/2006/relationships/image"/><Relationship Id="rId32" Target="../media/image30.png" Type="http://schemas.openxmlformats.org/officeDocument/2006/relationships/image"/><Relationship Id="rId5" Target="../media/image4.png" Type="http://schemas.openxmlformats.org/officeDocument/2006/relationships/image"/><Relationship Id="rId15" Target="../media/image14.png" Type="http://schemas.openxmlformats.org/officeDocument/2006/relationships/image"/><Relationship Id="rId23" Target="../media/image22.png" Type="http://schemas.openxmlformats.org/officeDocument/2006/relationships/image"/><Relationship Id="rId28" Target="../media/image27.svg" Type="http://schemas.openxmlformats.org/officeDocument/2006/relationships/image"/><Relationship Id="rId10" Target="../media/image11.svg" Type="http://schemas.openxmlformats.org/officeDocument/2006/relationships/image"/><Relationship Id="rId19" Target="../media/image18.png" Type="http://schemas.openxmlformats.org/officeDocument/2006/relationships/image"/><Relationship Id="rId31" Target="../media/image29.png" Type="http://schemas.openxmlformats.org/officeDocument/2006/relationships/image"/><Relationship Id="rId4" Target="../media/image3.svg" Type="http://schemas.openxmlformats.org/officeDocument/2006/relationships/image"/><Relationship Id="rId9" Target="../media/image10.png" Type="http://schemas.openxmlformats.org/officeDocument/2006/relationships/image"/><Relationship Id="rId14" Target="../media/image13.svg" Type="http://schemas.openxmlformats.org/officeDocument/2006/relationships/image"/><Relationship Id="rId22" Target="../media/image21.svg" Type="http://schemas.openxmlformats.org/officeDocument/2006/relationships/image"/><Relationship Id="rId27" Target="../media/image26.png" Type="http://schemas.openxmlformats.org/officeDocument/2006/relationships/image"/><Relationship Id="rId30" Target="../media/image2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13" Target="../media/image12.png" Type="http://schemas.openxmlformats.org/officeDocument/2006/relationships/image"/><Relationship Id="rId18" Target="../media/image17.svg" Type="http://schemas.openxmlformats.org/officeDocument/2006/relationships/image"/><Relationship Id="rId26" Target="../media/image25.svg" Type="http://schemas.openxmlformats.org/officeDocument/2006/relationships/image"/><Relationship Id="rId3" Target="../media/image2.png" Type="http://schemas.openxmlformats.org/officeDocument/2006/relationships/image"/><Relationship Id="rId21" Target="../media/image20.png" Type="http://schemas.openxmlformats.org/officeDocument/2006/relationships/image"/><Relationship Id="rId7" Target="../media/image8.png" Type="http://schemas.openxmlformats.org/officeDocument/2006/relationships/image"/><Relationship Id="rId12" Target="../media/image56.svg" Type="http://schemas.openxmlformats.org/officeDocument/2006/relationships/image"/><Relationship Id="rId17" Target="../media/image16.png" Type="http://schemas.openxmlformats.org/officeDocument/2006/relationships/image"/><Relationship Id="rId25" Target="../media/image24.png" Type="http://schemas.openxmlformats.org/officeDocument/2006/relationships/image"/><Relationship Id="rId33" Target="../media/image31.jpeg" Type="http://schemas.openxmlformats.org/officeDocument/2006/relationships/image"/><Relationship Id="rId2" Target="../media/image1.jpeg" Type="http://schemas.openxmlformats.org/officeDocument/2006/relationships/image"/><Relationship Id="rId16" Target="../media/image15.svg" Type="http://schemas.openxmlformats.org/officeDocument/2006/relationships/image"/><Relationship Id="rId20" Target="../media/image19.svg" Type="http://schemas.openxmlformats.org/officeDocument/2006/relationships/image"/><Relationship Id="rId29" Target="../media/image58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svg" Type="http://schemas.openxmlformats.org/officeDocument/2006/relationships/image"/><Relationship Id="rId11" Target="../media/image55.png" Type="http://schemas.openxmlformats.org/officeDocument/2006/relationships/image"/><Relationship Id="rId24" Target="../media/image23.svg" Type="http://schemas.openxmlformats.org/officeDocument/2006/relationships/image"/><Relationship Id="rId32" Target="../media/image30.png" Type="http://schemas.openxmlformats.org/officeDocument/2006/relationships/image"/><Relationship Id="rId5" Target="../media/image4.png" Type="http://schemas.openxmlformats.org/officeDocument/2006/relationships/image"/><Relationship Id="rId15" Target="../media/image14.png" Type="http://schemas.openxmlformats.org/officeDocument/2006/relationships/image"/><Relationship Id="rId23" Target="../media/image22.png" Type="http://schemas.openxmlformats.org/officeDocument/2006/relationships/image"/><Relationship Id="rId28" Target="../media/image27.svg" Type="http://schemas.openxmlformats.org/officeDocument/2006/relationships/image"/><Relationship Id="rId10" Target="../media/image11.svg" Type="http://schemas.openxmlformats.org/officeDocument/2006/relationships/image"/><Relationship Id="rId19" Target="../media/image18.png" Type="http://schemas.openxmlformats.org/officeDocument/2006/relationships/image"/><Relationship Id="rId31" Target="../media/image29.png" Type="http://schemas.openxmlformats.org/officeDocument/2006/relationships/image"/><Relationship Id="rId4" Target="../media/image3.svg" Type="http://schemas.openxmlformats.org/officeDocument/2006/relationships/image"/><Relationship Id="rId9" Target="../media/image10.png" Type="http://schemas.openxmlformats.org/officeDocument/2006/relationships/image"/><Relationship Id="rId14" Target="../media/image13.svg" Type="http://schemas.openxmlformats.org/officeDocument/2006/relationships/image"/><Relationship Id="rId22" Target="../media/image21.svg" Type="http://schemas.openxmlformats.org/officeDocument/2006/relationships/image"/><Relationship Id="rId27" Target="../media/image26.png" Type="http://schemas.openxmlformats.org/officeDocument/2006/relationships/image"/><Relationship Id="rId30" Target="../media/image2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13" Target="../media/image12.png" Type="http://schemas.openxmlformats.org/officeDocument/2006/relationships/image"/><Relationship Id="rId18" Target="../media/image17.svg" Type="http://schemas.openxmlformats.org/officeDocument/2006/relationships/image"/><Relationship Id="rId26" Target="../media/image25.svg" Type="http://schemas.openxmlformats.org/officeDocument/2006/relationships/image"/><Relationship Id="rId3" Target="../media/image2.png" Type="http://schemas.openxmlformats.org/officeDocument/2006/relationships/image"/><Relationship Id="rId21" Target="../media/image20.png" Type="http://schemas.openxmlformats.org/officeDocument/2006/relationships/image"/><Relationship Id="rId7" Target="../media/image8.png" Type="http://schemas.openxmlformats.org/officeDocument/2006/relationships/image"/><Relationship Id="rId12" Target="../media/image56.svg" Type="http://schemas.openxmlformats.org/officeDocument/2006/relationships/image"/><Relationship Id="rId17" Target="../media/image16.png" Type="http://schemas.openxmlformats.org/officeDocument/2006/relationships/image"/><Relationship Id="rId25" Target="../media/image24.png" Type="http://schemas.openxmlformats.org/officeDocument/2006/relationships/image"/><Relationship Id="rId33" Target="../media/image59.jpeg" Type="http://schemas.openxmlformats.org/officeDocument/2006/relationships/image"/><Relationship Id="rId2" Target="../media/image1.jpeg" Type="http://schemas.openxmlformats.org/officeDocument/2006/relationships/image"/><Relationship Id="rId16" Target="../media/image15.svg" Type="http://schemas.openxmlformats.org/officeDocument/2006/relationships/image"/><Relationship Id="rId20" Target="../media/image19.svg" Type="http://schemas.openxmlformats.org/officeDocument/2006/relationships/image"/><Relationship Id="rId29" Target="../media/image28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svg" Type="http://schemas.openxmlformats.org/officeDocument/2006/relationships/image"/><Relationship Id="rId11" Target="../media/image55.png" Type="http://schemas.openxmlformats.org/officeDocument/2006/relationships/image"/><Relationship Id="rId24" Target="../media/image23.svg" Type="http://schemas.openxmlformats.org/officeDocument/2006/relationships/image"/><Relationship Id="rId32" Target="../media/image31.jpeg" Type="http://schemas.openxmlformats.org/officeDocument/2006/relationships/image"/><Relationship Id="rId5" Target="../media/image4.png" Type="http://schemas.openxmlformats.org/officeDocument/2006/relationships/image"/><Relationship Id="rId15" Target="../media/image14.png" Type="http://schemas.openxmlformats.org/officeDocument/2006/relationships/image"/><Relationship Id="rId23" Target="../media/image22.png" Type="http://schemas.openxmlformats.org/officeDocument/2006/relationships/image"/><Relationship Id="rId28" Target="../media/image27.svg" Type="http://schemas.openxmlformats.org/officeDocument/2006/relationships/image"/><Relationship Id="rId10" Target="../media/image11.svg" Type="http://schemas.openxmlformats.org/officeDocument/2006/relationships/image"/><Relationship Id="rId19" Target="../media/image18.png" Type="http://schemas.openxmlformats.org/officeDocument/2006/relationships/image"/><Relationship Id="rId31" Target="../media/image30.png" Type="http://schemas.openxmlformats.org/officeDocument/2006/relationships/image"/><Relationship Id="rId4" Target="../media/image3.svg" Type="http://schemas.openxmlformats.org/officeDocument/2006/relationships/image"/><Relationship Id="rId9" Target="../media/image10.png" Type="http://schemas.openxmlformats.org/officeDocument/2006/relationships/image"/><Relationship Id="rId14" Target="../media/image13.svg" Type="http://schemas.openxmlformats.org/officeDocument/2006/relationships/image"/><Relationship Id="rId22" Target="../media/image21.svg" Type="http://schemas.openxmlformats.org/officeDocument/2006/relationships/image"/><Relationship Id="rId27" Target="../media/image26.png" Type="http://schemas.openxmlformats.org/officeDocument/2006/relationships/image"/><Relationship Id="rId30" Target="../media/image29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13" Target="../media/image12.png" Type="http://schemas.openxmlformats.org/officeDocument/2006/relationships/image"/><Relationship Id="rId18" Target="../media/image17.svg" Type="http://schemas.openxmlformats.org/officeDocument/2006/relationships/image"/><Relationship Id="rId26" Target="../media/image25.svg" Type="http://schemas.openxmlformats.org/officeDocument/2006/relationships/image"/><Relationship Id="rId3" Target="../media/image2.png" Type="http://schemas.openxmlformats.org/officeDocument/2006/relationships/image"/><Relationship Id="rId21" Target="../media/image20.png" Type="http://schemas.openxmlformats.org/officeDocument/2006/relationships/image"/><Relationship Id="rId7" Target="../media/image8.png" Type="http://schemas.openxmlformats.org/officeDocument/2006/relationships/image"/><Relationship Id="rId12" Target="../media/image56.svg" Type="http://schemas.openxmlformats.org/officeDocument/2006/relationships/image"/><Relationship Id="rId17" Target="../media/image16.png" Type="http://schemas.openxmlformats.org/officeDocument/2006/relationships/image"/><Relationship Id="rId25" Target="../media/image24.png" Type="http://schemas.openxmlformats.org/officeDocument/2006/relationships/image"/><Relationship Id="rId33" Target="../media/image490.png" Type="http://schemas.openxmlformats.org/officeDocument/2006/relationships/image"/><Relationship Id="rId2" Target="../media/image1.jpeg" Type="http://schemas.openxmlformats.org/officeDocument/2006/relationships/image"/><Relationship Id="rId16" Target="../media/image15.svg" Type="http://schemas.openxmlformats.org/officeDocument/2006/relationships/image"/><Relationship Id="rId20" Target="../media/image19.svg" Type="http://schemas.openxmlformats.org/officeDocument/2006/relationships/image"/><Relationship Id="rId29" Target="../media/image28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svg" Type="http://schemas.openxmlformats.org/officeDocument/2006/relationships/image"/><Relationship Id="rId11" Target="../media/image55.png" Type="http://schemas.openxmlformats.org/officeDocument/2006/relationships/image"/><Relationship Id="rId24" Target="../media/image23.svg" Type="http://schemas.openxmlformats.org/officeDocument/2006/relationships/image"/><Relationship Id="rId32" Target="../media/image31.jpeg" Type="http://schemas.openxmlformats.org/officeDocument/2006/relationships/image"/><Relationship Id="rId5" Target="../media/image4.png" Type="http://schemas.openxmlformats.org/officeDocument/2006/relationships/image"/><Relationship Id="rId15" Target="../media/image14.png" Type="http://schemas.openxmlformats.org/officeDocument/2006/relationships/image"/><Relationship Id="rId23" Target="../media/image22.png" Type="http://schemas.openxmlformats.org/officeDocument/2006/relationships/image"/><Relationship Id="rId28" Target="../media/image27.svg" Type="http://schemas.openxmlformats.org/officeDocument/2006/relationships/image"/><Relationship Id="rId10" Target="../media/image11.svg" Type="http://schemas.openxmlformats.org/officeDocument/2006/relationships/image"/><Relationship Id="rId19" Target="../media/image18.png" Type="http://schemas.openxmlformats.org/officeDocument/2006/relationships/image"/><Relationship Id="rId31" Target="../media/image30.png" Type="http://schemas.openxmlformats.org/officeDocument/2006/relationships/image"/><Relationship Id="rId4" Target="../media/image3.svg" Type="http://schemas.openxmlformats.org/officeDocument/2006/relationships/image"/><Relationship Id="rId9" Target="../media/image10.png" Type="http://schemas.openxmlformats.org/officeDocument/2006/relationships/image"/><Relationship Id="rId14" Target="../media/image13.svg" Type="http://schemas.openxmlformats.org/officeDocument/2006/relationships/image"/><Relationship Id="rId22" Target="../media/image21.svg" Type="http://schemas.openxmlformats.org/officeDocument/2006/relationships/image"/><Relationship Id="rId27" Target="../media/image26.png" Type="http://schemas.openxmlformats.org/officeDocument/2006/relationships/image"/><Relationship Id="rId30" Target="../media/image29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8" Target="../media/image9.svg" Type="http://schemas.openxmlformats.org/officeDocument/2006/relationships/image"/><Relationship Id="rId13" Target="../media/image12.png" Type="http://schemas.openxmlformats.org/officeDocument/2006/relationships/image"/><Relationship Id="rId18" Target="../media/image17.svg" Type="http://schemas.openxmlformats.org/officeDocument/2006/relationships/image"/><Relationship Id="rId26" Target="../media/image25.svg" Type="http://schemas.openxmlformats.org/officeDocument/2006/relationships/image"/><Relationship Id="rId3" Target="../media/image2.png" Type="http://schemas.openxmlformats.org/officeDocument/2006/relationships/image"/><Relationship Id="rId21" Target="../media/image20.png" Type="http://schemas.openxmlformats.org/officeDocument/2006/relationships/image"/><Relationship Id="rId7" Target="../media/image8.png" Type="http://schemas.openxmlformats.org/officeDocument/2006/relationships/image"/><Relationship Id="rId12" Target="../media/image56.svg" Type="http://schemas.openxmlformats.org/officeDocument/2006/relationships/image"/><Relationship Id="rId17" Target="../media/image16.png" Type="http://schemas.openxmlformats.org/officeDocument/2006/relationships/image"/><Relationship Id="rId25" Target="../media/image24.png" Type="http://schemas.openxmlformats.org/officeDocument/2006/relationships/image"/><Relationship Id="rId2" Target="../media/image1.jpeg" Type="http://schemas.openxmlformats.org/officeDocument/2006/relationships/image"/><Relationship Id="rId16" Target="../media/image15.svg" Type="http://schemas.openxmlformats.org/officeDocument/2006/relationships/image"/><Relationship Id="rId20" Target="../media/image19.svg" Type="http://schemas.openxmlformats.org/officeDocument/2006/relationships/image"/><Relationship Id="rId29" Target="../media/image28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svg" Type="http://schemas.openxmlformats.org/officeDocument/2006/relationships/image"/><Relationship Id="rId11" Target="../media/image55.png" Type="http://schemas.openxmlformats.org/officeDocument/2006/relationships/image"/><Relationship Id="rId24" Target="../media/image23.svg" Type="http://schemas.openxmlformats.org/officeDocument/2006/relationships/image"/><Relationship Id="rId32" Target="../media/image31.jpeg" Type="http://schemas.openxmlformats.org/officeDocument/2006/relationships/image"/><Relationship Id="rId5" Target="../media/image4.png" Type="http://schemas.openxmlformats.org/officeDocument/2006/relationships/image"/><Relationship Id="rId15" Target="../media/image14.png" Type="http://schemas.openxmlformats.org/officeDocument/2006/relationships/image"/><Relationship Id="rId23" Target="../media/image22.png" Type="http://schemas.openxmlformats.org/officeDocument/2006/relationships/image"/><Relationship Id="rId28" Target="../media/image27.svg" Type="http://schemas.openxmlformats.org/officeDocument/2006/relationships/image"/><Relationship Id="rId10" Target="../media/image11.svg" Type="http://schemas.openxmlformats.org/officeDocument/2006/relationships/image"/><Relationship Id="rId19" Target="../media/image18.png" Type="http://schemas.openxmlformats.org/officeDocument/2006/relationships/image"/><Relationship Id="rId31" Target="../media/image30.png" Type="http://schemas.openxmlformats.org/officeDocument/2006/relationships/image"/><Relationship Id="rId4" Target="../media/image3.svg" Type="http://schemas.openxmlformats.org/officeDocument/2006/relationships/image"/><Relationship Id="rId9" Target="../media/image10.png" Type="http://schemas.openxmlformats.org/officeDocument/2006/relationships/image"/><Relationship Id="rId14" Target="../media/image13.svg" Type="http://schemas.openxmlformats.org/officeDocument/2006/relationships/image"/><Relationship Id="rId22" Target="../media/image21.svg" Type="http://schemas.openxmlformats.org/officeDocument/2006/relationships/image"/><Relationship Id="rId27" Target="../media/image26.png" Type="http://schemas.openxmlformats.org/officeDocument/2006/relationships/image"/><Relationship Id="rId30" Target="../media/image29.pn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13" Target="../media/image12.png" Type="http://schemas.openxmlformats.org/officeDocument/2006/relationships/image"/><Relationship Id="rId18" Target="../media/image17.svg" Type="http://schemas.openxmlformats.org/officeDocument/2006/relationships/image"/><Relationship Id="rId26" Target="../media/image27.svg" Type="http://schemas.openxmlformats.org/officeDocument/2006/relationships/image"/><Relationship Id="rId3" Target="../media/image2.png" Type="http://schemas.openxmlformats.org/officeDocument/2006/relationships/image"/><Relationship Id="rId21" Target="../media/image20.png" Type="http://schemas.openxmlformats.org/officeDocument/2006/relationships/image"/><Relationship Id="rId7" Target="../media/image8.png" Type="http://schemas.openxmlformats.org/officeDocument/2006/relationships/image"/><Relationship Id="rId12" Target="../media/image56.svg" Type="http://schemas.openxmlformats.org/officeDocument/2006/relationships/image"/><Relationship Id="rId17" Target="../media/image16.png" Type="http://schemas.openxmlformats.org/officeDocument/2006/relationships/image"/><Relationship Id="rId25" Target="../media/image26.png" Type="http://schemas.openxmlformats.org/officeDocument/2006/relationships/image"/><Relationship Id="rId33" Target="../media/image61.png" Type="http://schemas.openxmlformats.org/officeDocument/2006/relationships/image"/><Relationship Id="rId2" Target="../media/image1.jpeg" Type="http://schemas.openxmlformats.org/officeDocument/2006/relationships/image"/><Relationship Id="rId16" Target="../media/image15.svg" Type="http://schemas.openxmlformats.org/officeDocument/2006/relationships/image"/><Relationship Id="rId20" Target="../media/image19.svg" Type="http://schemas.openxmlformats.org/officeDocument/2006/relationships/image"/><Relationship Id="rId29" Target="../media/image30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svg" Type="http://schemas.openxmlformats.org/officeDocument/2006/relationships/image"/><Relationship Id="rId11" Target="../media/image55.png" Type="http://schemas.openxmlformats.org/officeDocument/2006/relationships/image"/><Relationship Id="rId24" Target="../media/image25.svg" Type="http://schemas.openxmlformats.org/officeDocument/2006/relationships/image"/><Relationship Id="rId32" Target="../media/image60.png" Type="http://schemas.openxmlformats.org/officeDocument/2006/relationships/image"/><Relationship Id="rId5" Target="../media/image4.png" Type="http://schemas.openxmlformats.org/officeDocument/2006/relationships/image"/><Relationship Id="rId15" Target="../media/image14.png" Type="http://schemas.openxmlformats.org/officeDocument/2006/relationships/image"/><Relationship Id="rId23" Target="../media/image24.png" Type="http://schemas.openxmlformats.org/officeDocument/2006/relationships/image"/><Relationship Id="rId28" Target="../media/image29.png" Type="http://schemas.openxmlformats.org/officeDocument/2006/relationships/image"/><Relationship Id="rId10" Target="../media/image11.svg" Type="http://schemas.openxmlformats.org/officeDocument/2006/relationships/image"/><Relationship Id="rId19" Target="../media/image18.png" Type="http://schemas.openxmlformats.org/officeDocument/2006/relationships/image"/><Relationship Id="rId31" Target="../media/image500.png" Type="http://schemas.openxmlformats.org/officeDocument/2006/relationships/image"/><Relationship Id="rId4" Target="../media/image3.svg" Type="http://schemas.openxmlformats.org/officeDocument/2006/relationships/image"/><Relationship Id="rId9" Target="../media/image10.png" Type="http://schemas.openxmlformats.org/officeDocument/2006/relationships/image"/><Relationship Id="rId14" Target="../media/image13.svg" Type="http://schemas.openxmlformats.org/officeDocument/2006/relationships/image"/><Relationship Id="rId22" Target="../media/image21.svg" Type="http://schemas.openxmlformats.org/officeDocument/2006/relationships/image"/><Relationship Id="rId27" Target="../media/image28.png" Type="http://schemas.openxmlformats.org/officeDocument/2006/relationships/image"/><Relationship Id="rId30" Target="../media/image31.jpeg" Type="http://schemas.openxmlformats.org/officeDocument/2006/relationships/image"/><Relationship Id="rId8" Target="../media/image9.sv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6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56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62.png"/><Relationship Id="rId10" Type="http://schemas.openxmlformats.org/officeDocument/2006/relationships/image" Target="../media/image55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/Relationships>
</file>

<file path=ppt/slides/_rels/slide2.xml.rels><?xml version="1.0" encoding="UTF-8" standalone="yes" ?><Relationships xmlns="http://schemas.openxmlformats.org/package/2006/relationships"><Relationship Id="rId8" Target="../media/image11.svg" Type="http://schemas.openxmlformats.org/officeDocument/2006/relationships/image"/><Relationship Id="rId13" Target="../media/image24.png" Type="http://schemas.openxmlformats.org/officeDocument/2006/relationships/image"/><Relationship Id="rId18" Target="../media/image31.jpeg" Type="http://schemas.openxmlformats.org/officeDocument/2006/relationships/image"/><Relationship Id="rId3" Target="../media/image32.png" Type="http://schemas.openxmlformats.org/officeDocument/2006/relationships/image"/><Relationship Id="rId7" Target="../media/image10.png" Type="http://schemas.openxmlformats.org/officeDocument/2006/relationships/image"/><Relationship Id="rId12" Target="../media/image19.svg" Type="http://schemas.openxmlformats.org/officeDocument/2006/relationships/image"/><Relationship Id="rId17" Target="../media/image30.png" Type="http://schemas.openxmlformats.org/officeDocument/2006/relationships/image"/><Relationship Id="rId2" Target="../media/image1.jpeg" Type="http://schemas.openxmlformats.org/officeDocument/2006/relationships/image"/><Relationship Id="rId16" Target="../media/image29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9.svg" Type="http://schemas.openxmlformats.org/officeDocument/2006/relationships/image"/><Relationship Id="rId11" Target="../media/image18.png" Type="http://schemas.openxmlformats.org/officeDocument/2006/relationships/image"/><Relationship Id="rId5" Target="../media/image8.png" Type="http://schemas.openxmlformats.org/officeDocument/2006/relationships/image"/><Relationship Id="rId15" Target="../media/image28.png" Type="http://schemas.openxmlformats.org/officeDocument/2006/relationships/image"/><Relationship Id="rId10" Target="../media/image13.svg" Type="http://schemas.openxmlformats.org/officeDocument/2006/relationships/image"/><Relationship Id="rId4" Target="../media/image33.svg" Type="http://schemas.openxmlformats.org/officeDocument/2006/relationships/image"/><Relationship Id="rId9" Target="../media/image12.png" Type="http://schemas.openxmlformats.org/officeDocument/2006/relationships/image"/><Relationship Id="rId14" Target="../media/image25.sv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8" Target="../media/image31.jpeg" Type="http://schemas.openxmlformats.org/officeDocument/2006/relationships/image"/><Relationship Id="rId3" Target="../media/image34.png" Type="http://schemas.openxmlformats.org/officeDocument/2006/relationships/image"/><Relationship Id="rId7" Target="../media/image30.png" Type="http://schemas.openxmlformats.org/officeDocument/2006/relationships/image"/><Relationship Id="rId12" Target="../media/image27.sv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9.png" Type="http://schemas.openxmlformats.org/officeDocument/2006/relationships/image"/><Relationship Id="rId11" Target="../media/image26.png" Type="http://schemas.openxmlformats.org/officeDocument/2006/relationships/image"/><Relationship Id="rId5" Target="../media/image28.png" Type="http://schemas.openxmlformats.org/officeDocument/2006/relationships/image"/><Relationship Id="rId10" Target="../media/image23.svg" Type="http://schemas.openxmlformats.org/officeDocument/2006/relationships/image"/><Relationship Id="rId4" Target="../media/image35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8" Target="../media/image31.jpeg" Type="http://schemas.openxmlformats.org/officeDocument/2006/relationships/image"/><Relationship Id="rId3" Target="../media/image34.png" Type="http://schemas.openxmlformats.org/officeDocument/2006/relationships/image"/><Relationship Id="rId7" Target="../media/image30.png" Type="http://schemas.openxmlformats.org/officeDocument/2006/relationships/image"/><Relationship Id="rId12" Target="../media/image27.sv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9.png" Type="http://schemas.openxmlformats.org/officeDocument/2006/relationships/image"/><Relationship Id="rId11" Target="../media/image26.png" Type="http://schemas.openxmlformats.org/officeDocument/2006/relationships/image"/><Relationship Id="rId5" Target="../media/image28.png" Type="http://schemas.openxmlformats.org/officeDocument/2006/relationships/image"/><Relationship Id="rId10" Target="../media/image23.svg" Type="http://schemas.openxmlformats.org/officeDocument/2006/relationships/image"/><Relationship Id="rId4" Target="../media/image35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8" Target="../media/image26.png" Type="http://schemas.openxmlformats.org/officeDocument/2006/relationships/image"/><Relationship Id="rId13" Target="../media/image31.jpeg" Type="http://schemas.openxmlformats.org/officeDocument/2006/relationships/image"/><Relationship Id="rId3" Target="../media/image5.svg" Type="http://schemas.openxmlformats.org/officeDocument/2006/relationships/image"/><Relationship Id="rId7" Target="../media/image23.svg" Type="http://schemas.openxmlformats.org/officeDocument/2006/relationships/image"/><Relationship Id="rId12" Target="../media/image30.png" Type="http://schemas.openxmlformats.org/officeDocument/2006/relationships/image"/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2.png" Type="http://schemas.openxmlformats.org/officeDocument/2006/relationships/image"/><Relationship Id="rId11" Target="../media/image29.png" Type="http://schemas.openxmlformats.org/officeDocument/2006/relationships/image"/><Relationship Id="rId5" Target="../media/image15.svg" Type="http://schemas.openxmlformats.org/officeDocument/2006/relationships/image"/><Relationship Id="rId15" Target="../media/image37.jpeg" Type="http://schemas.openxmlformats.org/officeDocument/2006/relationships/image"/><Relationship Id="rId10" Target="../media/image28.png" Type="http://schemas.openxmlformats.org/officeDocument/2006/relationships/image"/><Relationship Id="rId4" Target="../media/image14.png" Type="http://schemas.openxmlformats.org/officeDocument/2006/relationships/image"/><Relationship Id="rId9" Target="../media/image27.svg" Type="http://schemas.openxmlformats.org/officeDocument/2006/relationships/image"/><Relationship Id="rId14" Target="../media/image36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../media/image26.png" Type="http://schemas.openxmlformats.org/officeDocument/2006/relationships/image"/><Relationship Id="rId13" Target="../media/image31.jpeg" Type="http://schemas.openxmlformats.org/officeDocument/2006/relationships/image"/><Relationship Id="rId3" Target="../media/image5.svg" Type="http://schemas.openxmlformats.org/officeDocument/2006/relationships/image"/><Relationship Id="rId7" Target="../media/image23.svg" Type="http://schemas.openxmlformats.org/officeDocument/2006/relationships/image"/><Relationship Id="rId12" Target="../media/image30.png" Type="http://schemas.openxmlformats.org/officeDocument/2006/relationships/image"/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2.png" Type="http://schemas.openxmlformats.org/officeDocument/2006/relationships/image"/><Relationship Id="rId11" Target="../media/image29.png" Type="http://schemas.openxmlformats.org/officeDocument/2006/relationships/image"/><Relationship Id="rId5" Target="../media/image15.svg" Type="http://schemas.openxmlformats.org/officeDocument/2006/relationships/image"/><Relationship Id="rId10" Target="../media/image28.png" Type="http://schemas.openxmlformats.org/officeDocument/2006/relationships/image"/><Relationship Id="rId4" Target="../media/image14.png" Type="http://schemas.openxmlformats.org/officeDocument/2006/relationships/image"/><Relationship Id="rId9" Target="../media/image27.svg" Type="http://schemas.openxmlformats.org/officeDocument/2006/relationships/image"/><Relationship Id="rId14" Target="../media/image38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image28.png" Type="http://schemas.openxmlformats.org/officeDocument/2006/relationships/image"/><Relationship Id="rId3" Target="../media/image18.png" Type="http://schemas.openxmlformats.org/officeDocument/2006/relationships/image"/><Relationship Id="rId7" Target="../media/image4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0.svg" Type="http://schemas.openxmlformats.org/officeDocument/2006/relationships/image"/><Relationship Id="rId11" Target="../media/image31.jpeg" Type="http://schemas.openxmlformats.org/officeDocument/2006/relationships/image"/><Relationship Id="rId5" Target="../media/image39.png" Type="http://schemas.openxmlformats.org/officeDocument/2006/relationships/image"/><Relationship Id="rId10" Target="../media/image30.png" Type="http://schemas.openxmlformats.org/officeDocument/2006/relationships/image"/><Relationship Id="rId4" Target="../media/image19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8" Target="../media/image43.jpeg" Type="http://schemas.openxmlformats.org/officeDocument/2006/relationships/image"/><Relationship Id="rId3" Target="../media/image18.png" Type="http://schemas.openxmlformats.org/officeDocument/2006/relationships/image"/><Relationship Id="rId7" Target="../media/image42.jpeg" Type="http://schemas.openxmlformats.org/officeDocument/2006/relationships/image"/><Relationship Id="rId12" Target="../media/image3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0.svg" Type="http://schemas.openxmlformats.org/officeDocument/2006/relationships/image"/><Relationship Id="rId11" Target="../media/image30.png" Type="http://schemas.openxmlformats.org/officeDocument/2006/relationships/image"/><Relationship Id="rId5" Target="../media/image39.png" Type="http://schemas.openxmlformats.org/officeDocument/2006/relationships/image"/><Relationship Id="rId10" Target="../media/image29.png" Type="http://schemas.openxmlformats.org/officeDocument/2006/relationships/image"/><Relationship Id="rId4" Target="../media/image19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31.jpeg"/><Relationship Id="rId5" Type="http://schemas.openxmlformats.org/officeDocument/2006/relationships/image" Target="../media/image47.png"/><Relationship Id="rId10" Type="http://schemas.openxmlformats.org/officeDocument/2006/relationships/image" Target="../media/image30.png"/><Relationship Id="rId4" Type="http://schemas.openxmlformats.org/officeDocument/2006/relationships/image" Target="../media/image46.sv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57484" y="-3953047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36705" y="6409875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3688802" y="3136543"/>
            <a:ext cx="10910396" cy="3089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8"/>
              </a:lnSpc>
            </a:pPr>
            <a:r>
              <a:rPr lang="en-US" sz="5400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Pertemuan</a:t>
            </a:r>
            <a:r>
              <a:rPr lang="en-US" sz="54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15</a:t>
            </a:r>
          </a:p>
          <a:p>
            <a:pPr algn="ctr">
              <a:lnSpc>
                <a:spcPts val="12218"/>
              </a:lnSpc>
            </a:pPr>
            <a:r>
              <a:rPr lang="en-US" sz="96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ALJABAR LINEAR</a:t>
            </a:r>
          </a:p>
        </p:txBody>
      </p:sp>
      <p:sp>
        <p:nvSpPr>
          <p:cNvPr id="19" name="Freeform 19"/>
          <p:cNvSpPr/>
          <p:nvPr/>
        </p:nvSpPr>
        <p:spPr>
          <a:xfrm>
            <a:off x="4737926" y="2576219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EA5722-13FD-C40B-720D-44EADA6D87EC}"/>
              </a:ext>
            </a:extLst>
          </p:cNvPr>
          <p:cNvGrpSpPr/>
          <p:nvPr/>
        </p:nvGrpSpPr>
        <p:grpSpPr>
          <a:xfrm>
            <a:off x="12573158" y="47453"/>
            <a:ext cx="4405479" cy="1264838"/>
            <a:chOff x="385514" y="178523"/>
            <a:chExt cx="3831244" cy="955463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C0B7DC0-7A3C-3AB0-F70E-AA72885BBAB1}"/>
                </a:ext>
              </a:extLst>
            </p:cNvPr>
            <p:cNvSpPr/>
            <p:nvPr/>
          </p:nvSpPr>
          <p:spPr>
            <a:xfrm>
              <a:off x="3380642" y="222811"/>
              <a:ext cx="836116" cy="804762"/>
            </a:xfrm>
            <a:custGeom>
              <a:avLst/>
              <a:gdLst/>
              <a:ahLst/>
              <a:cxnLst/>
              <a:rect l="l" t="t" r="r" b="b"/>
              <a:pathLst>
                <a:path w="836116" h="804762">
                  <a:moveTo>
                    <a:pt x="0" y="0"/>
                  </a:moveTo>
                  <a:lnTo>
                    <a:pt x="836116" y="0"/>
                  </a:lnTo>
                  <a:lnTo>
                    <a:pt x="836116" y="804761"/>
                  </a:lnTo>
                  <a:lnTo>
                    <a:pt x="0" y="80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1F5F751-65B6-E1B0-72AD-1DA6F3A3B569}"/>
                </a:ext>
              </a:extLst>
            </p:cNvPr>
            <p:cNvSpPr/>
            <p:nvPr/>
          </p:nvSpPr>
          <p:spPr>
            <a:xfrm>
              <a:off x="2654130" y="265705"/>
              <a:ext cx="726512" cy="726512"/>
            </a:xfrm>
            <a:custGeom>
              <a:avLst/>
              <a:gdLst/>
              <a:ahLst/>
              <a:cxnLst/>
              <a:rect l="l" t="t" r="r" b="b"/>
              <a:pathLst>
                <a:path w="726512" h="726512">
                  <a:moveTo>
                    <a:pt x="0" y="0"/>
                  </a:moveTo>
                  <a:lnTo>
                    <a:pt x="726512" y="0"/>
                  </a:lnTo>
                  <a:lnTo>
                    <a:pt x="726512" y="726511"/>
                  </a:lnTo>
                  <a:lnTo>
                    <a:pt x="0" y="72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/>
              <a:stretch>
                <a:fillRect/>
              </a:stretch>
            </a:blipFill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54522284-A5DB-FA8A-BBD4-51025A007613}"/>
                </a:ext>
              </a:extLst>
            </p:cNvPr>
            <p:cNvSpPr/>
            <p:nvPr/>
          </p:nvSpPr>
          <p:spPr>
            <a:xfrm>
              <a:off x="385514" y="178523"/>
              <a:ext cx="1274220" cy="955463"/>
            </a:xfrm>
            <a:custGeom>
              <a:avLst/>
              <a:gdLst/>
              <a:ahLst/>
              <a:cxnLst/>
              <a:rect l="l" t="t" r="r" b="b"/>
              <a:pathLst>
                <a:path w="1274220" h="955463">
                  <a:moveTo>
                    <a:pt x="0" y="0"/>
                  </a:moveTo>
                  <a:lnTo>
                    <a:pt x="1274220" y="0"/>
                  </a:lnTo>
                  <a:lnTo>
                    <a:pt x="1274220" y="955463"/>
                  </a:lnTo>
                  <a:lnTo>
                    <a:pt x="0" y="95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/>
              <a:stretch>
                <a:fillRect/>
              </a:stretch>
            </a:blipFill>
          </p:spPr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D5D240A-723C-D60B-3DC4-2BFFB4555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93" y="192222"/>
              <a:ext cx="830062" cy="8382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54BE0C-CB42-D871-B806-F31030DF90EE}"/>
              </a:ext>
            </a:extLst>
          </p:cNvPr>
          <p:cNvGrpSpPr/>
          <p:nvPr/>
        </p:nvGrpSpPr>
        <p:grpSpPr>
          <a:xfrm>
            <a:off x="13563600" y="186609"/>
            <a:ext cx="3831244" cy="955463"/>
            <a:chOff x="385514" y="178523"/>
            <a:chExt cx="3831244" cy="955463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6A97429-CCA3-0703-1BC8-812C20DB07C7}"/>
                </a:ext>
              </a:extLst>
            </p:cNvPr>
            <p:cNvSpPr/>
            <p:nvPr/>
          </p:nvSpPr>
          <p:spPr>
            <a:xfrm>
              <a:off x="3380642" y="222811"/>
              <a:ext cx="836116" cy="804762"/>
            </a:xfrm>
            <a:custGeom>
              <a:avLst/>
              <a:gdLst/>
              <a:ahLst/>
              <a:cxnLst/>
              <a:rect l="l" t="t" r="r" b="b"/>
              <a:pathLst>
                <a:path w="836116" h="804762">
                  <a:moveTo>
                    <a:pt x="0" y="0"/>
                  </a:moveTo>
                  <a:lnTo>
                    <a:pt x="836116" y="0"/>
                  </a:lnTo>
                  <a:lnTo>
                    <a:pt x="836116" y="804761"/>
                  </a:lnTo>
                  <a:lnTo>
                    <a:pt x="0" y="80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23D47D5-80C0-86EE-1ACF-6B869BC71FB8}"/>
                </a:ext>
              </a:extLst>
            </p:cNvPr>
            <p:cNvSpPr/>
            <p:nvPr/>
          </p:nvSpPr>
          <p:spPr>
            <a:xfrm>
              <a:off x="2654130" y="265705"/>
              <a:ext cx="726512" cy="726512"/>
            </a:xfrm>
            <a:custGeom>
              <a:avLst/>
              <a:gdLst/>
              <a:ahLst/>
              <a:cxnLst/>
              <a:rect l="l" t="t" r="r" b="b"/>
              <a:pathLst>
                <a:path w="726512" h="726512">
                  <a:moveTo>
                    <a:pt x="0" y="0"/>
                  </a:moveTo>
                  <a:lnTo>
                    <a:pt x="726512" y="0"/>
                  </a:lnTo>
                  <a:lnTo>
                    <a:pt x="726512" y="726511"/>
                  </a:lnTo>
                  <a:lnTo>
                    <a:pt x="0" y="72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AB50D0F5-CFA7-78A5-E4CC-2115A3A34816}"/>
                </a:ext>
              </a:extLst>
            </p:cNvPr>
            <p:cNvSpPr/>
            <p:nvPr/>
          </p:nvSpPr>
          <p:spPr>
            <a:xfrm>
              <a:off x="385514" y="178523"/>
              <a:ext cx="1274220" cy="955463"/>
            </a:xfrm>
            <a:custGeom>
              <a:avLst/>
              <a:gdLst/>
              <a:ahLst/>
              <a:cxnLst/>
              <a:rect l="l" t="t" r="r" b="b"/>
              <a:pathLst>
                <a:path w="1274220" h="955463">
                  <a:moveTo>
                    <a:pt x="0" y="0"/>
                  </a:moveTo>
                  <a:lnTo>
                    <a:pt x="1274220" y="0"/>
                  </a:lnTo>
                  <a:lnTo>
                    <a:pt x="1274220" y="955463"/>
                  </a:lnTo>
                  <a:lnTo>
                    <a:pt x="0" y="95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321C0A-49A2-1789-5AB6-D86E0F311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93" y="192222"/>
              <a:ext cx="830062" cy="838274"/>
            </a:xfrm>
            <a:prstGeom prst="rect">
              <a:avLst/>
            </a:prstGeom>
          </p:spPr>
        </p:pic>
      </p:grpSp>
      <p:sp>
        <p:nvSpPr>
          <p:cNvPr id="7" name="Freeform 2">
            <a:extLst>
              <a:ext uri="{FF2B5EF4-FFF2-40B4-BE49-F238E27FC236}">
                <a16:creationId xmlns:a16="http://schemas.microsoft.com/office/drawing/2014/main" id="{E2AC9080-FB3A-E853-5781-4784BE7FD941}"/>
              </a:ext>
            </a:extLst>
          </p:cNvPr>
          <p:cNvSpPr/>
          <p:nvPr/>
        </p:nvSpPr>
        <p:spPr>
          <a:xfrm>
            <a:off x="353333" y="222444"/>
            <a:ext cx="11034144" cy="9220200"/>
          </a:xfrm>
          <a:custGeom>
            <a:avLst/>
            <a:gdLst/>
            <a:ahLst/>
            <a:cxnLst/>
            <a:rect l="l" t="t" r="r" b="b"/>
            <a:pathLst>
              <a:path w="15686944" h="12922120">
                <a:moveTo>
                  <a:pt x="0" y="0"/>
                </a:moveTo>
                <a:lnTo>
                  <a:pt x="15686944" y="0"/>
                </a:lnTo>
                <a:lnTo>
                  <a:pt x="15686944" y="12922120"/>
                </a:lnTo>
                <a:lnTo>
                  <a:pt x="0" y="12922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021BE28E-AFEC-2D5A-C878-F93473DDA961}"/>
              </a:ext>
            </a:extLst>
          </p:cNvPr>
          <p:cNvSpPr/>
          <p:nvPr/>
        </p:nvSpPr>
        <p:spPr>
          <a:xfrm>
            <a:off x="625593" y="286491"/>
            <a:ext cx="2810191" cy="3041980"/>
          </a:xfrm>
          <a:custGeom>
            <a:avLst/>
            <a:gdLst/>
            <a:ahLst/>
            <a:cxnLst/>
            <a:rect l="l" t="t" r="r" b="b"/>
            <a:pathLst>
              <a:path w="3586460" h="3501282">
                <a:moveTo>
                  <a:pt x="0" y="0"/>
                </a:moveTo>
                <a:lnTo>
                  <a:pt x="3586460" y="0"/>
                </a:lnTo>
                <a:lnTo>
                  <a:pt x="3586460" y="3501282"/>
                </a:lnTo>
                <a:lnTo>
                  <a:pt x="0" y="35012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BDD3BF6F-08F6-8290-FA88-C7F2980113B4}"/>
              </a:ext>
            </a:extLst>
          </p:cNvPr>
          <p:cNvSpPr txBox="1"/>
          <p:nvPr/>
        </p:nvSpPr>
        <p:spPr>
          <a:xfrm>
            <a:off x="5338263" y="1071512"/>
            <a:ext cx="6857505" cy="1855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384"/>
              </a:lnSpc>
              <a:spcBef>
                <a:spcPct val="0"/>
              </a:spcBef>
            </a:pPr>
            <a:r>
              <a:rPr lang="en-US" sz="12820" dirty="0">
                <a:solidFill>
                  <a:srgbClr val="156C99"/>
                </a:solidFill>
                <a:latin typeface="Chewy"/>
                <a:ea typeface="Chewy"/>
                <a:cs typeface="Chewy"/>
                <a:sym typeface="Chewy"/>
              </a:rPr>
              <a:t>Question 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204C904-7FA6-F40B-F539-52DABABBA662}"/>
              </a:ext>
            </a:extLst>
          </p:cNvPr>
          <p:cNvSpPr/>
          <p:nvPr/>
        </p:nvSpPr>
        <p:spPr>
          <a:xfrm>
            <a:off x="15704241" y="200308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BB7CE8-3438-0DC9-6770-DC110EF1C1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792" y="7034616"/>
            <a:ext cx="2078916" cy="26093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2D8FC5-3ECA-45BD-A757-375B0ED65F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15424"/>
            <a:ext cx="1382092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1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 rot="-5282649">
            <a:off x="-2668850" y="3486790"/>
            <a:ext cx="7567145" cy="2582288"/>
          </a:xfrm>
          <a:custGeom>
            <a:avLst/>
            <a:gdLst/>
            <a:ahLst/>
            <a:cxnLst/>
            <a:rect l="l" t="t" r="r" b="b"/>
            <a:pathLst>
              <a:path w="7567145" h="2582288">
                <a:moveTo>
                  <a:pt x="0" y="0"/>
                </a:moveTo>
                <a:lnTo>
                  <a:pt x="7567144" y="0"/>
                </a:lnTo>
                <a:lnTo>
                  <a:pt x="7567144" y="2582288"/>
                </a:lnTo>
                <a:lnTo>
                  <a:pt x="0" y="2582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34048" y="3695700"/>
            <a:ext cx="5513037" cy="6211873"/>
          </a:xfrm>
          <a:custGeom>
            <a:avLst/>
            <a:gdLst/>
            <a:ahLst/>
            <a:cxnLst/>
            <a:rect l="l" t="t" r="r" b="b"/>
            <a:pathLst>
              <a:path w="5513037" h="6211873">
                <a:moveTo>
                  <a:pt x="0" y="0"/>
                </a:moveTo>
                <a:lnTo>
                  <a:pt x="5513038" y="0"/>
                </a:lnTo>
                <a:lnTo>
                  <a:pt x="5513038" y="6211872"/>
                </a:lnTo>
                <a:lnTo>
                  <a:pt x="0" y="6211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400800" y="2640465"/>
            <a:ext cx="9214500" cy="2172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30"/>
              </a:lnSpc>
            </a:pPr>
            <a:r>
              <a:rPr lang="en-US" sz="6000" b="1" dirty="0" err="1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Vektor</a:t>
            </a:r>
            <a:r>
              <a:rPr lang="en-US" sz="6000" b="1" dirty="0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 Eigen dan Basis Ruang Eigen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8803ED-A8C4-03DD-7060-540E38480A26}"/>
              </a:ext>
            </a:extLst>
          </p:cNvPr>
          <p:cNvGrpSpPr/>
          <p:nvPr/>
        </p:nvGrpSpPr>
        <p:grpSpPr>
          <a:xfrm>
            <a:off x="12420600" y="301837"/>
            <a:ext cx="3831244" cy="955463"/>
            <a:chOff x="385514" y="178523"/>
            <a:chExt cx="3831244" cy="95546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213F1B8-127C-F4F7-434C-1ECA9F5D76D1}"/>
                </a:ext>
              </a:extLst>
            </p:cNvPr>
            <p:cNvSpPr/>
            <p:nvPr/>
          </p:nvSpPr>
          <p:spPr>
            <a:xfrm>
              <a:off x="3380642" y="222811"/>
              <a:ext cx="836116" cy="804762"/>
            </a:xfrm>
            <a:custGeom>
              <a:avLst/>
              <a:gdLst/>
              <a:ahLst/>
              <a:cxnLst/>
              <a:rect l="l" t="t" r="r" b="b"/>
              <a:pathLst>
                <a:path w="836116" h="804762">
                  <a:moveTo>
                    <a:pt x="0" y="0"/>
                  </a:moveTo>
                  <a:lnTo>
                    <a:pt x="836116" y="0"/>
                  </a:lnTo>
                  <a:lnTo>
                    <a:pt x="836116" y="804761"/>
                  </a:lnTo>
                  <a:lnTo>
                    <a:pt x="0" y="80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78AFC2E-E433-3F08-FDAC-F6528A8E653A}"/>
                </a:ext>
              </a:extLst>
            </p:cNvPr>
            <p:cNvSpPr/>
            <p:nvPr/>
          </p:nvSpPr>
          <p:spPr>
            <a:xfrm>
              <a:off x="2654130" y="265705"/>
              <a:ext cx="726512" cy="726512"/>
            </a:xfrm>
            <a:custGeom>
              <a:avLst/>
              <a:gdLst/>
              <a:ahLst/>
              <a:cxnLst/>
              <a:rect l="l" t="t" r="r" b="b"/>
              <a:pathLst>
                <a:path w="726512" h="726512">
                  <a:moveTo>
                    <a:pt x="0" y="0"/>
                  </a:moveTo>
                  <a:lnTo>
                    <a:pt x="726512" y="0"/>
                  </a:lnTo>
                  <a:lnTo>
                    <a:pt x="726512" y="726511"/>
                  </a:lnTo>
                  <a:lnTo>
                    <a:pt x="0" y="72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80520B1-D825-CBB6-61D1-3FFE9E54A652}"/>
                </a:ext>
              </a:extLst>
            </p:cNvPr>
            <p:cNvSpPr/>
            <p:nvPr/>
          </p:nvSpPr>
          <p:spPr>
            <a:xfrm>
              <a:off x="385514" y="178523"/>
              <a:ext cx="1274220" cy="955463"/>
            </a:xfrm>
            <a:custGeom>
              <a:avLst/>
              <a:gdLst/>
              <a:ahLst/>
              <a:cxnLst/>
              <a:rect l="l" t="t" r="r" b="b"/>
              <a:pathLst>
                <a:path w="1274220" h="955463">
                  <a:moveTo>
                    <a:pt x="0" y="0"/>
                  </a:moveTo>
                  <a:lnTo>
                    <a:pt x="1274220" y="0"/>
                  </a:lnTo>
                  <a:lnTo>
                    <a:pt x="1274220" y="955463"/>
                  </a:lnTo>
                  <a:lnTo>
                    <a:pt x="0" y="95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82D7BC-8AA2-3DA8-CED6-595AFA89F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93" y="192222"/>
              <a:ext cx="830062" cy="8382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1718" y="-4110836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329398" y="901798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47044" y="9882374"/>
            <a:ext cx="3296956" cy="809253"/>
          </a:xfrm>
          <a:custGeom>
            <a:avLst/>
            <a:gdLst/>
            <a:ahLst/>
            <a:cxnLst/>
            <a:rect l="l" t="t" r="r" b="b"/>
            <a:pathLst>
              <a:path w="3296956" h="809253">
                <a:moveTo>
                  <a:pt x="0" y="0"/>
                </a:moveTo>
                <a:lnTo>
                  <a:pt x="3296956" y="0"/>
                </a:lnTo>
                <a:lnTo>
                  <a:pt x="3296956" y="809252"/>
                </a:lnTo>
                <a:lnTo>
                  <a:pt x="0" y="809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94772" y="9017983"/>
            <a:ext cx="4427843" cy="3481392"/>
          </a:xfrm>
          <a:custGeom>
            <a:avLst/>
            <a:gdLst/>
            <a:ahLst/>
            <a:cxnLst/>
            <a:rect l="l" t="t" r="r" b="b"/>
            <a:pathLst>
              <a:path w="4427843" h="3481392">
                <a:moveTo>
                  <a:pt x="0" y="0"/>
                </a:moveTo>
                <a:lnTo>
                  <a:pt x="4427843" y="0"/>
                </a:lnTo>
                <a:lnTo>
                  <a:pt x="4427843" y="3481391"/>
                </a:lnTo>
                <a:lnTo>
                  <a:pt x="0" y="34813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-763398" y="-1534296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7" y="0"/>
                </a:lnTo>
                <a:lnTo>
                  <a:pt x="4899947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2801533" y="-3053980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7495522" y="-3297794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4861154" y="-2102294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7494810" y="2371030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2570549" y="949682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-5282649">
            <a:off x="16596506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8" y="0"/>
                </a:lnTo>
                <a:lnTo>
                  <a:pt x="3382988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17259300" y="-971659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9"/>
                </a:lnTo>
                <a:lnTo>
                  <a:pt x="0" y="334268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A207DE6-C95A-252C-170E-501F4F1C0FD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5" y="490574"/>
            <a:ext cx="15813145" cy="867982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3152C4-6E58-CC6D-20C6-020AE7B139D9}"/>
              </a:ext>
            </a:extLst>
          </p:cNvPr>
          <p:cNvSpPr/>
          <p:nvPr/>
        </p:nvSpPr>
        <p:spPr>
          <a:xfrm>
            <a:off x="13127263" y="508638"/>
            <a:ext cx="3617366" cy="2051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2C24CB-64FF-1DA8-B281-9859D2AD163B}"/>
              </a:ext>
            </a:extLst>
          </p:cNvPr>
          <p:cNvGrpSpPr/>
          <p:nvPr/>
        </p:nvGrpSpPr>
        <p:grpSpPr>
          <a:xfrm>
            <a:off x="12874206" y="596756"/>
            <a:ext cx="3831244" cy="955463"/>
            <a:chOff x="385514" y="178523"/>
            <a:chExt cx="3831244" cy="95546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D7736475-1BFD-F3E4-0464-CA4B6F7B7FE7}"/>
                </a:ext>
              </a:extLst>
            </p:cNvPr>
            <p:cNvSpPr/>
            <p:nvPr/>
          </p:nvSpPr>
          <p:spPr>
            <a:xfrm>
              <a:off x="3380642" y="222811"/>
              <a:ext cx="836116" cy="804762"/>
            </a:xfrm>
            <a:custGeom>
              <a:avLst/>
              <a:gdLst/>
              <a:ahLst/>
              <a:cxnLst/>
              <a:rect l="l" t="t" r="r" b="b"/>
              <a:pathLst>
                <a:path w="836116" h="804762">
                  <a:moveTo>
                    <a:pt x="0" y="0"/>
                  </a:moveTo>
                  <a:lnTo>
                    <a:pt x="836116" y="0"/>
                  </a:lnTo>
                  <a:lnTo>
                    <a:pt x="836116" y="804761"/>
                  </a:lnTo>
                  <a:lnTo>
                    <a:pt x="0" y="80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/>
              <a:stretch>
                <a:fillRect/>
              </a:stretch>
            </a:blipFill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B577CBE-5F36-6400-E757-7493905B9D9D}"/>
                </a:ext>
              </a:extLst>
            </p:cNvPr>
            <p:cNvSpPr/>
            <p:nvPr/>
          </p:nvSpPr>
          <p:spPr>
            <a:xfrm>
              <a:off x="2654130" y="265705"/>
              <a:ext cx="726512" cy="726512"/>
            </a:xfrm>
            <a:custGeom>
              <a:avLst/>
              <a:gdLst/>
              <a:ahLst/>
              <a:cxnLst/>
              <a:rect l="l" t="t" r="r" b="b"/>
              <a:pathLst>
                <a:path w="726512" h="726512">
                  <a:moveTo>
                    <a:pt x="0" y="0"/>
                  </a:moveTo>
                  <a:lnTo>
                    <a:pt x="726512" y="0"/>
                  </a:lnTo>
                  <a:lnTo>
                    <a:pt x="726512" y="726511"/>
                  </a:lnTo>
                  <a:lnTo>
                    <a:pt x="0" y="72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/>
              <a:stretch>
                <a:fillRect/>
              </a:stretch>
            </a:blipFill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1D8B59E6-8414-643C-5002-8DCC06FDA6FF}"/>
                </a:ext>
              </a:extLst>
            </p:cNvPr>
            <p:cNvSpPr/>
            <p:nvPr/>
          </p:nvSpPr>
          <p:spPr>
            <a:xfrm>
              <a:off x="385514" y="178523"/>
              <a:ext cx="1274220" cy="955463"/>
            </a:xfrm>
            <a:custGeom>
              <a:avLst/>
              <a:gdLst/>
              <a:ahLst/>
              <a:cxnLst/>
              <a:rect l="l" t="t" r="r" b="b"/>
              <a:pathLst>
                <a:path w="1274220" h="955463">
                  <a:moveTo>
                    <a:pt x="0" y="0"/>
                  </a:moveTo>
                  <a:lnTo>
                    <a:pt x="1274220" y="0"/>
                  </a:lnTo>
                  <a:lnTo>
                    <a:pt x="1274220" y="955463"/>
                  </a:lnTo>
                  <a:lnTo>
                    <a:pt x="0" y="95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/>
              <a:stretch>
                <a:fillRect/>
              </a:stretch>
            </a:blipFill>
          </p:spPr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D255F6-0CBC-D01E-DB49-4FAB9DE08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93" y="192222"/>
              <a:ext cx="830062" cy="8382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1718" y="-4110836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329398" y="901798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47044" y="9882374"/>
            <a:ext cx="3296956" cy="809253"/>
          </a:xfrm>
          <a:custGeom>
            <a:avLst/>
            <a:gdLst/>
            <a:ahLst/>
            <a:cxnLst/>
            <a:rect l="l" t="t" r="r" b="b"/>
            <a:pathLst>
              <a:path w="3296956" h="809253">
                <a:moveTo>
                  <a:pt x="0" y="0"/>
                </a:moveTo>
                <a:lnTo>
                  <a:pt x="3296956" y="0"/>
                </a:lnTo>
                <a:lnTo>
                  <a:pt x="3296956" y="809252"/>
                </a:lnTo>
                <a:lnTo>
                  <a:pt x="0" y="809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94772" y="9017983"/>
            <a:ext cx="4427843" cy="3481392"/>
          </a:xfrm>
          <a:custGeom>
            <a:avLst/>
            <a:gdLst/>
            <a:ahLst/>
            <a:cxnLst/>
            <a:rect l="l" t="t" r="r" b="b"/>
            <a:pathLst>
              <a:path w="4427843" h="3481392">
                <a:moveTo>
                  <a:pt x="0" y="0"/>
                </a:moveTo>
                <a:lnTo>
                  <a:pt x="4427843" y="0"/>
                </a:lnTo>
                <a:lnTo>
                  <a:pt x="4427843" y="3481391"/>
                </a:lnTo>
                <a:lnTo>
                  <a:pt x="0" y="34813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-763398" y="-1534296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7" y="0"/>
                </a:lnTo>
                <a:lnTo>
                  <a:pt x="4899947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2801533" y="-3053980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7495522" y="-3297794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4861154" y="-2102294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7494810" y="2371030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2570549" y="949682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-5282649">
            <a:off x="16596506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8" y="0"/>
                </a:lnTo>
                <a:lnTo>
                  <a:pt x="3382988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17259300" y="-971659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9"/>
                </a:lnTo>
                <a:lnTo>
                  <a:pt x="0" y="334268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3152C4-6E58-CC6D-20C6-020AE7B139D9}"/>
              </a:ext>
            </a:extLst>
          </p:cNvPr>
          <p:cNvSpPr/>
          <p:nvPr/>
        </p:nvSpPr>
        <p:spPr>
          <a:xfrm>
            <a:off x="13127263" y="508638"/>
            <a:ext cx="3617366" cy="2051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DEA3D-76EC-83AA-B7A3-DE09BB2B43E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" y="937010"/>
            <a:ext cx="18222122" cy="93601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E8D5EB-C8F0-C531-085F-CFBA9987E98D}"/>
              </a:ext>
            </a:extLst>
          </p:cNvPr>
          <p:cNvSpPr/>
          <p:nvPr/>
        </p:nvSpPr>
        <p:spPr>
          <a:xfrm>
            <a:off x="15468600" y="1028700"/>
            <a:ext cx="2826963" cy="1212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AD2322-D59F-C502-57EF-CEAB1B2D582E}"/>
              </a:ext>
            </a:extLst>
          </p:cNvPr>
          <p:cNvGrpSpPr/>
          <p:nvPr/>
        </p:nvGrpSpPr>
        <p:grpSpPr>
          <a:xfrm>
            <a:off x="12950229" y="176926"/>
            <a:ext cx="3831244" cy="955463"/>
            <a:chOff x="385514" y="178523"/>
            <a:chExt cx="3831244" cy="95546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D0D032A5-43CC-60F0-33F3-60BFE850517B}"/>
                </a:ext>
              </a:extLst>
            </p:cNvPr>
            <p:cNvSpPr/>
            <p:nvPr/>
          </p:nvSpPr>
          <p:spPr>
            <a:xfrm>
              <a:off x="3380642" y="222811"/>
              <a:ext cx="836116" cy="804762"/>
            </a:xfrm>
            <a:custGeom>
              <a:avLst/>
              <a:gdLst/>
              <a:ahLst/>
              <a:cxnLst/>
              <a:rect l="l" t="t" r="r" b="b"/>
              <a:pathLst>
                <a:path w="836116" h="804762">
                  <a:moveTo>
                    <a:pt x="0" y="0"/>
                  </a:moveTo>
                  <a:lnTo>
                    <a:pt x="836116" y="0"/>
                  </a:lnTo>
                  <a:lnTo>
                    <a:pt x="836116" y="804761"/>
                  </a:lnTo>
                  <a:lnTo>
                    <a:pt x="0" y="80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/>
              <a:stretch>
                <a:fillRect/>
              </a:stretch>
            </a:blipFill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0572825-95F5-7DE9-C720-FA921FCB15D6}"/>
                </a:ext>
              </a:extLst>
            </p:cNvPr>
            <p:cNvSpPr/>
            <p:nvPr/>
          </p:nvSpPr>
          <p:spPr>
            <a:xfrm>
              <a:off x="2654130" y="265705"/>
              <a:ext cx="726512" cy="726512"/>
            </a:xfrm>
            <a:custGeom>
              <a:avLst/>
              <a:gdLst/>
              <a:ahLst/>
              <a:cxnLst/>
              <a:rect l="l" t="t" r="r" b="b"/>
              <a:pathLst>
                <a:path w="726512" h="726512">
                  <a:moveTo>
                    <a:pt x="0" y="0"/>
                  </a:moveTo>
                  <a:lnTo>
                    <a:pt x="726512" y="0"/>
                  </a:lnTo>
                  <a:lnTo>
                    <a:pt x="726512" y="726511"/>
                  </a:lnTo>
                  <a:lnTo>
                    <a:pt x="0" y="72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/>
              <a:stretch>
                <a:fillRect/>
              </a:stretch>
            </a:blipFill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7DEB9A24-0BA9-F207-42DD-130F5CB9FAA6}"/>
                </a:ext>
              </a:extLst>
            </p:cNvPr>
            <p:cNvSpPr/>
            <p:nvPr/>
          </p:nvSpPr>
          <p:spPr>
            <a:xfrm>
              <a:off x="385514" y="178523"/>
              <a:ext cx="1274220" cy="955463"/>
            </a:xfrm>
            <a:custGeom>
              <a:avLst/>
              <a:gdLst/>
              <a:ahLst/>
              <a:cxnLst/>
              <a:rect l="l" t="t" r="r" b="b"/>
              <a:pathLst>
                <a:path w="1274220" h="955463">
                  <a:moveTo>
                    <a:pt x="0" y="0"/>
                  </a:moveTo>
                  <a:lnTo>
                    <a:pt x="1274220" y="0"/>
                  </a:lnTo>
                  <a:lnTo>
                    <a:pt x="1274220" y="955463"/>
                  </a:lnTo>
                  <a:lnTo>
                    <a:pt x="0" y="95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/>
              <a:stretch>
                <a:fillRect/>
              </a:stretch>
            </a:blipFill>
          </p:spPr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0C34361-CBF6-A05F-C14A-CCED11301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93" y="192222"/>
              <a:ext cx="830062" cy="838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91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47537" y="-4040868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329398" y="901798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47044" y="9882374"/>
            <a:ext cx="3296956" cy="809253"/>
          </a:xfrm>
          <a:custGeom>
            <a:avLst/>
            <a:gdLst/>
            <a:ahLst/>
            <a:cxnLst/>
            <a:rect l="l" t="t" r="r" b="b"/>
            <a:pathLst>
              <a:path w="3296956" h="809253">
                <a:moveTo>
                  <a:pt x="0" y="0"/>
                </a:moveTo>
                <a:lnTo>
                  <a:pt x="3296956" y="0"/>
                </a:lnTo>
                <a:lnTo>
                  <a:pt x="3296956" y="809252"/>
                </a:lnTo>
                <a:lnTo>
                  <a:pt x="0" y="809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94772" y="9017983"/>
            <a:ext cx="4427843" cy="3481392"/>
          </a:xfrm>
          <a:custGeom>
            <a:avLst/>
            <a:gdLst/>
            <a:ahLst/>
            <a:cxnLst/>
            <a:rect l="l" t="t" r="r" b="b"/>
            <a:pathLst>
              <a:path w="4427843" h="3481392">
                <a:moveTo>
                  <a:pt x="0" y="0"/>
                </a:moveTo>
                <a:lnTo>
                  <a:pt x="4427843" y="0"/>
                </a:lnTo>
                <a:lnTo>
                  <a:pt x="4427843" y="3481391"/>
                </a:lnTo>
                <a:lnTo>
                  <a:pt x="0" y="34813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-763398" y="-1534296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7" y="0"/>
                </a:lnTo>
                <a:lnTo>
                  <a:pt x="4899947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2801533" y="-3053980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7495522" y="-3297794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4861154" y="-2102294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7494810" y="2371030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2570549" y="949682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-5282649">
            <a:off x="16596506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8" y="0"/>
                </a:lnTo>
                <a:lnTo>
                  <a:pt x="3382988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17259300" y="-971659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9"/>
                </a:lnTo>
                <a:lnTo>
                  <a:pt x="0" y="334268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3152C4-6E58-CC6D-20C6-020AE7B139D9}"/>
              </a:ext>
            </a:extLst>
          </p:cNvPr>
          <p:cNvSpPr/>
          <p:nvPr/>
        </p:nvSpPr>
        <p:spPr>
          <a:xfrm>
            <a:off x="13127263" y="508638"/>
            <a:ext cx="3617366" cy="2051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E8D5EB-C8F0-C531-085F-CFBA9987E98D}"/>
              </a:ext>
            </a:extLst>
          </p:cNvPr>
          <p:cNvSpPr/>
          <p:nvPr/>
        </p:nvSpPr>
        <p:spPr>
          <a:xfrm>
            <a:off x="15468600" y="1028700"/>
            <a:ext cx="2826963" cy="1212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AD2322-D59F-C502-57EF-CEAB1B2D582E}"/>
              </a:ext>
            </a:extLst>
          </p:cNvPr>
          <p:cNvGrpSpPr/>
          <p:nvPr/>
        </p:nvGrpSpPr>
        <p:grpSpPr>
          <a:xfrm>
            <a:off x="13170721" y="121147"/>
            <a:ext cx="3831244" cy="955463"/>
            <a:chOff x="385514" y="178523"/>
            <a:chExt cx="3831244" cy="95546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D0D032A5-43CC-60F0-33F3-60BFE850517B}"/>
                </a:ext>
              </a:extLst>
            </p:cNvPr>
            <p:cNvSpPr/>
            <p:nvPr/>
          </p:nvSpPr>
          <p:spPr>
            <a:xfrm>
              <a:off x="3380642" y="222811"/>
              <a:ext cx="836116" cy="804762"/>
            </a:xfrm>
            <a:custGeom>
              <a:avLst/>
              <a:gdLst/>
              <a:ahLst/>
              <a:cxnLst/>
              <a:rect l="l" t="t" r="r" b="b"/>
              <a:pathLst>
                <a:path w="836116" h="804762">
                  <a:moveTo>
                    <a:pt x="0" y="0"/>
                  </a:moveTo>
                  <a:lnTo>
                    <a:pt x="836116" y="0"/>
                  </a:lnTo>
                  <a:lnTo>
                    <a:pt x="836116" y="804761"/>
                  </a:lnTo>
                  <a:lnTo>
                    <a:pt x="0" y="80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0572825-95F5-7DE9-C720-FA921FCB15D6}"/>
                </a:ext>
              </a:extLst>
            </p:cNvPr>
            <p:cNvSpPr/>
            <p:nvPr/>
          </p:nvSpPr>
          <p:spPr>
            <a:xfrm>
              <a:off x="2654130" y="265705"/>
              <a:ext cx="726512" cy="726512"/>
            </a:xfrm>
            <a:custGeom>
              <a:avLst/>
              <a:gdLst/>
              <a:ahLst/>
              <a:cxnLst/>
              <a:rect l="l" t="t" r="r" b="b"/>
              <a:pathLst>
                <a:path w="726512" h="726512">
                  <a:moveTo>
                    <a:pt x="0" y="0"/>
                  </a:moveTo>
                  <a:lnTo>
                    <a:pt x="726512" y="0"/>
                  </a:lnTo>
                  <a:lnTo>
                    <a:pt x="726512" y="726511"/>
                  </a:lnTo>
                  <a:lnTo>
                    <a:pt x="0" y="72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/>
              <a:stretch>
                <a:fillRect/>
              </a:stretch>
            </a:blipFill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7DEB9A24-0BA9-F207-42DD-130F5CB9FAA6}"/>
                </a:ext>
              </a:extLst>
            </p:cNvPr>
            <p:cNvSpPr/>
            <p:nvPr/>
          </p:nvSpPr>
          <p:spPr>
            <a:xfrm>
              <a:off x="385514" y="178523"/>
              <a:ext cx="1274220" cy="955463"/>
            </a:xfrm>
            <a:custGeom>
              <a:avLst/>
              <a:gdLst/>
              <a:ahLst/>
              <a:cxnLst/>
              <a:rect l="l" t="t" r="r" b="b"/>
              <a:pathLst>
                <a:path w="1274220" h="955463">
                  <a:moveTo>
                    <a:pt x="0" y="0"/>
                  </a:moveTo>
                  <a:lnTo>
                    <a:pt x="1274220" y="0"/>
                  </a:lnTo>
                  <a:lnTo>
                    <a:pt x="1274220" y="955463"/>
                  </a:lnTo>
                  <a:lnTo>
                    <a:pt x="0" y="95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/>
              <a:stretch>
                <a:fillRect/>
              </a:stretch>
            </a:blipFill>
          </p:spPr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0C34361-CBF6-A05F-C14A-CCED11301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93" y="192222"/>
              <a:ext cx="830062" cy="83827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FD3CF34-5CA5-2AAA-0E09-429DA709205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" y="1076610"/>
            <a:ext cx="18239747" cy="91700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9179E39-358D-1D2B-8CF5-9389E4990F4D}"/>
              </a:ext>
            </a:extLst>
          </p:cNvPr>
          <p:cNvSpPr/>
          <p:nvPr/>
        </p:nvSpPr>
        <p:spPr>
          <a:xfrm>
            <a:off x="14881022" y="1534296"/>
            <a:ext cx="3359942" cy="1084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2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97069" y="-395394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329398" y="901798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47044" y="9882374"/>
            <a:ext cx="3296956" cy="809253"/>
          </a:xfrm>
          <a:custGeom>
            <a:avLst/>
            <a:gdLst/>
            <a:ahLst/>
            <a:cxnLst/>
            <a:rect l="l" t="t" r="r" b="b"/>
            <a:pathLst>
              <a:path w="3296956" h="809253">
                <a:moveTo>
                  <a:pt x="0" y="0"/>
                </a:moveTo>
                <a:lnTo>
                  <a:pt x="3296956" y="0"/>
                </a:lnTo>
                <a:lnTo>
                  <a:pt x="3296956" y="809252"/>
                </a:lnTo>
                <a:lnTo>
                  <a:pt x="0" y="809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94772" y="9017983"/>
            <a:ext cx="4427843" cy="3481392"/>
          </a:xfrm>
          <a:custGeom>
            <a:avLst/>
            <a:gdLst/>
            <a:ahLst/>
            <a:cxnLst/>
            <a:rect l="l" t="t" r="r" b="b"/>
            <a:pathLst>
              <a:path w="4427843" h="3481392">
                <a:moveTo>
                  <a:pt x="0" y="0"/>
                </a:moveTo>
                <a:lnTo>
                  <a:pt x="4427843" y="0"/>
                </a:lnTo>
                <a:lnTo>
                  <a:pt x="4427843" y="3481391"/>
                </a:lnTo>
                <a:lnTo>
                  <a:pt x="0" y="34813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-763398" y="-1534296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7" y="0"/>
                </a:lnTo>
                <a:lnTo>
                  <a:pt x="4899947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2801533" y="-3053980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7495522" y="-3297794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4861154" y="-2102294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7494810" y="2371030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2570549" y="949682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-5282649">
            <a:off x="16596506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8" y="0"/>
                </a:lnTo>
                <a:lnTo>
                  <a:pt x="3382988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17259300" y="-971659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9"/>
                </a:lnTo>
                <a:lnTo>
                  <a:pt x="0" y="334268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AD2322-D59F-C502-57EF-CEAB1B2D582E}"/>
              </a:ext>
            </a:extLst>
          </p:cNvPr>
          <p:cNvGrpSpPr/>
          <p:nvPr/>
        </p:nvGrpSpPr>
        <p:grpSpPr>
          <a:xfrm>
            <a:off x="13455508" y="106361"/>
            <a:ext cx="3831244" cy="955463"/>
            <a:chOff x="385514" y="178523"/>
            <a:chExt cx="3831244" cy="95546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D0D032A5-43CC-60F0-33F3-60BFE850517B}"/>
                </a:ext>
              </a:extLst>
            </p:cNvPr>
            <p:cNvSpPr/>
            <p:nvPr/>
          </p:nvSpPr>
          <p:spPr>
            <a:xfrm>
              <a:off x="3380642" y="222811"/>
              <a:ext cx="836116" cy="804762"/>
            </a:xfrm>
            <a:custGeom>
              <a:avLst/>
              <a:gdLst/>
              <a:ahLst/>
              <a:cxnLst/>
              <a:rect l="l" t="t" r="r" b="b"/>
              <a:pathLst>
                <a:path w="836116" h="804762">
                  <a:moveTo>
                    <a:pt x="0" y="0"/>
                  </a:moveTo>
                  <a:lnTo>
                    <a:pt x="836116" y="0"/>
                  </a:lnTo>
                  <a:lnTo>
                    <a:pt x="836116" y="804761"/>
                  </a:lnTo>
                  <a:lnTo>
                    <a:pt x="0" y="80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0572825-95F5-7DE9-C720-FA921FCB15D6}"/>
                </a:ext>
              </a:extLst>
            </p:cNvPr>
            <p:cNvSpPr/>
            <p:nvPr/>
          </p:nvSpPr>
          <p:spPr>
            <a:xfrm>
              <a:off x="2654130" y="265705"/>
              <a:ext cx="726512" cy="726512"/>
            </a:xfrm>
            <a:custGeom>
              <a:avLst/>
              <a:gdLst/>
              <a:ahLst/>
              <a:cxnLst/>
              <a:rect l="l" t="t" r="r" b="b"/>
              <a:pathLst>
                <a:path w="726512" h="726512">
                  <a:moveTo>
                    <a:pt x="0" y="0"/>
                  </a:moveTo>
                  <a:lnTo>
                    <a:pt x="726512" y="0"/>
                  </a:lnTo>
                  <a:lnTo>
                    <a:pt x="726512" y="726511"/>
                  </a:lnTo>
                  <a:lnTo>
                    <a:pt x="0" y="72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/>
              <a:stretch>
                <a:fillRect/>
              </a:stretch>
            </a:blipFill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7DEB9A24-0BA9-F207-42DD-130F5CB9FAA6}"/>
                </a:ext>
              </a:extLst>
            </p:cNvPr>
            <p:cNvSpPr/>
            <p:nvPr/>
          </p:nvSpPr>
          <p:spPr>
            <a:xfrm>
              <a:off x="385514" y="178523"/>
              <a:ext cx="1274220" cy="955463"/>
            </a:xfrm>
            <a:custGeom>
              <a:avLst/>
              <a:gdLst/>
              <a:ahLst/>
              <a:cxnLst/>
              <a:rect l="l" t="t" r="r" b="b"/>
              <a:pathLst>
                <a:path w="1274220" h="955463">
                  <a:moveTo>
                    <a:pt x="0" y="0"/>
                  </a:moveTo>
                  <a:lnTo>
                    <a:pt x="1274220" y="0"/>
                  </a:lnTo>
                  <a:lnTo>
                    <a:pt x="1274220" y="955463"/>
                  </a:lnTo>
                  <a:lnTo>
                    <a:pt x="0" y="95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/>
              <a:stretch>
                <a:fillRect/>
              </a:stretch>
            </a:blipFill>
          </p:spPr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0C34361-CBF6-A05F-C14A-CCED11301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93" y="192222"/>
              <a:ext cx="830062" cy="83827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71C9F9-FF4E-1069-D29E-B2BDB527A9CD}"/>
              </a:ext>
            </a:extLst>
          </p:cNvPr>
          <p:cNvSpPr txBox="1"/>
          <p:nvPr/>
        </p:nvSpPr>
        <p:spPr>
          <a:xfrm>
            <a:off x="6734068" y="2288306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DIAGONALISASI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C15D1-4655-01E3-775E-DFE9FB4611CF}"/>
                  </a:ext>
                </a:extLst>
              </p:cNvPr>
              <p:cNvSpPr txBox="1"/>
              <p:nvPr/>
            </p:nvSpPr>
            <p:spPr>
              <a:xfrm>
                <a:off x="2975026" y="3369565"/>
                <a:ext cx="11057699" cy="3758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n-US" sz="2800" dirty="0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Definisi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Sebuah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matriks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bujursangkar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A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dikatakan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dapat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didiagonalisasi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(diagonalizable)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jika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terdapat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sebuah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matriks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P yang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dapat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dibalik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sedemikian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rupa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sehingga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ID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ID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𝐴𝑃</m:t>
                    </m:r>
                  </m:oMath>
                </a14:m>
                <a:r>
                  <a:rPr lang="en-ID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adalah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sebuah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matriks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diagonal;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matriks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P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dikatakan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mendiagonalisasai</a:t>
                </a:r>
                <a:r>
                  <a:rPr lang="en-US" sz="2800" dirty="0">
                    <a:solidFill>
                      <a:srgbClr val="000000"/>
                    </a:solidFill>
                    <a:latin typeface="Ubuntu"/>
                    <a:ea typeface="Ubuntu"/>
                    <a:cs typeface="Ubuntu"/>
                    <a:sym typeface="Ubuntu"/>
                  </a:rPr>
                  <a:t> (diagonalize) A.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C15D1-4655-01E3-775E-DFE9FB461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026" y="3369565"/>
                <a:ext cx="11057699" cy="3758273"/>
              </a:xfrm>
              <a:prstGeom prst="rect">
                <a:avLst/>
              </a:prstGeom>
              <a:blipFill>
                <a:blip r:embed="rId33"/>
                <a:stretch>
                  <a:fillRect l="-1103" r="-1158" b="-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422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32867" y="-3967843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329398" y="901798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47044" y="9882374"/>
            <a:ext cx="3296956" cy="809253"/>
          </a:xfrm>
          <a:custGeom>
            <a:avLst/>
            <a:gdLst/>
            <a:ahLst/>
            <a:cxnLst/>
            <a:rect l="l" t="t" r="r" b="b"/>
            <a:pathLst>
              <a:path w="3296956" h="809253">
                <a:moveTo>
                  <a:pt x="0" y="0"/>
                </a:moveTo>
                <a:lnTo>
                  <a:pt x="3296956" y="0"/>
                </a:lnTo>
                <a:lnTo>
                  <a:pt x="3296956" y="809252"/>
                </a:lnTo>
                <a:lnTo>
                  <a:pt x="0" y="809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94772" y="9017983"/>
            <a:ext cx="4427843" cy="3481392"/>
          </a:xfrm>
          <a:custGeom>
            <a:avLst/>
            <a:gdLst/>
            <a:ahLst/>
            <a:cxnLst/>
            <a:rect l="l" t="t" r="r" b="b"/>
            <a:pathLst>
              <a:path w="4427843" h="3481392">
                <a:moveTo>
                  <a:pt x="0" y="0"/>
                </a:moveTo>
                <a:lnTo>
                  <a:pt x="4427843" y="0"/>
                </a:lnTo>
                <a:lnTo>
                  <a:pt x="4427843" y="3481391"/>
                </a:lnTo>
                <a:lnTo>
                  <a:pt x="0" y="34813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-763398" y="-1534296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7" y="0"/>
                </a:lnTo>
                <a:lnTo>
                  <a:pt x="4899947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2801533" y="-3053980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7495522" y="-3297794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4861154" y="-2102294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7494810" y="2371030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2570549" y="949682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-5282649">
            <a:off x="16596506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8" y="0"/>
                </a:lnTo>
                <a:lnTo>
                  <a:pt x="3382988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17259300" y="-971659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9"/>
                </a:lnTo>
                <a:lnTo>
                  <a:pt x="0" y="334268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AD2322-D59F-C502-57EF-CEAB1B2D582E}"/>
              </a:ext>
            </a:extLst>
          </p:cNvPr>
          <p:cNvGrpSpPr/>
          <p:nvPr/>
        </p:nvGrpSpPr>
        <p:grpSpPr>
          <a:xfrm>
            <a:off x="13455508" y="106361"/>
            <a:ext cx="3831244" cy="955463"/>
            <a:chOff x="385514" y="178523"/>
            <a:chExt cx="3831244" cy="95546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D0D032A5-43CC-60F0-33F3-60BFE850517B}"/>
                </a:ext>
              </a:extLst>
            </p:cNvPr>
            <p:cNvSpPr/>
            <p:nvPr/>
          </p:nvSpPr>
          <p:spPr>
            <a:xfrm>
              <a:off x="3380642" y="222811"/>
              <a:ext cx="836116" cy="804762"/>
            </a:xfrm>
            <a:custGeom>
              <a:avLst/>
              <a:gdLst/>
              <a:ahLst/>
              <a:cxnLst/>
              <a:rect l="l" t="t" r="r" b="b"/>
              <a:pathLst>
                <a:path w="836116" h="804762">
                  <a:moveTo>
                    <a:pt x="0" y="0"/>
                  </a:moveTo>
                  <a:lnTo>
                    <a:pt x="836116" y="0"/>
                  </a:lnTo>
                  <a:lnTo>
                    <a:pt x="836116" y="804761"/>
                  </a:lnTo>
                  <a:lnTo>
                    <a:pt x="0" y="80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0572825-95F5-7DE9-C720-FA921FCB15D6}"/>
                </a:ext>
              </a:extLst>
            </p:cNvPr>
            <p:cNvSpPr/>
            <p:nvPr/>
          </p:nvSpPr>
          <p:spPr>
            <a:xfrm>
              <a:off x="2654130" y="265705"/>
              <a:ext cx="726512" cy="726512"/>
            </a:xfrm>
            <a:custGeom>
              <a:avLst/>
              <a:gdLst/>
              <a:ahLst/>
              <a:cxnLst/>
              <a:rect l="l" t="t" r="r" b="b"/>
              <a:pathLst>
                <a:path w="726512" h="726512">
                  <a:moveTo>
                    <a:pt x="0" y="0"/>
                  </a:moveTo>
                  <a:lnTo>
                    <a:pt x="726512" y="0"/>
                  </a:lnTo>
                  <a:lnTo>
                    <a:pt x="726512" y="726511"/>
                  </a:lnTo>
                  <a:lnTo>
                    <a:pt x="0" y="72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/>
              <a:stretch>
                <a:fillRect/>
              </a:stretch>
            </a:blipFill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7DEB9A24-0BA9-F207-42DD-130F5CB9FAA6}"/>
                </a:ext>
              </a:extLst>
            </p:cNvPr>
            <p:cNvSpPr/>
            <p:nvPr/>
          </p:nvSpPr>
          <p:spPr>
            <a:xfrm>
              <a:off x="385514" y="178523"/>
              <a:ext cx="1274220" cy="955463"/>
            </a:xfrm>
            <a:custGeom>
              <a:avLst/>
              <a:gdLst/>
              <a:ahLst/>
              <a:cxnLst/>
              <a:rect l="l" t="t" r="r" b="b"/>
              <a:pathLst>
                <a:path w="1274220" h="955463">
                  <a:moveTo>
                    <a:pt x="0" y="0"/>
                  </a:moveTo>
                  <a:lnTo>
                    <a:pt x="1274220" y="0"/>
                  </a:lnTo>
                  <a:lnTo>
                    <a:pt x="1274220" y="955463"/>
                  </a:lnTo>
                  <a:lnTo>
                    <a:pt x="0" y="95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/>
              <a:stretch>
                <a:fillRect/>
              </a:stretch>
            </a:blipFill>
          </p:spPr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0C34361-CBF6-A05F-C14A-CCED11301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93" y="192222"/>
              <a:ext cx="830062" cy="83827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71C9F9-FF4E-1069-D29E-B2BDB527A9CD}"/>
              </a:ext>
            </a:extLst>
          </p:cNvPr>
          <p:cNvSpPr txBox="1"/>
          <p:nvPr/>
        </p:nvSpPr>
        <p:spPr>
          <a:xfrm>
            <a:off x="6734068" y="2288306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DIAGONALISASI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C15D1-4655-01E3-775E-DFE9FB4611CF}"/>
              </a:ext>
            </a:extLst>
          </p:cNvPr>
          <p:cNvSpPr txBox="1"/>
          <p:nvPr/>
        </p:nvSpPr>
        <p:spPr>
          <a:xfrm>
            <a:off x="2975026" y="3369565"/>
            <a:ext cx="11057699" cy="400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28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Teorema</a:t>
            </a:r>
            <a:r>
              <a:rPr lang="en-US" sz="2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Jika A </a:t>
            </a:r>
            <a:r>
              <a:rPr lang="en-US" sz="28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adalah</a:t>
            </a:r>
            <a:r>
              <a:rPr lang="en-US" sz="2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sebuah</a:t>
            </a:r>
            <a:r>
              <a:rPr lang="en-US" sz="2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matriks</a:t>
            </a:r>
            <a:r>
              <a:rPr lang="en-US" sz="2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n × n, </a:t>
            </a:r>
            <a:r>
              <a:rPr lang="en-US" sz="28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maka</a:t>
            </a:r>
            <a:r>
              <a:rPr lang="en-US" sz="2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kedua</a:t>
            </a:r>
            <a:r>
              <a:rPr lang="en-US" sz="2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pernyataan</a:t>
            </a:r>
            <a:r>
              <a:rPr lang="en-US" sz="2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ini</a:t>
            </a:r>
            <a:r>
              <a:rPr lang="en-US" sz="2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adalah</a:t>
            </a:r>
            <a:r>
              <a:rPr lang="en-US" sz="2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ekuivalen</a:t>
            </a:r>
            <a:endParaRPr lang="en-US" sz="280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(a)  A </a:t>
            </a:r>
            <a:r>
              <a:rPr lang="en-US" sz="28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dapat</a:t>
            </a:r>
            <a:r>
              <a:rPr lang="en-US" sz="2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didiagonalisasi</a:t>
            </a:r>
            <a:endParaRPr lang="en-US" sz="280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(b)  A </a:t>
            </a:r>
            <a:r>
              <a:rPr lang="en-US" sz="28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memiliki</a:t>
            </a:r>
            <a:r>
              <a:rPr lang="en-US" sz="2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vektor</a:t>
            </a:r>
            <a:r>
              <a:rPr lang="en-US" sz="2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eigen yang </a:t>
            </a:r>
            <a:r>
              <a:rPr lang="en-US" sz="28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bebas</a:t>
            </a:r>
            <a:r>
              <a:rPr lang="en-US" sz="2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linear</a:t>
            </a:r>
          </a:p>
          <a:p>
            <a:pPr algn="just"/>
            <a:endParaRPr lang="en-US" sz="280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21869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32867" y="-3967843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329398" y="901798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47044" y="9882374"/>
            <a:ext cx="3296956" cy="809253"/>
          </a:xfrm>
          <a:custGeom>
            <a:avLst/>
            <a:gdLst/>
            <a:ahLst/>
            <a:cxnLst/>
            <a:rect l="l" t="t" r="r" b="b"/>
            <a:pathLst>
              <a:path w="3296956" h="809253">
                <a:moveTo>
                  <a:pt x="0" y="0"/>
                </a:moveTo>
                <a:lnTo>
                  <a:pt x="3296956" y="0"/>
                </a:lnTo>
                <a:lnTo>
                  <a:pt x="3296956" y="809252"/>
                </a:lnTo>
                <a:lnTo>
                  <a:pt x="0" y="809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94772" y="9017983"/>
            <a:ext cx="4427843" cy="3481392"/>
          </a:xfrm>
          <a:custGeom>
            <a:avLst/>
            <a:gdLst/>
            <a:ahLst/>
            <a:cxnLst/>
            <a:rect l="l" t="t" r="r" b="b"/>
            <a:pathLst>
              <a:path w="4427843" h="3481392">
                <a:moveTo>
                  <a:pt x="0" y="0"/>
                </a:moveTo>
                <a:lnTo>
                  <a:pt x="4427843" y="0"/>
                </a:lnTo>
                <a:lnTo>
                  <a:pt x="4427843" y="3481391"/>
                </a:lnTo>
                <a:lnTo>
                  <a:pt x="0" y="34813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-763398" y="-1534296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7" y="0"/>
                </a:lnTo>
                <a:lnTo>
                  <a:pt x="4899947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2801533" y="-3053980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7495522" y="-3297794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4861154" y="-2102294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7494810" y="2371030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-5282649">
            <a:off x="16596506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8" y="0"/>
                </a:lnTo>
                <a:lnTo>
                  <a:pt x="3382988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17259300" y="-971659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9"/>
                </a:lnTo>
                <a:lnTo>
                  <a:pt x="0" y="334268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AD2322-D59F-C502-57EF-CEAB1B2D582E}"/>
              </a:ext>
            </a:extLst>
          </p:cNvPr>
          <p:cNvGrpSpPr/>
          <p:nvPr/>
        </p:nvGrpSpPr>
        <p:grpSpPr>
          <a:xfrm>
            <a:off x="13455508" y="106361"/>
            <a:ext cx="3831244" cy="955463"/>
            <a:chOff x="385514" y="178523"/>
            <a:chExt cx="3831244" cy="95546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D0D032A5-43CC-60F0-33F3-60BFE850517B}"/>
                </a:ext>
              </a:extLst>
            </p:cNvPr>
            <p:cNvSpPr/>
            <p:nvPr/>
          </p:nvSpPr>
          <p:spPr>
            <a:xfrm>
              <a:off x="3380642" y="222811"/>
              <a:ext cx="836116" cy="804762"/>
            </a:xfrm>
            <a:custGeom>
              <a:avLst/>
              <a:gdLst/>
              <a:ahLst/>
              <a:cxnLst/>
              <a:rect l="l" t="t" r="r" b="b"/>
              <a:pathLst>
                <a:path w="836116" h="804762">
                  <a:moveTo>
                    <a:pt x="0" y="0"/>
                  </a:moveTo>
                  <a:lnTo>
                    <a:pt x="836116" y="0"/>
                  </a:lnTo>
                  <a:lnTo>
                    <a:pt x="836116" y="804761"/>
                  </a:lnTo>
                  <a:lnTo>
                    <a:pt x="0" y="80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/>
              </a:stretch>
            </a:blipFill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0572825-95F5-7DE9-C720-FA921FCB15D6}"/>
                </a:ext>
              </a:extLst>
            </p:cNvPr>
            <p:cNvSpPr/>
            <p:nvPr/>
          </p:nvSpPr>
          <p:spPr>
            <a:xfrm>
              <a:off x="2654130" y="265705"/>
              <a:ext cx="726512" cy="726512"/>
            </a:xfrm>
            <a:custGeom>
              <a:avLst/>
              <a:gdLst/>
              <a:ahLst/>
              <a:cxnLst/>
              <a:rect l="l" t="t" r="r" b="b"/>
              <a:pathLst>
                <a:path w="726512" h="726512">
                  <a:moveTo>
                    <a:pt x="0" y="0"/>
                  </a:moveTo>
                  <a:lnTo>
                    <a:pt x="726512" y="0"/>
                  </a:lnTo>
                  <a:lnTo>
                    <a:pt x="726512" y="726511"/>
                  </a:lnTo>
                  <a:lnTo>
                    <a:pt x="0" y="72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7DEB9A24-0BA9-F207-42DD-130F5CB9FAA6}"/>
                </a:ext>
              </a:extLst>
            </p:cNvPr>
            <p:cNvSpPr/>
            <p:nvPr/>
          </p:nvSpPr>
          <p:spPr>
            <a:xfrm>
              <a:off x="385514" y="178523"/>
              <a:ext cx="1274220" cy="955463"/>
            </a:xfrm>
            <a:custGeom>
              <a:avLst/>
              <a:gdLst/>
              <a:ahLst/>
              <a:cxnLst/>
              <a:rect l="l" t="t" r="r" b="b"/>
              <a:pathLst>
                <a:path w="1274220" h="955463">
                  <a:moveTo>
                    <a:pt x="0" y="0"/>
                  </a:moveTo>
                  <a:lnTo>
                    <a:pt x="1274220" y="0"/>
                  </a:lnTo>
                  <a:lnTo>
                    <a:pt x="1274220" y="955463"/>
                  </a:lnTo>
                  <a:lnTo>
                    <a:pt x="0" y="95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0C34361-CBF6-A05F-C14A-CCED11301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93" y="192222"/>
              <a:ext cx="830062" cy="83827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71C9F9-FF4E-1069-D29E-B2BDB527A9CD}"/>
              </a:ext>
            </a:extLst>
          </p:cNvPr>
          <p:cNvSpPr txBox="1"/>
          <p:nvPr/>
        </p:nvSpPr>
        <p:spPr>
          <a:xfrm>
            <a:off x="1379614" y="1656304"/>
            <a:ext cx="14934314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4800" b="1" dirty="0" err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Prosedur</a:t>
            </a:r>
            <a:r>
              <a:rPr lang="en-US" sz="4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untuk</a:t>
            </a:r>
            <a:r>
              <a:rPr lang="en-US" sz="4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Mendiagonalisasi</a:t>
            </a:r>
            <a:r>
              <a:rPr lang="en-US" sz="4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Sebuah</a:t>
            </a:r>
            <a:r>
              <a:rPr lang="en-US" sz="4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Matriks</a:t>
            </a:r>
            <a:endParaRPr lang="en-US" sz="4800" b="1" dirty="0">
              <a:solidFill>
                <a:srgbClr val="000000"/>
              </a:solidFill>
              <a:latin typeface="Ubuntu Bold"/>
              <a:ea typeface="Ubuntu Bold"/>
              <a:cs typeface="Ubuntu Bold"/>
              <a:sym typeface="Ubuntu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C15D1-4655-01E3-775E-DFE9FB4611CF}"/>
                  </a:ext>
                </a:extLst>
              </p:cNvPr>
              <p:cNvSpPr txBox="1"/>
              <p:nvPr/>
            </p:nvSpPr>
            <p:spPr>
              <a:xfrm>
                <a:off x="1672170" y="2878395"/>
                <a:ext cx="13917536" cy="7294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785"/>
                  </a:lnSpc>
                </a:pPr>
                <a:r>
                  <a:rPr lang="en-US" sz="2800" b="1" dirty="0" err="1">
                    <a:solidFill>
                      <a:srgbClr val="000000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Ubuntu"/>
                    <a:sym typeface="Ubuntu"/>
                  </a:rPr>
                  <a:t>Teorema</a:t>
                </a:r>
                <a:r>
                  <a:rPr lang="en-US" sz="2800" dirty="0">
                    <a:solidFill>
                      <a:srgbClr val="000000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di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atas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memastikan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bahwa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sebuah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matriks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A, n × n yang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memiliki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n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vektor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eigen yang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bebas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linear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dapat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didiagonalisasi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, dan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pembuktiannya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menghasilkan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sebuah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metode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untuk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mendiagonalisasi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A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seperti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yang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disajikan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berikut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ini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.</a:t>
                </a:r>
              </a:p>
              <a:p>
                <a:pPr algn="just">
                  <a:lnSpc>
                    <a:spcPts val="4785"/>
                  </a:lnSpc>
                </a:pPr>
                <a:r>
                  <a:rPr lang="en-US" sz="2800" b="1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Lagkah</a:t>
                </a:r>
                <a:r>
                  <a:rPr lang="en-US" sz="2800" b="1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1.</a:t>
                </a:r>
              </a:p>
              <a:p>
                <a:pPr algn="just">
                  <a:lnSpc>
                    <a:spcPts val="4785"/>
                  </a:lnSpc>
                </a:pP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Tentukan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n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vektor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eigen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dari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A yang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bebas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linear,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misalkan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</a:p>
              <a:p>
                <a:pPr algn="just">
                  <a:lnSpc>
                    <a:spcPts val="4785"/>
                  </a:lnSpc>
                </a:pPr>
                <a:r>
                  <a:rPr lang="en-US" sz="2800" b="1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Langkah 2.</a:t>
                </a:r>
              </a:p>
              <a:p>
                <a:pPr algn="just">
                  <a:lnSpc>
                    <a:spcPts val="4785"/>
                  </a:lnSpc>
                </a:pP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Bentuklah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sebuah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matriks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P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dengan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                          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sebagai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vektor-vektor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kolomnya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.</a:t>
                </a:r>
              </a:p>
              <a:p>
                <a:pPr algn="just">
                  <a:lnSpc>
                    <a:spcPts val="4785"/>
                  </a:lnSpc>
                </a:pPr>
                <a:r>
                  <a:rPr lang="en-US" sz="2800" b="1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Langkah 3.</a:t>
                </a:r>
              </a:p>
              <a:p>
                <a:pPr algn="just">
                  <a:lnSpc>
                    <a:spcPts val="4785"/>
                  </a:lnSpc>
                </a:pP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Matriks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p>
                        <m:r>
                          <a:rPr lang="en-ID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D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ID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𝑨𝑷</m:t>
                    </m:r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 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kemudian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akan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menjadi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diagonal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dengan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                         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sebagai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entri-entri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diagonalnya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secara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berurutan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dimana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3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D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D" sz="3200" dirty="0">
                    <a:latin typeface="Bahnschrift Light" panose="020B0502040204020203" pitchFamily="34" charset="0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adalah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nilai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eigen yang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terkait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dengan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32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ID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D" sz="3200" dirty="0">
                    <a:latin typeface="Bahnschrift Light" panose="020B0502040204020203" pitchFamily="34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untuk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i</a:t>
                </a:r>
                <a:r>
                  <a:rPr lang="en-US" sz="2800" dirty="0">
                    <a:solidFill>
                      <a:srgbClr val="000000"/>
                    </a:solidFill>
                    <a:latin typeface="Bahnschrift Light" panose="020B0502040204020203" pitchFamily="34" charset="0"/>
                    <a:ea typeface="Roboto Black" panose="02000000000000000000" pitchFamily="2" charset="0"/>
                    <a:cs typeface="Ubuntu"/>
                    <a:sym typeface="Ubuntu"/>
                  </a:rPr>
                  <a:t> = 1, 2,.n</a:t>
                </a:r>
              </a:p>
              <a:p>
                <a:pPr algn="just"/>
                <a:endParaRPr lang="en-US" sz="2800" dirty="0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C15D1-4655-01E3-775E-DFE9FB461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170" y="2878395"/>
                <a:ext cx="13917536" cy="7294305"/>
              </a:xfrm>
              <a:prstGeom prst="rect">
                <a:avLst/>
              </a:prstGeom>
              <a:blipFill>
                <a:blip r:embed="rId31"/>
                <a:stretch>
                  <a:fillRect l="-876" r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11">
            <a:extLst>
              <a:ext uri="{FF2B5EF4-FFF2-40B4-BE49-F238E27FC236}">
                <a16:creationId xmlns:a16="http://schemas.microsoft.com/office/drawing/2014/main" id="{7C685ACF-8349-DFDC-4D7A-072332B62299}"/>
              </a:ext>
            </a:extLst>
          </p:cNvPr>
          <p:cNvSpPr/>
          <p:nvPr/>
        </p:nvSpPr>
        <p:spPr>
          <a:xfrm>
            <a:off x="11582400" y="5427852"/>
            <a:ext cx="2220429" cy="518521"/>
          </a:xfrm>
          <a:custGeom>
            <a:avLst/>
            <a:gdLst/>
            <a:ahLst/>
            <a:cxnLst/>
            <a:rect l="l" t="t" r="r" b="b"/>
            <a:pathLst>
              <a:path w="2220429" h="518521">
                <a:moveTo>
                  <a:pt x="0" y="0"/>
                </a:moveTo>
                <a:lnTo>
                  <a:pt x="2220429" y="0"/>
                </a:lnTo>
                <a:lnTo>
                  <a:pt x="2220429" y="518522"/>
                </a:lnTo>
                <a:lnTo>
                  <a:pt x="0" y="518522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-6437" r="-4813" b="-44809"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4B9BD7BF-9AB4-907D-0E37-E22E4AE7EBA1}"/>
              </a:ext>
            </a:extLst>
          </p:cNvPr>
          <p:cNvSpPr/>
          <p:nvPr/>
        </p:nvSpPr>
        <p:spPr>
          <a:xfrm>
            <a:off x="7736556" y="6574063"/>
            <a:ext cx="2220429" cy="518521"/>
          </a:xfrm>
          <a:custGeom>
            <a:avLst/>
            <a:gdLst/>
            <a:ahLst/>
            <a:cxnLst/>
            <a:rect l="l" t="t" r="r" b="b"/>
            <a:pathLst>
              <a:path w="2220429" h="518521">
                <a:moveTo>
                  <a:pt x="0" y="0"/>
                </a:moveTo>
                <a:lnTo>
                  <a:pt x="2220429" y="0"/>
                </a:lnTo>
                <a:lnTo>
                  <a:pt x="2220429" y="518522"/>
                </a:lnTo>
                <a:lnTo>
                  <a:pt x="0" y="518522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-6437" r="-4813" b="-44809"/>
            </a:stretch>
          </a:blipFill>
        </p:spPr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5DBA701D-1ABB-FDA5-D9E9-5E4AB7C82FAA}"/>
              </a:ext>
            </a:extLst>
          </p:cNvPr>
          <p:cNvSpPr/>
          <p:nvPr/>
        </p:nvSpPr>
        <p:spPr>
          <a:xfrm>
            <a:off x="11582400" y="7948652"/>
            <a:ext cx="2136312" cy="484346"/>
          </a:xfrm>
          <a:custGeom>
            <a:avLst/>
            <a:gdLst/>
            <a:ahLst/>
            <a:cxnLst/>
            <a:rect l="l" t="t" r="r" b="b"/>
            <a:pathLst>
              <a:path w="2136312" h="484346">
                <a:moveTo>
                  <a:pt x="0" y="0"/>
                </a:moveTo>
                <a:lnTo>
                  <a:pt x="2136312" y="0"/>
                </a:lnTo>
                <a:lnTo>
                  <a:pt x="2136312" y="484346"/>
                </a:lnTo>
                <a:lnTo>
                  <a:pt x="0" y="484346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01474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3688802" y="3019867"/>
            <a:ext cx="10910396" cy="1756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9"/>
              </a:lnSpc>
            </a:pPr>
            <a:r>
              <a:rPr lang="en-US" sz="14597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Thank you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51084" y="4910660"/>
            <a:ext cx="8459795" cy="58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1"/>
              </a:lnSpc>
            </a:pPr>
            <a:r>
              <a:rPr lang="en-US" sz="4381" b="1" spc="-87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By </a:t>
            </a:r>
            <a:r>
              <a:rPr lang="en-US" sz="4381" b="1" spc="-87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Marniati</a:t>
            </a:r>
            <a:r>
              <a:rPr lang="en-US" sz="4381" b="1" spc="-87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S.Pd.,</a:t>
            </a:r>
            <a:r>
              <a:rPr lang="en-US" sz="4381" b="1" spc="-87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M.PMat</a:t>
            </a:r>
            <a:endParaRPr lang="en-US" sz="4381" b="1" spc="-87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4E7C7E7D-DE3A-789D-1B71-B7C51920AD4E}"/>
              </a:ext>
            </a:extLst>
          </p:cNvPr>
          <p:cNvSpPr/>
          <p:nvPr/>
        </p:nvSpPr>
        <p:spPr>
          <a:xfrm>
            <a:off x="11644050" y="5384563"/>
            <a:ext cx="7181225" cy="5008904"/>
          </a:xfrm>
          <a:custGeom>
            <a:avLst/>
            <a:gdLst/>
            <a:ahLst/>
            <a:cxnLst/>
            <a:rect l="l" t="t" r="r" b="b"/>
            <a:pathLst>
              <a:path w="7181225" h="5008904">
                <a:moveTo>
                  <a:pt x="0" y="0"/>
                </a:moveTo>
                <a:lnTo>
                  <a:pt x="7181225" y="0"/>
                </a:lnTo>
                <a:lnTo>
                  <a:pt x="7181225" y="5008904"/>
                </a:lnTo>
                <a:lnTo>
                  <a:pt x="0" y="500890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3916976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94934" y="2091045"/>
            <a:ext cx="6264366" cy="6104909"/>
          </a:xfrm>
          <a:custGeom>
            <a:avLst/>
            <a:gdLst/>
            <a:ahLst/>
            <a:cxnLst/>
            <a:rect l="l" t="t" r="r" b="b"/>
            <a:pathLst>
              <a:path w="6264366" h="6104909">
                <a:moveTo>
                  <a:pt x="0" y="0"/>
                </a:moveTo>
                <a:lnTo>
                  <a:pt x="6264366" y="0"/>
                </a:lnTo>
                <a:lnTo>
                  <a:pt x="6264366" y="6104910"/>
                </a:lnTo>
                <a:lnTo>
                  <a:pt x="0" y="61049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2345718"/>
            <a:ext cx="10309133" cy="34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51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Presented by Team USN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NILAI EIGEN DAN VEKTOR EIGEN</a:t>
            </a:r>
          </a:p>
        </p:txBody>
      </p:sp>
      <p:sp>
        <p:nvSpPr>
          <p:cNvPr id="6" name="Freeform 6"/>
          <p:cNvSpPr/>
          <p:nvPr/>
        </p:nvSpPr>
        <p:spPr>
          <a:xfrm>
            <a:off x="15353489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9144000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5003948" y="-1890601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2" y="0"/>
                </a:lnTo>
                <a:lnTo>
                  <a:pt x="2892762" y="2919301"/>
                </a:lnTo>
                <a:lnTo>
                  <a:pt x="0" y="29193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5282649">
            <a:off x="16004285" y="265374"/>
            <a:ext cx="4017207" cy="1370872"/>
          </a:xfrm>
          <a:custGeom>
            <a:avLst/>
            <a:gdLst/>
            <a:ahLst/>
            <a:cxnLst/>
            <a:rect l="l" t="t" r="r" b="b"/>
            <a:pathLst>
              <a:path w="4017207" h="1370872">
                <a:moveTo>
                  <a:pt x="0" y="0"/>
                </a:moveTo>
                <a:lnTo>
                  <a:pt x="4017207" y="0"/>
                </a:lnTo>
                <a:lnTo>
                  <a:pt x="4017207" y="1370872"/>
                </a:lnTo>
                <a:lnTo>
                  <a:pt x="0" y="13708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0E1B7-026D-4251-A51D-4162AE4278C9}"/>
              </a:ext>
            </a:extLst>
          </p:cNvPr>
          <p:cNvSpPr txBox="1"/>
          <p:nvPr/>
        </p:nvSpPr>
        <p:spPr>
          <a:xfrm>
            <a:off x="1306466" y="6500623"/>
            <a:ext cx="9067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200" b="1" dirty="0">
                <a:latin typeface="IreneFlorentina" panose="020B0604020202020204" charset="0"/>
                <a:sym typeface="Sniglet"/>
              </a:rPr>
              <a:t>Program </a:t>
            </a:r>
            <a:r>
              <a:rPr lang="en-US" sz="3200" b="1" dirty="0" err="1">
                <a:latin typeface="IreneFlorentina" panose="020B0604020202020204" charset="0"/>
                <a:sym typeface="Sniglet"/>
              </a:rPr>
              <a:t>Studi</a:t>
            </a:r>
            <a:r>
              <a:rPr lang="en-US" sz="3200" b="1" dirty="0">
                <a:latin typeface="IreneFlorentina" panose="020B0604020202020204" charset="0"/>
                <a:sym typeface="Sniglet"/>
              </a:rPr>
              <a:t> Pendidikan </a:t>
            </a:r>
            <a:r>
              <a:rPr lang="en-US" sz="3200" b="1" dirty="0" err="1">
                <a:latin typeface="IreneFlorentina" panose="020B0604020202020204" charset="0"/>
                <a:sym typeface="Sniglet"/>
              </a:rPr>
              <a:t>Matematika</a:t>
            </a:r>
            <a:endParaRPr lang="en-US" sz="3200" b="1" dirty="0">
              <a:latin typeface="IreneFlorentina" panose="020B0604020202020204" charset="0"/>
              <a:sym typeface="Sniglet"/>
            </a:endParaRPr>
          </a:p>
          <a:p>
            <a:pPr algn="ctr"/>
            <a:r>
              <a:rPr lang="en-US" sz="3200" b="1" dirty="0">
                <a:latin typeface="IreneFlorentina" panose="020B0604020202020204" charset="0"/>
                <a:sym typeface="Sniglet"/>
              </a:rPr>
              <a:t>Universitas Subang</a:t>
            </a:r>
          </a:p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200" b="1" dirty="0">
                <a:latin typeface="IreneFlorentina" panose="020B0604020202020204" charset="0"/>
                <a:sym typeface="Sniglet"/>
              </a:rPr>
              <a:t>Universitas Sembilan </a:t>
            </a:r>
            <a:r>
              <a:rPr lang="en-US" sz="3200" b="1" dirty="0" err="1">
                <a:latin typeface="IreneFlorentina" panose="020B0604020202020204" charset="0"/>
                <a:sym typeface="Sniglet"/>
              </a:rPr>
              <a:t>Belas</a:t>
            </a:r>
            <a:r>
              <a:rPr lang="en-US" sz="3200" b="1" dirty="0">
                <a:latin typeface="IreneFlorentina" panose="020B0604020202020204" charset="0"/>
                <a:sym typeface="Sniglet"/>
              </a:rPr>
              <a:t> November </a:t>
            </a:r>
            <a:r>
              <a:rPr lang="en-US" sz="3200" b="1" dirty="0" err="1">
                <a:latin typeface="IreneFlorentina" panose="020B0604020202020204" charset="0"/>
                <a:sym typeface="Sniglet"/>
              </a:rPr>
              <a:t>Kolaka</a:t>
            </a:r>
            <a:endParaRPr lang="en-US" sz="3200" b="1" dirty="0">
              <a:latin typeface="IreneFlorentina" panose="020B0604020202020204" charset="0"/>
              <a:sym typeface="Sniglet"/>
            </a:endParaRP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0E164C-37BE-52FF-CA7C-2A5EEE9DC800}"/>
              </a:ext>
            </a:extLst>
          </p:cNvPr>
          <p:cNvGrpSpPr/>
          <p:nvPr/>
        </p:nvGrpSpPr>
        <p:grpSpPr>
          <a:xfrm>
            <a:off x="13187613" y="148519"/>
            <a:ext cx="3831244" cy="955463"/>
            <a:chOff x="385514" y="178523"/>
            <a:chExt cx="3831244" cy="9554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AD883AB-296D-22F8-6270-397DB2928353}"/>
                </a:ext>
              </a:extLst>
            </p:cNvPr>
            <p:cNvSpPr/>
            <p:nvPr/>
          </p:nvSpPr>
          <p:spPr>
            <a:xfrm>
              <a:off x="3380642" y="222811"/>
              <a:ext cx="836116" cy="804762"/>
            </a:xfrm>
            <a:custGeom>
              <a:avLst/>
              <a:gdLst/>
              <a:ahLst/>
              <a:cxnLst/>
              <a:rect l="l" t="t" r="r" b="b"/>
              <a:pathLst>
                <a:path w="836116" h="804762">
                  <a:moveTo>
                    <a:pt x="0" y="0"/>
                  </a:moveTo>
                  <a:lnTo>
                    <a:pt x="836116" y="0"/>
                  </a:lnTo>
                  <a:lnTo>
                    <a:pt x="836116" y="804761"/>
                  </a:lnTo>
                  <a:lnTo>
                    <a:pt x="0" y="80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173ABD9-5B97-EF18-0E7E-16243CFC6732}"/>
                </a:ext>
              </a:extLst>
            </p:cNvPr>
            <p:cNvSpPr/>
            <p:nvPr/>
          </p:nvSpPr>
          <p:spPr>
            <a:xfrm>
              <a:off x="2654130" y="265705"/>
              <a:ext cx="726512" cy="726512"/>
            </a:xfrm>
            <a:custGeom>
              <a:avLst/>
              <a:gdLst/>
              <a:ahLst/>
              <a:cxnLst/>
              <a:rect l="l" t="t" r="r" b="b"/>
              <a:pathLst>
                <a:path w="726512" h="726512">
                  <a:moveTo>
                    <a:pt x="0" y="0"/>
                  </a:moveTo>
                  <a:lnTo>
                    <a:pt x="726512" y="0"/>
                  </a:lnTo>
                  <a:lnTo>
                    <a:pt x="726512" y="726511"/>
                  </a:lnTo>
                  <a:lnTo>
                    <a:pt x="0" y="72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1CB4BC7-2F9C-98A0-6F9E-58931D04A099}"/>
                </a:ext>
              </a:extLst>
            </p:cNvPr>
            <p:cNvSpPr/>
            <p:nvPr/>
          </p:nvSpPr>
          <p:spPr>
            <a:xfrm>
              <a:off x="385514" y="178523"/>
              <a:ext cx="1274220" cy="955463"/>
            </a:xfrm>
            <a:custGeom>
              <a:avLst/>
              <a:gdLst/>
              <a:ahLst/>
              <a:cxnLst/>
              <a:rect l="l" t="t" r="r" b="b"/>
              <a:pathLst>
                <a:path w="1274220" h="955463">
                  <a:moveTo>
                    <a:pt x="0" y="0"/>
                  </a:moveTo>
                  <a:lnTo>
                    <a:pt x="1274220" y="0"/>
                  </a:lnTo>
                  <a:lnTo>
                    <a:pt x="1274220" y="955463"/>
                  </a:lnTo>
                  <a:lnTo>
                    <a:pt x="0" y="95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EB0A2CD-D1C7-F52C-89A5-C2B3E27F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93" y="192222"/>
              <a:ext cx="830062" cy="8382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E6FF89-ADC9-C727-01B8-8A0BBD52CF4F}"/>
              </a:ext>
            </a:extLst>
          </p:cNvPr>
          <p:cNvSpPr/>
          <p:nvPr/>
        </p:nvSpPr>
        <p:spPr>
          <a:xfrm rot="-5400000">
            <a:off x="4077376" y="-3877988"/>
            <a:ext cx="10422975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F63D9C71-0CEC-F3FA-0C13-C7DEA185A5F8}"/>
              </a:ext>
            </a:extLst>
          </p:cNvPr>
          <p:cNvSpPr/>
          <p:nvPr/>
        </p:nvSpPr>
        <p:spPr>
          <a:xfrm>
            <a:off x="1066800" y="3162300"/>
            <a:ext cx="5513037" cy="6211873"/>
          </a:xfrm>
          <a:custGeom>
            <a:avLst/>
            <a:gdLst/>
            <a:ahLst/>
            <a:cxnLst/>
            <a:rect l="l" t="t" r="r" b="b"/>
            <a:pathLst>
              <a:path w="5513037" h="6211873">
                <a:moveTo>
                  <a:pt x="0" y="0"/>
                </a:moveTo>
                <a:lnTo>
                  <a:pt x="5513038" y="0"/>
                </a:lnTo>
                <a:lnTo>
                  <a:pt x="5513038" y="6211872"/>
                </a:lnTo>
                <a:lnTo>
                  <a:pt x="0" y="62118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CAC3B-4AB3-F3AC-5642-21A4F98612EB}"/>
              </a:ext>
            </a:extLst>
          </p:cNvPr>
          <p:cNvSpPr txBox="1"/>
          <p:nvPr/>
        </p:nvSpPr>
        <p:spPr>
          <a:xfrm>
            <a:off x="6877100" y="2467166"/>
            <a:ext cx="11555764" cy="332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Bodoni MT Black" panose="02070A03080606020203" pitchFamily="18" charset="0"/>
              </a:rPr>
              <a:t>Tujuan</a:t>
            </a:r>
            <a:r>
              <a:rPr lang="en-US" sz="4800" dirty="0">
                <a:latin typeface="Bodoni MT Black" panose="02070A03080606020203" pitchFamily="18" charset="0"/>
              </a:rPr>
              <a:t> </a:t>
            </a:r>
            <a:r>
              <a:rPr lang="en-US" sz="4800" dirty="0" err="1">
                <a:latin typeface="Bodoni MT Black" panose="02070A03080606020203" pitchFamily="18" charset="0"/>
              </a:rPr>
              <a:t>pembelajaran</a:t>
            </a:r>
            <a:endParaRPr lang="en-US" sz="4800" dirty="0">
              <a:latin typeface="Bodoni MT Black" panose="02070A03080606020203" pitchFamily="18" charset="0"/>
            </a:endParaRPr>
          </a:p>
          <a:p>
            <a:endParaRPr lang="en-US" sz="4800" dirty="0">
              <a:latin typeface="Bodoni MT Black" panose="02070A03080606020203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3200" dirty="0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Memahami</a:t>
            </a:r>
            <a:r>
              <a:rPr lang="en-US" sz="3200" dirty="0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konsep</a:t>
            </a:r>
            <a:r>
              <a:rPr lang="en-US" sz="3200" dirty="0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dasar</a:t>
            </a:r>
            <a:r>
              <a:rPr lang="en-US" sz="3200" dirty="0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nilai</a:t>
            </a:r>
            <a:r>
              <a:rPr lang="en-US" sz="3200" dirty="0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eigen dan  </a:t>
            </a:r>
            <a:r>
              <a:rPr lang="en-US" sz="3200" dirty="0" err="1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vektor</a:t>
            </a:r>
            <a:r>
              <a:rPr lang="en-US" sz="3200" dirty="0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eigen.</a:t>
            </a:r>
            <a:endParaRPr lang="en-US" sz="3200" dirty="0">
              <a:solidFill>
                <a:srgbClr val="404040"/>
              </a:solidFill>
              <a:effectLst/>
              <a:latin typeface="Palatino Linotype" panose="0204050205050503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Menentukan</a:t>
            </a:r>
            <a:r>
              <a:rPr lang="en-US" sz="3200" dirty="0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nilai</a:t>
            </a:r>
            <a:r>
              <a:rPr lang="en-US" sz="3200" dirty="0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eigen dan </a:t>
            </a:r>
            <a:r>
              <a:rPr lang="en-US" sz="3200" dirty="0" err="1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vektor</a:t>
            </a:r>
            <a:r>
              <a:rPr lang="en-US" sz="3200" dirty="0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eigen </a:t>
            </a:r>
            <a:r>
              <a:rPr lang="en-US" sz="3200" dirty="0" err="1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US" sz="3200" dirty="0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matriks</a:t>
            </a:r>
            <a:r>
              <a:rPr lang="en-US" sz="3200" dirty="0">
                <a:solidFill>
                  <a:srgbClr val="40404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404040"/>
              </a:solidFill>
              <a:effectLst/>
              <a:latin typeface="Palatino Linotype" panose="0204050205050503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Bodoni MT Black" panose="02070A03080606020203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DBDB07-9B52-CA9C-02E9-FFB55D4BDB60}"/>
              </a:ext>
            </a:extLst>
          </p:cNvPr>
          <p:cNvGrpSpPr/>
          <p:nvPr/>
        </p:nvGrpSpPr>
        <p:grpSpPr>
          <a:xfrm>
            <a:off x="14097000" y="-32657"/>
            <a:ext cx="3831244" cy="955463"/>
            <a:chOff x="385514" y="178523"/>
            <a:chExt cx="3831244" cy="95546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49E5A5B-46C3-F0E3-9766-31CD715BE93A}"/>
                </a:ext>
              </a:extLst>
            </p:cNvPr>
            <p:cNvSpPr/>
            <p:nvPr/>
          </p:nvSpPr>
          <p:spPr>
            <a:xfrm>
              <a:off x="3380642" y="222811"/>
              <a:ext cx="836116" cy="804762"/>
            </a:xfrm>
            <a:custGeom>
              <a:avLst/>
              <a:gdLst/>
              <a:ahLst/>
              <a:cxnLst/>
              <a:rect l="l" t="t" r="r" b="b"/>
              <a:pathLst>
                <a:path w="836116" h="804762">
                  <a:moveTo>
                    <a:pt x="0" y="0"/>
                  </a:moveTo>
                  <a:lnTo>
                    <a:pt x="836116" y="0"/>
                  </a:lnTo>
                  <a:lnTo>
                    <a:pt x="836116" y="804761"/>
                  </a:lnTo>
                  <a:lnTo>
                    <a:pt x="0" y="80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1511190-3190-F775-124C-E77C9E7001F0}"/>
                </a:ext>
              </a:extLst>
            </p:cNvPr>
            <p:cNvSpPr/>
            <p:nvPr/>
          </p:nvSpPr>
          <p:spPr>
            <a:xfrm>
              <a:off x="2654130" y="265705"/>
              <a:ext cx="726512" cy="726512"/>
            </a:xfrm>
            <a:custGeom>
              <a:avLst/>
              <a:gdLst/>
              <a:ahLst/>
              <a:cxnLst/>
              <a:rect l="l" t="t" r="r" b="b"/>
              <a:pathLst>
                <a:path w="726512" h="726512">
                  <a:moveTo>
                    <a:pt x="0" y="0"/>
                  </a:moveTo>
                  <a:lnTo>
                    <a:pt x="726512" y="0"/>
                  </a:lnTo>
                  <a:lnTo>
                    <a:pt x="726512" y="726511"/>
                  </a:lnTo>
                  <a:lnTo>
                    <a:pt x="0" y="72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77A92A5-630D-169D-712B-C1C6A92C5EB6}"/>
                </a:ext>
              </a:extLst>
            </p:cNvPr>
            <p:cNvSpPr/>
            <p:nvPr/>
          </p:nvSpPr>
          <p:spPr>
            <a:xfrm>
              <a:off x="385514" y="178523"/>
              <a:ext cx="1274220" cy="955463"/>
            </a:xfrm>
            <a:custGeom>
              <a:avLst/>
              <a:gdLst/>
              <a:ahLst/>
              <a:cxnLst/>
              <a:rect l="l" t="t" r="r" b="b"/>
              <a:pathLst>
                <a:path w="1274220" h="955463">
                  <a:moveTo>
                    <a:pt x="0" y="0"/>
                  </a:moveTo>
                  <a:lnTo>
                    <a:pt x="1274220" y="0"/>
                  </a:lnTo>
                  <a:lnTo>
                    <a:pt x="1274220" y="955463"/>
                  </a:lnTo>
                  <a:lnTo>
                    <a:pt x="0" y="95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CAD2B5-A868-4A7B-E3CC-633B9795A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93" y="192222"/>
              <a:ext cx="830062" cy="838274"/>
            </a:xfrm>
            <a:prstGeom prst="rect">
              <a:avLst/>
            </a:prstGeom>
          </p:spPr>
        </p:pic>
      </p:grpSp>
      <p:sp>
        <p:nvSpPr>
          <p:cNvPr id="11" name="Freeform 22">
            <a:extLst>
              <a:ext uri="{FF2B5EF4-FFF2-40B4-BE49-F238E27FC236}">
                <a16:creationId xmlns:a16="http://schemas.microsoft.com/office/drawing/2014/main" id="{8847CA54-D147-8AA1-5649-6ECECF3ADCDE}"/>
              </a:ext>
            </a:extLst>
          </p:cNvPr>
          <p:cNvSpPr/>
          <p:nvPr/>
        </p:nvSpPr>
        <p:spPr>
          <a:xfrm>
            <a:off x="15824128" y="7888843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19" y="0"/>
                </a:lnTo>
                <a:lnTo>
                  <a:pt x="2587019" y="2386525"/>
                </a:lnTo>
                <a:lnTo>
                  <a:pt x="0" y="2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D5E13DC5-D885-F87A-1C02-8A2EFB88C310}"/>
              </a:ext>
            </a:extLst>
          </p:cNvPr>
          <p:cNvSpPr/>
          <p:nvPr/>
        </p:nvSpPr>
        <p:spPr>
          <a:xfrm>
            <a:off x="29183" y="-31921"/>
            <a:ext cx="2597326" cy="2796583"/>
          </a:xfrm>
          <a:custGeom>
            <a:avLst/>
            <a:gdLst/>
            <a:ahLst/>
            <a:cxnLst/>
            <a:rect l="l" t="t" r="r" b="b"/>
            <a:pathLst>
              <a:path w="2597326" h="2796583">
                <a:moveTo>
                  <a:pt x="0" y="0"/>
                </a:moveTo>
                <a:lnTo>
                  <a:pt x="2597327" y="0"/>
                </a:lnTo>
                <a:lnTo>
                  <a:pt x="2597327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181677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E6FF89-ADC9-C727-01B8-8A0BBD52CF4F}"/>
              </a:ext>
            </a:extLst>
          </p:cNvPr>
          <p:cNvSpPr/>
          <p:nvPr/>
        </p:nvSpPr>
        <p:spPr>
          <a:xfrm rot="-5400000">
            <a:off x="4077376" y="-3956253"/>
            <a:ext cx="10422975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F63D9C71-0CEC-F3FA-0C13-C7DEA185A5F8}"/>
              </a:ext>
            </a:extLst>
          </p:cNvPr>
          <p:cNvSpPr/>
          <p:nvPr/>
        </p:nvSpPr>
        <p:spPr>
          <a:xfrm>
            <a:off x="-130009" y="3314700"/>
            <a:ext cx="4244809" cy="6172201"/>
          </a:xfrm>
          <a:custGeom>
            <a:avLst/>
            <a:gdLst/>
            <a:ahLst/>
            <a:cxnLst/>
            <a:rect l="l" t="t" r="r" b="b"/>
            <a:pathLst>
              <a:path w="5513037" h="6211873">
                <a:moveTo>
                  <a:pt x="0" y="0"/>
                </a:moveTo>
                <a:lnTo>
                  <a:pt x="5513038" y="0"/>
                </a:lnTo>
                <a:lnTo>
                  <a:pt x="5513038" y="6211872"/>
                </a:lnTo>
                <a:lnTo>
                  <a:pt x="0" y="62118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CAC3B-4AB3-F3AC-5642-21A4F98612EB}"/>
              </a:ext>
            </a:extLst>
          </p:cNvPr>
          <p:cNvSpPr txBox="1"/>
          <p:nvPr/>
        </p:nvSpPr>
        <p:spPr>
          <a:xfrm>
            <a:off x="4181842" y="1031118"/>
            <a:ext cx="1155576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odoni MT Black" panose="02070A03080606020203" pitchFamily="18" charset="0"/>
              </a:rPr>
              <a:t>Nilai </a:t>
            </a:r>
            <a:r>
              <a:rPr lang="en-US" sz="4800" dirty="0" err="1">
                <a:latin typeface="Bodoni MT Black" panose="02070A03080606020203" pitchFamily="18" charset="0"/>
              </a:rPr>
              <a:t>Eiegen</a:t>
            </a:r>
            <a:endParaRPr lang="en-US" sz="4800" dirty="0">
              <a:latin typeface="Bodoni MT Black" panose="02070A03080606020203" pitchFamily="18" charset="0"/>
            </a:endParaRPr>
          </a:p>
          <a:p>
            <a:pPr algn="ctr">
              <a:lnSpc>
                <a:spcPts val="4199"/>
              </a:lnSpc>
            </a:pPr>
            <a:endParaRPr lang="en-US" sz="320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ctr">
              <a:lnSpc>
                <a:spcPts val="4199"/>
              </a:lnSpc>
            </a:pP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Dalam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materi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ini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kita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akan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mengeksplorasi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definisi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formal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dari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nilai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vektor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eigen,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memahami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bagaimana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mereka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diidentifikasi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melalui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perhitungan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serta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melihat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berbagai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aplikasi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praktis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menunjukkan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kekuatan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konsep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ini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Pemahaman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mendalam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mengenai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nilai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vektor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eigen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akan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membuka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pintu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untuk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analisis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sistem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lebih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kompleks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dinamis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Melalui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pembahasan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ini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diharapkan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Anda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tidak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hanya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mampu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mengenali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menghitung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nilai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vektor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eigen,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tetapi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juga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menerapkan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konsep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tersebut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dalam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berbagai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konteks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nyata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relevan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dengan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disiplin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ilmu</a:t>
            </a:r>
            <a:r>
              <a:rPr lang="en-US" sz="3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Anda.</a:t>
            </a:r>
          </a:p>
          <a:p>
            <a:endParaRPr lang="en-US" sz="3200" dirty="0">
              <a:latin typeface="Bodoni MT Black" panose="02070A03080606020203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DBDB07-9B52-CA9C-02E9-FFB55D4BDB60}"/>
              </a:ext>
            </a:extLst>
          </p:cNvPr>
          <p:cNvGrpSpPr/>
          <p:nvPr/>
        </p:nvGrpSpPr>
        <p:grpSpPr>
          <a:xfrm>
            <a:off x="14097000" y="-32657"/>
            <a:ext cx="3831244" cy="955463"/>
            <a:chOff x="385514" y="178523"/>
            <a:chExt cx="3831244" cy="95546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49E5A5B-46C3-F0E3-9766-31CD715BE93A}"/>
                </a:ext>
              </a:extLst>
            </p:cNvPr>
            <p:cNvSpPr/>
            <p:nvPr/>
          </p:nvSpPr>
          <p:spPr>
            <a:xfrm>
              <a:off x="3380642" y="222811"/>
              <a:ext cx="836116" cy="804762"/>
            </a:xfrm>
            <a:custGeom>
              <a:avLst/>
              <a:gdLst/>
              <a:ahLst/>
              <a:cxnLst/>
              <a:rect l="l" t="t" r="r" b="b"/>
              <a:pathLst>
                <a:path w="836116" h="804762">
                  <a:moveTo>
                    <a:pt x="0" y="0"/>
                  </a:moveTo>
                  <a:lnTo>
                    <a:pt x="836116" y="0"/>
                  </a:lnTo>
                  <a:lnTo>
                    <a:pt x="836116" y="804761"/>
                  </a:lnTo>
                  <a:lnTo>
                    <a:pt x="0" y="80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1511190-3190-F775-124C-E77C9E7001F0}"/>
                </a:ext>
              </a:extLst>
            </p:cNvPr>
            <p:cNvSpPr/>
            <p:nvPr/>
          </p:nvSpPr>
          <p:spPr>
            <a:xfrm>
              <a:off x="2654130" y="265705"/>
              <a:ext cx="726512" cy="726512"/>
            </a:xfrm>
            <a:custGeom>
              <a:avLst/>
              <a:gdLst/>
              <a:ahLst/>
              <a:cxnLst/>
              <a:rect l="l" t="t" r="r" b="b"/>
              <a:pathLst>
                <a:path w="726512" h="726512">
                  <a:moveTo>
                    <a:pt x="0" y="0"/>
                  </a:moveTo>
                  <a:lnTo>
                    <a:pt x="726512" y="0"/>
                  </a:lnTo>
                  <a:lnTo>
                    <a:pt x="726512" y="726511"/>
                  </a:lnTo>
                  <a:lnTo>
                    <a:pt x="0" y="72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77A92A5-630D-169D-712B-C1C6A92C5EB6}"/>
                </a:ext>
              </a:extLst>
            </p:cNvPr>
            <p:cNvSpPr/>
            <p:nvPr/>
          </p:nvSpPr>
          <p:spPr>
            <a:xfrm>
              <a:off x="385514" y="178523"/>
              <a:ext cx="1274220" cy="955463"/>
            </a:xfrm>
            <a:custGeom>
              <a:avLst/>
              <a:gdLst/>
              <a:ahLst/>
              <a:cxnLst/>
              <a:rect l="l" t="t" r="r" b="b"/>
              <a:pathLst>
                <a:path w="1274220" h="955463">
                  <a:moveTo>
                    <a:pt x="0" y="0"/>
                  </a:moveTo>
                  <a:lnTo>
                    <a:pt x="1274220" y="0"/>
                  </a:lnTo>
                  <a:lnTo>
                    <a:pt x="1274220" y="955463"/>
                  </a:lnTo>
                  <a:lnTo>
                    <a:pt x="0" y="95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CAD2B5-A868-4A7B-E3CC-633B9795A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93" y="192222"/>
              <a:ext cx="830062" cy="838274"/>
            </a:xfrm>
            <a:prstGeom prst="rect">
              <a:avLst/>
            </a:prstGeom>
          </p:spPr>
        </p:pic>
      </p:grpSp>
      <p:sp>
        <p:nvSpPr>
          <p:cNvPr id="11" name="Freeform 22">
            <a:extLst>
              <a:ext uri="{FF2B5EF4-FFF2-40B4-BE49-F238E27FC236}">
                <a16:creationId xmlns:a16="http://schemas.microsoft.com/office/drawing/2014/main" id="{8847CA54-D147-8AA1-5649-6ECECF3ADCDE}"/>
              </a:ext>
            </a:extLst>
          </p:cNvPr>
          <p:cNvSpPr/>
          <p:nvPr/>
        </p:nvSpPr>
        <p:spPr>
          <a:xfrm>
            <a:off x="15824128" y="7888843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19" y="0"/>
                </a:lnTo>
                <a:lnTo>
                  <a:pt x="2587019" y="2386525"/>
                </a:lnTo>
                <a:lnTo>
                  <a:pt x="0" y="2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D5E13DC5-D885-F87A-1C02-8A2EFB88C310}"/>
              </a:ext>
            </a:extLst>
          </p:cNvPr>
          <p:cNvSpPr/>
          <p:nvPr/>
        </p:nvSpPr>
        <p:spPr>
          <a:xfrm>
            <a:off x="29183" y="-31921"/>
            <a:ext cx="2597326" cy="2796583"/>
          </a:xfrm>
          <a:custGeom>
            <a:avLst/>
            <a:gdLst/>
            <a:ahLst/>
            <a:cxnLst/>
            <a:rect l="l" t="t" r="r" b="b"/>
            <a:pathLst>
              <a:path w="2597326" h="2796583">
                <a:moveTo>
                  <a:pt x="0" y="0"/>
                </a:moveTo>
                <a:lnTo>
                  <a:pt x="2597327" y="0"/>
                </a:lnTo>
                <a:lnTo>
                  <a:pt x="2597327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153131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/>
          <p:cNvSpPr/>
          <p:nvPr/>
        </p:nvSpPr>
        <p:spPr>
          <a:xfrm>
            <a:off x="-848571" y="8919661"/>
            <a:ext cx="3870946" cy="950141"/>
          </a:xfrm>
          <a:custGeom>
            <a:avLst/>
            <a:gdLst/>
            <a:ahLst/>
            <a:cxnLst/>
            <a:rect l="l" t="t" r="r" b="b"/>
            <a:pathLst>
              <a:path w="3870946" h="950141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472906" y="-2364815"/>
            <a:ext cx="4980952" cy="3731186"/>
          </a:xfrm>
          <a:custGeom>
            <a:avLst/>
            <a:gdLst/>
            <a:ahLst/>
            <a:cxnLst/>
            <a:rect l="l" t="t" r="r" b="b"/>
            <a:pathLst>
              <a:path w="4980952" h="3731186">
                <a:moveTo>
                  <a:pt x="0" y="0"/>
                </a:moveTo>
                <a:lnTo>
                  <a:pt x="4980951" y="0"/>
                </a:lnTo>
                <a:lnTo>
                  <a:pt x="4980951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22"/>
          <p:cNvSpPr/>
          <p:nvPr/>
        </p:nvSpPr>
        <p:spPr>
          <a:xfrm>
            <a:off x="3431074" y="8919661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19" y="0"/>
                </a:lnTo>
                <a:lnTo>
                  <a:pt x="2587019" y="2386525"/>
                </a:lnTo>
                <a:lnTo>
                  <a:pt x="0" y="2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3" name="Freeform 23"/>
          <p:cNvSpPr/>
          <p:nvPr/>
        </p:nvSpPr>
        <p:spPr>
          <a:xfrm>
            <a:off x="-848571" y="-744412"/>
            <a:ext cx="2597326" cy="2796583"/>
          </a:xfrm>
          <a:custGeom>
            <a:avLst/>
            <a:gdLst/>
            <a:ahLst/>
            <a:cxnLst/>
            <a:rect l="l" t="t" r="r" b="b"/>
            <a:pathLst>
              <a:path w="2597326" h="2796583">
                <a:moveTo>
                  <a:pt x="0" y="0"/>
                </a:moveTo>
                <a:lnTo>
                  <a:pt x="2597327" y="0"/>
                </a:lnTo>
                <a:lnTo>
                  <a:pt x="2597327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3B0BC0-65CD-EC4E-1250-04001125B7CF}"/>
              </a:ext>
            </a:extLst>
          </p:cNvPr>
          <p:cNvGrpSpPr/>
          <p:nvPr/>
        </p:nvGrpSpPr>
        <p:grpSpPr>
          <a:xfrm>
            <a:off x="13302001" y="338494"/>
            <a:ext cx="3831244" cy="955463"/>
            <a:chOff x="385514" y="178523"/>
            <a:chExt cx="3831244" cy="955463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86019767-688B-1AA4-4F9B-55F878218A6E}"/>
                </a:ext>
              </a:extLst>
            </p:cNvPr>
            <p:cNvSpPr/>
            <p:nvPr/>
          </p:nvSpPr>
          <p:spPr>
            <a:xfrm>
              <a:off x="3380642" y="222811"/>
              <a:ext cx="836116" cy="804762"/>
            </a:xfrm>
            <a:custGeom>
              <a:avLst/>
              <a:gdLst/>
              <a:ahLst/>
              <a:cxnLst/>
              <a:rect l="l" t="t" r="r" b="b"/>
              <a:pathLst>
                <a:path w="836116" h="804762">
                  <a:moveTo>
                    <a:pt x="0" y="0"/>
                  </a:moveTo>
                  <a:lnTo>
                    <a:pt x="836116" y="0"/>
                  </a:lnTo>
                  <a:lnTo>
                    <a:pt x="836116" y="804761"/>
                  </a:lnTo>
                  <a:lnTo>
                    <a:pt x="0" y="80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3E425449-5ECE-BA71-019C-02E920A3AADB}"/>
                </a:ext>
              </a:extLst>
            </p:cNvPr>
            <p:cNvSpPr/>
            <p:nvPr/>
          </p:nvSpPr>
          <p:spPr>
            <a:xfrm>
              <a:off x="2654130" y="265705"/>
              <a:ext cx="726512" cy="726512"/>
            </a:xfrm>
            <a:custGeom>
              <a:avLst/>
              <a:gdLst/>
              <a:ahLst/>
              <a:cxnLst/>
              <a:rect l="l" t="t" r="r" b="b"/>
              <a:pathLst>
                <a:path w="726512" h="726512">
                  <a:moveTo>
                    <a:pt x="0" y="0"/>
                  </a:moveTo>
                  <a:lnTo>
                    <a:pt x="726512" y="0"/>
                  </a:lnTo>
                  <a:lnTo>
                    <a:pt x="726512" y="726511"/>
                  </a:lnTo>
                  <a:lnTo>
                    <a:pt x="0" y="72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C41F5201-B9AA-1654-978C-69B280B07E6C}"/>
                </a:ext>
              </a:extLst>
            </p:cNvPr>
            <p:cNvSpPr/>
            <p:nvPr/>
          </p:nvSpPr>
          <p:spPr>
            <a:xfrm>
              <a:off x="385514" y="178523"/>
              <a:ext cx="1274220" cy="955463"/>
            </a:xfrm>
            <a:custGeom>
              <a:avLst/>
              <a:gdLst/>
              <a:ahLst/>
              <a:cxnLst/>
              <a:rect l="l" t="t" r="r" b="b"/>
              <a:pathLst>
                <a:path w="1274220" h="955463">
                  <a:moveTo>
                    <a:pt x="0" y="0"/>
                  </a:moveTo>
                  <a:lnTo>
                    <a:pt x="1274220" y="0"/>
                  </a:lnTo>
                  <a:lnTo>
                    <a:pt x="1274220" y="955463"/>
                  </a:lnTo>
                  <a:lnTo>
                    <a:pt x="0" y="95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3168042-0DA6-0823-CA4D-DB5D2F02E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93" y="192222"/>
              <a:ext cx="830062" cy="838274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18F3FD30-B3A3-B5D6-1F96-23E08B3DAA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75" y="894826"/>
            <a:ext cx="11201400" cy="45556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89E9175-B628-F0FA-CB59-CEF3A39CE8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981700"/>
            <a:ext cx="12398223" cy="31732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/>
          <p:cNvSpPr/>
          <p:nvPr/>
        </p:nvSpPr>
        <p:spPr>
          <a:xfrm>
            <a:off x="242156" y="9099539"/>
            <a:ext cx="3870946" cy="950141"/>
          </a:xfrm>
          <a:custGeom>
            <a:avLst/>
            <a:gdLst/>
            <a:ahLst/>
            <a:cxnLst/>
            <a:rect l="l" t="t" r="r" b="b"/>
            <a:pathLst>
              <a:path w="3870946" h="950141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639800" y="4497107"/>
            <a:ext cx="4980952" cy="3731186"/>
          </a:xfrm>
          <a:custGeom>
            <a:avLst/>
            <a:gdLst/>
            <a:ahLst/>
            <a:cxnLst/>
            <a:rect l="l" t="t" r="r" b="b"/>
            <a:pathLst>
              <a:path w="4980952" h="3731186">
                <a:moveTo>
                  <a:pt x="0" y="0"/>
                </a:moveTo>
                <a:lnTo>
                  <a:pt x="4980951" y="0"/>
                </a:lnTo>
                <a:lnTo>
                  <a:pt x="4980951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22"/>
          <p:cNvSpPr/>
          <p:nvPr/>
        </p:nvSpPr>
        <p:spPr>
          <a:xfrm>
            <a:off x="15427765" y="7900474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19" y="0"/>
                </a:lnTo>
                <a:lnTo>
                  <a:pt x="2587019" y="2386525"/>
                </a:lnTo>
                <a:lnTo>
                  <a:pt x="0" y="2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3" name="Freeform 23"/>
          <p:cNvSpPr/>
          <p:nvPr/>
        </p:nvSpPr>
        <p:spPr>
          <a:xfrm>
            <a:off x="29183" y="-31921"/>
            <a:ext cx="2597326" cy="2796583"/>
          </a:xfrm>
          <a:custGeom>
            <a:avLst/>
            <a:gdLst/>
            <a:ahLst/>
            <a:cxnLst/>
            <a:rect l="l" t="t" r="r" b="b"/>
            <a:pathLst>
              <a:path w="2597326" h="2796583">
                <a:moveTo>
                  <a:pt x="0" y="0"/>
                </a:moveTo>
                <a:lnTo>
                  <a:pt x="2597327" y="0"/>
                </a:lnTo>
                <a:lnTo>
                  <a:pt x="2597327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3B0BC0-65CD-EC4E-1250-04001125B7CF}"/>
              </a:ext>
            </a:extLst>
          </p:cNvPr>
          <p:cNvGrpSpPr/>
          <p:nvPr/>
        </p:nvGrpSpPr>
        <p:grpSpPr>
          <a:xfrm>
            <a:off x="14172655" y="0"/>
            <a:ext cx="3831244" cy="955463"/>
            <a:chOff x="385514" y="178523"/>
            <a:chExt cx="3831244" cy="955463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86019767-688B-1AA4-4F9B-55F878218A6E}"/>
                </a:ext>
              </a:extLst>
            </p:cNvPr>
            <p:cNvSpPr/>
            <p:nvPr/>
          </p:nvSpPr>
          <p:spPr>
            <a:xfrm>
              <a:off x="3380642" y="222811"/>
              <a:ext cx="836116" cy="804762"/>
            </a:xfrm>
            <a:custGeom>
              <a:avLst/>
              <a:gdLst/>
              <a:ahLst/>
              <a:cxnLst/>
              <a:rect l="l" t="t" r="r" b="b"/>
              <a:pathLst>
                <a:path w="836116" h="804762">
                  <a:moveTo>
                    <a:pt x="0" y="0"/>
                  </a:moveTo>
                  <a:lnTo>
                    <a:pt x="836116" y="0"/>
                  </a:lnTo>
                  <a:lnTo>
                    <a:pt x="836116" y="804761"/>
                  </a:lnTo>
                  <a:lnTo>
                    <a:pt x="0" y="80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3E425449-5ECE-BA71-019C-02E920A3AADB}"/>
                </a:ext>
              </a:extLst>
            </p:cNvPr>
            <p:cNvSpPr/>
            <p:nvPr/>
          </p:nvSpPr>
          <p:spPr>
            <a:xfrm>
              <a:off x="2654130" y="265705"/>
              <a:ext cx="726512" cy="726512"/>
            </a:xfrm>
            <a:custGeom>
              <a:avLst/>
              <a:gdLst/>
              <a:ahLst/>
              <a:cxnLst/>
              <a:rect l="l" t="t" r="r" b="b"/>
              <a:pathLst>
                <a:path w="726512" h="726512">
                  <a:moveTo>
                    <a:pt x="0" y="0"/>
                  </a:moveTo>
                  <a:lnTo>
                    <a:pt x="726512" y="0"/>
                  </a:lnTo>
                  <a:lnTo>
                    <a:pt x="726512" y="726511"/>
                  </a:lnTo>
                  <a:lnTo>
                    <a:pt x="0" y="72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C41F5201-B9AA-1654-978C-69B280B07E6C}"/>
                </a:ext>
              </a:extLst>
            </p:cNvPr>
            <p:cNvSpPr/>
            <p:nvPr/>
          </p:nvSpPr>
          <p:spPr>
            <a:xfrm>
              <a:off x="385514" y="178523"/>
              <a:ext cx="1274220" cy="955463"/>
            </a:xfrm>
            <a:custGeom>
              <a:avLst/>
              <a:gdLst/>
              <a:ahLst/>
              <a:cxnLst/>
              <a:rect l="l" t="t" r="r" b="b"/>
              <a:pathLst>
                <a:path w="1274220" h="955463">
                  <a:moveTo>
                    <a:pt x="0" y="0"/>
                  </a:moveTo>
                  <a:lnTo>
                    <a:pt x="1274220" y="0"/>
                  </a:lnTo>
                  <a:lnTo>
                    <a:pt x="1274220" y="955463"/>
                  </a:lnTo>
                  <a:lnTo>
                    <a:pt x="0" y="95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3168042-0DA6-0823-CA4D-DB5D2F02E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93" y="192222"/>
              <a:ext cx="830062" cy="83827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171AD28-FAE7-9F83-8EC4-6DC6BEFBD1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2200" y="1366371"/>
            <a:ext cx="10515600" cy="70913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7DE618-465A-6D83-7AE9-2CDBA9CAE737}"/>
              </a:ext>
            </a:extLst>
          </p:cNvPr>
          <p:cNvSpPr/>
          <p:nvPr/>
        </p:nvSpPr>
        <p:spPr>
          <a:xfrm>
            <a:off x="11353800" y="1638300"/>
            <a:ext cx="1828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998F78-8E09-488A-9879-A9BA7ED38DB7}"/>
              </a:ext>
            </a:extLst>
          </p:cNvPr>
          <p:cNvSpPr/>
          <p:nvPr/>
        </p:nvSpPr>
        <p:spPr>
          <a:xfrm>
            <a:off x="9144000" y="5905500"/>
            <a:ext cx="309858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1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56645" y="-3657784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01198" y="4107418"/>
            <a:ext cx="4208573" cy="4247184"/>
          </a:xfrm>
          <a:custGeom>
            <a:avLst/>
            <a:gdLst/>
            <a:ahLst/>
            <a:cxnLst/>
            <a:rect l="l" t="t" r="r" b="b"/>
            <a:pathLst>
              <a:path w="4208573" h="4247184">
                <a:moveTo>
                  <a:pt x="0" y="0"/>
                </a:moveTo>
                <a:lnTo>
                  <a:pt x="4208574" y="0"/>
                </a:lnTo>
                <a:lnTo>
                  <a:pt x="4208574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561268" y="4107418"/>
            <a:ext cx="5956731" cy="6527925"/>
          </a:xfrm>
          <a:custGeom>
            <a:avLst/>
            <a:gdLst/>
            <a:ahLst/>
            <a:cxnLst/>
            <a:rect l="l" t="t" r="r" b="b"/>
            <a:pathLst>
              <a:path w="5956731" h="6527925">
                <a:moveTo>
                  <a:pt x="0" y="0"/>
                </a:moveTo>
                <a:lnTo>
                  <a:pt x="5956731" y="0"/>
                </a:lnTo>
                <a:lnTo>
                  <a:pt x="5956731" y="6527924"/>
                </a:lnTo>
                <a:lnTo>
                  <a:pt x="0" y="6527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36A9F-9615-83F9-AB60-587E2DCCA7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9" y="349194"/>
            <a:ext cx="11221224" cy="68598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455C011-2411-4CA4-E943-D119495D765C}"/>
              </a:ext>
            </a:extLst>
          </p:cNvPr>
          <p:cNvSpPr/>
          <p:nvPr/>
        </p:nvSpPr>
        <p:spPr>
          <a:xfrm>
            <a:off x="7848600" y="6166757"/>
            <a:ext cx="477298" cy="6876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61DFA2-42DD-EA67-62B0-D2093E999B85}"/>
              </a:ext>
            </a:extLst>
          </p:cNvPr>
          <p:cNvSpPr/>
          <p:nvPr/>
        </p:nvSpPr>
        <p:spPr>
          <a:xfrm>
            <a:off x="9772661" y="571500"/>
            <a:ext cx="2061042" cy="809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BC47C4-35D3-1ED0-8C41-7733CD1CCAA7}"/>
              </a:ext>
            </a:extLst>
          </p:cNvPr>
          <p:cNvGrpSpPr/>
          <p:nvPr/>
        </p:nvGrpSpPr>
        <p:grpSpPr>
          <a:xfrm>
            <a:off x="13736470" y="457810"/>
            <a:ext cx="3831244" cy="955463"/>
            <a:chOff x="385514" y="178523"/>
            <a:chExt cx="3831244" cy="9554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DBFECA8-E0A3-FDD8-0AE5-A70A233CFABD}"/>
                </a:ext>
              </a:extLst>
            </p:cNvPr>
            <p:cNvSpPr/>
            <p:nvPr/>
          </p:nvSpPr>
          <p:spPr>
            <a:xfrm>
              <a:off x="3380642" y="222811"/>
              <a:ext cx="836116" cy="804762"/>
            </a:xfrm>
            <a:custGeom>
              <a:avLst/>
              <a:gdLst/>
              <a:ahLst/>
              <a:cxnLst/>
              <a:rect l="l" t="t" r="r" b="b"/>
              <a:pathLst>
                <a:path w="836116" h="804762">
                  <a:moveTo>
                    <a:pt x="0" y="0"/>
                  </a:moveTo>
                  <a:lnTo>
                    <a:pt x="836116" y="0"/>
                  </a:lnTo>
                  <a:lnTo>
                    <a:pt x="836116" y="804761"/>
                  </a:lnTo>
                  <a:lnTo>
                    <a:pt x="0" y="80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1FB4E5B-7EB4-19B5-A06C-711FA9BB237C}"/>
                </a:ext>
              </a:extLst>
            </p:cNvPr>
            <p:cNvSpPr/>
            <p:nvPr/>
          </p:nvSpPr>
          <p:spPr>
            <a:xfrm>
              <a:off x="2654130" y="265705"/>
              <a:ext cx="726512" cy="726512"/>
            </a:xfrm>
            <a:custGeom>
              <a:avLst/>
              <a:gdLst/>
              <a:ahLst/>
              <a:cxnLst/>
              <a:rect l="l" t="t" r="r" b="b"/>
              <a:pathLst>
                <a:path w="726512" h="726512">
                  <a:moveTo>
                    <a:pt x="0" y="0"/>
                  </a:moveTo>
                  <a:lnTo>
                    <a:pt x="726512" y="0"/>
                  </a:lnTo>
                  <a:lnTo>
                    <a:pt x="726512" y="726511"/>
                  </a:lnTo>
                  <a:lnTo>
                    <a:pt x="0" y="72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124A359-7758-8307-3F0E-124ACDB748AA}"/>
                </a:ext>
              </a:extLst>
            </p:cNvPr>
            <p:cNvSpPr/>
            <p:nvPr/>
          </p:nvSpPr>
          <p:spPr>
            <a:xfrm>
              <a:off x="385514" y="178523"/>
              <a:ext cx="1274220" cy="955463"/>
            </a:xfrm>
            <a:custGeom>
              <a:avLst/>
              <a:gdLst/>
              <a:ahLst/>
              <a:cxnLst/>
              <a:rect l="l" t="t" r="r" b="b"/>
              <a:pathLst>
                <a:path w="1274220" h="955463">
                  <a:moveTo>
                    <a:pt x="0" y="0"/>
                  </a:moveTo>
                  <a:lnTo>
                    <a:pt x="1274220" y="0"/>
                  </a:lnTo>
                  <a:lnTo>
                    <a:pt x="1274220" y="955463"/>
                  </a:lnTo>
                  <a:lnTo>
                    <a:pt x="0" y="95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8C236DD-4952-3AFD-E383-9347910DF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93" y="192222"/>
              <a:ext cx="830062" cy="8382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56645" y="-3657784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01198" y="4107418"/>
            <a:ext cx="4208573" cy="4247184"/>
          </a:xfrm>
          <a:custGeom>
            <a:avLst/>
            <a:gdLst/>
            <a:ahLst/>
            <a:cxnLst/>
            <a:rect l="l" t="t" r="r" b="b"/>
            <a:pathLst>
              <a:path w="4208573" h="4247184">
                <a:moveTo>
                  <a:pt x="0" y="0"/>
                </a:moveTo>
                <a:lnTo>
                  <a:pt x="4208574" y="0"/>
                </a:lnTo>
                <a:lnTo>
                  <a:pt x="4208574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561268" y="4107418"/>
            <a:ext cx="5956731" cy="6527925"/>
          </a:xfrm>
          <a:custGeom>
            <a:avLst/>
            <a:gdLst/>
            <a:ahLst/>
            <a:cxnLst/>
            <a:rect l="l" t="t" r="r" b="b"/>
            <a:pathLst>
              <a:path w="5956731" h="6527925">
                <a:moveTo>
                  <a:pt x="0" y="0"/>
                </a:moveTo>
                <a:lnTo>
                  <a:pt x="5956731" y="0"/>
                </a:lnTo>
                <a:lnTo>
                  <a:pt x="5956731" y="6527924"/>
                </a:lnTo>
                <a:lnTo>
                  <a:pt x="0" y="6527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A6252-1BBD-A0CC-E7D1-23F58609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" y="331646"/>
            <a:ext cx="11373856" cy="6055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3D7E43-CF59-A2D7-315A-E7D180A2DF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" y="6418182"/>
            <a:ext cx="11373855" cy="385793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E214D65-82DE-51B6-08E3-0CD774460E7E}"/>
              </a:ext>
            </a:extLst>
          </p:cNvPr>
          <p:cNvGrpSpPr/>
          <p:nvPr/>
        </p:nvGrpSpPr>
        <p:grpSpPr>
          <a:xfrm>
            <a:off x="14400611" y="331646"/>
            <a:ext cx="3831244" cy="955463"/>
            <a:chOff x="385514" y="178523"/>
            <a:chExt cx="3831244" cy="9554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833F990-5017-5FD5-C645-B73A83222FD3}"/>
                </a:ext>
              </a:extLst>
            </p:cNvPr>
            <p:cNvSpPr/>
            <p:nvPr/>
          </p:nvSpPr>
          <p:spPr>
            <a:xfrm>
              <a:off x="3380642" y="222811"/>
              <a:ext cx="836116" cy="804762"/>
            </a:xfrm>
            <a:custGeom>
              <a:avLst/>
              <a:gdLst/>
              <a:ahLst/>
              <a:cxnLst/>
              <a:rect l="l" t="t" r="r" b="b"/>
              <a:pathLst>
                <a:path w="836116" h="804762">
                  <a:moveTo>
                    <a:pt x="0" y="0"/>
                  </a:moveTo>
                  <a:lnTo>
                    <a:pt x="836116" y="0"/>
                  </a:lnTo>
                  <a:lnTo>
                    <a:pt x="836116" y="804761"/>
                  </a:lnTo>
                  <a:lnTo>
                    <a:pt x="0" y="80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79BFC70-22D6-B400-B786-6F5937B3185F}"/>
                </a:ext>
              </a:extLst>
            </p:cNvPr>
            <p:cNvSpPr/>
            <p:nvPr/>
          </p:nvSpPr>
          <p:spPr>
            <a:xfrm>
              <a:off x="2654130" y="265705"/>
              <a:ext cx="726512" cy="726512"/>
            </a:xfrm>
            <a:custGeom>
              <a:avLst/>
              <a:gdLst/>
              <a:ahLst/>
              <a:cxnLst/>
              <a:rect l="l" t="t" r="r" b="b"/>
              <a:pathLst>
                <a:path w="726512" h="726512">
                  <a:moveTo>
                    <a:pt x="0" y="0"/>
                  </a:moveTo>
                  <a:lnTo>
                    <a:pt x="726512" y="0"/>
                  </a:lnTo>
                  <a:lnTo>
                    <a:pt x="726512" y="726511"/>
                  </a:lnTo>
                  <a:lnTo>
                    <a:pt x="0" y="72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4A5277D-4E10-A72A-D115-EAE523081A9D}"/>
                </a:ext>
              </a:extLst>
            </p:cNvPr>
            <p:cNvSpPr/>
            <p:nvPr/>
          </p:nvSpPr>
          <p:spPr>
            <a:xfrm>
              <a:off x="385514" y="178523"/>
              <a:ext cx="1274220" cy="955463"/>
            </a:xfrm>
            <a:custGeom>
              <a:avLst/>
              <a:gdLst/>
              <a:ahLst/>
              <a:cxnLst/>
              <a:rect l="l" t="t" r="r" b="b"/>
              <a:pathLst>
                <a:path w="1274220" h="955463">
                  <a:moveTo>
                    <a:pt x="0" y="0"/>
                  </a:moveTo>
                  <a:lnTo>
                    <a:pt x="1274220" y="0"/>
                  </a:lnTo>
                  <a:lnTo>
                    <a:pt x="1274220" y="955463"/>
                  </a:lnTo>
                  <a:lnTo>
                    <a:pt x="0" y="95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203098D-942F-80B5-E5CB-6B1ACB63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93" y="192222"/>
              <a:ext cx="830062" cy="838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61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CD18B9BD-6E86-0565-A760-C3A67AB53FD5}"/>
              </a:ext>
            </a:extLst>
          </p:cNvPr>
          <p:cNvSpPr/>
          <p:nvPr/>
        </p:nvSpPr>
        <p:spPr>
          <a:xfrm>
            <a:off x="13944600" y="8877300"/>
            <a:ext cx="4042254" cy="101693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2742A-34C4-950C-E0C2-E4645BD70351}"/>
              </a:ext>
            </a:extLst>
          </p:cNvPr>
          <p:cNvSpPr txBox="1"/>
          <p:nvPr/>
        </p:nvSpPr>
        <p:spPr>
          <a:xfrm>
            <a:off x="3728776" y="1709943"/>
            <a:ext cx="12840720" cy="6775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8925"/>
              </a:lnSpc>
              <a:spcBef>
                <a:spcPct val="0"/>
              </a:spcBef>
            </a:pPr>
            <a:r>
              <a:rPr lang="en-US" sz="9600" dirty="0">
                <a:solidFill>
                  <a:srgbClr val="156C99"/>
                </a:solidFill>
                <a:latin typeface="Century" panose="02040604050505020304" pitchFamily="18" charset="0"/>
                <a:ea typeface="Chewy"/>
                <a:cs typeface="Chewy"/>
                <a:sym typeface="Chewy"/>
              </a:rPr>
              <a:t>Quiz Time</a:t>
            </a:r>
          </a:p>
          <a:p>
            <a:pPr algn="ctr">
              <a:lnSpc>
                <a:spcPts val="18925"/>
              </a:lnSpc>
              <a:spcBef>
                <a:spcPct val="0"/>
              </a:spcBef>
            </a:pPr>
            <a:r>
              <a:rPr lang="en-US" sz="4000" dirty="0">
                <a:solidFill>
                  <a:srgbClr val="FF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Time to test your knowledge!</a:t>
            </a:r>
          </a:p>
          <a:p>
            <a:pPr marL="0" lvl="0" indent="0" algn="ctr">
              <a:lnSpc>
                <a:spcPts val="18925"/>
              </a:lnSpc>
              <a:spcBef>
                <a:spcPct val="0"/>
              </a:spcBef>
            </a:pPr>
            <a:endParaRPr lang="en-US" sz="4000" dirty="0">
              <a:solidFill>
                <a:srgbClr val="156C99"/>
              </a:solidFill>
              <a:latin typeface="Century" panose="02040604050505020304" pitchFamily="18" charset="0"/>
              <a:ea typeface="Chewy"/>
              <a:cs typeface="Chewy"/>
              <a:sym typeface="Chewy"/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0F643108-355B-C54D-3C63-68776D21FCAF}"/>
              </a:ext>
            </a:extLst>
          </p:cNvPr>
          <p:cNvSpPr/>
          <p:nvPr/>
        </p:nvSpPr>
        <p:spPr>
          <a:xfrm>
            <a:off x="15903247" y="6838019"/>
            <a:ext cx="1673158" cy="2687448"/>
          </a:xfrm>
          <a:custGeom>
            <a:avLst/>
            <a:gdLst/>
            <a:ahLst/>
            <a:cxnLst/>
            <a:rect l="l" t="t" r="r" b="b"/>
            <a:pathLst>
              <a:path w="5795818" h="5795818">
                <a:moveTo>
                  <a:pt x="0" y="0"/>
                </a:moveTo>
                <a:lnTo>
                  <a:pt x="5795819" y="0"/>
                </a:lnTo>
                <a:lnTo>
                  <a:pt x="5795819" y="5795818"/>
                </a:lnTo>
                <a:lnTo>
                  <a:pt x="0" y="5795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5BC02F8D-1270-04CE-9626-9EBE71571F66}"/>
              </a:ext>
            </a:extLst>
          </p:cNvPr>
          <p:cNvSpPr/>
          <p:nvPr/>
        </p:nvSpPr>
        <p:spPr>
          <a:xfrm>
            <a:off x="0" y="243995"/>
            <a:ext cx="4590332" cy="1398245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713521F6-0F4E-FBCA-90E4-B458B3513984}"/>
              </a:ext>
            </a:extLst>
          </p:cNvPr>
          <p:cNvSpPr/>
          <p:nvPr/>
        </p:nvSpPr>
        <p:spPr>
          <a:xfrm>
            <a:off x="15240000" y="450612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A09637-2FFF-7F88-77DF-CC1AE5463D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51" y="7284920"/>
            <a:ext cx="2078916" cy="26093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CD34E09-970A-6C09-A2A1-6DD098088ED3}"/>
              </a:ext>
            </a:extLst>
          </p:cNvPr>
          <p:cNvGrpSpPr/>
          <p:nvPr/>
        </p:nvGrpSpPr>
        <p:grpSpPr>
          <a:xfrm>
            <a:off x="11782048" y="124340"/>
            <a:ext cx="3831244" cy="955463"/>
            <a:chOff x="385514" y="178523"/>
            <a:chExt cx="3831244" cy="95546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1CAEA9E-473C-659A-55EA-5379264AF08E}"/>
                </a:ext>
              </a:extLst>
            </p:cNvPr>
            <p:cNvSpPr/>
            <p:nvPr/>
          </p:nvSpPr>
          <p:spPr>
            <a:xfrm>
              <a:off x="3380642" y="222811"/>
              <a:ext cx="836116" cy="804762"/>
            </a:xfrm>
            <a:custGeom>
              <a:avLst/>
              <a:gdLst/>
              <a:ahLst/>
              <a:cxnLst/>
              <a:rect l="l" t="t" r="r" b="b"/>
              <a:pathLst>
                <a:path w="836116" h="804762">
                  <a:moveTo>
                    <a:pt x="0" y="0"/>
                  </a:moveTo>
                  <a:lnTo>
                    <a:pt x="836116" y="0"/>
                  </a:lnTo>
                  <a:lnTo>
                    <a:pt x="836116" y="804761"/>
                  </a:lnTo>
                  <a:lnTo>
                    <a:pt x="0" y="80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72F9137-2125-4D36-7ABA-F0CD92C801B1}"/>
                </a:ext>
              </a:extLst>
            </p:cNvPr>
            <p:cNvSpPr/>
            <p:nvPr/>
          </p:nvSpPr>
          <p:spPr>
            <a:xfrm>
              <a:off x="2654130" y="265705"/>
              <a:ext cx="726512" cy="726512"/>
            </a:xfrm>
            <a:custGeom>
              <a:avLst/>
              <a:gdLst/>
              <a:ahLst/>
              <a:cxnLst/>
              <a:rect l="l" t="t" r="r" b="b"/>
              <a:pathLst>
                <a:path w="726512" h="726512">
                  <a:moveTo>
                    <a:pt x="0" y="0"/>
                  </a:moveTo>
                  <a:lnTo>
                    <a:pt x="726512" y="0"/>
                  </a:lnTo>
                  <a:lnTo>
                    <a:pt x="726512" y="726511"/>
                  </a:lnTo>
                  <a:lnTo>
                    <a:pt x="0" y="726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29F4401-94CE-F5CE-F393-C19E980D3A72}"/>
                </a:ext>
              </a:extLst>
            </p:cNvPr>
            <p:cNvSpPr/>
            <p:nvPr/>
          </p:nvSpPr>
          <p:spPr>
            <a:xfrm>
              <a:off x="385514" y="178523"/>
              <a:ext cx="1274220" cy="955463"/>
            </a:xfrm>
            <a:custGeom>
              <a:avLst/>
              <a:gdLst/>
              <a:ahLst/>
              <a:cxnLst/>
              <a:rect l="l" t="t" r="r" b="b"/>
              <a:pathLst>
                <a:path w="1274220" h="955463">
                  <a:moveTo>
                    <a:pt x="0" y="0"/>
                  </a:moveTo>
                  <a:lnTo>
                    <a:pt x="1274220" y="0"/>
                  </a:lnTo>
                  <a:lnTo>
                    <a:pt x="1274220" y="955463"/>
                  </a:lnTo>
                  <a:lnTo>
                    <a:pt x="0" y="955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AE8175-3002-AA67-935C-60B4DF87F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93" y="192222"/>
              <a:ext cx="830062" cy="838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980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339</Words>
  <Application>Microsoft Office PowerPoint</Application>
  <PresentationFormat>Custom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Bahnschrift Light</vt:lpstr>
      <vt:lpstr>Ubuntu Bold</vt:lpstr>
      <vt:lpstr>League Spartan</vt:lpstr>
      <vt:lpstr>Century Gothic</vt:lpstr>
      <vt:lpstr>Calibri</vt:lpstr>
      <vt:lpstr>Ubuntu</vt:lpstr>
      <vt:lpstr>Palatino Linotype</vt:lpstr>
      <vt:lpstr>Roboto Black</vt:lpstr>
      <vt:lpstr>Arial</vt:lpstr>
      <vt:lpstr>Chewy</vt:lpstr>
      <vt:lpstr>Century</vt:lpstr>
      <vt:lpstr>DM Sans Bold</vt:lpstr>
      <vt:lpstr>IreneFlorentina</vt:lpstr>
      <vt:lpstr>Times New Roman</vt:lpstr>
      <vt:lpstr>Cambria Math</vt:lpstr>
      <vt:lpstr>Bodoni MT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Numerical Expressions Math Presentation in Light Blue Math Doodles</dc:title>
  <cp:lastModifiedBy>Lenovo</cp:lastModifiedBy>
  <cp:revision>14</cp:revision>
  <dcterms:created xsi:type="dcterms:W3CDTF">2006-08-16T00:00:00Z</dcterms:created>
  <dcterms:modified xsi:type="dcterms:W3CDTF">2024-10-05T04:04:36Z</dcterms:modified>
  <dc:identifier>DAGQUvjpoDE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3554677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S10.3.0</vt:lpwstr>
  </property>
</Properties>
</file>