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notesMasterIdLst>
    <p:notesMasterId r:id="rId25"/>
  </p:notesMasterIdLst>
  <p:sldIdLst>
    <p:sldId id="280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71" r:id="rId11"/>
    <p:sldId id="264" r:id="rId12"/>
    <p:sldId id="272" r:id="rId13"/>
    <p:sldId id="265" r:id="rId14"/>
    <p:sldId id="273" r:id="rId15"/>
    <p:sldId id="266" r:id="rId16"/>
    <p:sldId id="278" r:id="rId17"/>
    <p:sldId id="276" r:id="rId18"/>
    <p:sldId id="275" r:id="rId19"/>
    <p:sldId id="267" r:id="rId20"/>
    <p:sldId id="268" r:id="rId21"/>
    <p:sldId id="269" r:id="rId22"/>
    <p:sldId id="270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 varScale="1">
        <p:scale>
          <a:sx n="73" d="100"/>
          <a:sy n="73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58012-6BE0-4AC9-80A6-85277505F85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6562D-359E-4419-97D9-DF450B6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8541F8D-8D7D-4C23-841D-164FAAE51D61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4324FD1-902E-459D-9BEE-8DB0AC9F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hyperlink" Target="matematika.mp4" TargetMode="External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1.jpeg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3.jpeg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7.jpeg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403648" y="1196752"/>
            <a:ext cx="7488832" cy="7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70C0"/>
                </a:solidFill>
              </a:rPr>
              <a:t>MEDIA PEMBELAJARAN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sz="quarter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294967295"/>
          </p:nvPr>
        </p:nvSpPr>
        <p:spPr>
          <a:xfrm>
            <a:off x="4400035" y="2469698"/>
            <a:ext cx="4057030" cy="2160240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70C0"/>
                </a:solidFill>
              </a:rPr>
              <a:t>PERTEMUAN KE-3: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70C0"/>
                </a:solidFill>
              </a:rPr>
              <a:t>JENIS-JENIS MEDIA PEMBELAJARAN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359" y="5166484"/>
            <a:ext cx="633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/>
              <a:t>DOSEN PENGAMPU : R. A. RICA WIJAYANTI, S.</a:t>
            </a:r>
            <a:r>
              <a:rPr lang="en-ID" b="1" dirty="0" err="1"/>
              <a:t>Pd</a:t>
            </a:r>
            <a:r>
              <a:rPr lang="en-ID" b="1" dirty="0"/>
              <a:t>.,</a:t>
            </a:r>
            <a:r>
              <a:rPr lang="en-ID" b="1" dirty="0" err="1"/>
              <a:t>M.Pd</a:t>
            </a:r>
            <a:r>
              <a:rPr lang="en-ID" b="1" dirty="0"/>
              <a:t>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6874" y="6381328"/>
            <a:ext cx="829712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D" b="1" dirty="0">
                <a:solidFill>
                  <a:schemeClr val="bg1"/>
                </a:solidFill>
              </a:rPr>
              <a:t>PROGRAM STUDI PENDIDIKAN MATEMATIKA STKIP PGRI BANGKALAN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Image result for media pembelajaran matematika">
            <a:extLst>
              <a:ext uri="{FF2B5EF4-FFF2-40B4-BE49-F238E27FC236}">
                <a16:creationId xmlns:a16="http://schemas.microsoft.com/office/drawing/2014/main" id="{CD66A0B1-A8ED-FB0C-4854-C63493E9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53" y="2343175"/>
            <a:ext cx="3321022" cy="26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4E36C-FF6B-E26F-0C56-5F7A115C3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45"/>
            <a:ext cx="319132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5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9" y="6019800"/>
            <a:ext cx="37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8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00298" y="1357298"/>
            <a:ext cx="57864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SEMUA MEDIA YANG DIGUNAKAN  DALAM PROSES BELAJAR YANG BISA  DINIKMATI  MELALUI INDERA PENDENGARAN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: RADIO, CD, DLL</a:t>
            </a:r>
          </a:p>
        </p:txBody>
      </p:sp>
      <p:pic>
        <p:nvPicPr>
          <p:cNvPr id="25" name="Picture 24" descr="Hasil gambar untuk TELINGA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0430" y="2357430"/>
            <a:ext cx="3228987" cy="197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9" y="6019800"/>
            <a:ext cx="37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8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pic>
        <p:nvPicPr>
          <p:cNvPr id="29" name="Picture 28" descr="Hasil gambar untuk contoh media visual dalam pembelajaran matematika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4612" y="1571612"/>
            <a:ext cx="535785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9" y="6019800"/>
            <a:ext cx="37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9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43174" y="1285860"/>
            <a:ext cx="56436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SEMUA MEDIA YANG DIGUNAKAN  DALAM PROSES</a:t>
            </a: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BELAJAR   YANG BISA DINIKMATI MELALUI  INDERA PENGLIHATAN DAN PENDENGARAN 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: TV, VIDEO, DLL</a:t>
            </a:r>
          </a:p>
        </p:txBody>
      </p:sp>
      <p:pic>
        <p:nvPicPr>
          <p:cNvPr id="25" name="Picture 24" descr="Hasil gambar untuk MATA DAN TELINGA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2690814"/>
            <a:ext cx="4286264" cy="180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9" y="6019800"/>
            <a:ext cx="37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9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pic>
        <p:nvPicPr>
          <p:cNvPr id="29" name="Picture 28" descr="Hasil gambar untuk contoh media AUDIO visual dalam pembelajaran matematika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57422" y="1214422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Isosceles Triangle 29">
            <a:hlinkClick r:id="rId13" action="ppaction://hlinkfile"/>
          </p:cNvPr>
          <p:cNvSpPr/>
          <p:nvPr/>
        </p:nvSpPr>
        <p:spPr>
          <a:xfrm rot="5400000">
            <a:off x="6411443" y="4314386"/>
            <a:ext cx="1319563" cy="116987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8" y="6019800"/>
            <a:ext cx="58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10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1736" y="135729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JENIS MEDIA PEMBELAJARAN YANG MENGGABUNGKAN TIGA KOMPONEN DI DALAMNYA YAITU SUARA, TULISAN, DAN GAMBAR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: </a:t>
            </a: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ANIMASI, SLIDE, , DLL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8" y="6019800"/>
            <a:ext cx="58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10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1736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ANIMASI</a:t>
            </a:r>
          </a:p>
        </p:txBody>
      </p:sp>
      <p:pic>
        <p:nvPicPr>
          <p:cNvPr id="31" name="Picture 2" descr="C:\Users\USER\Pictures\IMG_20160424_094932.gif"/>
          <p:cNvPicPr>
            <a:picLocks noChangeAspect="1" noChangeArrowheads="1" noCrop="1"/>
          </p:cNvPicPr>
          <p:nvPr/>
        </p:nvPicPr>
        <p:blipFill>
          <a:blip r:embed="rId1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357430"/>
            <a:ext cx="2214578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RENI INDRIANI\Downloads\image\animated-dice-image-0020.gif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500306"/>
            <a:ext cx="2199158" cy="20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latin typeface="Comic Sans MS" pitchFamily="66" charset="0"/>
                <a:cs typeface="Aharoni" pitchFamily="2" charset="-79"/>
              </a:rPr>
              <a:t>CONTOH SLIDE</a:t>
            </a:r>
            <a:endParaRPr lang="en-US" sz="4000" b="1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093698" y="4037428"/>
            <a:ext cx="2230902" cy="1982372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99595"/>
              </p:ext>
            </p:extLst>
          </p:nvPr>
        </p:nvGraphicFramePr>
        <p:xfrm>
          <a:off x="685800" y="4038600"/>
          <a:ext cx="77724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NAMA-NAMA BIDANG DIAGONAL PADA GAMBAR DIATAS :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 ADGF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500" y="47625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BCHE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7900" y="4394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prstClr val="black"/>
                </a:solidFill>
              </a:rPr>
              <a:t>AB</a:t>
            </a:r>
            <a:r>
              <a:rPr lang="en-US" dirty="0">
                <a:solidFill>
                  <a:prstClr val="black"/>
                </a:solidFill>
              </a:rPr>
              <a:t>G</a:t>
            </a:r>
            <a:r>
              <a:rPr lang="id-ID" dirty="0">
                <a:solidFill>
                  <a:prstClr val="black"/>
                </a:solidFill>
              </a:rPr>
              <a:t>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77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prstClr val="black"/>
                </a:solidFill>
              </a:rPr>
              <a:t>CDEF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394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9500" y="47625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BDHF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155533" y="2987823"/>
            <a:ext cx="1509055" cy="94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7530454" y="1386278"/>
            <a:ext cx="1119440" cy="1754736"/>
          </a:xfrm>
          <a:custGeom>
            <a:avLst/>
            <a:gdLst>
              <a:gd name="connsiteX0" fmla="*/ 0 w 1153551"/>
              <a:gd name="connsiteY0" fmla="*/ 140677 h 1899139"/>
              <a:gd name="connsiteX1" fmla="*/ 1153551 w 1153551"/>
              <a:gd name="connsiteY1" fmla="*/ 0 h 1899139"/>
              <a:gd name="connsiteX2" fmla="*/ 1153551 w 1153551"/>
              <a:gd name="connsiteY2" fmla="*/ 1772530 h 1899139"/>
              <a:gd name="connsiteX3" fmla="*/ 0 w 1153551"/>
              <a:gd name="connsiteY3" fmla="*/ 1899139 h 1899139"/>
              <a:gd name="connsiteX4" fmla="*/ 0 w 1153551"/>
              <a:gd name="connsiteY4" fmla="*/ 140677 h 189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51" h="1899139">
                <a:moveTo>
                  <a:pt x="0" y="140677"/>
                </a:moveTo>
                <a:lnTo>
                  <a:pt x="1153551" y="0"/>
                </a:lnTo>
                <a:lnTo>
                  <a:pt x="1153551" y="1772530"/>
                </a:lnTo>
                <a:lnTo>
                  <a:pt x="0" y="1899139"/>
                </a:lnTo>
                <a:lnTo>
                  <a:pt x="0" y="140677"/>
                </a:lnTo>
                <a:close/>
              </a:path>
            </a:pathLst>
          </a:custGeom>
          <a:solidFill>
            <a:srgbClr val="B42644"/>
          </a:solidFill>
          <a:ln>
            <a:solidFill>
              <a:srgbClr val="A31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428396" y="2223239"/>
            <a:ext cx="1628373" cy="87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69659" y="3036745"/>
            <a:ext cx="719640" cy="25067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921281" y="1448054"/>
            <a:ext cx="1791104" cy="960927"/>
          </a:xfrm>
          <a:custGeom>
            <a:avLst/>
            <a:gdLst>
              <a:gd name="connsiteX0" fmla="*/ 407963 w 2110154"/>
              <a:gd name="connsiteY0" fmla="*/ 14068 h 1055077"/>
              <a:gd name="connsiteX1" fmla="*/ 2110154 w 2110154"/>
              <a:gd name="connsiteY1" fmla="*/ 0 h 1055077"/>
              <a:gd name="connsiteX2" fmla="*/ 2110154 w 2110154"/>
              <a:gd name="connsiteY2" fmla="*/ 0 h 1055077"/>
              <a:gd name="connsiteX3" fmla="*/ 2110154 w 2110154"/>
              <a:gd name="connsiteY3" fmla="*/ 14068 h 1055077"/>
              <a:gd name="connsiteX4" fmla="*/ 2110154 w 2110154"/>
              <a:gd name="connsiteY4" fmla="*/ 14068 h 1055077"/>
              <a:gd name="connsiteX5" fmla="*/ 1744394 w 2110154"/>
              <a:gd name="connsiteY5" fmla="*/ 1055077 h 1055077"/>
              <a:gd name="connsiteX6" fmla="*/ 1744394 w 2110154"/>
              <a:gd name="connsiteY6" fmla="*/ 1012874 h 1055077"/>
              <a:gd name="connsiteX7" fmla="*/ 0 w 2110154"/>
              <a:gd name="connsiteY7" fmla="*/ 998806 h 1055077"/>
              <a:gd name="connsiteX8" fmla="*/ 407963 w 2110154"/>
              <a:gd name="connsiteY8" fmla="*/ 14068 h 10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154" h="1055077">
                <a:moveTo>
                  <a:pt x="407963" y="14068"/>
                </a:moveTo>
                <a:lnTo>
                  <a:pt x="2110154" y="0"/>
                </a:lnTo>
                <a:lnTo>
                  <a:pt x="2110154" y="0"/>
                </a:lnTo>
                <a:lnTo>
                  <a:pt x="2110154" y="14068"/>
                </a:lnTo>
                <a:lnTo>
                  <a:pt x="2110154" y="14068"/>
                </a:lnTo>
                <a:lnTo>
                  <a:pt x="1744394" y="1055077"/>
                </a:lnTo>
                <a:lnTo>
                  <a:pt x="1744394" y="1012874"/>
                </a:lnTo>
                <a:lnTo>
                  <a:pt x="0" y="998806"/>
                </a:lnTo>
                <a:lnTo>
                  <a:pt x="407963" y="1406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66752" y="2026834"/>
            <a:ext cx="1873114" cy="68984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573420" y="1693375"/>
            <a:ext cx="2173271" cy="1362653"/>
          </a:xfrm>
          <a:custGeom>
            <a:avLst/>
            <a:gdLst>
              <a:gd name="connsiteX0" fmla="*/ 1688123 w 2504049"/>
              <a:gd name="connsiteY0" fmla="*/ 0 h 1491176"/>
              <a:gd name="connsiteX1" fmla="*/ 2504049 w 2504049"/>
              <a:gd name="connsiteY1" fmla="*/ 1491176 h 1491176"/>
              <a:gd name="connsiteX2" fmla="*/ 787790 w 2504049"/>
              <a:gd name="connsiteY2" fmla="*/ 1491176 h 1491176"/>
              <a:gd name="connsiteX3" fmla="*/ 0 w 2504049"/>
              <a:gd name="connsiteY3" fmla="*/ 0 h 1491176"/>
              <a:gd name="connsiteX4" fmla="*/ 1688123 w 2504049"/>
              <a:gd name="connsiteY4" fmla="*/ 0 h 14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049" h="1491176">
                <a:moveTo>
                  <a:pt x="1688123" y="0"/>
                </a:moveTo>
                <a:lnTo>
                  <a:pt x="2504049" y="1491176"/>
                </a:lnTo>
                <a:lnTo>
                  <a:pt x="787790" y="1491176"/>
                </a:lnTo>
                <a:lnTo>
                  <a:pt x="0" y="0"/>
                </a:lnTo>
                <a:lnTo>
                  <a:pt x="168812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75743" y="2220986"/>
            <a:ext cx="1628373" cy="87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8537" y="3027258"/>
            <a:ext cx="1509055" cy="94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30941" y="2257933"/>
            <a:ext cx="1560245" cy="1047700"/>
          </a:xfrm>
          <a:custGeom>
            <a:avLst/>
            <a:gdLst>
              <a:gd name="connsiteX0" fmla="*/ 815926 w 1913206"/>
              <a:gd name="connsiteY0" fmla="*/ 351693 h 1209822"/>
              <a:gd name="connsiteX1" fmla="*/ 0 w 1913206"/>
              <a:gd name="connsiteY1" fmla="*/ 1209822 h 1209822"/>
              <a:gd name="connsiteX2" fmla="*/ 1083212 w 1913206"/>
              <a:gd name="connsiteY2" fmla="*/ 872197 h 1209822"/>
              <a:gd name="connsiteX3" fmla="*/ 1913206 w 1913206"/>
              <a:gd name="connsiteY3" fmla="*/ 0 h 1209822"/>
              <a:gd name="connsiteX4" fmla="*/ 815926 w 1913206"/>
              <a:gd name="connsiteY4" fmla="*/ 351693 h 12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206" h="1209822">
                <a:moveTo>
                  <a:pt x="815926" y="351693"/>
                </a:moveTo>
                <a:lnTo>
                  <a:pt x="0" y="1209822"/>
                </a:lnTo>
                <a:lnTo>
                  <a:pt x="1083212" y="872197"/>
                </a:lnTo>
                <a:lnTo>
                  <a:pt x="1913206" y="0"/>
                </a:lnTo>
                <a:lnTo>
                  <a:pt x="815926" y="35169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230565" y="1482650"/>
            <a:ext cx="1601545" cy="146593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28598" y="1409489"/>
            <a:ext cx="2460308" cy="1941137"/>
          </a:xfrm>
          <a:custGeom>
            <a:avLst/>
            <a:gdLst>
              <a:gd name="connsiteX0" fmla="*/ 1069144 w 2813538"/>
              <a:gd name="connsiteY0" fmla="*/ 0 h 2124222"/>
              <a:gd name="connsiteX1" fmla="*/ 2813538 w 2813538"/>
              <a:gd name="connsiteY1" fmla="*/ 1786597 h 2124222"/>
              <a:gd name="connsiteX2" fmla="*/ 1716258 w 2813538"/>
              <a:gd name="connsiteY2" fmla="*/ 2124222 h 2124222"/>
              <a:gd name="connsiteX3" fmla="*/ 1716258 w 2813538"/>
              <a:gd name="connsiteY3" fmla="*/ 2124222 h 2124222"/>
              <a:gd name="connsiteX4" fmla="*/ 0 w 2813538"/>
              <a:gd name="connsiteY4" fmla="*/ 337625 h 2124222"/>
              <a:gd name="connsiteX5" fmla="*/ 1125415 w 2813538"/>
              <a:gd name="connsiteY5" fmla="*/ 14068 h 21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538" h="2124222">
                <a:moveTo>
                  <a:pt x="1069144" y="0"/>
                </a:moveTo>
                <a:lnTo>
                  <a:pt x="2813538" y="1786597"/>
                </a:lnTo>
                <a:lnTo>
                  <a:pt x="1716258" y="2124222"/>
                </a:lnTo>
                <a:lnTo>
                  <a:pt x="1716258" y="2124222"/>
                </a:lnTo>
                <a:lnTo>
                  <a:pt x="0" y="337625"/>
                </a:lnTo>
                <a:cubicBezTo>
                  <a:pt x="375677" y="231665"/>
                  <a:pt x="776287" y="188626"/>
                  <a:pt x="1125415" y="14068"/>
                </a:cubicBezTo>
              </a:path>
            </a:pathLst>
          </a:custGeom>
          <a:solidFill>
            <a:schemeClr val="accent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35111" y="3047615"/>
            <a:ext cx="1509055" cy="94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737459" y="2506549"/>
            <a:ext cx="1628373" cy="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059172" y="3051746"/>
            <a:ext cx="719640" cy="2757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961124" y="2245474"/>
            <a:ext cx="1628373" cy="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69757" y="1434257"/>
            <a:ext cx="1509055" cy="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51208" y="1692800"/>
            <a:ext cx="1509055" cy="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239291" y="2004716"/>
            <a:ext cx="1356801" cy="73296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722917" y="2022408"/>
            <a:ext cx="1356800" cy="697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97029" y="2406009"/>
            <a:ext cx="1509055" cy="94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28598" y="1407236"/>
            <a:ext cx="964118" cy="316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8598" y="3352237"/>
            <a:ext cx="1509055" cy="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485151" y="2537614"/>
            <a:ext cx="1628373" cy="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28598" y="3027258"/>
            <a:ext cx="964118" cy="31662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829914" y="3027258"/>
            <a:ext cx="964118" cy="316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815584" y="1418842"/>
            <a:ext cx="964118" cy="316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956747" y="2220986"/>
            <a:ext cx="1628373" cy="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74015" y="1407236"/>
            <a:ext cx="1509055" cy="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8598" y="1743852"/>
            <a:ext cx="1509055" cy="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1226976" y="1443978"/>
            <a:ext cx="1601545" cy="153256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281807" y="1753573"/>
            <a:ext cx="1601545" cy="15325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139304" y="1475907"/>
            <a:ext cx="1532567" cy="1047700"/>
          </a:xfrm>
          <a:custGeom>
            <a:avLst/>
            <a:gdLst>
              <a:gd name="connsiteX0" fmla="*/ 815926 w 1913206"/>
              <a:gd name="connsiteY0" fmla="*/ 351693 h 1209822"/>
              <a:gd name="connsiteX1" fmla="*/ 0 w 1913206"/>
              <a:gd name="connsiteY1" fmla="*/ 1209822 h 1209822"/>
              <a:gd name="connsiteX2" fmla="*/ 1083212 w 1913206"/>
              <a:gd name="connsiteY2" fmla="*/ 872197 h 1209822"/>
              <a:gd name="connsiteX3" fmla="*/ 1913206 w 1913206"/>
              <a:gd name="connsiteY3" fmla="*/ 0 h 1209822"/>
              <a:gd name="connsiteX4" fmla="*/ 815926 w 1913206"/>
              <a:gd name="connsiteY4" fmla="*/ 351693 h 12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206" h="1209822">
                <a:moveTo>
                  <a:pt x="815926" y="351693"/>
                </a:moveTo>
                <a:lnTo>
                  <a:pt x="0" y="1209822"/>
                </a:lnTo>
                <a:lnTo>
                  <a:pt x="1083212" y="872197"/>
                </a:lnTo>
                <a:lnTo>
                  <a:pt x="1913206" y="0"/>
                </a:lnTo>
                <a:lnTo>
                  <a:pt x="815926" y="35169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1014099" y="2536585"/>
            <a:ext cx="1628373" cy="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036961" y="1444305"/>
            <a:ext cx="719640" cy="25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554108" y="1410739"/>
            <a:ext cx="719640" cy="284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3568635" y="2373559"/>
            <a:ext cx="1799100" cy="960927"/>
          </a:xfrm>
          <a:custGeom>
            <a:avLst/>
            <a:gdLst>
              <a:gd name="connsiteX0" fmla="*/ 407963 w 2110154"/>
              <a:gd name="connsiteY0" fmla="*/ 14068 h 1055077"/>
              <a:gd name="connsiteX1" fmla="*/ 2110154 w 2110154"/>
              <a:gd name="connsiteY1" fmla="*/ 0 h 1055077"/>
              <a:gd name="connsiteX2" fmla="*/ 2110154 w 2110154"/>
              <a:gd name="connsiteY2" fmla="*/ 0 h 1055077"/>
              <a:gd name="connsiteX3" fmla="*/ 2110154 w 2110154"/>
              <a:gd name="connsiteY3" fmla="*/ 14068 h 1055077"/>
              <a:gd name="connsiteX4" fmla="*/ 2110154 w 2110154"/>
              <a:gd name="connsiteY4" fmla="*/ 14068 h 1055077"/>
              <a:gd name="connsiteX5" fmla="*/ 1744394 w 2110154"/>
              <a:gd name="connsiteY5" fmla="*/ 1055077 h 1055077"/>
              <a:gd name="connsiteX6" fmla="*/ 1744394 w 2110154"/>
              <a:gd name="connsiteY6" fmla="*/ 1012874 h 1055077"/>
              <a:gd name="connsiteX7" fmla="*/ 0 w 2110154"/>
              <a:gd name="connsiteY7" fmla="*/ 998806 h 1055077"/>
              <a:gd name="connsiteX8" fmla="*/ 407963 w 2110154"/>
              <a:gd name="connsiteY8" fmla="*/ 14068 h 10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154" h="1055077">
                <a:moveTo>
                  <a:pt x="407963" y="14068"/>
                </a:moveTo>
                <a:lnTo>
                  <a:pt x="2110154" y="0"/>
                </a:lnTo>
                <a:lnTo>
                  <a:pt x="2110154" y="0"/>
                </a:lnTo>
                <a:lnTo>
                  <a:pt x="2110154" y="14068"/>
                </a:lnTo>
                <a:lnTo>
                  <a:pt x="2110154" y="14068"/>
                </a:lnTo>
                <a:lnTo>
                  <a:pt x="1744394" y="1055077"/>
                </a:lnTo>
                <a:lnTo>
                  <a:pt x="1744394" y="1012874"/>
                </a:lnTo>
                <a:lnTo>
                  <a:pt x="0" y="998806"/>
                </a:lnTo>
                <a:lnTo>
                  <a:pt x="407963" y="1406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4246513" y="2506549"/>
            <a:ext cx="1628373" cy="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4468629" y="2039691"/>
            <a:ext cx="1873114" cy="6898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6466379" y="3011034"/>
            <a:ext cx="2220421" cy="21479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59196" y="3238684"/>
            <a:ext cx="1509055" cy="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645447" y="2424061"/>
            <a:ext cx="1628373" cy="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967159" y="2994969"/>
            <a:ext cx="719640" cy="25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848227" y="2188697"/>
            <a:ext cx="1628373" cy="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25529" y="1351769"/>
            <a:ext cx="1509055" cy="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087602" y="1339859"/>
            <a:ext cx="866233" cy="2785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962035" y="1349499"/>
            <a:ext cx="719640" cy="25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464488" y="1351462"/>
            <a:ext cx="719640" cy="25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87599" y="3011034"/>
            <a:ext cx="880652" cy="22764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154500" y="2424061"/>
            <a:ext cx="1628373" cy="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60793" y="1825457"/>
            <a:ext cx="1601545" cy="1465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51208" y="3321172"/>
            <a:ext cx="1509055" cy="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521216" y="2976218"/>
            <a:ext cx="719640" cy="25067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296061" y="2153606"/>
            <a:ext cx="1628373" cy="87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132021" y="1386278"/>
            <a:ext cx="821811" cy="1838295"/>
          </a:xfrm>
          <a:custGeom>
            <a:avLst/>
            <a:gdLst>
              <a:gd name="connsiteX0" fmla="*/ 0 w 1003300"/>
              <a:gd name="connsiteY0" fmla="*/ 0 h 2057400"/>
              <a:gd name="connsiteX1" fmla="*/ 1003300 w 1003300"/>
              <a:gd name="connsiteY1" fmla="*/ 279400 h 2057400"/>
              <a:gd name="connsiteX2" fmla="*/ 990600 w 1003300"/>
              <a:gd name="connsiteY2" fmla="*/ 2057400 h 2057400"/>
              <a:gd name="connsiteX3" fmla="*/ 0 w 1003300"/>
              <a:gd name="connsiteY3" fmla="*/ 1778000 h 2057400"/>
              <a:gd name="connsiteX4" fmla="*/ 0 w 10033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2057400">
                <a:moveTo>
                  <a:pt x="0" y="0"/>
                </a:moveTo>
                <a:lnTo>
                  <a:pt x="1003300" y="279400"/>
                </a:lnTo>
                <a:cubicBezTo>
                  <a:pt x="999067" y="872067"/>
                  <a:pt x="994833" y="1464733"/>
                  <a:pt x="990600" y="2057400"/>
                </a:cubicBezTo>
                <a:lnTo>
                  <a:pt x="0" y="1778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6459196" y="1339857"/>
            <a:ext cx="2227603" cy="270455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6487899" y="1506082"/>
            <a:ext cx="1023078" cy="1712957"/>
          </a:xfrm>
          <a:custGeom>
            <a:avLst/>
            <a:gdLst>
              <a:gd name="connsiteX0" fmla="*/ 0 w 1153551"/>
              <a:gd name="connsiteY0" fmla="*/ 140677 h 1899139"/>
              <a:gd name="connsiteX1" fmla="*/ 1153551 w 1153551"/>
              <a:gd name="connsiteY1" fmla="*/ 0 h 1899139"/>
              <a:gd name="connsiteX2" fmla="*/ 1153551 w 1153551"/>
              <a:gd name="connsiteY2" fmla="*/ 1772530 h 1899139"/>
              <a:gd name="connsiteX3" fmla="*/ 0 w 1153551"/>
              <a:gd name="connsiteY3" fmla="*/ 1899139 h 1899139"/>
              <a:gd name="connsiteX4" fmla="*/ 0 w 1153551"/>
              <a:gd name="connsiteY4" fmla="*/ 140677 h 189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51" h="1899139">
                <a:moveTo>
                  <a:pt x="0" y="140677"/>
                </a:moveTo>
                <a:lnTo>
                  <a:pt x="1153551" y="0"/>
                </a:lnTo>
                <a:lnTo>
                  <a:pt x="1153551" y="1772530"/>
                </a:lnTo>
                <a:lnTo>
                  <a:pt x="0" y="1899139"/>
                </a:lnTo>
                <a:lnTo>
                  <a:pt x="0" y="140677"/>
                </a:lnTo>
                <a:close/>
              </a:path>
            </a:pathLst>
          </a:custGeom>
          <a:solidFill>
            <a:srgbClr val="B42644"/>
          </a:solidFill>
          <a:ln>
            <a:solidFill>
              <a:srgbClr val="A31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459196" y="1610312"/>
            <a:ext cx="1509055" cy="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06488" y="3290814"/>
            <a:ext cx="405386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141152" y="2942652"/>
            <a:ext cx="423610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605368" y="2964612"/>
            <a:ext cx="388565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39055" y="3289563"/>
            <a:ext cx="370343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8344" y="1262562"/>
            <a:ext cx="353522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096729" y="914400"/>
            <a:ext cx="423610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560945" y="936360"/>
            <a:ext cx="423610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594633" y="1261311"/>
            <a:ext cx="336701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76" name="Rectangle 75"/>
          <p:cNvSpPr/>
          <p:nvPr/>
        </p:nvSpPr>
        <p:spPr>
          <a:xfrm rot="1644940">
            <a:off x="1875854" y="1688018"/>
            <a:ext cx="318479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Right">
                <a:rot lat="3000000" lon="21000000" rev="21594000"/>
              </a:camera>
              <a:lightRig rig="threePt" dir="t"/>
            </a:scene3d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 rot="962235">
            <a:off x="1927799" y="2662872"/>
            <a:ext cx="318478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179612" y="1757651"/>
            <a:ext cx="318479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>
                <a:rot lat="1800000" lon="1800000" rev="1200000"/>
              </a:camera>
              <a:lightRig rig="threePt" dir="t"/>
            </a:scene3d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79" name="Rectangle 78"/>
          <p:cNvSpPr/>
          <p:nvPr/>
        </p:nvSpPr>
        <p:spPr>
          <a:xfrm rot="466955">
            <a:off x="4194300" y="2732504"/>
            <a:ext cx="318479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>
                <a:rot lat="754651" lon="19097427" rev="20665419"/>
              </a:camera>
              <a:lightRig rig="threePt" dir="t"/>
            </a:scene3d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835755" y="2245078"/>
            <a:ext cx="318479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620667" y="2245078"/>
            <a:ext cx="318479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91167" y="3298866"/>
            <a:ext cx="405386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638800" y="2972664"/>
            <a:ext cx="388565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823734" y="3297615"/>
            <a:ext cx="370343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304078" y="1219200"/>
            <a:ext cx="353522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038600" y="990600"/>
            <a:ext cx="423610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638800" y="990600"/>
            <a:ext cx="423610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921099" y="1219200"/>
            <a:ext cx="336701" cy="4781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165812" y="3210580"/>
            <a:ext cx="463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534400" y="2984500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772400" y="3200400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172200" y="11430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858000" y="838200"/>
            <a:ext cx="484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534400" y="838200"/>
            <a:ext cx="484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772400" y="1143000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0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5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14" grpId="0" animBg="1"/>
      <p:bldP spid="16" grpId="0" animBg="1"/>
      <p:bldP spid="19" grpId="0" animBg="1"/>
      <p:bldP spid="21" grpId="0" animBg="1"/>
      <p:bldP spid="42" grpId="0" animBg="1"/>
      <p:bldP spid="46" grpId="0" animBg="1"/>
      <p:bldP spid="64" grpId="0" animBg="1"/>
      <p:bldP spid="66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1"/>
          <p:cNvSpPr>
            <a:spLocks noChangeArrowheads="1"/>
          </p:cNvSpPr>
          <p:nvPr/>
        </p:nvSpPr>
        <p:spPr bwMode="auto">
          <a:xfrm>
            <a:off x="1371600" y="2209800"/>
            <a:ext cx="1371600" cy="1371600"/>
          </a:xfrm>
          <a:custGeom>
            <a:avLst/>
            <a:gdLst>
              <a:gd name="T0" fmla="*/ 0 w 540689"/>
              <a:gd name="T1" fmla="*/ 0 h 596348"/>
              <a:gd name="T2" fmla="*/ 0 w 540689"/>
              <a:gd name="T3" fmla="*/ 88280681 h 596348"/>
              <a:gd name="T4" fmla="*/ 144087616 w 540689"/>
              <a:gd name="T5" fmla="*/ 88280681 h 596348"/>
              <a:gd name="T6" fmla="*/ 144087616 w 540689"/>
              <a:gd name="T7" fmla="*/ 88280681 h 596348"/>
              <a:gd name="T8" fmla="*/ 0 60000 65536"/>
              <a:gd name="T9" fmla="*/ 0 60000 65536"/>
              <a:gd name="T10" fmla="*/ 0 60000 65536"/>
              <a:gd name="T11" fmla="*/ 0 60000 65536"/>
              <a:gd name="T12" fmla="*/ 0 w 540689"/>
              <a:gd name="T13" fmla="*/ 0 h 596348"/>
              <a:gd name="T14" fmla="*/ 540689 w 540689"/>
              <a:gd name="T15" fmla="*/ 596348 h 596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689" h="596348">
                <a:moveTo>
                  <a:pt x="0" y="0"/>
                </a:moveTo>
                <a:lnTo>
                  <a:pt x="0" y="596348"/>
                </a:lnTo>
                <a:lnTo>
                  <a:pt x="540689" y="596348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" name="Cube 2"/>
          <p:cNvSpPr>
            <a:spLocks noChangeArrowheads="1"/>
          </p:cNvSpPr>
          <p:nvPr/>
        </p:nvSpPr>
        <p:spPr bwMode="auto">
          <a:xfrm>
            <a:off x="1308100" y="34163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" name="Cube 3"/>
          <p:cNvSpPr>
            <a:spLocks noChangeArrowheads="1"/>
          </p:cNvSpPr>
          <p:nvPr/>
        </p:nvSpPr>
        <p:spPr bwMode="auto">
          <a:xfrm>
            <a:off x="1249363" y="34766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" name="Cube 4"/>
          <p:cNvSpPr>
            <a:spLocks noChangeArrowheads="1"/>
          </p:cNvSpPr>
          <p:nvPr/>
        </p:nvSpPr>
        <p:spPr bwMode="auto">
          <a:xfrm>
            <a:off x="1196975" y="35290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" name="Cube 5"/>
          <p:cNvSpPr>
            <a:spLocks noChangeArrowheads="1"/>
          </p:cNvSpPr>
          <p:nvPr/>
        </p:nvSpPr>
        <p:spPr bwMode="auto">
          <a:xfrm>
            <a:off x="1143000" y="35877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" name="Cube 6"/>
          <p:cNvSpPr>
            <a:spLocks noChangeArrowheads="1"/>
          </p:cNvSpPr>
          <p:nvPr/>
        </p:nvSpPr>
        <p:spPr bwMode="auto">
          <a:xfrm>
            <a:off x="1082675" y="36417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" name="Cube 7"/>
          <p:cNvSpPr>
            <a:spLocks noChangeArrowheads="1"/>
          </p:cNvSpPr>
          <p:nvPr/>
        </p:nvSpPr>
        <p:spPr bwMode="auto">
          <a:xfrm>
            <a:off x="1028700" y="36972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609600" y="381000"/>
            <a:ext cx="4114800" cy="762000"/>
            <a:chOff x="432" y="384"/>
            <a:chExt cx="1673" cy="480"/>
          </a:xfrm>
          <a:solidFill>
            <a:schemeClr val="tx2"/>
          </a:solidFill>
          <a:scene3d>
            <a:camera prst="orthographicFront"/>
            <a:lightRig rig="chilly" dir="t"/>
          </a:scene3d>
        </p:grpSpPr>
        <p:sp>
          <p:nvSpPr>
            <p:cNvPr id="10" name="Oval 38"/>
            <p:cNvSpPr>
              <a:spLocks noChangeArrowheads="1"/>
            </p:cNvSpPr>
            <p:nvPr/>
          </p:nvSpPr>
          <p:spPr bwMode="auto">
            <a:xfrm>
              <a:off x="432" y="384"/>
              <a:ext cx="1536" cy="480"/>
            </a:xfrm>
            <a:prstGeom prst="ellipse">
              <a:avLst/>
            </a:prstGeom>
            <a:grpFill/>
            <a:ln>
              <a:noFill/>
            </a:ln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492" y="480"/>
              <a:ext cx="1613" cy="250"/>
            </a:xfrm>
            <a:prstGeom prst="rect">
              <a:avLst/>
            </a:prstGeom>
            <a:grpFill/>
            <a:ln>
              <a:noFill/>
            </a:ln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66FF33"/>
                  </a:solidFill>
                </a:rPr>
                <a:t>          </a:t>
              </a:r>
              <a:r>
                <a:rPr lang="en-US" sz="2000" b="1" dirty="0" err="1">
                  <a:solidFill>
                    <a:srgbClr val="66FF33"/>
                  </a:solidFill>
                </a:rPr>
                <a:t>Volum</a:t>
              </a:r>
              <a:r>
                <a:rPr lang="en-US" sz="2000" b="1" dirty="0">
                  <a:solidFill>
                    <a:srgbClr val="66FF33"/>
                  </a:solidFill>
                </a:rPr>
                <a:t>  </a:t>
              </a:r>
              <a:r>
                <a:rPr lang="en-US" sz="2000" b="1" dirty="0" err="1">
                  <a:solidFill>
                    <a:srgbClr val="66FF33"/>
                  </a:solidFill>
                </a:rPr>
                <a:t>Kubus</a:t>
              </a:r>
              <a:r>
                <a:rPr lang="en-US" sz="2000" b="1" dirty="0">
                  <a:solidFill>
                    <a:srgbClr val="66FF33"/>
                  </a:solidFill>
                </a:rPr>
                <a:t> </a:t>
              </a:r>
            </a:p>
          </p:txBody>
        </p:sp>
      </p:grpSp>
      <p:cxnSp>
        <p:nvCxnSpPr>
          <p:cNvPr id="12" name="Straight Connector 113"/>
          <p:cNvCxnSpPr>
            <a:cxnSpLocks noChangeShapeType="1"/>
            <a:endCxn id="2" idx="1"/>
          </p:cNvCxnSpPr>
          <p:nvPr/>
        </p:nvCxnSpPr>
        <p:spPr bwMode="auto">
          <a:xfrm flipV="1">
            <a:off x="914400" y="3581400"/>
            <a:ext cx="457200" cy="4556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Cube 12"/>
          <p:cNvSpPr>
            <a:spLocks noChangeArrowheads="1"/>
          </p:cNvSpPr>
          <p:nvPr/>
        </p:nvSpPr>
        <p:spPr bwMode="auto">
          <a:xfrm>
            <a:off x="974725" y="37560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4" name="Cube 13"/>
          <p:cNvSpPr>
            <a:spLocks noChangeArrowheads="1"/>
          </p:cNvSpPr>
          <p:nvPr/>
        </p:nvSpPr>
        <p:spPr bwMode="auto">
          <a:xfrm>
            <a:off x="914400" y="37941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5" name="Cube 14"/>
          <p:cNvSpPr>
            <a:spLocks noChangeArrowheads="1"/>
          </p:cNvSpPr>
          <p:nvPr/>
        </p:nvSpPr>
        <p:spPr bwMode="auto">
          <a:xfrm>
            <a:off x="1492250" y="34163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6" name="Cube 15"/>
          <p:cNvSpPr>
            <a:spLocks noChangeArrowheads="1"/>
          </p:cNvSpPr>
          <p:nvPr/>
        </p:nvSpPr>
        <p:spPr bwMode="auto">
          <a:xfrm>
            <a:off x="1433513" y="34766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7" name="Cube 16"/>
          <p:cNvSpPr>
            <a:spLocks noChangeArrowheads="1"/>
          </p:cNvSpPr>
          <p:nvPr/>
        </p:nvSpPr>
        <p:spPr bwMode="auto">
          <a:xfrm>
            <a:off x="1381125" y="35290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8" name="Cube 17"/>
          <p:cNvSpPr>
            <a:spLocks noChangeArrowheads="1"/>
          </p:cNvSpPr>
          <p:nvPr/>
        </p:nvSpPr>
        <p:spPr bwMode="auto">
          <a:xfrm>
            <a:off x="1327150" y="35877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9" name="Cube 18"/>
          <p:cNvSpPr>
            <a:spLocks noChangeArrowheads="1"/>
          </p:cNvSpPr>
          <p:nvPr/>
        </p:nvSpPr>
        <p:spPr bwMode="auto">
          <a:xfrm>
            <a:off x="1266825" y="36417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0" name="Cube 19"/>
          <p:cNvSpPr>
            <a:spLocks noChangeArrowheads="1"/>
          </p:cNvSpPr>
          <p:nvPr/>
        </p:nvSpPr>
        <p:spPr bwMode="auto">
          <a:xfrm>
            <a:off x="1212850" y="36972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1" name="Cube 20"/>
          <p:cNvSpPr>
            <a:spLocks noChangeArrowheads="1"/>
          </p:cNvSpPr>
          <p:nvPr/>
        </p:nvSpPr>
        <p:spPr bwMode="auto">
          <a:xfrm>
            <a:off x="1158875" y="37560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2" name="Cube 21"/>
          <p:cNvSpPr>
            <a:spLocks noChangeArrowheads="1"/>
          </p:cNvSpPr>
          <p:nvPr/>
        </p:nvSpPr>
        <p:spPr bwMode="auto">
          <a:xfrm>
            <a:off x="1090613" y="37941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3" name="Cube 22"/>
          <p:cNvSpPr>
            <a:spLocks noChangeArrowheads="1"/>
          </p:cNvSpPr>
          <p:nvPr/>
        </p:nvSpPr>
        <p:spPr bwMode="auto">
          <a:xfrm>
            <a:off x="1663700" y="34131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4" name="Cube 23"/>
          <p:cNvSpPr>
            <a:spLocks noChangeArrowheads="1"/>
          </p:cNvSpPr>
          <p:nvPr/>
        </p:nvSpPr>
        <p:spPr bwMode="auto">
          <a:xfrm>
            <a:off x="1604963" y="34734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5" name="Cube 24"/>
          <p:cNvSpPr>
            <a:spLocks noChangeArrowheads="1"/>
          </p:cNvSpPr>
          <p:nvPr/>
        </p:nvSpPr>
        <p:spPr bwMode="auto">
          <a:xfrm>
            <a:off x="1552575" y="35258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6" name="Cube 25"/>
          <p:cNvSpPr>
            <a:spLocks noChangeArrowheads="1"/>
          </p:cNvSpPr>
          <p:nvPr/>
        </p:nvSpPr>
        <p:spPr bwMode="auto">
          <a:xfrm>
            <a:off x="1498600" y="35845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7" name="Cube 26"/>
          <p:cNvSpPr>
            <a:spLocks noChangeArrowheads="1"/>
          </p:cNvSpPr>
          <p:nvPr/>
        </p:nvSpPr>
        <p:spPr bwMode="auto">
          <a:xfrm>
            <a:off x="1438275" y="36385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8" name="Cube 27"/>
          <p:cNvSpPr>
            <a:spLocks noChangeArrowheads="1"/>
          </p:cNvSpPr>
          <p:nvPr/>
        </p:nvSpPr>
        <p:spPr bwMode="auto">
          <a:xfrm>
            <a:off x="1384300" y="36941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29" name="Cube 28"/>
          <p:cNvSpPr>
            <a:spLocks noChangeArrowheads="1"/>
          </p:cNvSpPr>
          <p:nvPr/>
        </p:nvSpPr>
        <p:spPr bwMode="auto">
          <a:xfrm>
            <a:off x="1330325" y="37528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0" name="Cube 29"/>
          <p:cNvSpPr>
            <a:spLocks noChangeArrowheads="1"/>
          </p:cNvSpPr>
          <p:nvPr/>
        </p:nvSpPr>
        <p:spPr bwMode="auto">
          <a:xfrm>
            <a:off x="1262063" y="38068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1" name="Cube 30"/>
          <p:cNvSpPr>
            <a:spLocks noChangeArrowheads="1"/>
          </p:cNvSpPr>
          <p:nvPr/>
        </p:nvSpPr>
        <p:spPr bwMode="auto">
          <a:xfrm>
            <a:off x="1839913" y="34131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2" name="Cube 31"/>
          <p:cNvSpPr>
            <a:spLocks noChangeArrowheads="1"/>
          </p:cNvSpPr>
          <p:nvPr/>
        </p:nvSpPr>
        <p:spPr bwMode="auto">
          <a:xfrm>
            <a:off x="1781175" y="34734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3" name="Cube 32"/>
          <p:cNvSpPr>
            <a:spLocks noChangeArrowheads="1"/>
          </p:cNvSpPr>
          <p:nvPr/>
        </p:nvSpPr>
        <p:spPr bwMode="auto">
          <a:xfrm>
            <a:off x="1728788" y="35258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4" name="Cube 33"/>
          <p:cNvSpPr>
            <a:spLocks noChangeArrowheads="1"/>
          </p:cNvSpPr>
          <p:nvPr/>
        </p:nvSpPr>
        <p:spPr bwMode="auto">
          <a:xfrm>
            <a:off x="1674813" y="35845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5" name="Cube 34"/>
          <p:cNvSpPr>
            <a:spLocks noChangeArrowheads="1"/>
          </p:cNvSpPr>
          <p:nvPr/>
        </p:nvSpPr>
        <p:spPr bwMode="auto">
          <a:xfrm>
            <a:off x="1614488" y="36385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6" name="Cube 35"/>
          <p:cNvSpPr>
            <a:spLocks noChangeArrowheads="1"/>
          </p:cNvSpPr>
          <p:nvPr/>
        </p:nvSpPr>
        <p:spPr bwMode="auto">
          <a:xfrm>
            <a:off x="1560513" y="36941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7" name="Cube 36"/>
          <p:cNvSpPr>
            <a:spLocks noChangeArrowheads="1"/>
          </p:cNvSpPr>
          <p:nvPr/>
        </p:nvSpPr>
        <p:spPr bwMode="auto">
          <a:xfrm>
            <a:off x="1506538" y="37528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8" name="Cube 37"/>
          <p:cNvSpPr>
            <a:spLocks noChangeArrowheads="1"/>
          </p:cNvSpPr>
          <p:nvPr/>
        </p:nvSpPr>
        <p:spPr bwMode="auto">
          <a:xfrm>
            <a:off x="1438275" y="38068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39" name="Cube 38"/>
          <p:cNvSpPr>
            <a:spLocks noChangeArrowheads="1"/>
          </p:cNvSpPr>
          <p:nvPr/>
        </p:nvSpPr>
        <p:spPr bwMode="auto">
          <a:xfrm>
            <a:off x="2005013" y="34178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0" name="Cube 39"/>
          <p:cNvSpPr>
            <a:spLocks noChangeArrowheads="1"/>
          </p:cNvSpPr>
          <p:nvPr/>
        </p:nvSpPr>
        <p:spPr bwMode="auto">
          <a:xfrm>
            <a:off x="1946275" y="34782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1" name="Cube 40"/>
          <p:cNvSpPr>
            <a:spLocks noChangeArrowheads="1"/>
          </p:cNvSpPr>
          <p:nvPr/>
        </p:nvSpPr>
        <p:spPr bwMode="auto">
          <a:xfrm>
            <a:off x="1893888" y="35306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2" name="Cube 41"/>
          <p:cNvSpPr>
            <a:spLocks noChangeArrowheads="1"/>
          </p:cNvSpPr>
          <p:nvPr/>
        </p:nvSpPr>
        <p:spPr bwMode="auto">
          <a:xfrm>
            <a:off x="1839913" y="35893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3" name="Cube 42"/>
          <p:cNvSpPr>
            <a:spLocks noChangeArrowheads="1"/>
          </p:cNvSpPr>
          <p:nvPr/>
        </p:nvSpPr>
        <p:spPr bwMode="auto">
          <a:xfrm>
            <a:off x="1779588" y="36433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4" name="Cube 43"/>
          <p:cNvSpPr>
            <a:spLocks noChangeArrowheads="1"/>
          </p:cNvSpPr>
          <p:nvPr/>
        </p:nvSpPr>
        <p:spPr bwMode="auto">
          <a:xfrm>
            <a:off x="1725613" y="36988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5" name="Cube 44"/>
          <p:cNvSpPr>
            <a:spLocks noChangeArrowheads="1"/>
          </p:cNvSpPr>
          <p:nvPr/>
        </p:nvSpPr>
        <p:spPr bwMode="auto">
          <a:xfrm>
            <a:off x="1671638" y="37576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6" name="Cube 45"/>
          <p:cNvSpPr>
            <a:spLocks noChangeArrowheads="1"/>
          </p:cNvSpPr>
          <p:nvPr/>
        </p:nvSpPr>
        <p:spPr bwMode="auto">
          <a:xfrm>
            <a:off x="1603375" y="37957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7" name="Cube 46"/>
          <p:cNvSpPr>
            <a:spLocks noChangeArrowheads="1"/>
          </p:cNvSpPr>
          <p:nvPr/>
        </p:nvSpPr>
        <p:spPr bwMode="auto">
          <a:xfrm>
            <a:off x="2185988" y="34131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8" name="Cube 47"/>
          <p:cNvSpPr>
            <a:spLocks noChangeArrowheads="1"/>
          </p:cNvSpPr>
          <p:nvPr/>
        </p:nvSpPr>
        <p:spPr bwMode="auto">
          <a:xfrm>
            <a:off x="2127250" y="34734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49" name="Cube 48"/>
          <p:cNvSpPr>
            <a:spLocks noChangeArrowheads="1"/>
          </p:cNvSpPr>
          <p:nvPr/>
        </p:nvSpPr>
        <p:spPr bwMode="auto">
          <a:xfrm>
            <a:off x="2074863" y="35258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0" name="Cube 49"/>
          <p:cNvSpPr>
            <a:spLocks noChangeArrowheads="1"/>
          </p:cNvSpPr>
          <p:nvPr/>
        </p:nvSpPr>
        <p:spPr bwMode="auto">
          <a:xfrm>
            <a:off x="2020888" y="35845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1" name="Cube 50"/>
          <p:cNvSpPr>
            <a:spLocks noChangeArrowheads="1"/>
          </p:cNvSpPr>
          <p:nvPr/>
        </p:nvSpPr>
        <p:spPr bwMode="auto">
          <a:xfrm>
            <a:off x="1960563" y="36385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2" name="Cube 51"/>
          <p:cNvSpPr>
            <a:spLocks noChangeArrowheads="1"/>
          </p:cNvSpPr>
          <p:nvPr/>
        </p:nvSpPr>
        <p:spPr bwMode="auto">
          <a:xfrm>
            <a:off x="1906588" y="36941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3" name="Cube 52"/>
          <p:cNvSpPr>
            <a:spLocks noChangeArrowheads="1"/>
          </p:cNvSpPr>
          <p:nvPr/>
        </p:nvSpPr>
        <p:spPr bwMode="auto">
          <a:xfrm>
            <a:off x="1852613" y="37528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4" name="Cube 53"/>
          <p:cNvSpPr>
            <a:spLocks noChangeArrowheads="1"/>
          </p:cNvSpPr>
          <p:nvPr/>
        </p:nvSpPr>
        <p:spPr bwMode="auto">
          <a:xfrm>
            <a:off x="1784350" y="38068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5" name="Cube 54"/>
          <p:cNvSpPr>
            <a:spLocks noChangeArrowheads="1"/>
          </p:cNvSpPr>
          <p:nvPr/>
        </p:nvSpPr>
        <p:spPr bwMode="auto">
          <a:xfrm>
            <a:off x="2349500" y="34178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6" name="Cube 55"/>
          <p:cNvSpPr>
            <a:spLocks noChangeArrowheads="1"/>
          </p:cNvSpPr>
          <p:nvPr/>
        </p:nvSpPr>
        <p:spPr bwMode="auto">
          <a:xfrm>
            <a:off x="2290763" y="34782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7" name="Cube 56"/>
          <p:cNvSpPr>
            <a:spLocks noChangeArrowheads="1"/>
          </p:cNvSpPr>
          <p:nvPr/>
        </p:nvSpPr>
        <p:spPr bwMode="auto">
          <a:xfrm>
            <a:off x="2238375" y="35306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8" name="Cube 57"/>
          <p:cNvSpPr>
            <a:spLocks noChangeArrowheads="1"/>
          </p:cNvSpPr>
          <p:nvPr/>
        </p:nvSpPr>
        <p:spPr bwMode="auto">
          <a:xfrm>
            <a:off x="2184400" y="35893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9" name="Cube 58"/>
          <p:cNvSpPr>
            <a:spLocks noChangeArrowheads="1"/>
          </p:cNvSpPr>
          <p:nvPr/>
        </p:nvSpPr>
        <p:spPr bwMode="auto">
          <a:xfrm>
            <a:off x="2124075" y="36433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0" name="Cube 59"/>
          <p:cNvSpPr>
            <a:spLocks noChangeArrowheads="1"/>
          </p:cNvSpPr>
          <p:nvPr/>
        </p:nvSpPr>
        <p:spPr bwMode="auto">
          <a:xfrm>
            <a:off x="2070100" y="36988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1" name="Cube 60"/>
          <p:cNvSpPr>
            <a:spLocks noChangeArrowheads="1"/>
          </p:cNvSpPr>
          <p:nvPr/>
        </p:nvSpPr>
        <p:spPr bwMode="auto">
          <a:xfrm>
            <a:off x="2016125" y="37576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2" name="Cube 61"/>
          <p:cNvSpPr>
            <a:spLocks noChangeArrowheads="1"/>
          </p:cNvSpPr>
          <p:nvPr/>
        </p:nvSpPr>
        <p:spPr bwMode="auto">
          <a:xfrm>
            <a:off x="1947863" y="37957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3" name="Cube 62"/>
          <p:cNvSpPr>
            <a:spLocks noChangeArrowheads="1"/>
          </p:cNvSpPr>
          <p:nvPr/>
        </p:nvSpPr>
        <p:spPr bwMode="auto">
          <a:xfrm>
            <a:off x="2513013" y="34099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4" name="Cube 63"/>
          <p:cNvSpPr>
            <a:spLocks noChangeArrowheads="1"/>
          </p:cNvSpPr>
          <p:nvPr/>
        </p:nvSpPr>
        <p:spPr bwMode="auto">
          <a:xfrm>
            <a:off x="2462213" y="34702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5" name="Cube 64"/>
          <p:cNvSpPr>
            <a:spLocks noChangeArrowheads="1"/>
          </p:cNvSpPr>
          <p:nvPr/>
        </p:nvSpPr>
        <p:spPr bwMode="auto">
          <a:xfrm>
            <a:off x="2401888" y="352266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6" name="Cube 65"/>
          <p:cNvSpPr>
            <a:spLocks noChangeArrowheads="1"/>
          </p:cNvSpPr>
          <p:nvPr/>
        </p:nvSpPr>
        <p:spPr bwMode="auto">
          <a:xfrm>
            <a:off x="2347913" y="35814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7" name="Cube 66"/>
          <p:cNvSpPr>
            <a:spLocks noChangeArrowheads="1"/>
          </p:cNvSpPr>
          <p:nvPr/>
        </p:nvSpPr>
        <p:spPr bwMode="auto">
          <a:xfrm>
            <a:off x="2295525" y="36353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8" name="Cube 67"/>
          <p:cNvSpPr>
            <a:spLocks noChangeArrowheads="1"/>
          </p:cNvSpPr>
          <p:nvPr/>
        </p:nvSpPr>
        <p:spPr bwMode="auto">
          <a:xfrm>
            <a:off x="2233613" y="36909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69" name="Cube 68"/>
          <p:cNvSpPr>
            <a:spLocks noChangeArrowheads="1"/>
          </p:cNvSpPr>
          <p:nvPr/>
        </p:nvSpPr>
        <p:spPr bwMode="auto">
          <a:xfrm>
            <a:off x="2179638" y="37496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0" name="Cube 69"/>
          <p:cNvSpPr>
            <a:spLocks noChangeArrowheads="1"/>
          </p:cNvSpPr>
          <p:nvPr/>
        </p:nvSpPr>
        <p:spPr bwMode="auto">
          <a:xfrm>
            <a:off x="2127250" y="38036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1" name="Cube 70"/>
          <p:cNvSpPr>
            <a:spLocks noChangeArrowheads="1"/>
          </p:cNvSpPr>
          <p:nvPr/>
        </p:nvSpPr>
        <p:spPr bwMode="auto">
          <a:xfrm>
            <a:off x="1308100" y="323056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2" name="Cube 71"/>
          <p:cNvSpPr>
            <a:spLocks noChangeArrowheads="1"/>
          </p:cNvSpPr>
          <p:nvPr/>
        </p:nvSpPr>
        <p:spPr bwMode="auto">
          <a:xfrm>
            <a:off x="1249363" y="32908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3" name="Cube 72"/>
          <p:cNvSpPr>
            <a:spLocks noChangeArrowheads="1"/>
          </p:cNvSpPr>
          <p:nvPr/>
        </p:nvSpPr>
        <p:spPr bwMode="auto">
          <a:xfrm>
            <a:off x="1196975" y="33432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4" name="Cube 73"/>
          <p:cNvSpPr>
            <a:spLocks noChangeArrowheads="1"/>
          </p:cNvSpPr>
          <p:nvPr/>
        </p:nvSpPr>
        <p:spPr bwMode="auto">
          <a:xfrm>
            <a:off x="1143000" y="34020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5" name="Cube 74"/>
          <p:cNvSpPr>
            <a:spLocks noChangeArrowheads="1"/>
          </p:cNvSpPr>
          <p:nvPr/>
        </p:nvSpPr>
        <p:spPr bwMode="auto">
          <a:xfrm>
            <a:off x="1082675" y="34559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6" name="Cube 75"/>
          <p:cNvSpPr>
            <a:spLocks noChangeArrowheads="1"/>
          </p:cNvSpPr>
          <p:nvPr/>
        </p:nvSpPr>
        <p:spPr bwMode="auto">
          <a:xfrm>
            <a:off x="1028700" y="35115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7" name="Cube 76"/>
          <p:cNvSpPr>
            <a:spLocks noChangeArrowheads="1"/>
          </p:cNvSpPr>
          <p:nvPr/>
        </p:nvSpPr>
        <p:spPr bwMode="auto">
          <a:xfrm>
            <a:off x="974725" y="35702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8" name="Cube 77"/>
          <p:cNvSpPr>
            <a:spLocks noChangeArrowheads="1"/>
          </p:cNvSpPr>
          <p:nvPr/>
        </p:nvSpPr>
        <p:spPr bwMode="auto">
          <a:xfrm>
            <a:off x="914400" y="362426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79" name="Cube 78"/>
          <p:cNvSpPr>
            <a:spLocks noChangeArrowheads="1"/>
          </p:cNvSpPr>
          <p:nvPr/>
        </p:nvSpPr>
        <p:spPr bwMode="auto">
          <a:xfrm>
            <a:off x="1492250" y="323056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0" name="Cube 79"/>
          <p:cNvSpPr>
            <a:spLocks noChangeArrowheads="1"/>
          </p:cNvSpPr>
          <p:nvPr/>
        </p:nvSpPr>
        <p:spPr bwMode="auto">
          <a:xfrm>
            <a:off x="1433513" y="32908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1" name="Cube 80"/>
          <p:cNvSpPr>
            <a:spLocks noChangeArrowheads="1"/>
          </p:cNvSpPr>
          <p:nvPr/>
        </p:nvSpPr>
        <p:spPr bwMode="auto">
          <a:xfrm>
            <a:off x="1381125" y="33432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2" name="Cube 81"/>
          <p:cNvSpPr>
            <a:spLocks noChangeArrowheads="1"/>
          </p:cNvSpPr>
          <p:nvPr/>
        </p:nvSpPr>
        <p:spPr bwMode="auto">
          <a:xfrm>
            <a:off x="1327150" y="34020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3" name="Cube 82"/>
          <p:cNvSpPr>
            <a:spLocks noChangeArrowheads="1"/>
          </p:cNvSpPr>
          <p:nvPr/>
        </p:nvSpPr>
        <p:spPr bwMode="auto">
          <a:xfrm>
            <a:off x="1266825" y="34559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4" name="Cube 83"/>
          <p:cNvSpPr>
            <a:spLocks noChangeArrowheads="1"/>
          </p:cNvSpPr>
          <p:nvPr/>
        </p:nvSpPr>
        <p:spPr bwMode="auto">
          <a:xfrm>
            <a:off x="1212850" y="35115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5" name="Cube 84"/>
          <p:cNvSpPr>
            <a:spLocks noChangeArrowheads="1"/>
          </p:cNvSpPr>
          <p:nvPr/>
        </p:nvSpPr>
        <p:spPr bwMode="auto">
          <a:xfrm>
            <a:off x="1158875" y="35702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6" name="Cube 85"/>
          <p:cNvSpPr>
            <a:spLocks noChangeArrowheads="1"/>
          </p:cNvSpPr>
          <p:nvPr/>
        </p:nvSpPr>
        <p:spPr bwMode="auto">
          <a:xfrm>
            <a:off x="1090613" y="362426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1663700" y="32273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8" name="Cube 87"/>
          <p:cNvSpPr>
            <a:spLocks noChangeArrowheads="1"/>
          </p:cNvSpPr>
          <p:nvPr/>
        </p:nvSpPr>
        <p:spPr bwMode="auto">
          <a:xfrm>
            <a:off x="1604963" y="32877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89" name="Cube 88"/>
          <p:cNvSpPr>
            <a:spLocks noChangeArrowheads="1"/>
          </p:cNvSpPr>
          <p:nvPr/>
        </p:nvSpPr>
        <p:spPr bwMode="auto">
          <a:xfrm>
            <a:off x="1552575" y="33401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0" name="Cube 89"/>
          <p:cNvSpPr>
            <a:spLocks noChangeArrowheads="1"/>
          </p:cNvSpPr>
          <p:nvPr/>
        </p:nvSpPr>
        <p:spPr bwMode="auto">
          <a:xfrm>
            <a:off x="1498600" y="33988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1" name="Cube 90"/>
          <p:cNvSpPr>
            <a:spLocks noChangeArrowheads="1"/>
          </p:cNvSpPr>
          <p:nvPr/>
        </p:nvSpPr>
        <p:spPr bwMode="auto">
          <a:xfrm>
            <a:off x="1438275" y="34528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2" name="Cube 91"/>
          <p:cNvSpPr>
            <a:spLocks noChangeArrowheads="1"/>
          </p:cNvSpPr>
          <p:nvPr/>
        </p:nvSpPr>
        <p:spPr bwMode="auto">
          <a:xfrm>
            <a:off x="1384300" y="35083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3" name="Cube 92"/>
          <p:cNvSpPr>
            <a:spLocks noChangeArrowheads="1"/>
          </p:cNvSpPr>
          <p:nvPr/>
        </p:nvSpPr>
        <p:spPr bwMode="auto">
          <a:xfrm>
            <a:off x="1330325" y="35671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4" name="Cube 93"/>
          <p:cNvSpPr>
            <a:spLocks noChangeArrowheads="1"/>
          </p:cNvSpPr>
          <p:nvPr/>
        </p:nvSpPr>
        <p:spPr bwMode="auto">
          <a:xfrm>
            <a:off x="1262063" y="36210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5" name="Cube 94"/>
          <p:cNvSpPr>
            <a:spLocks noChangeArrowheads="1"/>
          </p:cNvSpPr>
          <p:nvPr/>
        </p:nvSpPr>
        <p:spPr bwMode="auto">
          <a:xfrm>
            <a:off x="1839913" y="32273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6" name="Cube 95"/>
          <p:cNvSpPr>
            <a:spLocks noChangeArrowheads="1"/>
          </p:cNvSpPr>
          <p:nvPr/>
        </p:nvSpPr>
        <p:spPr bwMode="auto">
          <a:xfrm>
            <a:off x="1781175" y="32877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7" name="Cube 96"/>
          <p:cNvSpPr>
            <a:spLocks noChangeArrowheads="1"/>
          </p:cNvSpPr>
          <p:nvPr/>
        </p:nvSpPr>
        <p:spPr bwMode="auto">
          <a:xfrm>
            <a:off x="1728788" y="33401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8" name="Cube 97"/>
          <p:cNvSpPr>
            <a:spLocks noChangeArrowheads="1"/>
          </p:cNvSpPr>
          <p:nvPr/>
        </p:nvSpPr>
        <p:spPr bwMode="auto">
          <a:xfrm>
            <a:off x="1674813" y="33988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99" name="Cube 98"/>
          <p:cNvSpPr>
            <a:spLocks noChangeArrowheads="1"/>
          </p:cNvSpPr>
          <p:nvPr/>
        </p:nvSpPr>
        <p:spPr bwMode="auto">
          <a:xfrm>
            <a:off x="1614488" y="34528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0" name="Cube 99"/>
          <p:cNvSpPr>
            <a:spLocks noChangeArrowheads="1"/>
          </p:cNvSpPr>
          <p:nvPr/>
        </p:nvSpPr>
        <p:spPr bwMode="auto">
          <a:xfrm>
            <a:off x="1560513" y="35083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1" name="Cube 100"/>
          <p:cNvSpPr>
            <a:spLocks noChangeArrowheads="1"/>
          </p:cNvSpPr>
          <p:nvPr/>
        </p:nvSpPr>
        <p:spPr bwMode="auto">
          <a:xfrm>
            <a:off x="1506538" y="35671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2" name="Cube 101"/>
          <p:cNvSpPr>
            <a:spLocks noChangeArrowheads="1"/>
          </p:cNvSpPr>
          <p:nvPr/>
        </p:nvSpPr>
        <p:spPr bwMode="auto">
          <a:xfrm>
            <a:off x="1438275" y="36210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3" name="Cube 102"/>
          <p:cNvSpPr>
            <a:spLocks noChangeArrowheads="1"/>
          </p:cNvSpPr>
          <p:nvPr/>
        </p:nvSpPr>
        <p:spPr bwMode="auto">
          <a:xfrm>
            <a:off x="2005013" y="32321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4" name="Cube 103"/>
          <p:cNvSpPr>
            <a:spLocks noChangeArrowheads="1"/>
          </p:cNvSpPr>
          <p:nvPr/>
        </p:nvSpPr>
        <p:spPr bwMode="auto">
          <a:xfrm>
            <a:off x="1946275" y="32924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5" name="Cube 104"/>
          <p:cNvSpPr>
            <a:spLocks noChangeArrowheads="1"/>
          </p:cNvSpPr>
          <p:nvPr/>
        </p:nvSpPr>
        <p:spPr bwMode="auto">
          <a:xfrm>
            <a:off x="1893888" y="334486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6" name="Cube 105"/>
          <p:cNvSpPr>
            <a:spLocks noChangeArrowheads="1"/>
          </p:cNvSpPr>
          <p:nvPr/>
        </p:nvSpPr>
        <p:spPr bwMode="auto">
          <a:xfrm>
            <a:off x="1839913" y="34036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7" name="Cube 106"/>
          <p:cNvSpPr>
            <a:spLocks noChangeArrowheads="1"/>
          </p:cNvSpPr>
          <p:nvPr/>
        </p:nvSpPr>
        <p:spPr bwMode="auto">
          <a:xfrm>
            <a:off x="1779588" y="34575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8" name="Cube 107"/>
          <p:cNvSpPr>
            <a:spLocks noChangeArrowheads="1"/>
          </p:cNvSpPr>
          <p:nvPr/>
        </p:nvSpPr>
        <p:spPr bwMode="auto">
          <a:xfrm>
            <a:off x="1725613" y="35131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09" name="Cube 108"/>
          <p:cNvSpPr>
            <a:spLocks noChangeArrowheads="1"/>
          </p:cNvSpPr>
          <p:nvPr/>
        </p:nvSpPr>
        <p:spPr bwMode="auto">
          <a:xfrm>
            <a:off x="1671638" y="35718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0" name="Cube 109"/>
          <p:cNvSpPr>
            <a:spLocks noChangeArrowheads="1"/>
          </p:cNvSpPr>
          <p:nvPr/>
        </p:nvSpPr>
        <p:spPr bwMode="auto">
          <a:xfrm>
            <a:off x="1603375" y="36258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1" name="Cube 110"/>
          <p:cNvSpPr>
            <a:spLocks noChangeArrowheads="1"/>
          </p:cNvSpPr>
          <p:nvPr/>
        </p:nvSpPr>
        <p:spPr bwMode="auto">
          <a:xfrm>
            <a:off x="2185988" y="32273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2" name="Cube 111"/>
          <p:cNvSpPr>
            <a:spLocks noChangeArrowheads="1"/>
          </p:cNvSpPr>
          <p:nvPr/>
        </p:nvSpPr>
        <p:spPr bwMode="auto">
          <a:xfrm>
            <a:off x="2127250" y="32877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3" name="Cube 112"/>
          <p:cNvSpPr>
            <a:spLocks noChangeArrowheads="1"/>
          </p:cNvSpPr>
          <p:nvPr/>
        </p:nvSpPr>
        <p:spPr bwMode="auto">
          <a:xfrm>
            <a:off x="2074863" y="33401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4" name="Cube 113"/>
          <p:cNvSpPr>
            <a:spLocks noChangeArrowheads="1"/>
          </p:cNvSpPr>
          <p:nvPr/>
        </p:nvSpPr>
        <p:spPr bwMode="auto">
          <a:xfrm>
            <a:off x="2020888" y="33988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5" name="Cube 114"/>
          <p:cNvSpPr>
            <a:spLocks noChangeArrowheads="1"/>
          </p:cNvSpPr>
          <p:nvPr/>
        </p:nvSpPr>
        <p:spPr bwMode="auto">
          <a:xfrm>
            <a:off x="1960563" y="34528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6" name="Cube 115"/>
          <p:cNvSpPr>
            <a:spLocks noChangeArrowheads="1"/>
          </p:cNvSpPr>
          <p:nvPr/>
        </p:nvSpPr>
        <p:spPr bwMode="auto">
          <a:xfrm>
            <a:off x="1906588" y="35083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7" name="Cube 116"/>
          <p:cNvSpPr>
            <a:spLocks noChangeArrowheads="1"/>
          </p:cNvSpPr>
          <p:nvPr/>
        </p:nvSpPr>
        <p:spPr bwMode="auto">
          <a:xfrm>
            <a:off x="1852613" y="35671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8" name="Cube 117"/>
          <p:cNvSpPr>
            <a:spLocks noChangeArrowheads="1"/>
          </p:cNvSpPr>
          <p:nvPr/>
        </p:nvSpPr>
        <p:spPr bwMode="auto">
          <a:xfrm>
            <a:off x="1784350" y="362108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19" name="Cube 118"/>
          <p:cNvSpPr>
            <a:spLocks noChangeArrowheads="1"/>
          </p:cNvSpPr>
          <p:nvPr/>
        </p:nvSpPr>
        <p:spPr bwMode="auto">
          <a:xfrm>
            <a:off x="2349500" y="32321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0" name="Cube 119"/>
          <p:cNvSpPr>
            <a:spLocks noChangeArrowheads="1"/>
          </p:cNvSpPr>
          <p:nvPr/>
        </p:nvSpPr>
        <p:spPr bwMode="auto">
          <a:xfrm>
            <a:off x="2290763" y="32924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1" name="Cube 120"/>
          <p:cNvSpPr>
            <a:spLocks noChangeArrowheads="1"/>
          </p:cNvSpPr>
          <p:nvPr/>
        </p:nvSpPr>
        <p:spPr bwMode="auto">
          <a:xfrm>
            <a:off x="2238375" y="334486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2" name="Cube 121"/>
          <p:cNvSpPr>
            <a:spLocks noChangeArrowheads="1"/>
          </p:cNvSpPr>
          <p:nvPr/>
        </p:nvSpPr>
        <p:spPr bwMode="auto">
          <a:xfrm>
            <a:off x="2184400" y="34036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3" name="Cube 122"/>
          <p:cNvSpPr>
            <a:spLocks noChangeArrowheads="1"/>
          </p:cNvSpPr>
          <p:nvPr/>
        </p:nvSpPr>
        <p:spPr bwMode="auto">
          <a:xfrm>
            <a:off x="2124075" y="34575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4" name="Cube 123"/>
          <p:cNvSpPr>
            <a:spLocks noChangeArrowheads="1"/>
          </p:cNvSpPr>
          <p:nvPr/>
        </p:nvSpPr>
        <p:spPr bwMode="auto">
          <a:xfrm>
            <a:off x="2070100" y="35131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5" name="Cube 124"/>
          <p:cNvSpPr>
            <a:spLocks noChangeArrowheads="1"/>
          </p:cNvSpPr>
          <p:nvPr/>
        </p:nvSpPr>
        <p:spPr bwMode="auto">
          <a:xfrm>
            <a:off x="2016125" y="357187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6" name="Cube 125"/>
          <p:cNvSpPr>
            <a:spLocks noChangeArrowheads="1"/>
          </p:cNvSpPr>
          <p:nvPr/>
        </p:nvSpPr>
        <p:spPr bwMode="auto">
          <a:xfrm>
            <a:off x="1947863" y="362585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7" name="Cube 126"/>
          <p:cNvSpPr>
            <a:spLocks noChangeArrowheads="1"/>
          </p:cNvSpPr>
          <p:nvPr/>
        </p:nvSpPr>
        <p:spPr bwMode="auto">
          <a:xfrm>
            <a:off x="2513013" y="32242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8" name="Cube 127"/>
          <p:cNvSpPr>
            <a:spLocks noChangeArrowheads="1"/>
          </p:cNvSpPr>
          <p:nvPr/>
        </p:nvSpPr>
        <p:spPr bwMode="auto">
          <a:xfrm>
            <a:off x="2462213" y="32845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29" name="Cube 128"/>
          <p:cNvSpPr>
            <a:spLocks noChangeArrowheads="1"/>
          </p:cNvSpPr>
          <p:nvPr/>
        </p:nvSpPr>
        <p:spPr bwMode="auto">
          <a:xfrm>
            <a:off x="2401888" y="3336925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30" name="Cube 129"/>
          <p:cNvSpPr>
            <a:spLocks noChangeArrowheads="1"/>
          </p:cNvSpPr>
          <p:nvPr/>
        </p:nvSpPr>
        <p:spPr bwMode="auto">
          <a:xfrm>
            <a:off x="2347913" y="339566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31" name="Cube 130"/>
          <p:cNvSpPr>
            <a:spLocks noChangeArrowheads="1"/>
          </p:cNvSpPr>
          <p:nvPr/>
        </p:nvSpPr>
        <p:spPr bwMode="auto">
          <a:xfrm>
            <a:off x="2295525" y="34496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32" name="Cube 131"/>
          <p:cNvSpPr>
            <a:spLocks noChangeArrowheads="1"/>
          </p:cNvSpPr>
          <p:nvPr/>
        </p:nvSpPr>
        <p:spPr bwMode="auto">
          <a:xfrm>
            <a:off x="2233613" y="3505200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33" name="Cube 132"/>
          <p:cNvSpPr>
            <a:spLocks noChangeArrowheads="1"/>
          </p:cNvSpPr>
          <p:nvPr/>
        </p:nvSpPr>
        <p:spPr bwMode="auto">
          <a:xfrm>
            <a:off x="2179638" y="3563938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134" name="Cube 133"/>
          <p:cNvSpPr>
            <a:spLocks noChangeArrowheads="1"/>
          </p:cNvSpPr>
          <p:nvPr/>
        </p:nvSpPr>
        <p:spPr bwMode="auto">
          <a:xfrm>
            <a:off x="2127250" y="3617913"/>
            <a:ext cx="2286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grpSp>
        <p:nvGrpSpPr>
          <p:cNvPr id="135" name="Group 134"/>
          <p:cNvGrpSpPr>
            <a:grpSpLocks/>
          </p:cNvGrpSpPr>
          <p:nvPr/>
        </p:nvGrpSpPr>
        <p:grpSpPr bwMode="auto">
          <a:xfrm>
            <a:off x="915988" y="2857500"/>
            <a:ext cx="1827212" cy="815975"/>
            <a:chOff x="839787" y="2841625"/>
            <a:chExt cx="1827213" cy="815975"/>
          </a:xfrm>
        </p:grpSpPr>
        <p:sp>
          <p:nvSpPr>
            <p:cNvPr id="136" name="Cube 246"/>
            <p:cNvSpPr>
              <a:spLocks noChangeArrowheads="1"/>
            </p:cNvSpPr>
            <p:nvPr/>
          </p:nvSpPr>
          <p:spPr bwMode="auto">
            <a:xfrm>
              <a:off x="1233324" y="3033850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37" name="Cube 247"/>
            <p:cNvSpPr>
              <a:spLocks noChangeArrowheads="1"/>
            </p:cNvSpPr>
            <p:nvPr/>
          </p:nvSpPr>
          <p:spPr bwMode="auto">
            <a:xfrm>
              <a:off x="1174365" y="3094170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38" name="Cube 248"/>
            <p:cNvSpPr>
              <a:spLocks noChangeArrowheads="1"/>
            </p:cNvSpPr>
            <p:nvPr/>
          </p:nvSpPr>
          <p:spPr bwMode="auto">
            <a:xfrm>
              <a:off x="1122025" y="314653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39" name="Cube 249"/>
            <p:cNvSpPr>
              <a:spLocks noChangeArrowheads="1"/>
            </p:cNvSpPr>
            <p:nvPr/>
          </p:nvSpPr>
          <p:spPr bwMode="auto">
            <a:xfrm>
              <a:off x="1068355" y="320552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40" name="Cube 250"/>
            <p:cNvSpPr>
              <a:spLocks noChangeArrowheads="1"/>
            </p:cNvSpPr>
            <p:nvPr/>
          </p:nvSpPr>
          <p:spPr bwMode="auto">
            <a:xfrm>
              <a:off x="1008065" y="325922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41" name="Cube 251"/>
            <p:cNvSpPr>
              <a:spLocks noChangeArrowheads="1"/>
            </p:cNvSpPr>
            <p:nvPr/>
          </p:nvSpPr>
          <p:spPr bwMode="auto">
            <a:xfrm>
              <a:off x="953747" y="331489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cxnSp>
          <p:nvCxnSpPr>
            <p:cNvPr id="142" name="Straight Connector 252"/>
            <p:cNvCxnSpPr>
              <a:cxnSpLocks noChangeShapeType="1"/>
            </p:cNvCxnSpPr>
            <p:nvPr/>
          </p:nvCxnSpPr>
          <p:spPr bwMode="auto">
            <a:xfrm flipV="1">
              <a:off x="839787" y="3198902"/>
              <a:ext cx="457136" cy="45577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Cube 253"/>
            <p:cNvSpPr>
              <a:spLocks noChangeArrowheads="1"/>
            </p:cNvSpPr>
            <p:nvPr/>
          </p:nvSpPr>
          <p:spPr bwMode="auto">
            <a:xfrm>
              <a:off x="900077" y="337388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44" name="Cube 254"/>
            <p:cNvSpPr>
              <a:spLocks noChangeArrowheads="1"/>
            </p:cNvSpPr>
            <p:nvPr/>
          </p:nvSpPr>
          <p:spPr bwMode="auto">
            <a:xfrm>
              <a:off x="839787" y="342758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45" name="Cube 255"/>
            <p:cNvSpPr>
              <a:spLocks noChangeArrowheads="1"/>
            </p:cNvSpPr>
            <p:nvPr/>
          </p:nvSpPr>
          <p:spPr bwMode="auto">
            <a:xfrm>
              <a:off x="1417502" y="3033850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46" name="Cube 256"/>
            <p:cNvSpPr>
              <a:spLocks noChangeArrowheads="1"/>
            </p:cNvSpPr>
            <p:nvPr/>
          </p:nvSpPr>
          <p:spPr bwMode="auto">
            <a:xfrm>
              <a:off x="1358543" y="3094170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47" name="Cube 257"/>
            <p:cNvSpPr>
              <a:spLocks noChangeArrowheads="1"/>
            </p:cNvSpPr>
            <p:nvPr/>
          </p:nvSpPr>
          <p:spPr bwMode="auto">
            <a:xfrm>
              <a:off x="1306204" y="314653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48" name="Cube 258"/>
            <p:cNvSpPr>
              <a:spLocks noChangeArrowheads="1"/>
            </p:cNvSpPr>
            <p:nvPr/>
          </p:nvSpPr>
          <p:spPr bwMode="auto">
            <a:xfrm>
              <a:off x="1252533" y="320552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49" name="Cube 259"/>
            <p:cNvSpPr>
              <a:spLocks noChangeArrowheads="1"/>
            </p:cNvSpPr>
            <p:nvPr/>
          </p:nvSpPr>
          <p:spPr bwMode="auto">
            <a:xfrm>
              <a:off x="1192244" y="325922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0" name="Cube 260"/>
            <p:cNvSpPr>
              <a:spLocks noChangeArrowheads="1"/>
            </p:cNvSpPr>
            <p:nvPr/>
          </p:nvSpPr>
          <p:spPr bwMode="auto">
            <a:xfrm>
              <a:off x="1137925" y="331489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1" name="Cube 261"/>
            <p:cNvSpPr>
              <a:spLocks noChangeArrowheads="1"/>
            </p:cNvSpPr>
            <p:nvPr/>
          </p:nvSpPr>
          <p:spPr bwMode="auto">
            <a:xfrm>
              <a:off x="1084255" y="337388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2" name="Cube 262"/>
            <p:cNvSpPr>
              <a:spLocks noChangeArrowheads="1"/>
            </p:cNvSpPr>
            <p:nvPr/>
          </p:nvSpPr>
          <p:spPr bwMode="auto">
            <a:xfrm>
              <a:off x="1016015" y="342758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3" name="Cube 263"/>
            <p:cNvSpPr>
              <a:spLocks noChangeArrowheads="1"/>
            </p:cNvSpPr>
            <p:nvPr/>
          </p:nvSpPr>
          <p:spPr bwMode="auto">
            <a:xfrm>
              <a:off x="1589090" y="303053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4" name="Cube 264"/>
            <p:cNvSpPr>
              <a:spLocks noChangeArrowheads="1"/>
            </p:cNvSpPr>
            <p:nvPr/>
          </p:nvSpPr>
          <p:spPr bwMode="auto">
            <a:xfrm>
              <a:off x="1530131" y="309085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5" name="Cube 265"/>
            <p:cNvSpPr>
              <a:spLocks noChangeArrowheads="1"/>
            </p:cNvSpPr>
            <p:nvPr/>
          </p:nvSpPr>
          <p:spPr bwMode="auto">
            <a:xfrm>
              <a:off x="1477792" y="314322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6" name="Cube 266"/>
            <p:cNvSpPr>
              <a:spLocks noChangeArrowheads="1"/>
            </p:cNvSpPr>
            <p:nvPr/>
          </p:nvSpPr>
          <p:spPr bwMode="auto">
            <a:xfrm>
              <a:off x="1424121" y="320221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7" name="Cube 267"/>
            <p:cNvSpPr>
              <a:spLocks noChangeArrowheads="1"/>
            </p:cNvSpPr>
            <p:nvPr/>
          </p:nvSpPr>
          <p:spPr bwMode="auto">
            <a:xfrm>
              <a:off x="1363832" y="325591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8" name="Cube 268"/>
            <p:cNvSpPr>
              <a:spLocks noChangeArrowheads="1"/>
            </p:cNvSpPr>
            <p:nvPr/>
          </p:nvSpPr>
          <p:spPr bwMode="auto">
            <a:xfrm>
              <a:off x="1309513" y="331158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59" name="Cube 269"/>
            <p:cNvSpPr>
              <a:spLocks noChangeArrowheads="1"/>
            </p:cNvSpPr>
            <p:nvPr/>
          </p:nvSpPr>
          <p:spPr bwMode="auto">
            <a:xfrm>
              <a:off x="1255843" y="337057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0" name="Cube 270"/>
            <p:cNvSpPr>
              <a:spLocks noChangeArrowheads="1"/>
            </p:cNvSpPr>
            <p:nvPr/>
          </p:nvSpPr>
          <p:spPr bwMode="auto">
            <a:xfrm>
              <a:off x="1187603" y="342427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1" name="Cube 271"/>
            <p:cNvSpPr>
              <a:spLocks noChangeArrowheads="1"/>
            </p:cNvSpPr>
            <p:nvPr/>
          </p:nvSpPr>
          <p:spPr bwMode="auto">
            <a:xfrm>
              <a:off x="1765318" y="303053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2" name="Cube 272"/>
            <p:cNvSpPr>
              <a:spLocks noChangeArrowheads="1"/>
            </p:cNvSpPr>
            <p:nvPr/>
          </p:nvSpPr>
          <p:spPr bwMode="auto">
            <a:xfrm>
              <a:off x="1706360" y="309085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3" name="Cube 273"/>
            <p:cNvSpPr>
              <a:spLocks noChangeArrowheads="1"/>
            </p:cNvSpPr>
            <p:nvPr/>
          </p:nvSpPr>
          <p:spPr bwMode="auto">
            <a:xfrm>
              <a:off x="1654020" y="314322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4" name="Cube 274"/>
            <p:cNvSpPr>
              <a:spLocks noChangeArrowheads="1"/>
            </p:cNvSpPr>
            <p:nvPr/>
          </p:nvSpPr>
          <p:spPr bwMode="auto">
            <a:xfrm>
              <a:off x="1600349" y="320221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5" name="Cube 275"/>
            <p:cNvSpPr>
              <a:spLocks noChangeArrowheads="1"/>
            </p:cNvSpPr>
            <p:nvPr/>
          </p:nvSpPr>
          <p:spPr bwMode="auto">
            <a:xfrm>
              <a:off x="1540060" y="325591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6" name="Cube 276"/>
            <p:cNvSpPr>
              <a:spLocks noChangeArrowheads="1"/>
            </p:cNvSpPr>
            <p:nvPr/>
          </p:nvSpPr>
          <p:spPr bwMode="auto">
            <a:xfrm>
              <a:off x="1485741" y="331158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7" name="Cube 277"/>
            <p:cNvSpPr>
              <a:spLocks noChangeArrowheads="1"/>
            </p:cNvSpPr>
            <p:nvPr/>
          </p:nvSpPr>
          <p:spPr bwMode="auto">
            <a:xfrm>
              <a:off x="1432071" y="337057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8" name="Cube 278"/>
            <p:cNvSpPr>
              <a:spLocks noChangeArrowheads="1"/>
            </p:cNvSpPr>
            <p:nvPr/>
          </p:nvSpPr>
          <p:spPr bwMode="auto">
            <a:xfrm>
              <a:off x="1363832" y="342427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69" name="Cube 279"/>
            <p:cNvSpPr>
              <a:spLocks noChangeArrowheads="1"/>
            </p:cNvSpPr>
            <p:nvPr/>
          </p:nvSpPr>
          <p:spPr bwMode="auto">
            <a:xfrm>
              <a:off x="1930287" y="303518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0" name="Cube 280"/>
            <p:cNvSpPr>
              <a:spLocks noChangeArrowheads="1"/>
            </p:cNvSpPr>
            <p:nvPr/>
          </p:nvSpPr>
          <p:spPr bwMode="auto">
            <a:xfrm>
              <a:off x="1871328" y="309550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1" name="Cube 281"/>
            <p:cNvSpPr>
              <a:spLocks noChangeArrowheads="1"/>
            </p:cNvSpPr>
            <p:nvPr/>
          </p:nvSpPr>
          <p:spPr bwMode="auto">
            <a:xfrm>
              <a:off x="1818989" y="314786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2" name="Cube 282"/>
            <p:cNvSpPr>
              <a:spLocks noChangeArrowheads="1"/>
            </p:cNvSpPr>
            <p:nvPr/>
          </p:nvSpPr>
          <p:spPr bwMode="auto">
            <a:xfrm>
              <a:off x="1765318" y="320685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3" name="Cube 283"/>
            <p:cNvSpPr>
              <a:spLocks noChangeArrowheads="1"/>
            </p:cNvSpPr>
            <p:nvPr/>
          </p:nvSpPr>
          <p:spPr bwMode="auto">
            <a:xfrm>
              <a:off x="1705029" y="326055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4" name="Cube 284"/>
            <p:cNvSpPr>
              <a:spLocks noChangeArrowheads="1"/>
            </p:cNvSpPr>
            <p:nvPr/>
          </p:nvSpPr>
          <p:spPr bwMode="auto">
            <a:xfrm>
              <a:off x="1650710" y="331623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5" name="Cube 285"/>
            <p:cNvSpPr>
              <a:spLocks noChangeArrowheads="1"/>
            </p:cNvSpPr>
            <p:nvPr/>
          </p:nvSpPr>
          <p:spPr bwMode="auto">
            <a:xfrm>
              <a:off x="1597040" y="337521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6" name="Cube 286"/>
            <p:cNvSpPr>
              <a:spLocks noChangeArrowheads="1"/>
            </p:cNvSpPr>
            <p:nvPr/>
          </p:nvSpPr>
          <p:spPr bwMode="auto">
            <a:xfrm>
              <a:off x="1528800" y="342891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7" name="Cube 287"/>
            <p:cNvSpPr>
              <a:spLocks noChangeArrowheads="1"/>
            </p:cNvSpPr>
            <p:nvPr/>
          </p:nvSpPr>
          <p:spPr bwMode="auto">
            <a:xfrm>
              <a:off x="2111156" y="303053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8" name="Cube 288"/>
            <p:cNvSpPr>
              <a:spLocks noChangeArrowheads="1"/>
            </p:cNvSpPr>
            <p:nvPr/>
          </p:nvSpPr>
          <p:spPr bwMode="auto">
            <a:xfrm>
              <a:off x="2052197" y="309085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79" name="Cube 289"/>
            <p:cNvSpPr>
              <a:spLocks noChangeArrowheads="1"/>
            </p:cNvSpPr>
            <p:nvPr/>
          </p:nvSpPr>
          <p:spPr bwMode="auto">
            <a:xfrm>
              <a:off x="1999857" y="314322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0" name="Cube 290"/>
            <p:cNvSpPr>
              <a:spLocks noChangeArrowheads="1"/>
            </p:cNvSpPr>
            <p:nvPr/>
          </p:nvSpPr>
          <p:spPr bwMode="auto">
            <a:xfrm>
              <a:off x="1946187" y="320221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1" name="Cube 291"/>
            <p:cNvSpPr>
              <a:spLocks noChangeArrowheads="1"/>
            </p:cNvSpPr>
            <p:nvPr/>
          </p:nvSpPr>
          <p:spPr bwMode="auto">
            <a:xfrm>
              <a:off x="1885897" y="325591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2" name="Cube 292"/>
            <p:cNvSpPr>
              <a:spLocks noChangeArrowheads="1"/>
            </p:cNvSpPr>
            <p:nvPr/>
          </p:nvSpPr>
          <p:spPr bwMode="auto">
            <a:xfrm>
              <a:off x="1831579" y="331158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3" name="Cube 293"/>
            <p:cNvSpPr>
              <a:spLocks noChangeArrowheads="1"/>
            </p:cNvSpPr>
            <p:nvPr/>
          </p:nvSpPr>
          <p:spPr bwMode="auto">
            <a:xfrm>
              <a:off x="1777909" y="337057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4" name="Cube 294"/>
            <p:cNvSpPr>
              <a:spLocks noChangeArrowheads="1"/>
            </p:cNvSpPr>
            <p:nvPr/>
          </p:nvSpPr>
          <p:spPr bwMode="auto">
            <a:xfrm>
              <a:off x="1709669" y="342427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5" name="Cube 295"/>
            <p:cNvSpPr>
              <a:spLocks noChangeArrowheads="1"/>
            </p:cNvSpPr>
            <p:nvPr/>
          </p:nvSpPr>
          <p:spPr bwMode="auto">
            <a:xfrm>
              <a:off x="2274794" y="303518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6" name="Cube 296"/>
            <p:cNvSpPr>
              <a:spLocks noChangeArrowheads="1"/>
            </p:cNvSpPr>
            <p:nvPr/>
          </p:nvSpPr>
          <p:spPr bwMode="auto">
            <a:xfrm>
              <a:off x="2215835" y="309550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7" name="Cube 297"/>
            <p:cNvSpPr>
              <a:spLocks noChangeArrowheads="1"/>
            </p:cNvSpPr>
            <p:nvPr/>
          </p:nvSpPr>
          <p:spPr bwMode="auto">
            <a:xfrm>
              <a:off x="2163496" y="314786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8" name="Cube 298"/>
            <p:cNvSpPr>
              <a:spLocks noChangeArrowheads="1"/>
            </p:cNvSpPr>
            <p:nvPr/>
          </p:nvSpPr>
          <p:spPr bwMode="auto">
            <a:xfrm>
              <a:off x="2109825" y="320685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89" name="Cube 299"/>
            <p:cNvSpPr>
              <a:spLocks noChangeArrowheads="1"/>
            </p:cNvSpPr>
            <p:nvPr/>
          </p:nvSpPr>
          <p:spPr bwMode="auto">
            <a:xfrm>
              <a:off x="2049536" y="326055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0" name="Cube 300"/>
            <p:cNvSpPr>
              <a:spLocks noChangeArrowheads="1"/>
            </p:cNvSpPr>
            <p:nvPr/>
          </p:nvSpPr>
          <p:spPr bwMode="auto">
            <a:xfrm>
              <a:off x="1995217" y="331623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1" name="Cube 301"/>
            <p:cNvSpPr>
              <a:spLocks noChangeArrowheads="1"/>
            </p:cNvSpPr>
            <p:nvPr/>
          </p:nvSpPr>
          <p:spPr bwMode="auto">
            <a:xfrm>
              <a:off x="1941547" y="337521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2" name="Cube 302"/>
            <p:cNvSpPr>
              <a:spLocks noChangeArrowheads="1"/>
            </p:cNvSpPr>
            <p:nvPr/>
          </p:nvSpPr>
          <p:spPr bwMode="auto">
            <a:xfrm>
              <a:off x="1873307" y="342891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3" name="Cube 303"/>
            <p:cNvSpPr>
              <a:spLocks noChangeArrowheads="1"/>
            </p:cNvSpPr>
            <p:nvPr/>
          </p:nvSpPr>
          <p:spPr bwMode="auto">
            <a:xfrm>
              <a:off x="2438432" y="302722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4" name="Cube 304"/>
            <p:cNvSpPr>
              <a:spLocks noChangeArrowheads="1"/>
            </p:cNvSpPr>
            <p:nvPr/>
          </p:nvSpPr>
          <p:spPr bwMode="auto">
            <a:xfrm>
              <a:off x="2387423" y="308754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5" name="Cube 305"/>
            <p:cNvSpPr>
              <a:spLocks noChangeArrowheads="1"/>
            </p:cNvSpPr>
            <p:nvPr/>
          </p:nvSpPr>
          <p:spPr bwMode="auto">
            <a:xfrm>
              <a:off x="2327134" y="313991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6" name="Cube 306"/>
            <p:cNvSpPr>
              <a:spLocks noChangeArrowheads="1"/>
            </p:cNvSpPr>
            <p:nvPr/>
          </p:nvSpPr>
          <p:spPr bwMode="auto">
            <a:xfrm>
              <a:off x="2273463" y="319890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7" name="Cube 307"/>
            <p:cNvSpPr>
              <a:spLocks noChangeArrowheads="1"/>
            </p:cNvSpPr>
            <p:nvPr/>
          </p:nvSpPr>
          <p:spPr bwMode="auto">
            <a:xfrm>
              <a:off x="2221123" y="3252600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8" name="Cube 308"/>
            <p:cNvSpPr>
              <a:spLocks noChangeArrowheads="1"/>
            </p:cNvSpPr>
            <p:nvPr/>
          </p:nvSpPr>
          <p:spPr bwMode="auto">
            <a:xfrm>
              <a:off x="2158855" y="330827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199" name="Cube 309"/>
            <p:cNvSpPr>
              <a:spLocks noChangeArrowheads="1"/>
            </p:cNvSpPr>
            <p:nvPr/>
          </p:nvSpPr>
          <p:spPr bwMode="auto">
            <a:xfrm>
              <a:off x="2105185" y="336726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00" name="Cube 310"/>
            <p:cNvSpPr>
              <a:spLocks noChangeArrowheads="1"/>
            </p:cNvSpPr>
            <p:nvPr/>
          </p:nvSpPr>
          <p:spPr bwMode="auto">
            <a:xfrm>
              <a:off x="2052845" y="342096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01" name="Cube 311"/>
            <p:cNvSpPr>
              <a:spLocks noChangeArrowheads="1"/>
            </p:cNvSpPr>
            <p:nvPr/>
          </p:nvSpPr>
          <p:spPr bwMode="auto">
            <a:xfrm>
              <a:off x="1233324" y="284824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02" name="Cube 312"/>
            <p:cNvSpPr>
              <a:spLocks noChangeArrowheads="1"/>
            </p:cNvSpPr>
            <p:nvPr/>
          </p:nvSpPr>
          <p:spPr bwMode="auto">
            <a:xfrm>
              <a:off x="1174365" y="290856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03" name="Cube 313"/>
            <p:cNvSpPr>
              <a:spLocks noChangeArrowheads="1"/>
            </p:cNvSpPr>
            <p:nvPr/>
          </p:nvSpPr>
          <p:spPr bwMode="auto">
            <a:xfrm>
              <a:off x="1122025" y="296093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04" name="Cube 314"/>
            <p:cNvSpPr>
              <a:spLocks noChangeArrowheads="1"/>
            </p:cNvSpPr>
            <p:nvPr/>
          </p:nvSpPr>
          <p:spPr bwMode="auto">
            <a:xfrm>
              <a:off x="1068355" y="301992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05" name="Cube 315"/>
            <p:cNvSpPr>
              <a:spLocks noChangeArrowheads="1"/>
            </p:cNvSpPr>
            <p:nvPr/>
          </p:nvSpPr>
          <p:spPr bwMode="auto">
            <a:xfrm>
              <a:off x="1008065" y="307361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06" name="Cube 316"/>
            <p:cNvSpPr>
              <a:spLocks noChangeArrowheads="1"/>
            </p:cNvSpPr>
            <p:nvPr/>
          </p:nvSpPr>
          <p:spPr bwMode="auto">
            <a:xfrm>
              <a:off x="953747" y="312929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cxnSp>
          <p:nvCxnSpPr>
            <p:cNvPr id="207" name="Straight Connector 317"/>
            <p:cNvCxnSpPr>
              <a:cxnSpLocks noChangeShapeType="1"/>
            </p:cNvCxnSpPr>
            <p:nvPr/>
          </p:nvCxnSpPr>
          <p:spPr bwMode="auto">
            <a:xfrm flipV="1">
              <a:off x="839787" y="3013299"/>
              <a:ext cx="457136" cy="45577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" name="Cube 318"/>
            <p:cNvSpPr>
              <a:spLocks noChangeArrowheads="1"/>
            </p:cNvSpPr>
            <p:nvPr/>
          </p:nvSpPr>
          <p:spPr bwMode="auto">
            <a:xfrm>
              <a:off x="900077" y="318828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09" name="Cube 319"/>
            <p:cNvSpPr>
              <a:spLocks noChangeArrowheads="1"/>
            </p:cNvSpPr>
            <p:nvPr/>
          </p:nvSpPr>
          <p:spPr bwMode="auto">
            <a:xfrm>
              <a:off x="839787" y="324198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0" name="Cube 320"/>
            <p:cNvSpPr>
              <a:spLocks noChangeArrowheads="1"/>
            </p:cNvSpPr>
            <p:nvPr/>
          </p:nvSpPr>
          <p:spPr bwMode="auto">
            <a:xfrm>
              <a:off x="1417502" y="284824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1" name="Cube 321"/>
            <p:cNvSpPr>
              <a:spLocks noChangeArrowheads="1"/>
            </p:cNvSpPr>
            <p:nvPr/>
          </p:nvSpPr>
          <p:spPr bwMode="auto">
            <a:xfrm>
              <a:off x="1358543" y="290856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2" name="Cube 322"/>
            <p:cNvSpPr>
              <a:spLocks noChangeArrowheads="1"/>
            </p:cNvSpPr>
            <p:nvPr/>
          </p:nvSpPr>
          <p:spPr bwMode="auto">
            <a:xfrm>
              <a:off x="1306204" y="296093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3" name="Cube 323"/>
            <p:cNvSpPr>
              <a:spLocks noChangeArrowheads="1"/>
            </p:cNvSpPr>
            <p:nvPr/>
          </p:nvSpPr>
          <p:spPr bwMode="auto">
            <a:xfrm>
              <a:off x="1252533" y="301992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4" name="Cube 324"/>
            <p:cNvSpPr>
              <a:spLocks noChangeArrowheads="1"/>
            </p:cNvSpPr>
            <p:nvPr/>
          </p:nvSpPr>
          <p:spPr bwMode="auto">
            <a:xfrm>
              <a:off x="1192244" y="307361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5" name="Cube 325"/>
            <p:cNvSpPr>
              <a:spLocks noChangeArrowheads="1"/>
            </p:cNvSpPr>
            <p:nvPr/>
          </p:nvSpPr>
          <p:spPr bwMode="auto">
            <a:xfrm>
              <a:off x="1137925" y="312929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6" name="Cube 326"/>
            <p:cNvSpPr>
              <a:spLocks noChangeArrowheads="1"/>
            </p:cNvSpPr>
            <p:nvPr/>
          </p:nvSpPr>
          <p:spPr bwMode="auto">
            <a:xfrm>
              <a:off x="1084255" y="318828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7" name="Cube 327"/>
            <p:cNvSpPr>
              <a:spLocks noChangeArrowheads="1"/>
            </p:cNvSpPr>
            <p:nvPr/>
          </p:nvSpPr>
          <p:spPr bwMode="auto">
            <a:xfrm>
              <a:off x="1016015" y="324198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8" name="Cube 328"/>
            <p:cNvSpPr>
              <a:spLocks noChangeArrowheads="1"/>
            </p:cNvSpPr>
            <p:nvPr/>
          </p:nvSpPr>
          <p:spPr bwMode="auto">
            <a:xfrm>
              <a:off x="1589090" y="284493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19" name="Cube 329"/>
            <p:cNvSpPr>
              <a:spLocks noChangeArrowheads="1"/>
            </p:cNvSpPr>
            <p:nvPr/>
          </p:nvSpPr>
          <p:spPr bwMode="auto">
            <a:xfrm>
              <a:off x="1530131" y="290525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0" name="Cube 330"/>
            <p:cNvSpPr>
              <a:spLocks noChangeArrowheads="1"/>
            </p:cNvSpPr>
            <p:nvPr/>
          </p:nvSpPr>
          <p:spPr bwMode="auto">
            <a:xfrm>
              <a:off x="1477792" y="295762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1" name="Cube 331"/>
            <p:cNvSpPr>
              <a:spLocks noChangeArrowheads="1"/>
            </p:cNvSpPr>
            <p:nvPr/>
          </p:nvSpPr>
          <p:spPr bwMode="auto">
            <a:xfrm>
              <a:off x="1424121" y="301661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2" name="Cube 332"/>
            <p:cNvSpPr>
              <a:spLocks noChangeArrowheads="1"/>
            </p:cNvSpPr>
            <p:nvPr/>
          </p:nvSpPr>
          <p:spPr bwMode="auto">
            <a:xfrm>
              <a:off x="1363832" y="307030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3" name="Cube 333"/>
            <p:cNvSpPr>
              <a:spLocks noChangeArrowheads="1"/>
            </p:cNvSpPr>
            <p:nvPr/>
          </p:nvSpPr>
          <p:spPr bwMode="auto">
            <a:xfrm>
              <a:off x="1309513" y="312598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4" name="Cube 334"/>
            <p:cNvSpPr>
              <a:spLocks noChangeArrowheads="1"/>
            </p:cNvSpPr>
            <p:nvPr/>
          </p:nvSpPr>
          <p:spPr bwMode="auto">
            <a:xfrm>
              <a:off x="1255843" y="318497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5" name="Cube 335"/>
            <p:cNvSpPr>
              <a:spLocks noChangeArrowheads="1"/>
            </p:cNvSpPr>
            <p:nvPr/>
          </p:nvSpPr>
          <p:spPr bwMode="auto">
            <a:xfrm>
              <a:off x="1203369" y="323867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6" name="Cube 336"/>
            <p:cNvSpPr>
              <a:spLocks noChangeArrowheads="1"/>
            </p:cNvSpPr>
            <p:nvPr/>
          </p:nvSpPr>
          <p:spPr bwMode="auto">
            <a:xfrm>
              <a:off x="1765318" y="284493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7" name="Cube 337"/>
            <p:cNvSpPr>
              <a:spLocks noChangeArrowheads="1"/>
            </p:cNvSpPr>
            <p:nvPr/>
          </p:nvSpPr>
          <p:spPr bwMode="auto">
            <a:xfrm>
              <a:off x="1706360" y="290525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8" name="Cube 338"/>
            <p:cNvSpPr>
              <a:spLocks noChangeArrowheads="1"/>
            </p:cNvSpPr>
            <p:nvPr/>
          </p:nvSpPr>
          <p:spPr bwMode="auto">
            <a:xfrm>
              <a:off x="1654020" y="295762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29" name="Cube 339"/>
            <p:cNvSpPr>
              <a:spLocks noChangeArrowheads="1"/>
            </p:cNvSpPr>
            <p:nvPr/>
          </p:nvSpPr>
          <p:spPr bwMode="auto">
            <a:xfrm>
              <a:off x="1600349" y="301661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0" name="Cube 340"/>
            <p:cNvSpPr>
              <a:spLocks noChangeArrowheads="1"/>
            </p:cNvSpPr>
            <p:nvPr/>
          </p:nvSpPr>
          <p:spPr bwMode="auto">
            <a:xfrm>
              <a:off x="1540060" y="307030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1" name="Cube 341"/>
            <p:cNvSpPr>
              <a:spLocks noChangeArrowheads="1"/>
            </p:cNvSpPr>
            <p:nvPr/>
          </p:nvSpPr>
          <p:spPr bwMode="auto">
            <a:xfrm>
              <a:off x="1485741" y="312598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2" name="Cube 342"/>
            <p:cNvSpPr>
              <a:spLocks noChangeArrowheads="1"/>
            </p:cNvSpPr>
            <p:nvPr/>
          </p:nvSpPr>
          <p:spPr bwMode="auto">
            <a:xfrm>
              <a:off x="1432071" y="318497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3" name="Cube 343"/>
            <p:cNvSpPr>
              <a:spLocks noChangeArrowheads="1"/>
            </p:cNvSpPr>
            <p:nvPr/>
          </p:nvSpPr>
          <p:spPr bwMode="auto">
            <a:xfrm>
              <a:off x="1363832" y="323867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4" name="Cube 344"/>
            <p:cNvSpPr>
              <a:spLocks noChangeArrowheads="1"/>
            </p:cNvSpPr>
            <p:nvPr/>
          </p:nvSpPr>
          <p:spPr bwMode="auto">
            <a:xfrm>
              <a:off x="1930287" y="284957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5" name="Cube 345"/>
            <p:cNvSpPr>
              <a:spLocks noChangeArrowheads="1"/>
            </p:cNvSpPr>
            <p:nvPr/>
          </p:nvSpPr>
          <p:spPr bwMode="auto">
            <a:xfrm>
              <a:off x="1871328" y="290989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6" name="Cube 346"/>
            <p:cNvSpPr>
              <a:spLocks noChangeArrowheads="1"/>
            </p:cNvSpPr>
            <p:nvPr/>
          </p:nvSpPr>
          <p:spPr bwMode="auto">
            <a:xfrm>
              <a:off x="1818989" y="296226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7" name="Cube 347"/>
            <p:cNvSpPr>
              <a:spLocks noChangeArrowheads="1"/>
            </p:cNvSpPr>
            <p:nvPr/>
          </p:nvSpPr>
          <p:spPr bwMode="auto">
            <a:xfrm>
              <a:off x="1765318" y="302125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8" name="Cube 348"/>
            <p:cNvSpPr>
              <a:spLocks noChangeArrowheads="1"/>
            </p:cNvSpPr>
            <p:nvPr/>
          </p:nvSpPr>
          <p:spPr bwMode="auto">
            <a:xfrm>
              <a:off x="1705029" y="307495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39" name="Cube 349"/>
            <p:cNvSpPr>
              <a:spLocks noChangeArrowheads="1"/>
            </p:cNvSpPr>
            <p:nvPr/>
          </p:nvSpPr>
          <p:spPr bwMode="auto">
            <a:xfrm>
              <a:off x="1650710" y="313062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0" name="Cube 350"/>
            <p:cNvSpPr>
              <a:spLocks noChangeArrowheads="1"/>
            </p:cNvSpPr>
            <p:nvPr/>
          </p:nvSpPr>
          <p:spPr bwMode="auto">
            <a:xfrm>
              <a:off x="1597040" y="318961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1" name="Cube 351"/>
            <p:cNvSpPr>
              <a:spLocks noChangeArrowheads="1"/>
            </p:cNvSpPr>
            <p:nvPr/>
          </p:nvSpPr>
          <p:spPr bwMode="auto">
            <a:xfrm>
              <a:off x="1528800" y="324331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2" name="Cube 352"/>
            <p:cNvSpPr>
              <a:spLocks noChangeArrowheads="1"/>
            </p:cNvSpPr>
            <p:nvPr/>
          </p:nvSpPr>
          <p:spPr bwMode="auto">
            <a:xfrm>
              <a:off x="2111156" y="284493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3" name="Cube 353"/>
            <p:cNvSpPr>
              <a:spLocks noChangeArrowheads="1"/>
            </p:cNvSpPr>
            <p:nvPr/>
          </p:nvSpPr>
          <p:spPr bwMode="auto">
            <a:xfrm>
              <a:off x="2052197" y="290525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4" name="Cube 354"/>
            <p:cNvSpPr>
              <a:spLocks noChangeArrowheads="1"/>
            </p:cNvSpPr>
            <p:nvPr/>
          </p:nvSpPr>
          <p:spPr bwMode="auto">
            <a:xfrm>
              <a:off x="1999857" y="295762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5" name="Cube 355"/>
            <p:cNvSpPr>
              <a:spLocks noChangeArrowheads="1"/>
            </p:cNvSpPr>
            <p:nvPr/>
          </p:nvSpPr>
          <p:spPr bwMode="auto">
            <a:xfrm>
              <a:off x="1946187" y="301661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6" name="Cube 356"/>
            <p:cNvSpPr>
              <a:spLocks noChangeArrowheads="1"/>
            </p:cNvSpPr>
            <p:nvPr/>
          </p:nvSpPr>
          <p:spPr bwMode="auto">
            <a:xfrm>
              <a:off x="1885897" y="307030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7" name="Cube 357"/>
            <p:cNvSpPr>
              <a:spLocks noChangeArrowheads="1"/>
            </p:cNvSpPr>
            <p:nvPr/>
          </p:nvSpPr>
          <p:spPr bwMode="auto">
            <a:xfrm>
              <a:off x="1831579" y="3125986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8" name="Cube 358"/>
            <p:cNvSpPr>
              <a:spLocks noChangeArrowheads="1"/>
            </p:cNvSpPr>
            <p:nvPr/>
          </p:nvSpPr>
          <p:spPr bwMode="auto">
            <a:xfrm>
              <a:off x="1777909" y="318497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49" name="Cube 359"/>
            <p:cNvSpPr>
              <a:spLocks noChangeArrowheads="1"/>
            </p:cNvSpPr>
            <p:nvPr/>
          </p:nvSpPr>
          <p:spPr bwMode="auto">
            <a:xfrm>
              <a:off x="1709669" y="3238672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0" name="Cube 360"/>
            <p:cNvSpPr>
              <a:spLocks noChangeArrowheads="1"/>
            </p:cNvSpPr>
            <p:nvPr/>
          </p:nvSpPr>
          <p:spPr bwMode="auto">
            <a:xfrm>
              <a:off x="2274794" y="284957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1" name="Cube 361"/>
            <p:cNvSpPr>
              <a:spLocks noChangeArrowheads="1"/>
            </p:cNvSpPr>
            <p:nvPr/>
          </p:nvSpPr>
          <p:spPr bwMode="auto">
            <a:xfrm>
              <a:off x="2215835" y="290989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2" name="Cube 362"/>
            <p:cNvSpPr>
              <a:spLocks noChangeArrowheads="1"/>
            </p:cNvSpPr>
            <p:nvPr/>
          </p:nvSpPr>
          <p:spPr bwMode="auto">
            <a:xfrm>
              <a:off x="2163496" y="296226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3" name="Cube 363"/>
            <p:cNvSpPr>
              <a:spLocks noChangeArrowheads="1"/>
            </p:cNvSpPr>
            <p:nvPr/>
          </p:nvSpPr>
          <p:spPr bwMode="auto">
            <a:xfrm>
              <a:off x="2109825" y="302125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4" name="Cube 364"/>
            <p:cNvSpPr>
              <a:spLocks noChangeArrowheads="1"/>
            </p:cNvSpPr>
            <p:nvPr/>
          </p:nvSpPr>
          <p:spPr bwMode="auto">
            <a:xfrm>
              <a:off x="2049536" y="307495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5" name="Cube 365"/>
            <p:cNvSpPr>
              <a:spLocks noChangeArrowheads="1"/>
            </p:cNvSpPr>
            <p:nvPr/>
          </p:nvSpPr>
          <p:spPr bwMode="auto">
            <a:xfrm>
              <a:off x="1995217" y="3130628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6" name="Cube 366"/>
            <p:cNvSpPr>
              <a:spLocks noChangeArrowheads="1"/>
            </p:cNvSpPr>
            <p:nvPr/>
          </p:nvSpPr>
          <p:spPr bwMode="auto">
            <a:xfrm>
              <a:off x="1941547" y="318961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7" name="Cube 367"/>
            <p:cNvSpPr>
              <a:spLocks noChangeArrowheads="1"/>
            </p:cNvSpPr>
            <p:nvPr/>
          </p:nvSpPr>
          <p:spPr bwMode="auto">
            <a:xfrm>
              <a:off x="1873307" y="324331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8" name="Cube 368"/>
            <p:cNvSpPr>
              <a:spLocks noChangeArrowheads="1"/>
            </p:cNvSpPr>
            <p:nvPr/>
          </p:nvSpPr>
          <p:spPr bwMode="auto">
            <a:xfrm>
              <a:off x="2438432" y="284162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59" name="Cube 369"/>
            <p:cNvSpPr>
              <a:spLocks noChangeArrowheads="1"/>
            </p:cNvSpPr>
            <p:nvPr/>
          </p:nvSpPr>
          <p:spPr bwMode="auto">
            <a:xfrm>
              <a:off x="2387423" y="2901945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60" name="Cube 370"/>
            <p:cNvSpPr>
              <a:spLocks noChangeArrowheads="1"/>
            </p:cNvSpPr>
            <p:nvPr/>
          </p:nvSpPr>
          <p:spPr bwMode="auto">
            <a:xfrm>
              <a:off x="2327134" y="2954311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61" name="Cube 371"/>
            <p:cNvSpPr>
              <a:spLocks noChangeArrowheads="1"/>
            </p:cNvSpPr>
            <p:nvPr/>
          </p:nvSpPr>
          <p:spPr bwMode="auto">
            <a:xfrm>
              <a:off x="2273463" y="3013299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62" name="Cube 372"/>
            <p:cNvSpPr>
              <a:spLocks noChangeArrowheads="1"/>
            </p:cNvSpPr>
            <p:nvPr/>
          </p:nvSpPr>
          <p:spPr bwMode="auto">
            <a:xfrm>
              <a:off x="2221123" y="3066997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63" name="Cube 373"/>
            <p:cNvSpPr>
              <a:spLocks noChangeArrowheads="1"/>
            </p:cNvSpPr>
            <p:nvPr/>
          </p:nvSpPr>
          <p:spPr bwMode="auto">
            <a:xfrm>
              <a:off x="2158855" y="3122674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64" name="Cube 374"/>
            <p:cNvSpPr>
              <a:spLocks noChangeArrowheads="1"/>
            </p:cNvSpPr>
            <p:nvPr/>
          </p:nvSpPr>
          <p:spPr bwMode="auto">
            <a:xfrm>
              <a:off x="2105185" y="3181663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65" name="Cube 375"/>
            <p:cNvSpPr>
              <a:spLocks noChangeArrowheads="1"/>
            </p:cNvSpPr>
            <p:nvPr/>
          </p:nvSpPr>
          <p:spPr bwMode="auto">
            <a:xfrm>
              <a:off x="2052845" y="3235360"/>
              <a:ext cx="228568" cy="22868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</p:grpSp>
      <p:grpSp>
        <p:nvGrpSpPr>
          <p:cNvPr id="266" name="Group 377"/>
          <p:cNvGrpSpPr>
            <a:grpSpLocks/>
          </p:cNvGrpSpPr>
          <p:nvPr/>
        </p:nvGrpSpPr>
        <p:grpSpPr bwMode="auto">
          <a:xfrm>
            <a:off x="914400" y="2508250"/>
            <a:ext cx="1827213" cy="815975"/>
            <a:chOff x="2896923" y="3376671"/>
            <a:chExt cx="1827464" cy="815678"/>
          </a:xfrm>
        </p:grpSpPr>
        <p:sp>
          <p:nvSpPr>
            <p:cNvPr id="267" name="Cube 378"/>
            <p:cNvSpPr>
              <a:spLocks noChangeArrowheads="1"/>
            </p:cNvSpPr>
            <p:nvPr/>
          </p:nvSpPr>
          <p:spPr bwMode="auto">
            <a:xfrm>
              <a:off x="3290514" y="356882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68" name="Cube 379"/>
            <p:cNvSpPr>
              <a:spLocks noChangeArrowheads="1"/>
            </p:cNvSpPr>
            <p:nvPr/>
          </p:nvSpPr>
          <p:spPr bwMode="auto">
            <a:xfrm>
              <a:off x="3231547" y="362912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69" name="Cube 380"/>
            <p:cNvSpPr>
              <a:spLocks noChangeArrowheads="1"/>
            </p:cNvSpPr>
            <p:nvPr/>
          </p:nvSpPr>
          <p:spPr bwMode="auto">
            <a:xfrm>
              <a:off x="3179200" y="368146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70" name="Cube 381"/>
            <p:cNvSpPr>
              <a:spLocks noChangeArrowheads="1"/>
            </p:cNvSpPr>
            <p:nvPr/>
          </p:nvSpPr>
          <p:spPr bwMode="auto">
            <a:xfrm>
              <a:off x="3125522" y="374043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71" name="Cube 382"/>
            <p:cNvSpPr>
              <a:spLocks noChangeArrowheads="1"/>
            </p:cNvSpPr>
            <p:nvPr/>
          </p:nvSpPr>
          <p:spPr bwMode="auto">
            <a:xfrm>
              <a:off x="3065224" y="3794114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72" name="Cube 383"/>
            <p:cNvSpPr>
              <a:spLocks noChangeArrowheads="1"/>
            </p:cNvSpPr>
            <p:nvPr/>
          </p:nvSpPr>
          <p:spPr bwMode="auto">
            <a:xfrm>
              <a:off x="3010899" y="3849770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cxnSp>
          <p:nvCxnSpPr>
            <p:cNvPr id="273" name="Straight Connector 384"/>
            <p:cNvCxnSpPr>
              <a:cxnSpLocks noChangeShapeType="1"/>
            </p:cNvCxnSpPr>
            <p:nvPr/>
          </p:nvCxnSpPr>
          <p:spPr bwMode="auto">
            <a:xfrm flipV="1">
              <a:off x="2896923" y="3733815"/>
              <a:ext cx="457199" cy="45561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4" name="Cube 385"/>
            <p:cNvSpPr>
              <a:spLocks noChangeArrowheads="1"/>
            </p:cNvSpPr>
            <p:nvPr/>
          </p:nvSpPr>
          <p:spPr bwMode="auto">
            <a:xfrm>
              <a:off x="2957221" y="390873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75" name="Cube 386"/>
            <p:cNvSpPr>
              <a:spLocks noChangeArrowheads="1"/>
            </p:cNvSpPr>
            <p:nvPr/>
          </p:nvSpPr>
          <p:spPr bwMode="auto">
            <a:xfrm>
              <a:off x="2896923" y="396241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76" name="Cube 387"/>
            <p:cNvSpPr>
              <a:spLocks noChangeArrowheads="1"/>
            </p:cNvSpPr>
            <p:nvPr/>
          </p:nvSpPr>
          <p:spPr bwMode="auto">
            <a:xfrm>
              <a:off x="3474717" y="356882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77" name="Cube 388"/>
            <p:cNvSpPr>
              <a:spLocks noChangeArrowheads="1"/>
            </p:cNvSpPr>
            <p:nvPr/>
          </p:nvSpPr>
          <p:spPr bwMode="auto">
            <a:xfrm>
              <a:off x="3415750" y="362912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78" name="Cube 389"/>
            <p:cNvSpPr>
              <a:spLocks noChangeArrowheads="1"/>
            </p:cNvSpPr>
            <p:nvPr/>
          </p:nvSpPr>
          <p:spPr bwMode="auto">
            <a:xfrm>
              <a:off x="3363404" y="368146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79" name="Cube 390"/>
            <p:cNvSpPr>
              <a:spLocks noChangeArrowheads="1"/>
            </p:cNvSpPr>
            <p:nvPr/>
          </p:nvSpPr>
          <p:spPr bwMode="auto">
            <a:xfrm>
              <a:off x="3309726" y="374043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0" name="Cube 391"/>
            <p:cNvSpPr>
              <a:spLocks noChangeArrowheads="1"/>
            </p:cNvSpPr>
            <p:nvPr/>
          </p:nvSpPr>
          <p:spPr bwMode="auto">
            <a:xfrm>
              <a:off x="3249428" y="3794114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1" name="Cube 392"/>
            <p:cNvSpPr>
              <a:spLocks noChangeArrowheads="1"/>
            </p:cNvSpPr>
            <p:nvPr/>
          </p:nvSpPr>
          <p:spPr bwMode="auto">
            <a:xfrm>
              <a:off x="3195102" y="3849770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2" name="Cube 393"/>
            <p:cNvSpPr>
              <a:spLocks noChangeArrowheads="1"/>
            </p:cNvSpPr>
            <p:nvPr/>
          </p:nvSpPr>
          <p:spPr bwMode="auto">
            <a:xfrm>
              <a:off x="3141425" y="390873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3" name="Cube 394"/>
            <p:cNvSpPr>
              <a:spLocks noChangeArrowheads="1"/>
            </p:cNvSpPr>
            <p:nvPr/>
          </p:nvSpPr>
          <p:spPr bwMode="auto">
            <a:xfrm>
              <a:off x="3073175" y="396241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4" name="Cube 395"/>
            <p:cNvSpPr>
              <a:spLocks noChangeArrowheads="1"/>
            </p:cNvSpPr>
            <p:nvPr/>
          </p:nvSpPr>
          <p:spPr bwMode="auto">
            <a:xfrm>
              <a:off x="3646329" y="356551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5" name="Cube 396"/>
            <p:cNvSpPr>
              <a:spLocks noChangeArrowheads="1"/>
            </p:cNvSpPr>
            <p:nvPr/>
          </p:nvSpPr>
          <p:spPr bwMode="auto">
            <a:xfrm>
              <a:off x="3587362" y="362581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6" name="Cube 397"/>
            <p:cNvSpPr>
              <a:spLocks noChangeArrowheads="1"/>
            </p:cNvSpPr>
            <p:nvPr/>
          </p:nvSpPr>
          <p:spPr bwMode="auto">
            <a:xfrm>
              <a:off x="3535016" y="367815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7" name="Cube 398"/>
            <p:cNvSpPr>
              <a:spLocks noChangeArrowheads="1"/>
            </p:cNvSpPr>
            <p:nvPr/>
          </p:nvSpPr>
          <p:spPr bwMode="auto">
            <a:xfrm>
              <a:off x="3481337" y="373712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8" name="Cube 399"/>
            <p:cNvSpPr>
              <a:spLocks noChangeArrowheads="1"/>
            </p:cNvSpPr>
            <p:nvPr/>
          </p:nvSpPr>
          <p:spPr bwMode="auto">
            <a:xfrm>
              <a:off x="3421040" y="3790804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89" name="Cube 400"/>
            <p:cNvSpPr>
              <a:spLocks noChangeArrowheads="1"/>
            </p:cNvSpPr>
            <p:nvPr/>
          </p:nvSpPr>
          <p:spPr bwMode="auto">
            <a:xfrm>
              <a:off x="3366714" y="384646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0" name="Cube 401"/>
            <p:cNvSpPr>
              <a:spLocks noChangeArrowheads="1"/>
            </p:cNvSpPr>
            <p:nvPr/>
          </p:nvSpPr>
          <p:spPr bwMode="auto">
            <a:xfrm>
              <a:off x="3313036" y="390542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1" name="Cube 402"/>
            <p:cNvSpPr>
              <a:spLocks noChangeArrowheads="1"/>
            </p:cNvSpPr>
            <p:nvPr/>
          </p:nvSpPr>
          <p:spPr bwMode="auto">
            <a:xfrm>
              <a:off x="3244787" y="395910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2" name="Cube 403"/>
            <p:cNvSpPr>
              <a:spLocks noChangeArrowheads="1"/>
            </p:cNvSpPr>
            <p:nvPr/>
          </p:nvSpPr>
          <p:spPr bwMode="auto">
            <a:xfrm>
              <a:off x="3822581" y="356551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3" name="Cube 404"/>
            <p:cNvSpPr>
              <a:spLocks noChangeArrowheads="1"/>
            </p:cNvSpPr>
            <p:nvPr/>
          </p:nvSpPr>
          <p:spPr bwMode="auto">
            <a:xfrm>
              <a:off x="3763615" y="362581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4" name="Cube 405"/>
            <p:cNvSpPr>
              <a:spLocks noChangeArrowheads="1"/>
            </p:cNvSpPr>
            <p:nvPr/>
          </p:nvSpPr>
          <p:spPr bwMode="auto">
            <a:xfrm>
              <a:off x="3711268" y="367815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5" name="Cube 406"/>
            <p:cNvSpPr>
              <a:spLocks noChangeArrowheads="1"/>
            </p:cNvSpPr>
            <p:nvPr/>
          </p:nvSpPr>
          <p:spPr bwMode="auto">
            <a:xfrm>
              <a:off x="3657589" y="373712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6" name="Cube 407"/>
            <p:cNvSpPr>
              <a:spLocks noChangeArrowheads="1"/>
            </p:cNvSpPr>
            <p:nvPr/>
          </p:nvSpPr>
          <p:spPr bwMode="auto">
            <a:xfrm>
              <a:off x="3597292" y="3790804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7" name="Cube 408"/>
            <p:cNvSpPr>
              <a:spLocks noChangeArrowheads="1"/>
            </p:cNvSpPr>
            <p:nvPr/>
          </p:nvSpPr>
          <p:spPr bwMode="auto">
            <a:xfrm>
              <a:off x="3542966" y="384646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8" name="Cube 409"/>
            <p:cNvSpPr>
              <a:spLocks noChangeArrowheads="1"/>
            </p:cNvSpPr>
            <p:nvPr/>
          </p:nvSpPr>
          <p:spPr bwMode="auto">
            <a:xfrm>
              <a:off x="3489288" y="390542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299" name="Cube 410"/>
            <p:cNvSpPr>
              <a:spLocks noChangeArrowheads="1"/>
            </p:cNvSpPr>
            <p:nvPr/>
          </p:nvSpPr>
          <p:spPr bwMode="auto">
            <a:xfrm>
              <a:off x="3421040" y="395910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0" name="Cube 411"/>
            <p:cNvSpPr>
              <a:spLocks noChangeArrowheads="1"/>
            </p:cNvSpPr>
            <p:nvPr/>
          </p:nvSpPr>
          <p:spPr bwMode="auto">
            <a:xfrm>
              <a:off x="3987573" y="357015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1" name="Cube 412"/>
            <p:cNvSpPr>
              <a:spLocks noChangeArrowheads="1"/>
            </p:cNvSpPr>
            <p:nvPr/>
          </p:nvSpPr>
          <p:spPr bwMode="auto">
            <a:xfrm>
              <a:off x="3928606" y="363045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2" name="Cube 413"/>
            <p:cNvSpPr>
              <a:spLocks noChangeArrowheads="1"/>
            </p:cNvSpPr>
            <p:nvPr/>
          </p:nvSpPr>
          <p:spPr bwMode="auto">
            <a:xfrm>
              <a:off x="3876260" y="368279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3" name="Cube 414"/>
            <p:cNvSpPr>
              <a:spLocks noChangeArrowheads="1"/>
            </p:cNvSpPr>
            <p:nvPr/>
          </p:nvSpPr>
          <p:spPr bwMode="auto">
            <a:xfrm>
              <a:off x="3822581" y="374176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4" name="Cube 415"/>
            <p:cNvSpPr>
              <a:spLocks noChangeArrowheads="1"/>
            </p:cNvSpPr>
            <p:nvPr/>
          </p:nvSpPr>
          <p:spPr bwMode="auto">
            <a:xfrm>
              <a:off x="3762284" y="3795444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5" name="Cube 416"/>
            <p:cNvSpPr>
              <a:spLocks noChangeArrowheads="1"/>
            </p:cNvSpPr>
            <p:nvPr/>
          </p:nvSpPr>
          <p:spPr bwMode="auto">
            <a:xfrm>
              <a:off x="3707957" y="385110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6" name="Cube 417"/>
            <p:cNvSpPr>
              <a:spLocks noChangeArrowheads="1"/>
            </p:cNvSpPr>
            <p:nvPr/>
          </p:nvSpPr>
          <p:spPr bwMode="auto">
            <a:xfrm>
              <a:off x="3654280" y="391006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7" name="Cube 418"/>
            <p:cNvSpPr>
              <a:spLocks noChangeArrowheads="1"/>
            </p:cNvSpPr>
            <p:nvPr/>
          </p:nvSpPr>
          <p:spPr bwMode="auto">
            <a:xfrm>
              <a:off x="3586031" y="396374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8" name="Cube 419"/>
            <p:cNvSpPr>
              <a:spLocks noChangeArrowheads="1"/>
            </p:cNvSpPr>
            <p:nvPr/>
          </p:nvSpPr>
          <p:spPr bwMode="auto">
            <a:xfrm>
              <a:off x="4168467" y="356551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09" name="Cube 420"/>
            <p:cNvSpPr>
              <a:spLocks noChangeArrowheads="1"/>
            </p:cNvSpPr>
            <p:nvPr/>
          </p:nvSpPr>
          <p:spPr bwMode="auto">
            <a:xfrm>
              <a:off x="4109500" y="362581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0" name="Cube 421"/>
            <p:cNvSpPr>
              <a:spLocks noChangeArrowheads="1"/>
            </p:cNvSpPr>
            <p:nvPr/>
          </p:nvSpPr>
          <p:spPr bwMode="auto">
            <a:xfrm>
              <a:off x="4057152" y="367815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1" name="Cube 422"/>
            <p:cNvSpPr>
              <a:spLocks noChangeArrowheads="1"/>
            </p:cNvSpPr>
            <p:nvPr/>
          </p:nvSpPr>
          <p:spPr bwMode="auto">
            <a:xfrm>
              <a:off x="4003475" y="373712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2" name="Cube 423"/>
            <p:cNvSpPr>
              <a:spLocks noChangeArrowheads="1"/>
            </p:cNvSpPr>
            <p:nvPr/>
          </p:nvSpPr>
          <p:spPr bwMode="auto">
            <a:xfrm>
              <a:off x="3943177" y="3790804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3" name="Cube 424"/>
            <p:cNvSpPr>
              <a:spLocks noChangeArrowheads="1"/>
            </p:cNvSpPr>
            <p:nvPr/>
          </p:nvSpPr>
          <p:spPr bwMode="auto">
            <a:xfrm>
              <a:off x="3888851" y="384646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4" name="Cube 425"/>
            <p:cNvSpPr>
              <a:spLocks noChangeArrowheads="1"/>
            </p:cNvSpPr>
            <p:nvPr/>
          </p:nvSpPr>
          <p:spPr bwMode="auto">
            <a:xfrm>
              <a:off x="3835174" y="390542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5" name="Cube 426"/>
            <p:cNvSpPr>
              <a:spLocks noChangeArrowheads="1"/>
            </p:cNvSpPr>
            <p:nvPr/>
          </p:nvSpPr>
          <p:spPr bwMode="auto">
            <a:xfrm>
              <a:off x="3766924" y="395910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6" name="Cube 427"/>
            <p:cNvSpPr>
              <a:spLocks noChangeArrowheads="1"/>
            </p:cNvSpPr>
            <p:nvPr/>
          </p:nvSpPr>
          <p:spPr bwMode="auto">
            <a:xfrm>
              <a:off x="4332127" y="357015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7" name="Cube 428"/>
            <p:cNvSpPr>
              <a:spLocks noChangeArrowheads="1"/>
            </p:cNvSpPr>
            <p:nvPr/>
          </p:nvSpPr>
          <p:spPr bwMode="auto">
            <a:xfrm>
              <a:off x="4273160" y="363045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8" name="Cube 429"/>
            <p:cNvSpPr>
              <a:spLocks noChangeArrowheads="1"/>
            </p:cNvSpPr>
            <p:nvPr/>
          </p:nvSpPr>
          <p:spPr bwMode="auto">
            <a:xfrm>
              <a:off x="4220814" y="368279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19" name="Cube 430"/>
            <p:cNvSpPr>
              <a:spLocks noChangeArrowheads="1"/>
            </p:cNvSpPr>
            <p:nvPr/>
          </p:nvSpPr>
          <p:spPr bwMode="auto">
            <a:xfrm>
              <a:off x="4167135" y="374176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0" name="Cube 431"/>
            <p:cNvSpPr>
              <a:spLocks noChangeArrowheads="1"/>
            </p:cNvSpPr>
            <p:nvPr/>
          </p:nvSpPr>
          <p:spPr bwMode="auto">
            <a:xfrm>
              <a:off x="4106838" y="3795444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1" name="Cube 432"/>
            <p:cNvSpPr>
              <a:spLocks noChangeArrowheads="1"/>
            </p:cNvSpPr>
            <p:nvPr/>
          </p:nvSpPr>
          <p:spPr bwMode="auto">
            <a:xfrm>
              <a:off x="4052512" y="385110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2" name="Cube 433"/>
            <p:cNvSpPr>
              <a:spLocks noChangeArrowheads="1"/>
            </p:cNvSpPr>
            <p:nvPr/>
          </p:nvSpPr>
          <p:spPr bwMode="auto">
            <a:xfrm>
              <a:off x="3998834" y="391006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3" name="Cube 434"/>
            <p:cNvSpPr>
              <a:spLocks noChangeArrowheads="1"/>
            </p:cNvSpPr>
            <p:nvPr/>
          </p:nvSpPr>
          <p:spPr bwMode="auto">
            <a:xfrm>
              <a:off x="3930585" y="396374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4" name="Cube 435"/>
            <p:cNvSpPr>
              <a:spLocks noChangeArrowheads="1"/>
            </p:cNvSpPr>
            <p:nvPr/>
          </p:nvSpPr>
          <p:spPr bwMode="auto">
            <a:xfrm>
              <a:off x="4495788" y="3562204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5" name="Cube 436"/>
            <p:cNvSpPr>
              <a:spLocks noChangeArrowheads="1"/>
            </p:cNvSpPr>
            <p:nvPr/>
          </p:nvSpPr>
          <p:spPr bwMode="auto">
            <a:xfrm>
              <a:off x="4444772" y="362250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6" name="Cube 437"/>
            <p:cNvSpPr>
              <a:spLocks noChangeArrowheads="1"/>
            </p:cNvSpPr>
            <p:nvPr/>
          </p:nvSpPr>
          <p:spPr bwMode="auto">
            <a:xfrm>
              <a:off x="4384474" y="3674850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7" name="Cube 438"/>
            <p:cNvSpPr>
              <a:spLocks noChangeArrowheads="1"/>
            </p:cNvSpPr>
            <p:nvPr/>
          </p:nvSpPr>
          <p:spPr bwMode="auto">
            <a:xfrm>
              <a:off x="4330796" y="373381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8" name="Cube 439"/>
            <p:cNvSpPr>
              <a:spLocks noChangeArrowheads="1"/>
            </p:cNvSpPr>
            <p:nvPr/>
          </p:nvSpPr>
          <p:spPr bwMode="auto">
            <a:xfrm>
              <a:off x="4278449" y="378749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29" name="Cube 440"/>
            <p:cNvSpPr>
              <a:spLocks noChangeArrowheads="1"/>
            </p:cNvSpPr>
            <p:nvPr/>
          </p:nvSpPr>
          <p:spPr bwMode="auto">
            <a:xfrm>
              <a:off x="4216172" y="384315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30" name="Cube 441"/>
            <p:cNvSpPr>
              <a:spLocks noChangeArrowheads="1"/>
            </p:cNvSpPr>
            <p:nvPr/>
          </p:nvSpPr>
          <p:spPr bwMode="auto">
            <a:xfrm>
              <a:off x="4162495" y="390211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31" name="Cube 442"/>
            <p:cNvSpPr>
              <a:spLocks noChangeArrowheads="1"/>
            </p:cNvSpPr>
            <p:nvPr/>
          </p:nvSpPr>
          <p:spPr bwMode="auto">
            <a:xfrm>
              <a:off x="4110148" y="395579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32" name="Cube 443"/>
            <p:cNvSpPr>
              <a:spLocks noChangeArrowheads="1"/>
            </p:cNvSpPr>
            <p:nvPr/>
          </p:nvSpPr>
          <p:spPr bwMode="auto">
            <a:xfrm>
              <a:off x="3290514" y="338328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33" name="Cube 444"/>
            <p:cNvSpPr>
              <a:spLocks noChangeArrowheads="1"/>
            </p:cNvSpPr>
            <p:nvPr/>
          </p:nvSpPr>
          <p:spPr bwMode="auto">
            <a:xfrm>
              <a:off x="3231547" y="344358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34" name="Cube 445"/>
            <p:cNvSpPr>
              <a:spLocks noChangeArrowheads="1"/>
            </p:cNvSpPr>
            <p:nvPr/>
          </p:nvSpPr>
          <p:spPr bwMode="auto">
            <a:xfrm>
              <a:off x="3179200" y="349593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35" name="Cube 446"/>
            <p:cNvSpPr>
              <a:spLocks noChangeArrowheads="1"/>
            </p:cNvSpPr>
            <p:nvPr/>
          </p:nvSpPr>
          <p:spPr bwMode="auto">
            <a:xfrm>
              <a:off x="3125522" y="355490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36" name="Cube 447"/>
            <p:cNvSpPr>
              <a:spLocks noChangeArrowheads="1"/>
            </p:cNvSpPr>
            <p:nvPr/>
          </p:nvSpPr>
          <p:spPr bwMode="auto">
            <a:xfrm>
              <a:off x="3065224" y="360857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37" name="Cube 448"/>
            <p:cNvSpPr>
              <a:spLocks noChangeArrowheads="1"/>
            </p:cNvSpPr>
            <p:nvPr/>
          </p:nvSpPr>
          <p:spPr bwMode="auto">
            <a:xfrm>
              <a:off x="3010899" y="366423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cxnSp>
          <p:nvCxnSpPr>
            <p:cNvPr id="338" name="Straight Connector 449"/>
            <p:cNvCxnSpPr>
              <a:cxnSpLocks noChangeShapeType="1"/>
            </p:cNvCxnSpPr>
            <p:nvPr/>
          </p:nvCxnSpPr>
          <p:spPr bwMode="auto">
            <a:xfrm flipV="1">
              <a:off x="2896923" y="3548280"/>
              <a:ext cx="457199" cy="45561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9" name="Cube 450"/>
            <p:cNvSpPr>
              <a:spLocks noChangeArrowheads="1"/>
            </p:cNvSpPr>
            <p:nvPr/>
          </p:nvSpPr>
          <p:spPr bwMode="auto">
            <a:xfrm>
              <a:off x="2957221" y="372320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0" name="Cube 451"/>
            <p:cNvSpPr>
              <a:spLocks noChangeArrowheads="1"/>
            </p:cNvSpPr>
            <p:nvPr/>
          </p:nvSpPr>
          <p:spPr bwMode="auto">
            <a:xfrm>
              <a:off x="2896924" y="377688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1" name="Cube 452"/>
            <p:cNvSpPr>
              <a:spLocks noChangeArrowheads="1"/>
            </p:cNvSpPr>
            <p:nvPr/>
          </p:nvSpPr>
          <p:spPr bwMode="auto">
            <a:xfrm>
              <a:off x="3474718" y="338328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2" name="Cube 453"/>
            <p:cNvSpPr>
              <a:spLocks noChangeArrowheads="1"/>
            </p:cNvSpPr>
            <p:nvPr/>
          </p:nvSpPr>
          <p:spPr bwMode="auto">
            <a:xfrm>
              <a:off x="3415751" y="344358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3" name="Cube 454"/>
            <p:cNvSpPr>
              <a:spLocks noChangeArrowheads="1"/>
            </p:cNvSpPr>
            <p:nvPr/>
          </p:nvSpPr>
          <p:spPr bwMode="auto">
            <a:xfrm>
              <a:off x="3363405" y="349593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4" name="Cube 455"/>
            <p:cNvSpPr>
              <a:spLocks noChangeArrowheads="1"/>
            </p:cNvSpPr>
            <p:nvPr/>
          </p:nvSpPr>
          <p:spPr bwMode="auto">
            <a:xfrm>
              <a:off x="3309727" y="355490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5" name="Cube 456"/>
            <p:cNvSpPr>
              <a:spLocks noChangeArrowheads="1"/>
            </p:cNvSpPr>
            <p:nvPr/>
          </p:nvSpPr>
          <p:spPr bwMode="auto">
            <a:xfrm>
              <a:off x="3249429" y="360857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6" name="Cube 457"/>
            <p:cNvSpPr>
              <a:spLocks noChangeArrowheads="1"/>
            </p:cNvSpPr>
            <p:nvPr/>
          </p:nvSpPr>
          <p:spPr bwMode="auto">
            <a:xfrm>
              <a:off x="3195103" y="366423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7" name="Cube 458"/>
            <p:cNvSpPr>
              <a:spLocks noChangeArrowheads="1"/>
            </p:cNvSpPr>
            <p:nvPr/>
          </p:nvSpPr>
          <p:spPr bwMode="auto">
            <a:xfrm>
              <a:off x="3141425" y="372320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8" name="Cube 459"/>
            <p:cNvSpPr>
              <a:spLocks noChangeArrowheads="1"/>
            </p:cNvSpPr>
            <p:nvPr/>
          </p:nvSpPr>
          <p:spPr bwMode="auto">
            <a:xfrm>
              <a:off x="3073175" y="377688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49" name="Cube 460"/>
            <p:cNvSpPr>
              <a:spLocks noChangeArrowheads="1"/>
            </p:cNvSpPr>
            <p:nvPr/>
          </p:nvSpPr>
          <p:spPr bwMode="auto">
            <a:xfrm>
              <a:off x="3646329" y="337997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0" name="Cube 461"/>
            <p:cNvSpPr>
              <a:spLocks noChangeArrowheads="1"/>
            </p:cNvSpPr>
            <p:nvPr/>
          </p:nvSpPr>
          <p:spPr bwMode="auto">
            <a:xfrm>
              <a:off x="3587362" y="344027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1" name="Cube 462"/>
            <p:cNvSpPr>
              <a:spLocks noChangeArrowheads="1"/>
            </p:cNvSpPr>
            <p:nvPr/>
          </p:nvSpPr>
          <p:spPr bwMode="auto">
            <a:xfrm>
              <a:off x="3535016" y="349262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2" name="Cube 463"/>
            <p:cNvSpPr>
              <a:spLocks noChangeArrowheads="1"/>
            </p:cNvSpPr>
            <p:nvPr/>
          </p:nvSpPr>
          <p:spPr bwMode="auto">
            <a:xfrm>
              <a:off x="3481337" y="355159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3" name="Cube 464"/>
            <p:cNvSpPr>
              <a:spLocks noChangeArrowheads="1"/>
            </p:cNvSpPr>
            <p:nvPr/>
          </p:nvSpPr>
          <p:spPr bwMode="auto">
            <a:xfrm>
              <a:off x="3421040" y="360526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4" name="Cube 465"/>
            <p:cNvSpPr>
              <a:spLocks noChangeArrowheads="1"/>
            </p:cNvSpPr>
            <p:nvPr/>
          </p:nvSpPr>
          <p:spPr bwMode="auto">
            <a:xfrm>
              <a:off x="3366714" y="366092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5" name="Cube 466"/>
            <p:cNvSpPr>
              <a:spLocks noChangeArrowheads="1"/>
            </p:cNvSpPr>
            <p:nvPr/>
          </p:nvSpPr>
          <p:spPr bwMode="auto">
            <a:xfrm>
              <a:off x="3313036" y="371989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6" name="Cube 467"/>
            <p:cNvSpPr>
              <a:spLocks noChangeArrowheads="1"/>
            </p:cNvSpPr>
            <p:nvPr/>
          </p:nvSpPr>
          <p:spPr bwMode="auto">
            <a:xfrm>
              <a:off x="3244788" y="377357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7" name="Cube 468"/>
            <p:cNvSpPr>
              <a:spLocks noChangeArrowheads="1"/>
            </p:cNvSpPr>
            <p:nvPr/>
          </p:nvSpPr>
          <p:spPr bwMode="auto">
            <a:xfrm>
              <a:off x="3822582" y="337997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8" name="Cube 469"/>
            <p:cNvSpPr>
              <a:spLocks noChangeArrowheads="1"/>
            </p:cNvSpPr>
            <p:nvPr/>
          </p:nvSpPr>
          <p:spPr bwMode="auto">
            <a:xfrm>
              <a:off x="3763616" y="344027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59" name="Cube 470"/>
            <p:cNvSpPr>
              <a:spLocks noChangeArrowheads="1"/>
            </p:cNvSpPr>
            <p:nvPr/>
          </p:nvSpPr>
          <p:spPr bwMode="auto">
            <a:xfrm>
              <a:off x="3711269" y="349262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0" name="Cube 471"/>
            <p:cNvSpPr>
              <a:spLocks noChangeArrowheads="1"/>
            </p:cNvSpPr>
            <p:nvPr/>
          </p:nvSpPr>
          <p:spPr bwMode="auto">
            <a:xfrm>
              <a:off x="3657590" y="355159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1" name="Cube 472"/>
            <p:cNvSpPr>
              <a:spLocks noChangeArrowheads="1"/>
            </p:cNvSpPr>
            <p:nvPr/>
          </p:nvSpPr>
          <p:spPr bwMode="auto">
            <a:xfrm>
              <a:off x="3597293" y="360526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2" name="Cube 473"/>
            <p:cNvSpPr>
              <a:spLocks noChangeArrowheads="1"/>
            </p:cNvSpPr>
            <p:nvPr/>
          </p:nvSpPr>
          <p:spPr bwMode="auto">
            <a:xfrm>
              <a:off x="3542967" y="366092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3" name="Cube 474"/>
            <p:cNvSpPr>
              <a:spLocks noChangeArrowheads="1"/>
            </p:cNvSpPr>
            <p:nvPr/>
          </p:nvSpPr>
          <p:spPr bwMode="auto">
            <a:xfrm>
              <a:off x="3489289" y="371989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4" name="Cube 475"/>
            <p:cNvSpPr>
              <a:spLocks noChangeArrowheads="1"/>
            </p:cNvSpPr>
            <p:nvPr/>
          </p:nvSpPr>
          <p:spPr bwMode="auto">
            <a:xfrm>
              <a:off x="3421040" y="377357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5" name="Cube 476"/>
            <p:cNvSpPr>
              <a:spLocks noChangeArrowheads="1"/>
            </p:cNvSpPr>
            <p:nvPr/>
          </p:nvSpPr>
          <p:spPr bwMode="auto">
            <a:xfrm>
              <a:off x="3987573" y="338461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6" name="Cube 477"/>
            <p:cNvSpPr>
              <a:spLocks noChangeArrowheads="1"/>
            </p:cNvSpPr>
            <p:nvPr/>
          </p:nvSpPr>
          <p:spPr bwMode="auto">
            <a:xfrm>
              <a:off x="3928606" y="344491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7" name="Cube 478"/>
            <p:cNvSpPr>
              <a:spLocks noChangeArrowheads="1"/>
            </p:cNvSpPr>
            <p:nvPr/>
          </p:nvSpPr>
          <p:spPr bwMode="auto">
            <a:xfrm>
              <a:off x="3876260" y="349726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8" name="Cube 479"/>
            <p:cNvSpPr>
              <a:spLocks noChangeArrowheads="1"/>
            </p:cNvSpPr>
            <p:nvPr/>
          </p:nvSpPr>
          <p:spPr bwMode="auto">
            <a:xfrm>
              <a:off x="3822581" y="355623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69" name="Cube 480"/>
            <p:cNvSpPr>
              <a:spLocks noChangeArrowheads="1"/>
            </p:cNvSpPr>
            <p:nvPr/>
          </p:nvSpPr>
          <p:spPr bwMode="auto">
            <a:xfrm>
              <a:off x="3762284" y="3609910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0" name="Cube 481"/>
            <p:cNvSpPr>
              <a:spLocks noChangeArrowheads="1"/>
            </p:cNvSpPr>
            <p:nvPr/>
          </p:nvSpPr>
          <p:spPr bwMode="auto">
            <a:xfrm>
              <a:off x="3707958" y="366556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1" name="Cube 482"/>
            <p:cNvSpPr>
              <a:spLocks noChangeArrowheads="1"/>
            </p:cNvSpPr>
            <p:nvPr/>
          </p:nvSpPr>
          <p:spPr bwMode="auto">
            <a:xfrm>
              <a:off x="3654280" y="372453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2" name="Cube 483"/>
            <p:cNvSpPr>
              <a:spLocks noChangeArrowheads="1"/>
            </p:cNvSpPr>
            <p:nvPr/>
          </p:nvSpPr>
          <p:spPr bwMode="auto">
            <a:xfrm>
              <a:off x="3586030" y="377821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3" name="Cube 484"/>
            <p:cNvSpPr>
              <a:spLocks noChangeArrowheads="1"/>
            </p:cNvSpPr>
            <p:nvPr/>
          </p:nvSpPr>
          <p:spPr bwMode="auto">
            <a:xfrm>
              <a:off x="4168466" y="3379978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4" name="Cube 485"/>
            <p:cNvSpPr>
              <a:spLocks noChangeArrowheads="1"/>
            </p:cNvSpPr>
            <p:nvPr/>
          </p:nvSpPr>
          <p:spPr bwMode="auto">
            <a:xfrm>
              <a:off x="4109499" y="3440276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5" name="Cube 486"/>
            <p:cNvSpPr>
              <a:spLocks noChangeArrowheads="1"/>
            </p:cNvSpPr>
            <p:nvPr/>
          </p:nvSpPr>
          <p:spPr bwMode="auto">
            <a:xfrm>
              <a:off x="4057152" y="349262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6" name="Cube 487"/>
            <p:cNvSpPr>
              <a:spLocks noChangeArrowheads="1"/>
            </p:cNvSpPr>
            <p:nvPr/>
          </p:nvSpPr>
          <p:spPr bwMode="auto">
            <a:xfrm>
              <a:off x="4003474" y="355159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7" name="Cube 488"/>
            <p:cNvSpPr>
              <a:spLocks noChangeArrowheads="1"/>
            </p:cNvSpPr>
            <p:nvPr/>
          </p:nvSpPr>
          <p:spPr bwMode="auto">
            <a:xfrm>
              <a:off x="3943176" y="360526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8" name="Cube 489"/>
            <p:cNvSpPr>
              <a:spLocks noChangeArrowheads="1"/>
            </p:cNvSpPr>
            <p:nvPr/>
          </p:nvSpPr>
          <p:spPr bwMode="auto">
            <a:xfrm>
              <a:off x="3888851" y="366092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79" name="Cube 490"/>
            <p:cNvSpPr>
              <a:spLocks noChangeArrowheads="1"/>
            </p:cNvSpPr>
            <p:nvPr/>
          </p:nvSpPr>
          <p:spPr bwMode="auto">
            <a:xfrm>
              <a:off x="3835173" y="371989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0" name="Cube 491"/>
            <p:cNvSpPr>
              <a:spLocks noChangeArrowheads="1"/>
            </p:cNvSpPr>
            <p:nvPr/>
          </p:nvSpPr>
          <p:spPr bwMode="auto">
            <a:xfrm>
              <a:off x="3766926" y="3773572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1" name="Cube 492"/>
            <p:cNvSpPr>
              <a:spLocks noChangeArrowheads="1"/>
            </p:cNvSpPr>
            <p:nvPr/>
          </p:nvSpPr>
          <p:spPr bwMode="auto">
            <a:xfrm>
              <a:off x="4332128" y="3384619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2" name="Cube 493"/>
            <p:cNvSpPr>
              <a:spLocks noChangeArrowheads="1"/>
            </p:cNvSpPr>
            <p:nvPr/>
          </p:nvSpPr>
          <p:spPr bwMode="auto">
            <a:xfrm>
              <a:off x="4273161" y="344491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3" name="Cube 494"/>
            <p:cNvSpPr>
              <a:spLocks noChangeArrowheads="1"/>
            </p:cNvSpPr>
            <p:nvPr/>
          </p:nvSpPr>
          <p:spPr bwMode="auto">
            <a:xfrm>
              <a:off x="4220815" y="349726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4" name="Cube 495"/>
            <p:cNvSpPr>
              <a:spLocks noChangeArrowheads="1"/>
            </p:cNvSpPr>
            <p:nvPr/>
          </p:nvSpPr>
          <p:spPr bwMode="auto">
            <a:xfrm>
              <a:off x="4167136" y="355623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5" name="Cube 496"/>
            <p:cNvSpPr>
              <a:spLocks noChangeArrowheads="1"/>
            </p:cNvSpPr>
            <p:nvPr/>
          </p:nvSpPr>
          <p:spPr bwMode="auto">
            <a:xfrm>
              <a:off x="4106839" y="3609910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6" name="Cube 497"/>
            <p:cNvSpPr>
              <a:spLocks noChangeArrowheads="1"/>
            </p:cNvSpPr>
            <p:nvPr/>
          </p:nvSpPr>
          <p:spPr bwMode="auto">
            <a:xfrm>
              <a:off x="4052513" y="366556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7" name="Cube 498"/>
            <p:cNvSpPr>
              <a:spLocks noChangeArrowheads="1"/>
            </p:cNvSpPr>
            <p:nvPr/>
          </p:nvSpPr>
          <p:spPr bwMode="auto">
            <a:xfrm>
              <a:off x="3998835" y="3724535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8" name="Cube 499"/>
            <p:cNvSpPr>
              <a:spLocks noChangeArrowheads="1"/>
            </p:cNvSpPr>
            <p:nvPr/>
          </p:nvSpPr>
          <p:spPr bwMode="auto">
            <a:xfrm>
              <a:off x="3930583" y="3778213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89" name="Cube 500"/>
            <p:cNvSpPr>
              <a:spLocks noChangeArrowheads="1"/>
            </p:cNvSpPr>
            <p:nvPr/>
          </p:nvSpPr>
          <p:spPr bwMode="auto">
            <a:xfrm>
              <a:off x="4495786" y="3376671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90" name="Cube 501"/>
            <p:cNvSpPr>
              <a:spLocks noChangeArrowheads="1"/>
            </p:cNvSpPr>
            <p:nvPr/>
          </p:nvSpPr>
          <p:spPr bwMode="auto">
            <a:xfrm>
              <a:off x="4444772" y="3436970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91" name="Cube 502"/>
            <p:cNvSpPr>
              <a:spLocks noChangeArrowheads="1"/>
            </p:cNvSpPr>
            <p:nvPr/>
          </p:nvSpPr>
          <p:spPr bwMode="auto">
            <a:xfrm>
              <a:off x="4384478" y="3489315"/>
              <a:ext cx="228600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92" name="Cube 503"/>
            <p:cNvSpPr>
              <a:spLocks noChangeArrowheads="1"/>
            </p:cNvSpPr>
            <p:nvPr/>
          </p:nvSpPr>
          <p:spPr bwMode="auto">
            <a:xfrm>
              <a:off x="4330802" y="3548279"/>
              <a:ext cx="228600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93" name="Cube 504"/>
            <p:cNvSpPr>
              <a:spLocks noChangeArrowheads="1"/>
            </p:cNvSpPr>
            <p:nvPr/>
          </p:nvSpPr>
          <p:spPr bwMode="auto">
            <a:xfrm>
              <a:off x="4278449" y="3601957"/>
              <a:ext cx="228599" cy="22860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94" name="Cube 505"/>
            <p:cNvSpPr>
              <a:spLocks noChangeArrowheads="1"/>
            </p:cNvSpPr>
            <p:nvPr/>
          </p:nvSpPr>
          <p:spPr bwMode="auto">
            <a:xfrm>
              <a:off x="4216179" y="365761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95" name="Cube 506"/>
            <p:cNvSpPr>
              <a:spLocks noChangeArrowheads="1"/>
            </p:cNvSpPr>
            <p:nvPr/>
          </p:nvSpPr>
          <p:spPr bwMode="auto">
            <a:xfrm>
              <a:off x="4162506" y="371657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96" name="Cube 507"/>
            <p:cNvSpPr>
              <a:spLocks noChangeArrowheads="1"/>
            </p:cNvSpPr>
            <p:nvPr/>
          </p:nvSpPr>
          <p:spPr bwMode="auto">
            <a:xfrm>
              <a:off x="4110159" y="377024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</p:grpSp>
      <p:grpSp>
        <p:nvGrpSpPr>
          <p:cNvPr id="397" name="Group 508"/>
          <p:cNvGrpSpPr>
            <a:grpSpLocks/>
          </p:cNvGrpSpPr>
          <p:nvPr/>
        </p:nvGrpSpPr>
        <p:grpSpPr bwMode="auto">
          <a:xfrm>
            <a:off x="914400" y="2187575"/>
            <a:ext cx="1827213" cy="815975"/>
            <a:chOff x="2896931" y="3376653"/>
            <a:chExt cx="1827469" cy="815678"/>
          </a:xfrm>
        </p:grpSpPr>
        <p:sp>
          <p:nvSpPr>
            <p:cNvPr id="398" name="Cube 509"/>
            <p:cNvSpPr>
              <a:spLocks noChangeArrowheads="1"/>
            </p:cNvSpPr>
            <p:nvPr/>
          </p:nvSpPr>
          <p:spPr bwMode="auto">
            <a:xfrm>
              <a:off x="3290523" y="356880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399" name="Cube 510"/>
            <p:cNvSpPr>
              <a:spLocks noChangeArrowheads="1"/>
            </p:cNvSpPr>
            <p:nvPr/>
          </p:nvSpPr>
          <p:spPr bwMode="auto">
            <a:xfrm>
              <a:off x="3231556" y="362910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00" name="Cube 511"/>
            <p:cNvSpPr>
              <a:spLocks noChangeArrowheads="1"/>
            </p:cNvSpPr>
            <p:nvPr/>
          </p:nvSpPr>
          <p:spPr bwMode="auto">
            <a:xfrm>
              <a:off x="3179209" y="368145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01" name="Cube 512"/>
            <p:cNvSpPr>
              <a:spLocks noChangeArrowheads="1"/>
            </p:cNvSpPr>
            <p:nvPr/>
          </p:nvSpPr>
          <p:spPr bwMode="auto">
            <a:xfrm>
              <a:off x="3125531" y="374042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02" name="Cube 513"/>
            <p:cNvSpPr>
              <a:spLocks noChangeArrowheads="1"/>
            </p:cNvSpPr>
            <p:nvPr/>
          </p:nvSpPr>
          <p:spPr bwMode="auto">
            <a:xfrm>
              <a:off x="3065233" y="379409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03" name="Cube 514"/>
            <p:cNvSpPr>
              <a:spLocks noChangeArrowheads="1"/>
            </p:cNvSpPr>
            <p:nvPr/>
          </p:nvSpPr>
          <p:spPr bwMode="auto">
            <a:xfrm>
              <a:off x="3010907" y="384975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cxnSp>
          <p:nvCxnSpPr>
            <p:cNvPr id="404" name="Straight Connector 515"/>
            <p:cNvCxnSpPr>
              <a:cxnSpLocks noChangeShapeType="1"/>
            </p:cNvCxnSpPr>
            <p:nvPr/>
          </p:nvCxnSpPr>
          <p:spPr bwMode="auto">
            <a:xfrm flipV="1">
              <a:off x="2896931" y="3733800"/>
              <a:ext cx="457200" cy="4556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5" name="Cube 516"/>
            <p:cNvSpPr>
              <a:spLocks noChangeArrowheads="1"/>
            </p:cNvSpPr>
            <p:nvPr/>
          </p:nvSpPr>
          <p:spPr bwMode="auto">
            <a:xfrm>
              <a:off x="2957229" y="3908722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06" name="Cube 517"/>
            <p:cNvSpPr>
              <a:spLocks noChangeArrowheads="1"/>
            </p:cNvSpPr>
            <p:nvPr/>
          </p:nvSpPr>
          <p:spPr bwMode="auto">
            <a:xfrm>
              <a:off x="2896931" y="396240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07" name="Cube 518"/>
            <p:cNvSpPr>
              <a:spLocks noChangeArrowheads="1"/>
            </p:cNvSpPr>
            <p:nvPr/>
          </p:nvSpPr>
          <p:spPr bwMode="auto">
            <a:xfrm>
              <a:off x="3474727" y="356880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08" name="Cube 519"/>
            <p:cNvSpPr>
              <a:spLocks noChangeArrowheads="1"/>
            </p:cNvSpPr>
            <p:nvPr/>
          </p:nvSpPr>
          <p:spPr bwMode="auto">
            <a:xfrm>
              <a:off x="3415760" y="362910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09" name="Cube 520"/>
            <p:cNvSpPr>
              <a:spLocks noChangeArrowheads="1"/>
            </p:cNvSpPr>
            <p:nvPr/>
          </p:nvSpPr>
          <p:spPr bwMode="auto">
            <a:xfrm>
              <a:off x="3363413" y="368145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0" name="Cube 521"/>
            <p:cNvSpPr>
              <a:spLocks noChangeArrowheads="1"/>
            </p:cNvSpPr>
            <p:nvPr/>
          </p:nvSpPr>
          <p:spPr bwMode="auto">
            <a:xfrm>
              <a:off x="3309735" y="374042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1" name="Cube 522"/>
            <p:cNvSpPr>
              <a:spLocks noChangeArrowheads="1"/>
            </p:cNvSpPr>
            <p:nvPr/>
          </p:nvSpPr>
          <p:spPr bwMode="auto">
            <a:xfrm>
              <a:off x="3249437" y="379409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2" name="Cube 523"/>
            <p:cNvSpPr>
              <a:spLocks noChangeArrowheads="1"/>
            </p:cNvSpPr>
            <p:nvPr/>
          </p:nvSpPr>
          <p:spPr bwMode="auto">
            <a:xfrm>
              <a:off x="3195111" y="384975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3" name="Cube 524"/>
            <p:cNvSpPr>
              <a:spLocks noChangeArrowheads="1"/>
            </p:cNvSpPr>
            <p:nvPr/>
          </p:nvSpPr>
          <p:spPr bwMode="auto">
            <a:xfrm>
              <a:off x="3141433" y="3908722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4" name="Cube 525"/>
            <p:cNvSpPr>
              <a:spLocks noChangeArrowheads="1"/>
            </p:cNvSpPr>
            <p:nvPr/>
          </p:nvSpPr>
          <p:spPr bwMode="auto">
            <a:xfrm>
              <a:off x="3073184" y="396240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5" name="Cube 526"/>
            <p:cNvSpPr>
              <a:spLocks noChangeArrowheads="1"/>
            </p:cNvSpPr>
            <p:nvPr/>
          </p:nvSpPr>
          <p:spPr bwMode="auto">
            <a:xfrm>
              <a:off x="3646339" y="356549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6" name="Cube 527"/>
            <p:cNvSpPr>
              <a:spLocks noChangeArrowheads="1"/>
            </p:cNvSpPr>
            <p:nvPr/>
          </p:nvSpPr>
          <p:spPr bwMode="auto">
            <a:xfrm>
              <a:off x="3587372" y="362579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7" name="Cube 528"/>
            <p:cNvSpPr>
              <a:spLocks noChangeArrowheads="1"/>
            </p:cNvSpPr>
            <p:nvPr/>
          </p:nvSpPr>
          <p:spPr bwMode="auto">
            <a:xfrm>
              <a:off x="3535025" y="367814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8" name="Cube 529"/>
            <p:cNvSpPr>
              <a:spLocks noChangeArrowheads="1"/>
            </p:cNvSpPr>
            <p:nvPr/>
          </p:nvSpPr>
          <p:spPr bwMode="auto">
            <a:xfrm>
              <a:off x="3481347" y="373711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19" name="Cube 530"/>
            <p:cNvSpPr>
              <a:spLocks noChangeArrowheads="1"/>
            </p:cNvSpPr>
            <p:nvPr/>
          </p:nvSpPr>
          <p:spPr bwMode="auto">
            <a:xfrm>
              <a:off x="3421049" y="379078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0" name="Cube 531"/>
            <p:cNvSpPr>
              <a:spLocks noChangeArrowheads="1"/>
            </p:cNvSpPr>
            <p:nvPr/>
          </p:nvSpPr>
          <p:spPr bwMode="auto">
            <a:xfrm>
              <a:off x="3366723" y="384644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1" name="Cube 532"/>
            <p:cNvSpPr>
              <a:spLocks noChangeArrowheads="1"/>
            </p:cNvSpPr>
            <p:nvPr/>
          </p:nvSpPr>
          <p:spPr bwMode="auto">
            <a:xfrm>
              <a:off x="3313045" y="3905412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2" name="Cube 533"/>
            <p:cNvSpPr>
              <a:spLocks noChangeArrowheads="1"/>
            </p:cNvSpPr>
            <p:nvPr/>
          </p:nvSpPr>
          <p:spPr bwMode="auto">
            <a:xfrm>
              <a:off x="3244796" y="395909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3" name="Cube 534"/>
            <p:cNvSpPr>
              <a:spLocks noChangeArrowheads="1"/>
            </p:cNvSpPr>
            <p:nvPr/>
          </p:nvSpPr>
          <p:spPr bwMode="auto">
            <a:xfrm>
              <a:off x="3822592" y="356549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4" name="Cube 535"/>
            <p:cNvSpPr>
              <a:spLocks noChangeArrowheads="1"/>
            </p:cNvSpPr>
            <p:nvPr/>
          </p:nvSpPr>
          <p:spPr bwMode="auto">
            <a:xfrm>
              <a:off x="3763625" y="362579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5" name="Cube 536"/>
            <p:cNvSpPr>
              <a:spLocks noChangeArrowheads="1"/>
            </p:cNvSpPr>
            <p:nvPr/>
          </p:nvSpPr>
          <p:spPr bwMode="auto">
            <a:xfrm>
              <a:off x="3711278" y="367814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6" name="Cube 537"/>
            <p:cNvSpPr>
              <a:spLocks noChangeArrowheads="1"/>
            </p:cNvSpPr>
            <p:nvPr/>
          </p:nvSpPr>
          <p:spPr bwMode="auto">
            <a:xfrm>
              <a:off x="3657600" y="373711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7" name="Cube 538"/>
            <p:cNvSpPr>
              <a:spLocks noChangeArrowheads="1"/>
            </p:cNvSpPr>
            <p:nvPr/>
          </p:nvSpPr>
          <p:spPr bwMode="auto">
            <a:xfrm>
              <a:off x="3597302" y="379078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8" name="Cube 539"/>
            <p:cNvSpPr>
              <a:spLocks noChangeArrowheads="1"/>
            </p:cNvSpPr>
            <p:nvPr/>
          </p:nvSpPr>
          <p:spPr bwMode="auto">
            <a:xfrm>
              <a:off x="3542976" y="384644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29" name="Cube 540"/>
            <p:cNvSpPr>
              <a:spLocks noChangeArrowheads="1"/>
            </p:cNvSpPr>
            <p:nvPr/>
          </p:nvSpPr>
          <p:spPr bwMode="auto">
            <a:xfrm>
              <a:off x="3489298" y="3905412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0" name="Cube 541"/>
            <p:cNvSpPr>
              <a:spLocks noChangeArrowheads="1"/>
            </p:cNvSpPr>
            <p:nvPr/>
          </p:nvSpPr>
          <p:spPr bwMode="auto">
            <a:xfrm>
              <a:off x="3421049" y="395909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1" name="Cube 542"/>
            <p:cNvSpPr>
              <a:spLocks noChangeArrowheads="1"/>
            </p:cNvSpPr>
            <p:nvPr/>
          </p:nvSpPr>
          <p:spPr bwMode="auto">
            <a:xfrm>
              <a:off x="3987584" y="3570139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2" name="Cube 543"/>
            <p:cNvSpPr>
              <a:spLocks noChangeArrowheads="1"/>
            </p:cNvSpPr>
            <p:nvPr/>
          </p:nvSpPr>
          <p:spPr bwMode="auto">
            <a:xfrm>
              <a:off x="3928617" y="3630437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3" name="Cube 544"/>
            <p:cNvSpPr>
              <a:spLocks noChangeArrowheads="1"/>
            </p:cNvSpPr>
            <p:nvPr/>
          </p:nvSpPr>
          <p:spPr bwMode="auto">
            <a:xfrm>
              <a:off x="3876270" y="3682784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4" name="Cube 545"/>
            <p:cNvSpPr>
              <a:spLocks noChangeArrowheads="1"/>
            </p:cNvSpPr>
            <p:nvPr/>
          </p:nvSpPr>
          <p:spPr bwMode="auto">
            <a:xfrm>
              <a:off x="3822592" y="374175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5" name="Cube 546"/>
            <p:cNvSpPr>
              <a:spLocks noChangeArrowheads="1"/>
            </p:cNvSpPr>
            <p:nvPr/>
          </p:nvSpPr>
          <p:spPr bwMode="auto">
            <a:xfrm>
              <a:off x="3762294" y="3795429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6" name="Cube 547"/>
            <p:cNvSpPr>
              <a:spLocks noChangeArrowheads="1"/>
            </p:cNvSpPr>
            <p:nvPr/>
          </p:nvSpPr>
          <p:spPr bwMode="auto">
            <a:xfrm>
              <a:off x="3707968" y="385108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7" name="Cube 548"/>
            <p:cNvSpPr>
              <a:spLocks noChangeArrowheads="1"/>
            </p:cNvSpPr>
            <p:nvPr/>
          </p:nvSpPr>
          <p:spPr bwMode="auto">
            <a:xfrm>
              <a:off x="3654290" y="391005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8" name="Cube 549"/>
            <p:cNvSpPr>
              <a:spLocks noChangeArrowheads="1"/>
            </p:cNvSpPr>
            <p:nvPr/>
          </p:nvSpPr>
          <p:spPr bwMode="auto">
            <a:xfrm>
              <a:off x="3586041" y="396373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39" name="Cube 550"/>
            <p:cNvSpPr>
              <a:spLocks noChangeArrowheads="1"/>
            </p:cNvSpPr>
            <p:nvPr/>
          </p:nvSpPr>
          <p:spPr bwMode="auto">
            <a:xfrm>
              <a:off x="4168478" y="356549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0" name="Cube 551"/>
            <p:cNvSpPr>
              <a:spLocks noChangeArrowheads="1"/>
            </p:cNvSpPr>
            <p:nvPr/>
          </p:nvSpPr>
          <p:spPr bwMode="auto">
            <a:xfrm>
              <a:off x="4109511" y="362579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1" name="Cube 552"/>
            <p:cNvSpPr>
              <a:spLocks noChangeArrowheads="1"/>
            </p:cNvSpPr>
            <p:nvPr/>
          </p:nvSpPr>
          <p:spPr bwMode="auto">
            <a:xfrm>
              <a:off x="4057164" y="367814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2" name="Cube 553"/>
            <p:cNvSpPr>
              <a:spLocks noChangeArrowheads="1"/>
            </p:cNvSpPr>
            <p:nvPr/>
          </p:nvSpPr>
          <p:spPr bwMode="auto">
            <a:xfrm>
              <a:off x="4003486" y="373711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3" name="Cube 554"/>
            <p:cNvSpPr>
              <a:spLocks noChangeArrowheads="1"/>
            </p:cNvSpPr>
            <p:nvPr/>
          </p:nvSpPr>
          <p:spPr bwMode="auto">
            <a:xfrm>
              <a:off x="3943188" y="379078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4" name="Cube 555"/>
            <p:cNvSpPr>
              <a:spLocks noChangeArrowheads="1"/>
            </p:cNvSpPr>
            <p:nvPr/>
          </p:nvSpPr>
          <p:spPr bwMode="auto">
            <a:xfrm>
              <a:off x="3888862" y="384644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5" name="Cube 556"/>
            <p:cNvSpPr>
              <a:spLocks noChangeArrowheads="1"/>
            </p:cNvSpPr>
            <p:nvPr/>
          </p:nvSpPr>
          <p:spPr bwMode="auto">
            <a:xfrm>
              <a:off x="3835184" y="3905412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6" name="Cube 557"/>
            <p:cNvSpPr>
              <a:spLocks noChangeArrowheads="1"/>
            </p:cNvSpPr>
            <p:nvPr/>
          </p:nvSpPr>
          <p:spPr bwMode="auto">
            <a:xfrm>
              <a:off x="3766935" y="395909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7" name="Cube 558"/>
            <p:cNvSpPr>
              <a:spLocks noChangeArrowheads="1"/>
            </p:cNvSpPr>
            <p:nvPr/>
          </p:nvSpPr>
          <p:spPr bwMode="auto">
            <a:xfrm>
              <a:off x="4332139" y="3570139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8" name="Cube 559"/>
            <p:cNvSpPr>
              <a:spLocks noChangeArrowheads="1"/>
            </p:cNvSpPr>
            <p:nvPr/>
          </p:nvSpPr>
          <p:spPr bwMode="auto">
            <a:xfrm>
              <a:off x="4273172" y="3630437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49" name="Cube 560"/>
            <p:cNvSpPr>
              <a:spLocks noChangeArrowheads="1"/>
            </p:cNvSpPr>
            <p:nvPr/>
          </p:nvSpPr>
          <p:spPr bwMode="auto">
            <a:xfrm>
              <a:off x="4220825" y="3682784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0" name="Cube 561"/>
            <p:cNvSpPr>
              <a:spLocks noChangeArrowheads="1"/>
            </p:cNvSpPr>
            <p:nvPr/>
          </p:nvSpPr>
          <p:spPr bwMode="auto">
            <a:xfrm>
              <a:off x="4167147" y="374175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1" name="Cube 562"/>
            <p:cNvSpPr>
              <a:spLocks noChangeArrowheads="1"/>
            </p:cNvSpPr>
            <p:nvPr/>
          </p:nvSpPr>
          <p:spPr bwMode="auto">
            <a:xfrm>
              <a:off x="4106849" y="3795429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2" name="Cube 563"/>
            <p:cNvSpPr>
              <a:spLocks noChangeArrowheads="1"/>
            </p:cNvSpPr>
            <p:nvPr/>
          </p:nvSpPr>
          <p:spPr bwMode="auto">
            <a:xfrm>
              <a:off x="4052523" y="385108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3" name="Cube 564"/>
            <p:cNvSpPr>
              <a:spLocks noChangeArrowheads="1"/>
            </p:cNvSpPr>
            <p:nvPr/>
          </p:nvSpPr>
          <p:spPr bwMode="auto">
            <a:xfrm>
              <a:off x="3998845" y="391005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4" name="Cube 565"/>
            <p:cNvSpPr>
              <a:spLocks noChangeArrowheads="1"/>
            </p:cNvSpPr>
            <p:nvPr/>
          </p:nvSpPr>
          <p:spPr bwMode="auto">
            <a:xfrm>
              <a:off x="3930596" y="396373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5" name="Cube 566"/>
            <p:cNvSpPr>
              <a:spLocks noChangeArrowheads="1"/>
            </p:cNvSpPr>
            <p:nvPr/>
          </p:nvSpPr>
          <p:spPr bwMode="auto">
            <a:xfrm>
              <a:off x="4495800" y="356218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6" name="Cube 567"/>
            <p:cNvSpPr>
              <a:spLocks noChangeArrowheads="1"/>
            </p:cNvSpPr>
            <p:nvPr/>
          </p:nvSpPr>
          <p:spPr bwMode="auto">
            <a:xfrm>
              <a:off x="4444784" y="362248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7" name="Cube 568"/>
            <p:cNvSpPr>
              <a:spLocks noChangeArrowheads="1"/>
            </p:cNvSpPr>
            <p:nvPr/>
          </p:nvSpPr>
          <p:spPr bwMode="auto">
            <a:xfrm>
              <a:off x="4384486" y="367483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8" name="Cube 569"/>
            <p:cNvSpPr>
              <a:spLocks noChangeArrowheads="1"/>
            </p:cNvSpPr>
            <p:nvPr/>
          </p:nvSpPr>
          <p:spPr bwMode="auto">
            <a:xfrm>
              <a:off x="4330808" y="373380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59" name="Cube 570"/>
            <p:cNvSpPr>
              <a:spLocks noChangeArrowheads="1"/>
            </p:cNvSpPr>
            <p:nvPr/>
          </p:nvSpPr>
          <p:spPr bwMode="auto">
            <a:xfrm>
              <a:off x="4278461" y="378747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60" name="Cube 571"/>
            <p:cNvSpPr>
              <a:spLocks noChangeArrowheads="1"/>
            </p:cNvSpPr>
            <p:nvPr/>
          </p:nvSpPr>
          <p:spPr bwMode="auto">
            <a:xfrm>
              <a:off x="4216184" y="384313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61" name="Cube 572"/>
            <p:cNvSpPr>
              <a:spLocks noChangeArrowheads="1"/>
            </p:cNvSpPr>
            <p:nvPr/>
          </p:nvSpPr>
          <p:spPr bwMode="auto">
            <a:xfrm>
              <a:off x="4162506" y="3902102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62" name="Cube 573"/>
            <p:cNvSpPr>
              <a:spLocks noChangeArrowheads="1"/>
            </p:cNvSpPr>
            <p:nvPr/>
          </p:nvSpPr>
          <p:spPr bwMode="auto">
            <a:xfrm>
              <a:off x="4110159" y="395578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63" name="Cube 574"/>
            <p:cNvSpPr>
              <a:spLocks noChangeArrowheads="1"/>
            </p:cNvSpPr>
            <p:nvPr/>
          </p:nvSpPr>
          <p:spPr bwMode="auto">
            <a:xfrm>
              <a:off x="3290523" y="338327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64" name="Cube 575"/>
            <p:cNvSpPr>
              <a:spLocks noChangeArrowheads="1"/>
            </p:cNvSpPr>
            <p:nvPr/>
          </p:nvSpPr>
          <p:spPr bwMode="auto">
            <a:xfrm>
              <a:off x="3231556" y="344357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65" name="Cube 576"/>
            <p:cNvSpPr>
              <a:spLocks noChangeArrowheads="1"/>
            </p:cNvSpPr>
            <p:nvPr/>
          </p:nvSpPr>
          <p:spPr bwMode="auto">
            <a:xfrm>
              <a:off x="3179209" y="349591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66" name="Cube 577"/>
            <p:cNvSpPr>
              <a:spLocks noChangeArrowheads="1"/>
            </p:cNvSpPr>
            <p:nvPr/>
          </p:nvSpPr>
          <p:spPr bwMode="auto">
            <a:xfrm>
              <a:off x="3125531" y="355488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67" name="Cube 578"/>
            <p:cNvSpPr>
              <a:spLocks noChangeArrowheads="1"/>
            </p:cNvSpPr>
            <p:nvPr/>
          </p:nvSpPr>
          <p:spPr bwMode="auto">
            <a:xfrm>
              <a:off x="3065233" y="360856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68" name="Cube 579"/>
            <p:cNvSpPr>
              <a:spLocks noChangeArrowheads="1"/>
            </p:cNvSpPr>
            <p:nvPr/>
          </p:nvSpPr>
          <p:spPr bwMode="auto">
            <a:xfrm>
              <a:off x="3010907" y="366422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cxnSp>
          <p:nvCxnSpPr>
            <p:cNvPr id="469" name="Straight Connector 580"/>
            <p:cNvCxnSpPr>
              <a:cxnSpLocks noChangeShapeType="1"/>
            </p:cNvCxnSpPr>
            <p:nvPr/>
          </p:nvCxnSpPr>
          <p:spPr bwMode="auto">
            <a:xfrm flipV="1">
              <a:off x="2896931" y="3548265"/>
              <a:ext cx="457200" cy="4556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0" name="Cube 581"/>
            <p:cNvSpPr>
              <a:spLocks noChangeArrowheads="1"/>
            </p:cNvSpPr>
            <p:nvPr/>
          </p:nvSpPr>
          <p:spPr bwMode="auto">
            <a:xfrm>
              <a:off x="2957229" y="3723187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71" name="Cube 582"/>
            <p:cNvSpPr>
              <a:spLocks noChangeArrowheads="1"/>
            </p:cNvSpPr>
            <p:nvPr/>
          </p:nvSpPr>
          <p:spPr bwMode="auto">
            <a:xfrm>
              <a:off x="2896931" y="377686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72" name="Cube 583"/>
            <p:cNvSpPr>
              <a:spLocks noChangeArrowheads="1"/>
            </p:cNvSpPr>
            <p:nvPr/>
          </p:nvSpPr>
          <p:spPr bwMode="auto">
            <a:xfrm>
              <a:off x="3474727" y="338327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73" name="Cube 584"/>
            <p:cNvSpPr>
              <a:spLocks noChangeArrowheads="1"/>
            </p:cNvSpPr>
            <p:nvPr/>
          </p:nvSpPr>
          <p:spPr bwMode="auto">
            <a:xfrm>
              <a:off x="3415760" y="344357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74" name="Cube 585"/>
            <p:cNvSpPr>
              <a:spLocks noChangeArrowheads="1"/>
            </p:cNvSpPr>
            <p:nvPr/>
          </p:nvSpPr>
          <p:spPr bwMode="auto">
            <a:xfrm>
              <a:off x="3363413" y="349591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75" name="Cube 586"/>
            <p:cNvSpPr>
              <a:spLocks noChangeArrowheads="1"/>
            </p:cNvSpPr>
            <p:nvPr/>
          </p:nvSpPr>
          <p:spPr bwMode="auto">
            <a:xfrm>
              <a:off x="3309735" y="355488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76" name="Cube 587"/>
            <p:cNvSpPr>
              <a:spLocks noChangeArrowheads="1"/>
            </p:cNvSpPr>
            <p:nvPr/>
          </p:nvSpPr>
          <p:spPr bwMode="auto">
            <a:xfrm>
              <a:off x="3249437" y="360856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77" name="Cube 588"/>
            <p:cNvSpPr>
              <a:spLocks noChangeArrowheads="1"/>
            </p:cNvSpPr>
            <p:nvPr/>
          </p:nvSpPr>
          <p:spPr bwMode="auto">
            <a:xfrm>
              <a:off x="3195111" y="366422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78" name="Cube 589"/>
            <p:cNvSpPr>
              <a:spLocks noChangeArrowheads="1"/>
            </p:cNvSpPr>
            <p:nvPr/>
          </p:nvSpPr>
          <p:spPr bwMode="auto">
            <a:xfrm>
              <a:off x="3141433" y="3723187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79" name="Cube 590"/>
            <p:cNvSpPr>
              <a:spLocks noChangeArrowheads="1"/>
            </p:cNvSpPr>
            <p:nvPr/>
          </p:nvSpPr>
          <p:spPr bwMode="auto">
            <a:xfrm>
              <a:off x="3073184" y="377686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0" name="Cube 591"/>
            <p:cNvSpPr>
              <a:spLocks noChangeArrowheads="1"/>
            </p:cNvSpPr>
            <p:nvPr/>
          </p:nvSpPr>
          <p:spPr bwMode="auto">
            <a:xfrm>
              <a:off x="3646339" y="337996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1" name="Cube 592"/>
            <p:cNvSpPr>
              <a:spLocks noChangeArrowheads="1"/>
            </p:cNvSpPr>
            <p:nvPr/>
          </p:nvSpPr>
          <p:spPr bwMode="auto">
            <a:xfrm>
              <a:off x="3587372" y="344026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2" name="Cube 593"/>
            <p:cNvSpPr>
              <a:spLocks noChangeArrowheads="1"/>
            </p:cNvSpPr>
            <p:nvPr/>
          </p:nvSpPr>
          <p:spPr bwMode="auto">
            <a:xfrm>
              <a:off x="3535025" y="349260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3" name="Cube 594"/>
            <p:cNvSpPr>
              <a:spLocks noChangeArrowheads="1"/>
            </p:cNvSpPr>
            <p:nvPr/>
          </p:nvSpPr>
          <p:spPr bwMode="auto">
            <a:xfrm>
              <a:off x="3481347" y="355157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4" name="Cube 595"/>
            <p:cNvSpPr>
              <a:spLocks noChangeArrowheads="1"/>
            </p:cNvSpPr>
            <p:nvPr/>
          </p:nvSpPr>
          <p:spPr bwMode="auto">
            <a:xfrm>
              <a:off x="3421049" y="360525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5" name="Cube 596"/>
            <p:cNvSpPr>
              <a:spLocks noChangeArrowheads="1"/>
            </p:cNvSpPr>
            <p:nvPr/>
          </p:nvSpPr>
          <p:spPr bwMode="auto">
            <a:xfrm>
              <a:off x="3366723" y="366091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6" name="Cube 597"/>
            <p:cNvSpPr>
              <a:spLocks noChangeArrowheads="1"/>
            </p:cNvSpPr>
            <p:nvPr/>
          </p:nvSpPr>
          <p:spPr bwMode="auto">
            <a:xfrm>
              <a:off x="3313045" y="3719877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7" name="Cube 598"/>
            <p:cNvSpPr>
              <a:spLocks noChangeArrowheads="1"/>
            </p:cNvSpPr>
            <p:nvPr/>
          </p:nvSpPr>
          <p:spPr bwMode="auto">
            <a:xfrm>
              <a:off x="3244796" y="377355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8" name="Cube 599"/>
            <p:cNvSpPr>
              <a:spLocks noChangeArrowheads="1"/>
            </p:cNvSpPr>
            <p:nvPr/>
          </p:nvSpPr>
          <p:spPr bwMode="auto">
            <a:xfrm>
              <a:off x="3822592" y="337996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89" name="Cube 600"/>
            <p:cNvSpPr>
              <a:spLocks noChangeArrowheads="1"/>
            </p:cNvSpPr>
            <p:nvPr/>
          </p:nvSpPr>
          <p:spPr bwMode="auto">
            <a:xfrm>
              <a:off x="3763625" y="344026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0" name="Cube 601"/>
            <p:cNvSpPr>
              <a:spLocks noChangeArrowheads="1"/>
            </p:cNvSpPr>
            <p:nvPr/>
          </p:nvSpPr>
          <p:spPr bwMode="auto">
            <a:xfrm>
              <a:off x="3711278" y="349260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1" name="Cube 602"/>
            <p:cNvSpPr>
              <a:spLocks noChangeArrowheads="1"/>
            </p:cNvSpPr>
            <p:nvPr/>
          </p:nvSpPr>
          <p:spPr bwMode="auto">
            <a:xfrm>
              <a:off x="3657600" y="355157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2" name="Cube 603"/>
            <p:cNvSpPr>
              <a:spLocks noChangeArrowheads="1"/>
            </p:cNvSpPr>
            <p:nvPr/>
          </p:nvSpPr>
          <p:spPr bwMode="auto">
            <a:xfrm>
              <a:off x="3597302" y="360525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3" name="Cube 604"/>
            <p:cNvSpPr>
              <a:spLocks noChangeArrowheads="1"/>
            </p:cNvSpPr>
            <p:nvPr/>
          </p:nvSpPr>
          <p:spPr bwMode="auto">
            <a:xfrm>
              <a:off x="3542976" y="366091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4" name="Cube 605"/>
            <p:cNvSpPr>
              <a:spLocks noChangeArrowheads="1"/>
            </p:cNvSpPr>
            <p:nvPr/>
          </p:nvSpPr>
          <p:spPr bwMode="auto">
            <a:xfrm>
              <a:off x="3489298" y="3719877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5" name="Cube 606"/>
            <p:cNvSpPr>
              <a:spLocks noChangeArrowheads="1"/>
            </p:cNvSpPr>
            <p:nvPr/>
          </p:nvSpPr>
          <p:spPr bwMode="auto">
            <a:xfrm>
              <a:off x="3421049" y="377355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6" name="Cube 607"/>
            <p:cNvSpPr>
              <a:spLocks noChangeArrowheads="1"/>
            </p:cNvSpPr>
            <p:nvPr/>
          </p:nvSpPr>
          <p:spPr bwMode="auto">
            <a:xfrm>
              <a:off x="3987584" y="3384604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7" name="Cube 608"/>
            <p:cNvSpPr>
              <a:spLocks noChangeArrowheads="1"/>
            </p:cNvSpPr>
            <p:nvPr/>
          </p:nvSpPr>
          <p:spPr bwMode="auto">
            <a:xfrm>
              <a:off x="3928617" y="3444902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8" name="Cube 609"/>
            <p:cNvSpPr>
              <a:spLocks noChangeArrowheads="1"/>
            </p:cNvSpPr>
            <p:nvPr/>
          </p:nvSpPr>
          <p:spPr bwMode="auto">
            <a:xfrm>
              <a:off x="3876270" y="3497249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499" name="Cube 610"/>
            <p:cNvSpPr>
              <a:spLocks noChangeArrowheads="1"/>
            </p:cNvSpPr>
            <p:nvPr/>
          </p:nvSpPr>
          <p:spPr bwMode="auto">
            <a:xfrm>
              <a:off x="3822592" y="355621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0" name="Cube 611"/>
            <p:cNvSpPr>
              <a:spLocks noChangeArrowheads="1"/>
            </p:cNvSpPr>
            <p:nvPr/>
          </p:nvSpPr>
          <p:spPr bwMode="auto">
            <a:xfrm>
              <a:off x="3762294" y="3609894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1" name="Cube 612"/>
            <p:cNvSpPr>
              <a:spLocks noChangeArrowheads="1"/>
            </p:cNvSpPr>
            <p:nvPr/>
          </p:nvSpPr>
          <p:spPr bwMode="auto">
            <a:xfrm>
              <a:off x="3707968" y="366555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2" name="Cube 613"/>
            <p:cNvSpPr>
              <a:spLocks noChangeArrowheads="1"/>
            </p:cNvSpPr>
            <p:nvPr/>
          </p:nvSpPr>
          <p:spPr bwMode="auto">
            <a:xfrm>
              <a:off x="3654290" y="372451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3" name="Cube 614"/>
            <p:cNvSpPr>
              <a:spLocks noChangeArrowheads="1"/>
            </p:cNvSpPr>
            <p:nvPr/>
          </p:nvSpPr>
          <p:spPr bwMode="auto">
            <a:xfrm>
              <a:off x="3586041" y="377819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4" name="Cube 615"/>
            <p:cNvSpPr>
              <a:spLocks noChangeArrowheads="1"/>
            </p:cNvSpPr>
            <p:nvPr/>
          </p:nvSpPr>
          <p:spPr bwMode="auto">
            <a:xfrm>
              <a:off x="4168478" y="337996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5" name="Cube 616"/>
            <p:cNvSpPr>
              <a:spLocks noChangeArrowheads="1"/>
            </p:cNvSpPr>
            <p:nvPr/>
          </p:nvSpPr>
          <p:spPr bwMode="auto">
            <a:xfrm>
              <a:off x="4109511" y="344026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6" name="Cube 617"/>
            <p:cNvSpPr>
              <a:spLocks noChangeArrowheads="1"/>
            </p:cNvSpPr>
            <p:nvPr/>
          </p:nvSpPr>
          <p:spPr bwMode="auto">
            <a:xfrm>
              <a:off x="4057164" y="349260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7" name="Cube 618"/>
            <p:cNvSpPr>
              <a:spLocks noChangeArrowheads="1"/>
            </p:cNvSpPr>
            <p:nvPr/>
          </p:nvSpPr>
          <p:spPr bwMode="auto">
            <a:xfrm>
              <a:off x="4003486" y="355157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8" name="Cube 619"/>
            <p:cNvSpPr>
              <a:spLocks noChangeArrowheads="1"/>
            </p:cNvSpPr>
            <p:nvPr/>
          </p:nvSpPr>
          <p:spPr bwMode="auto">
            <a:xfrm>
              <a:off x="3943188" y="360525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09" name="Cube 620"/>
            <p:cNvSpPr>
              <a:spLocks noChangeArrowheads="1"/>
            </p:cNvSpPr>
            <p:nvPr/>
          </p:nvSpPr>
          <p:spPr bwMode="auto">
            <a:xfrm>
              <a:off x="3888862" y="366091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0" name="Cube 621"/>
            <p:cNvSpPr>
              <a:spLocks noChangeArrowheads="1"/>
            </p:cNvSpPr>
            <p:nvPr/>
          </p:nvSpPr>
          <p:spPr bwMode="auto">
            <a:xfrm>
              <a:off x="3835184" y="3719877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1" name="Cube 622"/>
            <p:cNvSpPr>
              <a:spLocks noChangeArrowheads="1"/>
            </p:cNvSpPr>
            <p:nvPr/>
          </p:nvSpPr>
          <p:spPr bwMode="auto">
            <a:xfrm>
              <a:off x="3766935" y="377355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2" name="Cube 623"/>
            <p:cNvSpPr>
              <a:spLocks noChangeArrowheads="1"/>
            </p:cNvSpPr>
            <p:nvPr/>
          </p:nvSpPr>
          <p:spPr bwMode="auto">
            <a:xfrm>
              <a:off x="4332139" y="3384604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3" name="Cube 624"/>
            <p:cNvSpPr>
              <a:spLocks noChangeArrowheads="1"/>
            </p:cNvSpPr>
            <p:nvPr/>
          </p:nvSpPr>
          <p:spPr bwMode="auto">
            <a:xfrm>
              <a:off x="4273172" y="3444902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4" name="Cube 625"/>
            <p:cNvSpPr>
              <a:spLocks noChangeArrowheads="1"/>
            </p:cNvSpPr>
            <p:nvPr/>
          </p:nvSpPr>
          <p:spPr bwMode="auto">
            <a:xfrm>
              <a:off x="4220825" y="3497249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5" name="Cube 626"/>
            <p:cNvSpPr>
              <a:spLocks noChangeArrowheads="1"/>
            </p:cNvSpPr>
            <p:nvPr/>
          </p:nvSpPr>
          <p:spPr bwMode="auto">
            <a:xfrm>
              <a:off x="4167147" y="355621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6" name="Cube 627"/>
            <p:cNvSpPr>
              <a:spLocks noChangeArrowheads="1"/>
            </p:cNvSpPr>
            <p:nvPr/>
          </p:nvSpPr>
          <p:spPr bwMode="auto">
            <a:xfrm>
              <a:off x="4106849" y="3609894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7" name="Cube 628"/>
            <p:cNvSpPr>
              <a:spLocks noChangeArrowheads="1"/>
            </p:cNvSpPr>
            <p:nvPr/>
          </p:nvSpPr>
          <p:spPr bwMode="auto">
            <a:xfrm>
              <a:off x="4052523" y="366555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8" name="Cube 629"/>
            <p:cNvSpPr>
              <a:spLocks noChangeArrowheads="1"/>
            </p:cNvSpPr>
            <p:nvPr/>
          </p:nvSpPr>
          <p:spPr bwMode="auto">
            <a:xfrm>
              <a:off x="3998845" y="372451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19" name="Cube 630"/>
            <p:cNvSpPr>
              <a:spLocks noChangeArrowheads="1"/>
            </p:cNvSpPr>
            <p:nvPr/>
          </p:nvSpPr>
          <p:spPr bwMode="auto">
            <a:xfrm>
              <a:off x="3930596" y="377819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20" name="Cube 631"/>
            <p:cNvSpPr>
              <a:spLocks noChangeArrowheads="1"/>
            </p:cNvSpPr>
            <p:nvPr/>
          </p:nvSpPr>
          <p:spPr bwMode="auto">
            <a:xfrm>
              <a:off x="4495800" y="337665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21" name="Cube 632"/>
            <p:cNvSpPr>
              <a:spLocks noChangeArrowheads="1"/>
            </p:cNvSpPr>
            <p:nvPr/>
          </p:nvSpPr>
          <p:spPr bwMode="auto">
            <a:xfrm>
              <a:off x="4444784" y="3436951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22" name="Cube 633"/>
            <p:cNvSpPr>
              <a:spLocks noChangeArrowheads="1"/>
            </p:cNvSpPr>
            <p:nvPr/>
          </p:nvSpPr>
          <p:spPr bwMode="auto">
            <a:xfrm>
              <a:off x="4384486" y="3489298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23" name="Cube 634"/>
            <p:cNvSpPr>
              <a:spLocks noChangeArrowheads="1"/>
            </p:cNvSpPr>
            <p:nvPr/>
          </p:nvSpPr>
          <p:spPr bwMode="auto">
            <a:xfrm>
              <a:off x="4330808" y="354826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24" name="Cube 635"/>
            <p:cNvSpPr>
              <a:spLocks noChangeArrowheads="1"/>
            </p:cNvSpPr>
            <p:nvPr/>
          </p:nvSpPr>
          <p:spPr bwMode="auto">
            <a:xfrm>
              <a:off x="4278461" y="3601943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25" name="Cube 636"/>
            <p:cNvSpPr>
              <a:spLocks noChangeArrowheads="1"/>
            </p:cNvSpPr>
            <p:nvPr/>
          </p:nvSpPr>
          <p:spPr bwMode="auto">
            <a:xfrm>
              <a:off x="4216184" y="3657600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26" name="Cube 637"/>
            <p:cNvSpPr>
              <a:spLocks noChangeArrowheads="1"/>
            </p:cNvSpPr>
            <p:nvPr/>
          </p:nvSpPr>
          <p:spPr bwMode="auto">
            <a:xfrm>
              <a:off x="4162506" y="3716567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  <p:sp>
          <p:nvSpPr>
            <p:cNvPr id="527" name="Cube 638"/>
            <p:cNvSpPr>
              <a:spLocks noChangeArrowheads="1"/>
            </p:cNvSpPr>
            <p:nvPr/>
          </p:nvSpPr>
          <p:spPr bwMode="auto">
            <a:xfrm>
              <a:off x="4110159" y="3770245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2F1311"/>
                </a:solidFill>
              </a:endParaRPr>
            </a:p>
          </p:txBody>
        </p:sp>
      </p:grpSp>
      <p:sp>
        <p:nvSpPr>
          <p:cNvPr id="528" name="Cube 108"/>
          <p:cNvSpPr>
            <a:spLocks noChangeAspect="1"/>
          </p:cNvSpPr>
          <p:nvPr/>
        </p:nvSpPr>
        <p:spPr bwMode="auto">
          <a:xfrm>
            <a:off x="914400" y="2209800"/>
            <a:ext cx="1828800" cy="1828800"/>
          </a:xfrm>
          <a:prstGeom prst="cube">
            <a:avLst>
              <a:gd name="adj" fmla="val 25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2F1311"/>
              </a:solidFill>
            </a:endParaRPr>
          </a:p>
        </p:txBody>
      </p:sp>
      <p:sp>
        <p:nvSpPr>
          <p:cNvPr id="529" name="TextBox 528"/>
          <p:cNvSpPr txBox="1">
            <a:spLocks noChangeArrowheads="1"/>
          </p:cNvSpPr>
          <p:nvPr/>
        </p:nvSpPr>
        <p:spPr bwMode="auto">
          <a:xfrm>
            <a:off x="4138613" y="349726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F1311"/>
                </a:solidFill>
              </a:rPr>
              <a:t>Lapisan ke-1 = 8x8 = 64</a:t>
            </a:r>
          </a:p>
        </p:txBody>
      </p:sp>
      <p:cxnSp>
        <p:nvCxnSpPr>
          <p:cNvPr id="530" name="Straight Arrow Connector 529"/>
          <p:cNvCxnSpPr>
            <a:cxnSpLocks noChangeShapeType="1"/>
          </p:cNvCxnSpPr>
          <p:nvPr/>
        </p:nvCxnSpPr>
        <p:spPr bwMode="auto">
          <a:xfrm>
            <a:off x="2538413" y="3681413"/>
            <a:ext cx="1524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1" name="TextBox 530"/>
          <p:cNvSpPr txBox="1">
            <a:spLocks noChangeArrowheads="1"/>
          </p:cNvSpPr>
          <p:nvPr/>
        </p:nvSpPr>
        <p:spPr bwMode="auto">
          <a:xfrm>
            <a:off x="4138613" y="334486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F1311"/>
                </a:solidFill>
              </a:rPr>
              <a:t>Lapisan ke-</a:t>
            </a:r>
            <a:r>
              <a:rPr lang="id-ID">
                <a:solidFill>
                  <a:srgbClr val="2F1311"/>
                </a:solidFill>
              </a:rPr>
              <a:t>2</a:t>
            </a:r>
            <a:r>
              <a:rPr lang="en-US">
                <a:solidFill>
                  <a:srgbClr val="2F1311"/>
                </a:solidFill>
              </a:rPr>
              <a:t> = 8x8 = 64</a:t>
            </a:r>
          </a:p>
        </p:txBody>
      </p:sp>
      <p:cxnSp>
        <p:nvCxnSpPr>
          <p:cNvPr id="532" name="Straight Arrow Connector 531"/>
          <p:cNvCxnSpPr>
            <a:cxnSpLocks noChangeShapeType="1"/>
          </p:cNvCxnSpPr>
          <p:nvPr/>
        </p:nvCxnSpPr>
        <p:spPr bwMode="auto">
          <a:xfrm>
            <a:off x="2538413" y="3529013"/>
            <a:ext cx="1524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" name="TextBox 532"/>
          <p:cNvSpPr txBox="1">
            <a:spLocks noChangeArrowheads="1"/>
          </p:cNvSpPr>
          <p:nvPr/>
        </p:nvSpPr>
        <p:spPr bwMode="auto">
          <a:xfrm>
            <a:off x="4138613" y="3178175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F1311"/>
                </a:solidFill>
              </a:rPr>
              <a:t>Lapisan ke-</a:t>
            </a:r>
            <a:r>
              <a:rPr lang="id-ID">
                <a:solidFill>
                  <a:srgbClr val="2F1311"/>
                </a:solidFill>
              </a:rPr>
              <a:t>3</a:t>
            </a:r>
            <a:r>
              <a:rPr lang="en-US">
                <a:solidFill>
                  <a:srgbClr val="2F1311"/>
                </a:solidFill>
              </a:rPr>
              <a:t> = 8x8 = 64</a:t>
            </a:r>
          </a:p>
        </p:txBody>
      </p:sp>
      <p:cxnSp>
        <p:nvCxnSpPr>
          <p:cNvPr id="534" name="Straight Arrow Connector 533"/>
          <p:cNvCxnSpPr>
            <a:cxnSpLocks noChangeShapeType="1"/>
          </p:cNvCxnSpPr>
          <p:nvPr/>
        </p:nvCxnSpPr>
        <p:spPr bwMode="auto">
          <a:xfrm>
            <a:off x="2538413" y="3362325"/>
            <a:ext cx="1524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5" name="TextBox 534"/>
          <p:cNvSpPr txBox="1">
            <a:spLocks noChangeArrowheads="1"/>
          </p:cNvSpPr>
          <p:nvPr/>
        </p:nvSpPr>
        <p:spPr bwMode="auto">
          <a:xfrm>
            <a:off x="4138613" y="29956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F1311"/>
                </a:solidFill>
              </a:rPr>
              <a:t>Lapisan ke-</a:t>
            </a:r>
            <a:r>
              <a:rPr lang="id-ID">
                <a:solidFill>
                  <a:srgbClr val="2F1311"/>
                </a:solidFill>
              </a:rPr>
              <a:t>4</a:t>
            </a:r>
            <a:r>
              <a:rPr lang="en-US">
                <a:solidFill>
                  <a:srgbClr val="2F1311"/>
                </a:solidFill>
              </a:rPr>
              <a:t> = 8x8 = 64</a:t>
            </a:r>
          </a:p>
        </p:txBody>
      </p:sp>
      <p:cxnSp>
        <p:nvCxnSpPr>
          <p:cNvPr id="536" name="Straight Arrow Connector 535"/>
          <p:cNvCxnSpPr>
            <a:cxnSpLocks noChangeShapeType="1"/>
          </p:cNvCxnSpPr>
          <p:nvPr/>
        </p:nvCxnSpPr>
        <p:spPr bwMode="auto">
          <a:xfrm>
            <a:off x="2538413" y="3181350"/>
            <a:ext cx="1524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7" name="TextBox 536"/>
          <p:cNvSpPr txBox="1">
            <a:spLocks noChangeArrowheads="1"/>
          </p:cNvSpPr>
          <p:nvPr/>
        </p:nvSpPr>
        <p:spPr bwMode="auto">
          <a:xfrm>
            <a:off x="4138613" y="280193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F1311"/>
                </a:solidFill>
              </a:rPr>
              <a:t>Lapisan ke-</a:t>
            </a:r>
            <a:r>
              <a:rPr lang="id-ID">
                <a:solidFill>
                  <a:srgbClr val="2F1311"/>
                </a:solidFill>
              </a:rPr>
              <a:t>5</a:t>
            </a:r>
            <a:r>
              <a:rPr lang="en-US">
                <a:solidFill>
                  <a:srgbClr val="2F1311"/>
                </a:solidFill>
              </a:rPr>
              <a:t> = 8x8 = 64</a:t>
            </a:r>
          </a:p>
        </p:txBody>
      </p:sp>
      <p:cxnSp>
        <p:nvCxnSpPr>
          <p:cNvPr id="538" name="Straight Arrow Connector 537"/>
          <p:cNvCxnSpPr>
            <a:cxnSpLocks noChangeShapeType="1"/>
          </p:cNvCxnSpPr>
          <p:nvPr/>
        </p:nvCxnSpPr>
        <p:spPr bwMode="auto">
          <a:xfrm>
            <a:off x="2538413" y="2986088"/>
            <a:ext cx="1524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9" name="TextBox 538"/>
          <p:cNvSpPr txBox="1">
            <a:spLocks noChangeArrowheads="1"/>
          </p:cNvSpPr>
          <p:nvPr/>
        </p:nvSpPr>
        <p:spPr bwMode="auto">
          <a:xfrm>
            <a:off x="4138613" y="261778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F1311"/>
                </a:solidFill>
              </a:rPr>
              <a:t>Lapisan ke-</a:t>
            </a:r>
            <a:r>
              <a:rPr lang="id-ID">
                <a:solidFill>
                  <a:srgbClr val="2F1311"/>
                </a:solidFill>
              </a:rPr>
              <a:t>6</a:t>
            </a:r>
            <a:r>
              <a:rPr lang="en-US">
                <a:solidFill>
                  <a:srgbClr val="2F1311"/>
                </a:solidFill>
              </a:rPr>
              <a:t> = 8x8 = 64</a:t>
            </a:r>
          </a:p>
        </p:txBody>
      </p:sp>
      <p:cxnSp>
        <p:nvCxnSpPr>
          <p:cNvPr id="540" name="Straight Arrow Connector 539"/>
          <p:cNvCxnSpPr>
            <a:cxnSpLocks noChangeShapeType="1"/>
          </p:cNvCxnSpPr>
          <p:nvPr/>
        </p:nvCxnSpPr>
        <p:spPr bwMode="auto">
          <a:xfrm>
            <a:off x="2538413" y="2801938"/>
            <a:ext cx="1524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1" name="TextBox 540"/>
          <p:cNvSpPr txBox="1">
            <a:spLocks noChangeArrowheads="1"/>
          </p:cNvSpPr>
          <p:nvPr/>
        </p:nvSpPr>
        <p:spPr bwMode="auto">
          <a:xfrm>
            <a:off x="4138613" y="243363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F1311"/>
                </a:solidFill>
              </a:rPr>
              <a:t>Lapisan ke-</a:t>
            </a:r>
            <a:r>
              <a:rPr lang="id-ID">
                <a:solidFill>
                  <a:srgbClr val="2F1311"/>
                </a:solidFill>
              </a:rPr>
              <a:t>7</a:t>
            </a:r>
            <a:r>
              <a:rPr lang="en-US">
                <a:solidFill>
                  <a:srgbClr val="2F1311"/>
                </a:solidFill>
              </a:rPr>
              <a:t> = 8x8 = 64</a:t>
            </a:r>
          </a:p>
        </p:txBody>
      </p:sp>
      <p:cxnSp>
        <p:nvCxnSpPr>
          <p:cNvPr id="542" name="Straight Arrow Connector 541"/>
          <p:cNvCxnSpPr>
            <a:cxnSpLocks noChangeShapeType="1"/>
          </p:cNvCxnSpPr>
          <p:nvPr/>
        </p:nvCxnSpPr>
        <p:spPr bwMode="auto">
          <a:xfrm>
            <a:off x="2538413" y="2617788"/>
            <a:ext cx="1524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" name="TextBox 542"/>
          <p:cNvSpPr txBox="1">
            <a:spLocks noChangeArrowheads="1"/>
          </p:cNvSpPr>
          <p:nvPr/>
        </p:nvSpPr>
        <p:spPr bwMode="auto">
          <a:xfrm>
            <a:off x="4138613" y="22336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F1311"/>
                </a:solidFill>
              </a:rPr>
              <a:t>Lapisan ke-</a:t>
            </a:r>
            <a:r>
              <a:rPr lang="id-ID">
                <a:solidFill>
                  <a:srgbClr val="2F1311"/>
                </a:solidFill>
              </a:rPr>
              <a:t>8</a:t>
            </a:r>
            <a:r>
              <a:rPr lang="en-US">
                <a:solidFill>
                  <a:srgbClr val="2F1311"/>
                </a:solidFill>
              </a:rPr>
              <a:t> = 8x8 = 64</a:t>
            </a:r>
          </a:p>
        </p:txBody>
      </p:sp>
      <p:cxnSp>
        <p:nvCxnSpPr>
          <p:cNvPr id="544" name="Straight Arrow Connector 543"/>
          <p:cNvCxnSpPr>
            <a:cxnSpLocks noChangeShapeType="1"/>
          </p:cNvCxnSpPr>
          <p:nvPr/>
        </p:nvCxnSpPr>
        <p:spPr bwMode="auto">
          <a:xfrm>
            <a:off x="2538413" y="2419350"/>
            <a:ext cx="1524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5" name="Text Box 40"/>
          <p:cNvSpPr txBox="1">
            <a:spLocks noChangeArrowheads="1"/>
          </p:cNvSpPr>
          <p:nvPr/>
        </p:nvSpPr>
        <p:spPr bwMode="auto">
          <a:xfrm>
            <a:off x="838200" y="5112603"/>
            <a:ext cx="641778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2F1311"/>
                </a:solidFill>
              </a:rPr>
              <a:t>Jadi</a:t>
            </a:r>
            <a:r>
              <a:rPr lang="en-US" sz="2400" dirty="0">
                <a:solidFill>
                  <a:srgbClr val="2F1311"/>
                </a:solidFill>
              </a:rPr>
              <a:t> </a:t>
            </a:r>
            <a:r>
              <a:rPr lang="en-US" sz="2400" dirty="0" err="1">
                <a:solidFill>
                  <a:srgbClr val="2F1311"/>
                </a:solidFill>
              </a:rPr>
              <a:t>Volum</a:t>
            </a:r>
            <a:r>
              <a:rPr lang="en-US" sz="2400" dirty="0">
                <a:solidFill>
                  <a:srgbClr val="2F1311"/>
                </a:solidFill>
              </a:rPr>
              <a:t> </a:t>
            </a:r>
            <a:r>
              <a:rPr lang="en-US" sz="2400" dirty="0" err="1">
                <a:solidFill>
                  <a:srgbClr val="2F1311"/>
                </a:solidFill>
              </a:rPr>
              <a:t>kubus</a:t>
            </a:r>
            <a:r>
              <a:rPr lang="en-US" sz="2400" dirty="0">
                <a:solidFill>
                  <a:srgbClr val="2F1311"/>
                </a:solidFill>
              </a:rPr>
              <a:t> </a:t>
            </a:r>
            <a:r>
              <a:rPr lang="en-US" sz="2400" dirty="0" err="1">
                <a:solidFill>
                  <a:srgbClr val="2F1311"/>
                </a:solidFill>
              </a:rPr>
              <a:t>tersebut</a:t>
            </a:r>
            <a:r>
              <a:rPr lang="en-US" sz="2400" dirty="0">
                <a:solidFill>
                  <a:srgbClr val="2F1311"/>
                </a:solidFill>
              </a:rPr>
              <a:t> </a:t>
            </a:r>
            <a:r>
              <a:rPr lang="en-US" sz="2400" dirty="0" err="1">
                <a:solidFill>
                  <a:srgbClr val="2F1311"/>
                </a:solidFill>
              </a:rPr>
              <a:t>adalah</a:t>
            </a:r>
            <a:r>
              <a:rPr lang="en-US" sz="2400" dirty="0">
                <a:solidFill>
                  <a:srgbClr val="2F1311"/>
                </a:solidFill>
              </a:rPr>
              <a:t> 512 </a:t>
            </a:r>
            <a:r>
              <a:rPr lang="en-US" sz="2400" dirty="0" err="1">
                <a:solidFill>
                  <a:srgbClr val="2F1311"/>
                </a:solidFill>
              </a:rPr>
              <a:t>satuan</a:t>
            </a:r>
            <a:endParaRPr lang="en-US" sz="2400" dirty="0">
              <a:solidFill>
                <a:srgbClr val="2F131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2F1311"/>
              </a:solidFill>
            </a:endParaRPr>
          </a:p>
        </p:txBody>
      </p:sp>
      <p:sp>
        <p:nvSpPr>
          <p:cNvPr id="546" name="TextBox 545"/>
          <p:cNvSpPr txBox="1"/>
          <p:nvPr/>
        </p:nvSpPr>
        <p:spPr>
          <a:xfrm>
            <a:off x="838200" y="4230469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2F1311"/>
                </a:solidFill>
              </a:rPr>
              <a:t>Jumlah</a:t>
            </a:r>
            <a:r>
              <a:rPr lang="en-US" dirty="0">
                <a:solidFill>
                  <a:srgbClr val="2F1311"/>
                </a:solidFill>
              </a:rPr>
              <a:t> </a:t>
            </a:r>
            <a:r>
              <a:rPr lang="en-US" dirty="0" err="1">
                <a:solidFill>
                  <a:srgbClr val="2F1311"/>
                </a:solidFill>
              </a:rPr>
              <a:t>kubus</a:t>
            </a:r>
            <a:r>
              <a:rPr lang="en-US" dirty="0">
                <a:solidFill>
                  <a:srgbClr val="2F1311"/>
                </a:solidFill>
              </a:rPr>
              <a:t> </a:t>
            </a:r>
            <a:r>
              <a:rPr lang="en-US" dirty="0" err="1">
                <a:solidFill>
                  <a:srgbClr val="2F1311"/>
                </a:solidFill>
              </a:rPr>
              <a:t>kecil</a:t>
            </a:r>
            <a:r>
              <a:rPr lang="en-US" dirty="0">
                <a:solidFill>
                  <a:srgbClr val="2F1311"/>
                </a:solidFill>
              </a:rPr>
              <a:t> yang </a:t>
            </a:r>
            <a:r>
              <a:rPr lang="en-US" dirty="0" err="1">
                <a:solidFill>
                  <a:srgbClr val="2F1311"/>
                </a:solidFill>
              </a:rPr>
              <a:t>termuat</a:t>
            </a:r>
            <a:r>
              <a:rPr lang="en-US" dirty="0">
                <a:solidFill>
                  <a:srgbClr val="2F1311"/>
                </a:solidFill>
              </a:rPr>
              <a:t> </a:t>
            </a:r>
            <a:r>
              <a:rPr lang="en-US" dirty="0" err="1">
                <a:solidFill>
                  <a:srgbClr val="2F1311"/>
                </a:solidFill>
              </a:rPr>
              <a:t>pada</a:t>
            </a:r>
            <a:r>
              <a:rPr lang="en-US" dirty="0">
                <a:solidFill>
                  <a:srgbClr val="2F1311"/>
                </a:solidFill>
              </a:rPr>
              <a:t> </a:t>
            </a:r>
            <a:r>
              <a:rPr lang="en-US" dirty="0" err="1">
                <a:solidFill>
                  <a:srgbClr val="2F1311"/>
                </a:solidFill>
              </a:rPr>
              <a:t>kubus</a:t>
            </a:r>
            <a:r>
              <a:rPr lang="en-US" dirty="0">
                <a:solidFill>
                  <a:srgbClr val="2F1311"/>
                </a:solidFill>
              </a:rPr>
              <a:t> </a:t>
            </a:r>
            <a:r>
              <a:rPr lang="en-US" dirty="0" err="1">
                <a:solidFill>
                  <a:srgbClr val="2F1311"/>
                </a:solidFill>
              </a:rPr>
              <a:t>besar</a:t>
            </a:r>
            <a:r>
              <a:rPr lang="en-US" dirty="0">
                <a:solidFill>
                  <a:srgbClr val="2F1311"/>
                </a:solidFill>
              </a:rPr>
              <a:t> </a:t>
            </a:r>
            <a:r>
              <a:rPr lang="en-US" dirty="0" err="1">
                <a:solidFill>
                  <a:srgbClr val="2F1311"/>
                </a:solidFill>
              </a:rPr>
              <a:t>adalah</a:t>
            </a:r>
            <a:r>
              <a:rPr lang="en-US" dirty="0">
                <a:solidFill>
                  <a:srgbClr val="2F1311"/>
                </a:solidFill>
              </a:rPr>
              <a:t>  8x64 = 512.</a:t>
            </a:r>
          </a:p>
        </p:txBody>
      </p:sp>
      <p:sp>
        <p:nvSpPr>
          <p:cNvPr id="547" name="TextBox 546"/>
          <p:cNvSpPr txBox="1"/>
          <p:nvPr/>
        </p:nvSpPr>
        <p:spPr>
          <a:xfrm>
            <a:off x="974690" y="1340768"/>
            <a:ext cx="561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Volum Kubus adalah banyaknya kubus satuan yang termuat dalam kubus tersebut.</a:t>
            </a:r>
          </a:p>
        </p:txBody>
      </p:sp>
      <p:sp>
        <p:nvSpPr>
          <p:cNvPr id="549" name="TextBox 548"/>
          <p:cNvSpPr txBox="1"/>
          <p:nvPr/>
        </p:nvSpPr>
        <p:spPr>
          <a:xfrm>
            <a:off x="2755404" y="2915652"/>
            <a:ext cx="8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8 sat</a:t>
            </a:r>
          </a:p>
        </p:txBody>
      </p:sp>
      <p:sp>
        <p:nvSpPr>
          <p:cNvPr id="550" name="TextBox 549"/>
          <p:cNvSpPr txBox="1"/>
          <p:nvPr/>
        </p:nvSpPr>
        <p:spPr>
          <a:xfrm>
            <a:off x="1171228" y="3995772"/>
            <a:ext cx="8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8 sat</a:t>
            </a:r>
          </a:p>
        </p:txBody>
      </p:sp>
      <p:sp>
        <p:nvSpPr>
          <p:cNvPr id="551" name="TextBox 550"/>
          <p:cNvSpPr txBox="1"/>
          <p:nvPr/>
        </p:nvSpPr>
        <p:spPr>
          <a:xfrm>
            <a:off x="2483768" y="3707740"/>
            <a:ext cx="8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8 sat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500"/>
                            </p:stCondLst>
                            <p:childTnLst>
                              <p:par>
                                <p:cTn id="4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000"/>
                            </p:stCondLst>
                            <p:childTnLst>
                              <p:par>
                                <p:cTn id="4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500"/>
                            </p:stCondLst>
                            <p:childTnLst>
                              <p:par>
                                <p:cTn id="4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3000"/>
                            </p:stCondLst>
                            <p:childTnLst>
                              <p:par>
                                <p:cTn id="4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3500"/>
                            </p:stCondLst>
                            <p:childTnLst>
                              <p:par>
                                <p:cTn id="4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4500"/>
                            </p:stCondLst>
                            <p:childTnLst>
                              <p:par>
                                <p:cTn id="4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0"/>
                            </p:stCondLst>
                            <p:childTnLst>
                              <p:par>
                                <p:cTn id="4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500"/>
                            </p:stCondLst>
                            <p:childTnLst>
                              <p:par>
                                <p:cTn id="4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6000"/>
                            </p:stCondLst>
                            <p:childTnLst>
                              <p:par>
                                <p:cTn id="4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6500"/>
                            </p:stCondLst>
                            <p:childTnLst>
                              <p:par>
                                <p:cTn id="4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7000"/>
                            </p:stCondLst>
                            <p:childTnLst>
                              <p:par>
                                <p:cTn id="4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7500"/>
                            </p:stCondLst>
                            <p:childTnLst>
                              <p:par>
                                <p:cTn id="4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8000"/>
                            </p:stCondLst>
                            <p:childTnLst>
                              <p:par>
                                <p:cTn id="4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8500"/>
                            </p:stCondLst>
                            <p:childTnLst>
                              <p:par>
                                <p:cTn id="4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9000"/>
                            </p:stCondLst>
                            <p:childTnLst>
                              <p:par>
                                <p:cTn id="5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9500"/>
                            </p:stCondLst>
                            <p:childTnLst>
                              <p:par>
                                <p:cTn id="5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6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7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6500"/>
                            </p:stCondLst>
                            <p:childTnLst>
                              <p:par>
                                <p:cTn id="7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7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7500"/>
                            </p:stCondLst>
                            <p:childTnLst>
                              <p:par>
                                <p:cTn id="7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7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7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4"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7" dur="2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2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3" dur="2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4" fill="hold">
                      <p:stCondLst>
                        <p:cond delay="indefinite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2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2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2" dur="2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5"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8"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6" dur="5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1" dur="2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529" grpId="0"/>
      <p:bldP spid="531" grpId="0"/>
      <p:bldP spid="533" grpId="0"/>
      <p:bldP spid="535" grpId="0"/>
      <p:bldP spid="537" grpId="0"/>
      <p:bldP spid="539" grpId="0"/>
      <p:bldP spid="541" grpId="0"/>
      <p:bldP spid="543" grpId="0"/>
      <p:bldP spid="545" grpId="0"/>
      <p:bldP spid="5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8" y="6019800"/>
            <a:ext cx="58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11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1736" y="12858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BENDA NYATA YANG DIGUNAKAN SEBAGAI BAHAN ATAU SUMBER BELAJAR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: DADU, UANG, DLL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Hasil gambar untuk DADU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71736" y="3214686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Hasil gambar untuk UAN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3000372"/>
            <a:ext cx="3028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8" y="6019800"/>
            <a:ext cx="658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1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2</a:t>
            </a: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1736" y="12858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SEMUA MEDIA YANG DICETAK DAN DIGUNAKAN  DALAM PROSES</a:t>
            </a: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BELAJAR 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: BUKU, KORAN, DLL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G:\media ngetimil\IMG_510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4612" y="2786058"/>
            <a:ext cx="2214578" cy="2813816"/>
          </a:xfrm>
          <a:prstGeom prst="rect">
            <a:avLst/>
          </a:prstGeom>
          <a:noFill/>
        </p:spPr>
      </p:pic>
      <p:sp>
        <p:nvSpPr>
          <p:cNvPr id="6146" name="AutoShape 2" descr="Hasil gambar untuk KO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48" name="AutoShape 4" descr="Hasil gambar untuk KO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50" name="AutoShape 6" descr="Hasil gambar untuk KO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52" name="AutoShape 8" descr="Hasil gambar untuk KO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54" name="AutoShape 10" descr="Hasil gambar untuk KO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56" name="AutoShape 12" descr="Hasil gambar untuk KO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58" name="AutoShape 14" descr="Hasil gambar untuk KO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59" name="Picture 15" descr="C:\Users\G 4070\Downloads\downloa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42" y="2857496"/>
            <a:ext cx="2928958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105694" y="3391694"/>
            <a:ext cx="6857206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276600"/>
            <a:ext cx="91440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914400"/>
            <a:ext cx="4953000" cy="4800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50104" y="0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104900" y="3390900"/>
            <a:ext cx="68580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>
        <p:sndAc>
          <p:stSnd>
            <p:snd r:embed="rId2" name="click.wav"/>
          </p:stSnd>
        </p:sndAc>
      </p:transition>
    </mc:Choice>
    <mc:Fallback xmlns="">
      <p:transition advClick="0" advTm="1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8" y="6019801"/>
            <a:ext cx="51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13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00298" y="12144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SEMUA MEDIA  PEMBELAJARAN YANG HANYA DAPAT DIGUNAKAN DENGAN BANTUAN PROYEKTOR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: OHP, LCD, DLL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Hasil gambar untuk contoh media visual dalam pembelajaran matematika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43174" y="2786058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Hasil gambar untuk contoh media visual dalam pembelajaran matematika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2928934"/>
            <a:ext cx="3071834" cy="20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8" y="6019800"/>
            <a:ext cx="58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14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00298" y="1285860"/>
            <a:ext cx="5786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SEMUA MEDIA  PEMBELAJARAN YANG DAPAT LANGSUNG DIGUNAKAN TANPA BANTUAN PROYEKTOR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: PAPAN TULIS, MINIATUR BANGUN RUANG DLL</a:t>
            </a:r>
          </a:p>
          <a:p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Hasil gambar untuk contoh media MULTIMEDIA dalam pembelajaran matematika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0298" y="3071810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media ngetimil\IMG_129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70" y="3071810"/>
            <a:ext cx="2532066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15" descr="FreeGreatPicture.com-11326-red-curtain-curtain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86154" y="0"/>
            <a:ext cx="3868615" cy="6858000"/>
          </a:xfrm>
          <a:prstGeom prst="rect">
            <a:avLst/>
          </a:prstGeom>
        </p:spPr>
      </p:pic>
      <p:pic>
        <p:nvPicPr>
          <p:cNvPr id="17" name="Picture 16" descr="FreeGreatPicture.com-11326-red-curtain-curtai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54769" y="0"/>
            <a:ext cx="4103077" cy="6858000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475656" y="2447924"/>
            <a:ext cx="6447692" cy="838200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Axis" pitchFamily="2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Axis" pitchFamily="2" charset="0"/>
              </a:rPr>
              <a:t>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Axis" pitchFamily="2" charset="0"/>
              </a:rPr>
              <a:t>PENDIDIK DIKATAKAN BERHASIL 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Axis" pitchFamily="2" charset="0"/>
              </a:rPr>
              <a:t>JIKA PESERTA DIDIK MEREKA 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Axis" pitchFamily="2" charset="0"/>
              </a:rPr>
              <a:t>TETAP TERSENYUM DARI AWAL 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Axis" pitchFamily="2" charset="0"/>
              </a:rPr>
              <a:t>HINGGA BERAKHIRNYA 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Axis" pitchFamily="2" charset="0"/>
              </a:rPr>
              <a:t>PROSES PEMBELAJARAN”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mika Axis" pitchFamily="2" charset="0"/>
            </a:endParaRPr>
          </a:p>
        </p:txBody>
      </p:sp>
      <p:pic>
        <p:nvPicPr>
          <p:cNvPr id="10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11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51692" y="2895600"/>
            <a:ext cx="8264769" cy="1828800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endParaRPr lang="id-ID" sz="8000" kern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27539" y="4800600"/>
            <a:ext cx="6447692" cy="838200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Axis" pitchFamily="2" charset="0"/>
              </a:rPr>
              <a:t>                                      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0 L 0.67308 0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0 L -0.64743 0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2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105694" y="3391694"/>
            <a:ext cx="6857206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276600"/>
            <a:ext cx="91440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914400"/>
            <a:ext cx="4953000" cy="4800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73904" y="-76200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104900" y="3390900"/>
            <a:ext cx="68580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>
        <p:sndAc>
          <p:stSnd>
            <p:snd r:embed="rId2" name="click.wav"/>
          </p:stSnd>
        </p:sndAc>
      </p:transition>
    </mc:Choice>
    <mc:Fallback xmlns="">
      <p:transition advClick="0" advTm="1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105694" y="3391694"/>
            <a:ext cx="6857206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276600"/>
            <a:ext cx="91440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914400"/>
            <a:ext cx="4953000" cy="4800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50104" y="0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104900" y="3390900"/>
            <a:ext cx="68580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>
        <p:sndAc>
          <p:stSnd>
            <p:snd r:embed="rId2" name="click.wav"/>
          </p:stSnd>
        </p:sndAc>
      </p:transition>
    </mc:Choice>
    <mc:Fallback xmlns="">
      <p:transition advClick="0" advTm="1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105694" y="3391694"/>
            <a:ext cx="6857206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276600"/>
            <a:ext cx="91440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914400"/>
            <a:ext cx="4953000" cy="4800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50104" y="0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104900" y="3390900"/>
            <a:ext cx="68580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>
        <p:sndAc>
          <p:stSnd>
            <p:snd r:embed="rId2" name="click.wav"/>
          </p:stSnd>
        </p:sndAc>
      </p:transition>
    </mc:Choice>
    <mc:Fallback xmlns="">
      <p:transition advClick="0" advTm="1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1105694" y="3391694"/>
            <a:ext cx="6857206" cy="754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276600"/>
            <a:ext cx="91440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7400" y="914400"/>
            <a:ext cx="4953000" cy="4800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0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104900" y="3390900"/>
            <a:ext cx="6858000" cy="76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>
        <p:sndAc>
          <p:stSnd>
            <p:snd r:embed="rId2" name="click.wav"/>
          </p:stSnd>
        </p:sndAc>
      </p:transition>
    </mc:Choice>
    <mc:Fallback xmlns="">
      <p:transition advClick="0" advTm="1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0213" y="685800"/>
            <a:ext cx="8883121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JENIS-JENIS MEDIA PEMBELAJARAN</a:t>
            </a:r>
            <a:endParaRPr lang="en-US" sz="4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Picture 10" descr="Menambahkan-Gambar-Bergerak-Pada-Powerpoint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372600" y="4663440"/>
            <a:ext cx="1422400" cy="17068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loud Callout 21"/>
          <p:cNvSpPr/>
          <p:nvPr/>
        </p:nvSpPr>
        <p:spPr>
          <a:xfrm>
            <a:off x="9423400" y="3048000"/>
            <a:ext cx="2286000" cy="1524000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AUDIO &amp; VISUAL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9200" y="2214265"/>
            <a:ext cx="121920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38400" y="2214265"/>
            <a:ext cx="213360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0" y="2214265"/>
            <a:ext cx="152400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0" y="2214265"/>
            <a:ext cx="53340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29400" y="2214265"/>
            <a:ext cx="144780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219200" y="2214265"/>
            <a:ext cx="6858000" cy="3810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9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9448800" y="0"/>
            <a:ext cx="1359887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loud Callout 13"/>
          <p:cNvSpPr/>
          <p:nvPr/>
        </p:nvSpPr>
        <p:spPr>
          <a:xfrm flipH="1">
            <a:off x="7429520" y="-1066800"/>
            <a:ext cx="2857480" cy="1066800"/>
          </a:xfrm>
          <a:prstGeom prst="cloudCallout">
            <a:avLst>
              <a:gd name="adj1" fmla="val -33633"/>
              <a:gd name="adj2" fmla="val 68622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+mj-lt"/>
              </a:rPr>
              <a:t>PROYEKSI DAN NON PROYEKSI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14" descr="old_man_walking_with__a_hc.gif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-1295400" y="-533400"/>
            <a:ext cx="1176337" cy="1797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loud Callout 17"/>
          <p:cNvSpPr/>
          <p:nvPr/>
        </p:nvSpPr>
        <p:spPr>
          <a:xfrm>
            <a:off x="-990600" y="-1524000"/>
            <a:ext cx="1919262" cy="1023910"/>
          </a:xfrm>
          <a:prstGeom prst="cloudCallout">
            <a:avLst>
              <a:gd name="adj1" fmla="val -28320"/>
              <a:gd name="adj2" fmla="val 56121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+mj-lt"/>
              </a:rPr>
              <a:t>REALITA &amp; CETAK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 descr="19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 flipH="1">
            <a:off x="381000" y="8001000"/>
            <a:ext cx="1359887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loud Callout 19"/>
          <p:cNvSpPr/>
          <p:nvPr/>
        </p:nvSpPr>
        <p:spPr>
          <a:xfrm flipH="1">
            <a:off x="0" y="6858000"/>
            <a:ext cx="2571736" cy="1066800"/>
          </a:xfrm>
          <a:prstGeom prst="cloudCallout">
            <a:avLst>
              <a:gd name="adj1" fmla="val 11167"/>
              <a:gd name="adj2" fmla="val 6005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AUDIO VISUAL &amp; MULTIMEDIA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1209" y="2189946"/>
            <a:ext cx="3326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+mj-lt"/>
              </a:rPr>
              <a:t>Loading… Please Wait…  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2222E-6 -2.96296E-6 L -1.01945 0.0023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0" y="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44444E-6 -3.7037E-7 L -1.00556 0.0067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6285 -0.55185 L -0.64705 0.6243 " pathEditMode="fixed" rAng="0" ptsTypes="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" y="5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48194 -0.24421 L -0.62622 0.5882 " pathEditMode="fixed" rAng="0" ptsTypes="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16 -0.3206 L 0.45486 -0.51088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-0.25996 L 0.50105 -0.50417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05556E-6 -7.40741E-7 L 0.46893 0.42454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212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4.44444E-6 L 0.45417 0.4111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79 0.45718 L 0.83716 0.7092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1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54236 L 0.86563 0.68935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8" grpId="0" animBg="1"/>
      <p:bldP spid="18" grpId="1" animBg="1"/>
      <p:bldP spid="20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9" y="6019800"/>
            <a:ext cx="37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7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00266" y="1204256"/>
            <a:ext cx="5715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SEMUA MEDIA YANG DIGUNAKAN  DALAM PROSES</a:t>
            </a:r>
          </a:p>
          <a:p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BELAJAR YANG BISA DINIKMATI MELALUI INDERA PENGLIHATAN</a:t>
            </a:r>
          </a:p>
          <a:p>
            <a:endParaRPr lang="id-ID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d-ID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CONTOH :</a:t>
            </a:r>
          </a:p>
          <a:p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PERMAINAN MONOPOLY, GAMBAR, DLL</a:t>
            </a:r>
          </a:p>
        </p:txBody>
      </p:sp>
      <p:pic>
        <p:nvPicPr>
          <p:cNvPr id="51" name="Picture 50" descr="Hasil gambar untuk MATA"/>
          <p:cNvPicPr/>
          <p:nvPr/>
        </p:nvPicPr>
        <p:blipFill>
          <a:blip r:embed="rId12">
            <a:lum bright="20000"/>
          </a:blip>
          <a:srcRect/>
          <a:stretch>
            <a:fillRect/>
          </a:stretch>
        </p:blipFill>
        <p:spPr bwMode="auto">
          <a:xfrm>
            <a:off x="2857488" y="2714620"/>
            <a:ext cx="3794449" cy="16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AIN EDITING\OBJEK\abstract-white-background-235756.jpg"/>
          <p:cNvPicPr>
            <a:picLocks noChangeAspect="1" noChangeArrowheads="1"/>
          </p:cNvPicPr>
          <p:nvPr/>
        </p:nvPicPr>
        <p:blipFill>
          <a:blip r:embed="rId3">
            <a:lum bright="24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03385" y="304800"/>
            <a:ext cx="1875692" cy="533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644769" cy="6858000"/>
          </a:xfrm>
          <a:prstGeom prst="rect">
            <a:avLst/>
          </a:prstGeom>
          <a:noFill/>
        </p:spPr>
      </p:pic>
      <p:pic>
        <p:nvPicPr>
          <p:cNvPr id="4" name="Picture 4" descr="D:\DESAIN EDITING\REFERENSI\PIAGAM\Piagam Penghargaan Lomba Bat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231" y="0"/>
            <a:ext cx="644769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44616" y="0"/>
            <a:ext cx="6154615" cy="990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JENIS-JENIS MEDIA PEMBELAJARAN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-761999" y="228601"/>
            <a:ext cx="721702" cy="6858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385" y="6145213"/>
            <a:ext cx="7737231" cy="431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 PROGRAM STUDI PENDIDIKAN MATEMATIKA</a:t>
            </a:r>
            <a:endParaRPr lang="id-ID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79231" y="6172200"/>
            <a:ext cx="1162303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88999" y="6019800"/>
            <a:ext cx="1153932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>
              <a:latin typeface="Bernard MT Condense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4615" y="1066800"/>
            <a:ext cx="6037385" cy="4953000"/>
          </a:xfrm>
          <a:prstGeom prst="roundRect">
            <a:avLst>
              <a:gd name="adj" fmla="val 4927"/>
            </a:avLst>
          </a:prstGeom>
          <a:noFill/>
          <a:ln w="1016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1270789" y="6019800"/>
            <a:ext cx="37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ar 15_A" pitchFamily="34" charset="0"/>
              </a:rPr>
              <a:t>7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ar 15_A" pitchFamily="34" charset="0"/>
            </a:endParaRPr>
          </a:p>
        </p:txBody>
      </p:sp>
      <p:sp>
        <p:nvSpPr>
          <p:cNvPr id="35" name="Action Button: Custom 34">
            <a:hlinkClick r:id="rId5" action="ppaction://hlinksldjump" highlightClick="1"/>
          </p:cNvPr>
          <p:cNvSpPr/>
          <p:nvPr/>
        </p:nvSpPr>
        <p:spPr>
          <a:xfrm>
            <a:off x="762000" y="1143000"/>
            <a:ext cx="1406769" cy="457200"/>
          </a:xfrm>
          <a:prstGeom prst="actionButtonBlank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6" name="Action Button: Custom 35">
            <a:hlinkClick r:id="rId6" action="ppaction://hlinksldjump" highlightClick="1"/>
          </p:cNvPr>
          <p:cNvSpPr/>
          <p:nvPr/>
        </p:nvSpPr>
        <p:spPr>
          <a:xfrm>
            <a:off x="762000" y="1752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7" name="Action Button: Custom 36">
            <a:hlinkClick r:id="rId7" action="ppaction://hlinksldjump" highlightClick="1"/>
          </p:cNvPr>
          <p:cNvSpPr/>
          <p:nvPr/>
        </p:nvSpPr>
        <p:spPr>
          <a:xfrm>
            <a:off x="762000" y="2362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AUDIO VISUAL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8" name="Action Button: Custom 37">
            <a:hlinkClick r:id="rId8" action="ppaction://hlinksldjump" highlightClick="1"/>
          </p:cNvPr>
          <p:cNvSpPr/>
          <p:nvPr/>
        </p:nvSpPr>
        <p:spPr>
          <a:xfrm>
            <a:off x="762000" y="29718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MULTIMEDIA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762000" y="35814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REALITA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0" name="Action Button: Custom 39">
            <a:hlinkClick r:id="rId10" action="ppaction://hlinksldjump" highlightClick="1"/>
          </p:cNvPr>
          <p:cNvSpPr/>
          <p:nvPr/>
        </p:nvSpPr>
        <p:spPr>
          <a:xfrm>
            <a:off x="762000" y="41910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CETAK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762000" y="48006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2" name="Action Button: Custom 41">
            <a:hlinkClick r:id="rId11" action="ppaction://hlinksldjump" highlightClick="1"/>
          </p:cNvPr>
          <p:cNvSpPr/>
          <p:nvPr/>
        </p:nvSpPr>
        <p:spPr>
          <a:xfrm>
            <a:off x="762000" y="5410200"/>
            <a:ext cx="1406769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NON PROYEKSI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H="1">
            <a:off x="752232" y="419100"/>
            <a:ext cx="1339425" cy="471488"/>
          </a:xfrm>
          <a:prstGeom prst="parallelogram">
            <a:avLst>
              <a:gd name="adj" fmla="val 90867"/>
            </a:avLst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sz="2000">
              <a:latin typeface="Bernard MT Condensed" pitchFamily="18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 flipH="1">
            <a:off x="762000" y="228600"/>
            <a:ext cx="1329778" cy="533400"/>
          </a:xfrm>
          <a:prstGeom prst="parallelogram">
            <a:avLst>
              <a:gd name="adj" fmla="val 8871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2000" dirty="0"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3693" y="2286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MENU</a:t>
            </a:r>
          </a:p>
        </p:txBody>
      </p:sp>
      <p:pic>
        <p:nvPicPr>
          <p:cNvPr id="8194" name="Picture 2" descr="Hasil gambar untuk contoh media visual dalam pembelajaran matematik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1" y="1357298"/>
            <a:ext cx="2643205" cy="4286279"/>
          </a:xfrm>
          <a:prstGeom prst="rect">
            <a:avLst/>
          </a:prstGeom>
          <a:noFill/>
        </p:spPr>
      </p:pic>
      <p:pic>
        <p:nvPicPr>
          <p:cNvPr id="27650" name="Picture 2" descr="G:\media ngetimil\IMG_509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1428736"/>
            <a:ext cx="3146430" cy="421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1 2.22222E-6 " pathEditMode="fixed" rAng="0" ptsTypes="AA">
                                      <p:cBhvr>
                                        <p:cTn id="9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1071</TotalTime>
  <Words>632</Words>
  <Application>Microsoft Office PowerPoint</Application>
  <PresentationFormat>On-screen Show (4:3)</PresentationFormat>
  <Paragraphs>273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Bernard MT Condensed</vt:lpstr>
      <vt:lpstr>Calibri</vt:lpstr>
      <vt:lpstr>Century Gothic</vt:lpstr>
      <vt:lpstr>Comic Sans MS</vt:lpstr>
      <vt:lpstr>Garamond</vt:lpstr>
      <vt:lpstr>Komika Axis</vt:lpstr>
      <vt:lpstr>Shear 15_A</vt:lpstr>
      <vt:lpstr>Verdana</vt:lpstr>
      <vt:lpstr>Wingdings</vt:lpstr>
      <vt:lpstr>Wingdings 2</vt:lpstr>
      <vt:lpstr>Verve</vt:lpstr>
      <vt:lpstr>Couture</vt:lpstr>
      <vt:lpstr>MEDIA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Ridho nur arifin</dc:creator>
  <cp:lastModifiedBy>rica15mei</cp:lastModifiedBy>
  <cp:revision>191</cp:revision>
  <dcterms:created xsi:type="dcterms:W3CDTF">2016-03-29T07:48:15Z</dcterms:created>
  <dcterms:modified xsi:type="dcterms:W3CDTF">2024-10-14T05:59:06Z</dcterms:modified>
</cp:coreProperties>
</file>