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4"/>
  </p:notesMasterIdLst>
  <p:sldIdLst>
    <p:sldId id="301" r:id="rId2"/>
    <p:sldId id="256" r:id="rId3"/>
    <p:sldId id="257" r:id="rId4"/>
    <p:sldId id="258" r:id="rId5"/>
    <p:sldId id="259" r:id="rId6"/>
    <p:sldId id="260" r:id="rId7"/>
    <p:sldId id="295" r:id="rId8"/>
    <p:sldId id="296" r:id="rId9"/>
    <p:sldId id="297" r:id="rId10"/>
    <p:sldId id="298" r:id="rId11"/>
    <p:sldId id="300" r:id="rId12"/>
    <p:sldId id="282" r:id="rId13"/>
  </p:sldIdLst>
  <p:sldSz cx="9144000" cy="5143500" type="screen16x9"/>
  <p:notesSz cx="6858000" cy="9144000"/>
  <p:embeddedFontLst>
    <p:embeddedFont>
      <p:font typeface="Arial Black" panose="020B0A04020102020204" pitchFamily="34" charset="0"/>
      <p:bold r:id="rId15"/>
    </p:embeddedFont>
    <p:embeddedFont>
      <p:font typeface="Nunito" pitchFamily="2" charset="0"/>
      <p:regular r:id="rId16"/>
      <p:bold r:id="rId17"/>
      <p:italic r:id="rId18"/>
      <p:boldItalic r:id="rId19"/>
    </p:embeddedFont>
    <p:embeddedFont>
      <p:font typeface="Walter Turncoat" panose="020B0604020202020204" charset="0"/>
      <p:regular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DFB9461-E5AC-47F8-8AA6-5BF79E793501}">
  <a:tblStyle styleId="{9DFB9461-E5AC-47F8-8AA6-5BF79E793501}"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E96B3EC-8770-4C4F-981F-48A8244F3835}"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7" d="100"/>
          <a:sy n="97" d="100"/>
        </p:scale>
        <p:origin x="606" y="7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65688349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b2f7c811ed_0_4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8" name="Google Shape;508;gb2f7c811ed_0_4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1566608" y="152400"/>
            <a:ext cx="5978616" cy="4838700"/>
          </a:xfrm>
          <a:prstGeom prst="rect">
            <a:avLst/>
          </a:prstGeom>
          <a:noFill/>
          <a:ln>
            <a:noFill/>
          </a:ln>
        </p:spPr>
      </p:pic>
      <p:sp>
        <p:nvSpPr>
          <p:cNvPr id="11" name="Google Shape;11;p2"/>
          <p:cNvSpPr txBox="1">
            <a:spLocks noGrp="1"/>
          </p:cNvSpPr>
          <p:nvPr>
            <p:ph type="ctrTitle"/>
          </p:nvPr>
        </p:nvSpPr>
        <p:spPr>
          <a:xfrm>
            <a:off x="2323325" y="793100"/>
            <a:ext cx="4497300" cy="3557400"/>
          </a:xfrm>
          <a:prstGeom prst="rect">
            <a:avLst/>
          </a:prstGeom>
        </p:spPr>
        <p:txBody>
          <a:bodyPr spcFirstLastPara="1" wrap="square" lIns="0" tIns="0" rIns="0" bIns="0"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grpSp>
        <p:nvGrpSpPr>
          <p:cNvPr id="12" name="Google Shape;12;p2"/>
          <p:cNvGrpSpPr/>
          <p:nvPr/>
        </p:nvGrpSpPr>
        <p:grpSpPr>
          <a:xfrm>
            <a:off x="7408764" y="2591125"/>
            <a:ext cx="1690607" cy="2184456"/>
            <a:chOff x="7408764" y="2591125"/>
            <a:chExt cx="1690607" cy="2184456"/>
          </a:xfrm>
        </p:grpSpPr>
        <p:grpSp>
          <p:nvGrpSpPr>
            <p:cNvPr id="13" name="Google Shape;13;p2"/>
            <p:cNvGrpSpPr/>
            <p:nvPr/>
          </p:nvGrpSpPr>
          <p:grpSpPr>
            <a:xfrm>
              <a:off x="7995213" y="4383200"/>
              <a:ext cx="593753" cy="392380"/>
              <a:chOff x="7995213" y="4383200"/>
              <a:chExt cx="593753" cy="392380"/>
            </a:xfrm>
          </p:grpSpPr>
          <p:sp>
            <p:nvSpPr>
              <p:cNvPr id="14" name="Google Shape;14;p2"/>
              <p:cNvSpPr/>
              <p:nvPr/>
            </p:nvSpPr>
            <p:spPr>
              <a:xfrm>
                <a:off x="7995213" y="4383200"/>
                <a:ext cx="131637" cy="392380"/>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5" name="Google Shape;15;p2"/>
              <p:cNvSpPr/>
              <p:nvPr/>
            </p:nvSpPr>
            <p:spPr>
              <a:xfrm flipH="1">
                <a:off x="8457328" y="4383200"/>
                <a:ext cx="131637" cy="392380"/>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grpSp>
        <p:sp>
          <p:nvSpPr>
            <p:cNvPr id="16" name="Google Shape;16;p2"/>
            <p:cNvSpPr/>
            <p:nvPr/>
          </p:nvSpPr>
          <p:spPr>
            <a:xfrm rot="1286208">
              <a:off x="8683842" y="4116954"/>
              <a:ext cx="383408" cy="248348"/>
            </a:xfrm>
            <a:custGeom>
              <a:avLst/>
              <a:gdLst/>
              <a:ahLst/>
              <a:cxnLst/>
              <a:rect l="l" t="t" r="r" b="b"/>
              <a:pathLst>
                <a:path w="25146" h="16288" extrusionOk="0">
                  <a:moveTo>
                    <a:pt x="0" y="0"/>
                  </a:moveTo>
                  <a:cubicBezTo>
                    <a:pt x="9272" y="3711"/>
                    <a:pt x="18751" y="8617"/>
                    <a:pt x="25146" y="16288"/>
                  </a:cubicBezTo>
                </a:path>
              </a:pathLst>
            </a:custGeom>
            <a:noFill/>
            <a:ln w="38100" cap="rnd" cmpd="sng">
              <a:solidFill>
                <a:schemeClr val="dk1"/>
              </a:solidFill>
              <a:prstDash val="solid"/>
              <a:round/>
              <a:headEnd type="none" w="med" len="med"/>
              <a:tailEnd type="none" w="med" len="med"/>
            </a:ln>
          </p:spPr>
        </p:sp>
        <p:sp>
          <p:nvSpPr>
            <p:cNvPr id="17" name="Google Shape;17;p2"/>
            <p:cNvSpPr/>
            <p:nvPr/>
          </p:nvSpPr>
          <p:spPr>
            <a:xfrm rot="7382472">
              <a:off x="7425676" y="4045949"/>
              <a:ext cx="383364" cy="248319"/>
            </a:xfrm>
            <a:custGeom>
              <a:avLst/>
              <a:gdLst/>
              <a:ahLst/>
              <a:cxnLst/>
              <a:rect l="l" t="t" r="r" b="b"/>
              <a:pathLst>
                <a:path w="25146" h="16288" extrusionOk="0">
                  <a:moveTo>
                    <a:pt x="0" y="0"/>
                  </a:moveTo>
                  <a:cubicBezTo>
                    <a:pt x="9272" y="3711"/>
                    <a:pt x="18751" y="8617"/>
                    <a:pt x="25146" y="16288"/>
                  </a:cubicBezTo>
                </a:path>
              </a:pathLst>
            </a:custGeom>
            <a:noFill/>
            <a:ln w="38100" cap="rnd" cmpd="sng">
              <a:solidFill>
                <a:schemeClr val="dk1"/>
              </a:solidFill>
              <a:prstDash val="solid"/>
              <a:round/>
              <a:headEnd type="none" w="med" len="med"/>
              <a:tailEnd type="none" w="med" len="med"/>
            </a:ln>
          </p:spPr>
        </p:sp>
        <p:pic>
          <p:nvPicPr>
            <p:cNvPr id="18" name="Google Shape;18;p2"/>
            <p:cNvPicPr preferRelativeResize="0"/>
            <p:nvPr/>
          </p:nvPicPr>
          <p:blipFill>
            <a:blip r:embed="rId3">
              <a:alphaModFix/>
            </a:blip>
            <a:stretch>
              <a:fillRect/>
            </a:stretch>
          </p:blipFill>
          <p:spPr>
            <a:xfrm>
              <a:off x="7716146" y="2591125"/>
              <a:ext cx="1151884" cy="1884475"/>
            </a:xfrm>
            <a:prstGeom prst="rect">
              <a:avLst/>
            </a:prstGeom>
            <a:noFill/>
            <a:ln>
              <a:noFill/>
            </a:ln>
          </p:spPr>
        </p:pic>
        <p:sp>
          <p:nvSpPr>
            <p:cNvPr id="19" name="Google Shape;19;p2"/>
            <p:cNvSpPr/>
            <p:nvPr/>
          </p:nvSpPr>
          <p:spPr>
            <a:xfrm>
              <a:off x="8291550" y="3767976"/>
              <a:ext cx="145233" cy="145740"/>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20;p2"/>
            <p:cNvSpPr/>
            <p:nvPr/>
          </p:nvSpPr>
          <p:spPr>
            <a:xfrm>
              <a:off x="8002284" y="3780499"/>
              <a:ext cx="127108" cy="131978"/>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21;p2"/>
            <p:cNvSpPr/>
            <p:nvPr/>
          </p:nvSpPr>
          <p:spPr>
            <a:xfrm rot="2699884">
              <a:off x="7991638" y="3650470"/>
              <a:ext cx="524796" cy="584716"/>
            </a:xfrm>
            <a:custGeom>
              <a:avLst/>
              <a:gdLst/>
              <a:ahLst/>
              <a:cxnLst/>
              <a:rect l="l" t="t" r="r" b="b"/>
              <a:pathLst>
                <a:path w="10002" h="11144" extrusionOk="0">
                  <a:moveTo>
                    <a:pt x="0" y="11144"/>
                  </a:moveTo>
                  <a:cubicBezTo>
                    <a:pt x="4895" y="10166"/>
                    <a:pt x="10002" y="4991"/>
                    <a:pt x="10002" y="0"/>
                  </a:cubicBezTo>
                </a:path>
              </a:pathLst>
            </a:custGeom>
            <a:noFill/>
            <a:ln w="38100" cap="rnd" cmpd="sng">
              <a:solidFill>
                <a:schemeClr val="lt1"/>
              </a:solidFill>
              <a:prstDash val="solid"/>
              <a:round/>
              <a:headEnd type="none" w="med" len="med"/>
              <a:tailEnd type="none" w="med" len="med"/>
            </a:ln>
          </p:spPr>
        </p:sp>
      </p:grpSp>
      <p:grpSp>
        <p:nvGrpSpPr>
          <p:cNvPr id="22" name="Google Shape;22;p2"/>
          <p:cNvGrpSpPr/>
          <p:nvPr/>
        </p:nvGrpSpPr>
        <p:grpSpPr>
          <a:xfrm>
            <a:off x="174105" y="3016343"/>
            <a:ext cx="1561058" cy="1763848"/>
            <a:chOff x="174105" y="3016343"/>
            <a:chExt cx="1561058" cy="1763848"/>
          </a:xfrm>
        </p:grpSpPr>
        <p:grpSp>
          <p:nvGrpSpPr>
            <p:cNvPr id="23" name="Google Shape;23;p2"/>
            <p:cNvGrpSpPr/>
            <p:nvPr/>
          </p:nvGrpSpPr>
          <p:grpSpPr>
            <a:xfrm>
              <a:off x="878674" y="4387822"/>
              <a:ext cx="477532" cy="392369"/>
              <a:chOff x="3019540" y="1608452"/>
              <a:chExt cx="440488" cy="361931"/>
            </a:xfrm>
          </p:grpSpPr>
          <p:sp>
            <p:nvSpPr>
              <p:cNvPr id="24" name="Google Shape;24;p2"/>
              <p:cNvSpPr/>
              <p:nvPr/>
            </p:nvSpPr>
            <p:spPr>
              <a:xfrm flipH="1">
                <a:off x="3338602" y="1608452"/>
                <a:ext cx="121425" cy="361931"/>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25" name="Google Shape;25;p2"/>
              <p:cNvSpPr/>
              <p:nvPr/>
            </p:nvSpPr>
            <p:spPr>
              <a:xfrm flipH="1">
                <a:off x="3019540" y="1608452"/>
                <a:ext cx="121425" cy="361931"/>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grpSp>
        <p:pic>
          <p:nvPicPr>
            <p:cNvPr id="26" name="Google Shape;26;p2"/>
            <p:cNvPicPr preferRelativeResize="0"/>
            <p:nvPr/>
          </p:nvPicPr>
          <p:blipFill>
            <a:blip r:embed="rId4">
              <a:alphaModFix/>
            </a:blip>
            <a:stretch>
              <a:fillRect/>
            </a:stretch>
          </p:blipFill>
          <p:spPr>
            <a:xfrm flipH="1">
              <a:off x="327482" y="3016343"/>
              <a:ext cx="1407681" cy="1459257"/>
            </a:xfrm>
            <a:prstGeom prst="rect">
              <a:avLst/>
            </a:prstGeom>
            <a:noFill/>
            <a:ln>
              <a:noFill/>
            </a:ln>
          </p:spPr>
        </p:pic>
        <p:sp>
          <p:nvSpPr>
            <p:cNvPr id="27" name="Google Shape;27;p2"/>
            <p:cNvSpPr/>
            <p:nvPr/>
          </p:nvSpPr>
          <p:spPr>
            <a:xfrm rot="-10145659">
              <a:off x="200227" y="3936639"/>
              <a:ext cx="271074" cy="302024"/>
            </a:xfrm>
            <a:custGeom>
              <a:avLst/>
              <a:gdLst/>
              <a:ahLst/>
              <a:cxnLst/>
              <a:rect l="l" t="t" r="r" b="b"/>
              <a:pathLst>
                <a:path w="10002" h="11144" extrusionOk="0">
                  <a:moveTo>
                    <a:pt x="0" y="11144"/>
                  </a:moveTo>
                  <a:cubicBezTo>
                    <a:pt x="4895" y="10166"/>
                    <a:pt x="10002" y="4991"/>
                    <a:pt x="10002" y="0"/>
                  </a:cubicBezTo>
                </a:path>
              </a:pathLst>
            </a:custGeom>
            <a:noFill/>
            <a:ln w="38100" cap="rnd" cmpd="sng">
              <a:solidFill>
                <a:schemeClr val="dk1"/>
              </a:solidFill>
              <a:prstDash val="solid"/>
              <a:round/>
              <a:headEnd type="none" w="med" len="med"/>
              <a:tailEnd type="none" w="med" len="med"/>
            </a:ln>
          </p:spPr>
        </p:sp>
        <p:sp>
          <p:nvSpPr>
            <p:cNvPr id="28" name="Google Shape;28;p2"/>
            <p:cNvSpPr/>
            <p:nvPr/>
          </p:nvSpPr>
          <p:spPr>
            <a:xfrm flipH="1">
              <a:off x="1077809" y="3443397"/>
              <a:ext cx="145233" cy="145740"/>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29;p2"/>
            <p:cNvSpPr/>
            <p:nvPr/>
          </p:nvSpPr>
          <p:spPr>
            <a:xfrm flipH="1">
              <a:off x="1394530" y="3418598"/>
              <a:ext cx="127108" cy="131978"/>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30"/>
        <p:cNvGrpSpPr/>
        <p:nvPr/>
      </p:nvGrpSpPr>
      <p:grpSpPr>
        <a:xfrm>
          <a:off x="0" y="0"/>
          <a:ext cx="0" cy="0"/>
          <a:chOff x="0" y="0"/>
          <a:chExt cx="0" cy="0"/>
        </a:xfrm>
      </p:grpSpPr>
      <p:grpSp>
        <p:nvGrpSpPr>
          <p:cNvPr id="31" name="Google Shape;31;p3"/>
          <p:cNvGrpSpPr/>
          <p:nvPr/>
        </p:nvGrpSpPr>
        <p:grpSpPr>
          <a:xfrm>
            <a:off x="7423694" y="2798737"/>
            <a:ext cx="1617944" cy="1829054"/>
            <a:chOff x="7423694" y="2798737"/>
            <a:chExt cx="1617944" cy="1829054"/>
          </a:xfrm>
        </p:grpSpPr>
        <p:grpSp>
          <p:nvGrpSpPr>
            <p:cNvPr id="32" name="Google Shape;32;p3"/>
            <p:cNvGrpSpPr/>
            <p:nvPr/>
          </p:nvGrpSpPr>
          <p:grpSpPr>
            <a:xfrm flipH="1">
              <a:off x="7859537" y="4235422"/>
              <a:ext cx="477532" cy="392369"/>
              <a:chOff x="3019540" y="1608452"/>
              <a:chExt cx="440488" cy="361931"/>
            </a:xfrm>
          </p:grpSpPr>
          <p:sp>
            <p:nvSpPr>
              <p:cNvPr id="33" name="Google Shape;33;p3"/>
              <p:cNvSpPr/>
              <p:nvPr/>
            </p:nvSpPr>
            <p:spPr>
              <a:xfrm flipH="1">
                <a:off x="3338602" y="1608452"/>
                <a:ext cx="121425" cy="361931"/>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34" name="Google Shape;34;p3"/>
              <p:cNvSpPr/>
              <p:nvPr/>
            </p:nvSpPr>
            <p:spPr>
              <a:xfrm flipH="1">
                <a:off x="3019540" y="1608452"/>
                <a:ext cx="121425" cy="361931"/>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grpSp>
        <p:pic>
          <p:nvPicPr>
            <p:cNvPr id="35" name="Google Shape;35;p3"/>
            <p:cNvPicPr preferRelativeResize="0"/>
            <p:nvPr/>
          </p:nvPicPr>
          <p:blipFill>
            <a:blip r:embed="rId2">
              <a:alphaModFix/>
            </a:blip>
            <a:stretch>
              <a:fillRect/>
            </a:stretch>
          </p:blipFill>
          <p:spPr>
            <a:xfrm>
              <a:off x="7423694" y="2798737"/>
              <a:ext cx="1541746" cy="1505664"/>
            </a:xfrm>
            <a:prstGeom prst="rect">
              <a:avLst/>
            </a:prstGeom>
            <a:noFill/>
            <a:ln>
              <a:noFill/>
            </a:ln>
          </p:spPr>
        </p:pic>
        <p:sp>
          <p:nvSpPr>
            <p:cNvPr id="36" name="Google Shape;36;p3"/>
            <p:cNvSpPr/>
            <p:nvPr/>
          </p:nvSpPr>
          <p:spPr>
            <a:xfrm rot="10145659" flipH="1">
              <a:off x="8744442" y="3784239"/>
              <a:ext cx="271074" cy="302024"/>
            </a:xfrm>
            <a:custGeom>
              <a:avLst/>
              <a:gdLst/>
              <a:ahLst/>
              <a:cxnLst/>
              <a:rect l="l" t="t" r="r" b="b"/>
              <a:pathLst>
                <a:path w="10002" h="11144" extrusionOk="0">
                  <a:moveTo>
                    <a:pt x="0" y="11144"/>
                  </a:moveTo>
                  <a:cubicBezTo>
                    <a:pt x="4895" y="10166"/>
                    <a:pt x="10002" y="4991"/>
                    <a:pt x="10002" y="0"/>
                  </a:cubicBezTo>
                </a:path>
              </a:pathLst>
            </a:custGeom>
            <a:noFill/>
            <a:ln w="38100" cap="rnd" cmpd="sng">
              <a:solidFill>
                <a:schemeClr val="dk1"/>
              </a:solidFill>
              <a:prstDash val="solid"/>
              <a:round/>
              <a:headEnd type="none" w="med" len="med"/>
              <a:tailEnd type="none" w="med" len="med"/>
            </a:ln>
          </p:spPr>
        </p:sp>
        <p:sp>
          <p:nvSpPr>
            <p:cNvPr id="37" name="Google Shape;37;p3"/>
            <p:cNvSpPr/>
            <p:nvPr/>
          </p:nvSpPr>
          <p:spPr>
            <a:xfrm>
              <a:off x="8145101" y="3519597"/>
              <a:ext cx="145233" cy="145740"/>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38;p3"/>
            <p:cNvSpPr/>
            <p:nvPr/>
          </p:nvSpPr>
          <p:spPr>
            <a:xfrm>
              <a:off x="7846505" y="3494798"/>
              <a:ext cx="127108" cy="131978"/>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9" name="Google Shape;39;p3"/>
          <p:cNvGrpSpPr/>
          <p:nvPr/>
        </p:nvGrpSpPr>
        <p:grpSpPr>
          <a:xfrm>
            <a:off x="234989" y="2839988"/>
            <a:ext cx="1635537" cy="1783192"/>
            <a:chOff x="234989" y="2839988"/>
            <a:chExt cx="1635537" cy="1783192"/>
          </a:xfrm>
        </p:grpSpPr>
        <p:grpSp>
          <p:nvGrpSpPr>
            <p:cNvPr id="40" name="Google Shape;40;p3"/>
            <p:cNvGrpSpPr/>
            <p:nvPr/>
          </p:nvGrpSpPr>
          <p:grpSpPr>
            <a:xfrm>
              <a:off x="782412" y="4230800"/>
              <a:ext cx="593753" cy="392380"/>
              <a:chOff x="7919013" y="4383200"/>
              <a:chExt cx="593753" cy="392380"/>
            </a:xfrm>
          </p:grpSpPr>
          <p:sp>
            <p:nvSpPr>
              <p:cNvPr id="41" name="Google Shape;41;p3"/>
              <p:cNvSpPr/>
              <p:nvPr/>
            </p:nvSpPr>
            <p:spPr>
              <a:xfrm>
                <a:off x="7919013" y="4383200"/>
                <a:ext cx="131637" cy="392380"/>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42" name="Google Shape;42;p3"/>
              <p:cNvSpPr/>
              <p:nvPr/>
            </p:nvSpPr>
            <p:spPr>
              <a:xfrm flipH="1">
                <a:off x="8381128" y="4383200"/>
                <a:ext cx="131637" cy="392380"/>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grpSp>
        <p:sp>
          <p:nvSpPr>
            <p:cNvPr id="43" name="Google Shape;43;p3"/>
            <p:cNvSpPr/>
            <p:nvPr/>
          </p:nvSpPr>
          <p:spPr>
            <a:xfrm rot="-8639560">
              <a:off x="305426" y="3422808"/>
              <a:ext cx="383356" cy="248314"/>
            </a:xfrm>
            <a:custGeom>
              <a:avLst/>
              <a:gdLst/>
              <a:ahLst/>
              <a:cxnLst/>
              <a:rect l="l" t="t" r="r" b="b"/>
              <a:pathLst>
                <a:path w="25146" h="16288" extrusionOk="0">
                  <a:moveTo>
                    <a:pt x="0" y="0"/>
                  </a:moveTo>
                  <a:cubicBezTo>
                    <a:pt x="9272" y="3711"/>
                    <a:pt x="18751" y="8617"/>
                    <a:pt x="25146" y="16288"/>
                  </a:cubicBezTo>
                </a:path>
              </a:pathLst>
            </a:custGeom>
            <a:noFill/>
            <a:ln w="38100" cap="rnd" cmpd="sng">
              <a:solidFill>
                <a:schemeClr val="dk1"/>
              </a:solidFill>
              <a:prstDash val="solid"/>
              <a:round/>
              <a:headEnd type="none" w="med" len="med"/>
              <a:tailEnd type="none" w="med" len="med"/>
            </a:ln>
          </p:spPr>
        </p:sp>
        <p:sp>
          <p:nvSpPr>
            <p:cNvPr id="44" name="Google Shape;44;p3"/>
            <p:cNvSpPr/>
            <p:nvPr/>
          </p:nvSpPr>
          <p:spPr>
            <a:xfrm rot="8639560" flipH="1">
              <a:off x="1450801" y="3422808"/>
              <a:ext cx="383356" cy="248314"/>
            </a:xfrm>
            <a:custGeom>
              <a:avLst/>
              <a:gdLst/>
              <a:ahLst/>
              <a:cxnLst/>
              <a:rect l="l" t="t" r="r" b="b"/>
              <a:pathLst>
                <a:path w="25146" h="16288" extrusionOk="0">
                  <a:moveTo>
                    <a:pt x="0" y="0"/>
                  </a:moveTo>
                  <a:cubicBezTo>
                    <a:pt x="9272" y="3711"/>
                    <a:pt x="18751" y="8617"/>
                    <a:pt x="25146" y="16288"/>
                  </a:cubicBezTo>
                </a:path>
              </a:pathLst>
            </a:custGeom>
            <a:noFill/>
            <a:ln w="38100" cap="rnd" cmpd="sng">
              <a:solidFill>
                <a:schemeClr val="dk1"/>
              </a:solidFill>
              <a:prstDash val="solid"/>
              <a:round/>
              <a:headEnd type="none" w="med" len="med"/>
              <a:tailEnd type="none" w="med" len="med"/>
            </a:ln>
          </p:spPr>
        </p:sp>
        <p:pic>
          <p:nvPicPr>
            <p:cNvPr id="45" name="Google Shape;45;p3"/>
            <p:cNvPicPr preferRelativeResize="0"/>
            <p:nvPr/>
          </p:nvPicPr>
          <p:blipFill>
            <a:blip r:embed="rId3">
              <a:alphaModFix/>
            </a:blip>
            <a:stretch>
              <a:fillRect/>
            </a:stretch>
          </p:blipFill>
          <p:spPr>
            <a:xfrm>
              <a:off x="234989" y="2839988"/>
              <a:ext cx="1598465" cy="1464413"/>
            </a:xfrm>
            <a:prstGeom prst="rect">
              <a:avLst/>
            </a:prstGeom>
            <a:noFill/>
            <a:ln>
              <a:noFill/>
            </a:ln>
          </p:spPr>
        </p:pic>
        <p:sp>
          <p:nvSpPr>
            <p:cNvPr id="46" name="Google Shape;46;p3"/>
            <p:cNvSpPr/>
            <p:nvPr/>
          </p:nvSpPr>
          <p:spPr>
            <a:xfrm>
              <a:off x="1154950" y="3615576"/>
              <a:ext cx="145233" cy="145740"/>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 name="Google Shape;47;p3"/>
            <p:cNvSpPr/>
            <p:nvPr/>
          </p:nvSpPr>
          <p:spPr>
            <a:xfrm>
              <a:off x="865684" y="3628099"/>
              <a:ext cx="127108" cy="131978"/>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 name="Google Shape;48;p3"/>
            <p:cNvSpPr/>
            <p:nvPr/>
          </p:nvSpPr>
          <p:spPr>
            <a:xfrm>
              <a:off x="937638" y="3714775"/>
              <a:ext cx="264300" cy="264300"/>
            </a:xfrm>
            <a:prstGeom prst="pie">
              <a:avLst>
                <a:gd name="adj1" fmla="val 0"/>
                <a:gd name="adj2" fmla="val 1085293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9" name="Google Shape;49;p3"/>
          <p:cNvPicPr preferRelativeResize="0"/>
          <p:nvPr/>
        </p:nvPicPr>
        <p:blipFill>
          <a:blip r:embed="rId4">
            <a:alphaModFix/>
          </a:blip>
          <a:stretch>
            <a:fillRect/>
          </a:stretch>
        </p:blipFill>
        <p:spPr>
          <a:xfrm>
            <a:off x="1566608" y="152400"/>
            <a:ext cx="5978616" cy="4838700"/>
          </a:xfrm>
          <a:prstGeom prst="rect">
            <a:avLst/>
          </a:prstGeom>
          <a:noFill/>
          <a:ln>
            <a:noFill/>
          </a:ln>
        </p:spPr>
      </p:pic>
      <p:sp>
        <p:nvSpPr>
          <p:cNvPr id="50" name="Google Shape;50;p3"/>
          <p:cNvSpPr txBox="1">
            <a:spLocks noGrp="1"/>
          </p:cNvSpPr>
          <p:nvPr>
            <p:ph type="ctrTitle"/>
          </p:nvPr>
        </p:nvSpPr>
        <p:spPr>
          <a:xfrm>
            <a:off x="2332650" y="1867225"/>
            <a:ext cx="4478700" cy="1007700"/>
          </a:xfrm>
          <a:prstGeom prst="rect">
            <a:avLst/>
          </a:prstGeom>
        </p:spPr>
        <p:txBody>
          <a:bodyPr spcFirstLastPara="1" wrap="square" lIns="0" tIns="0" rIns="0" bIns="0" anchor="t"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1" name="Google Shape;51;p3"/>
          <p:cNvSpPr txBox="1">
            <a:spLocks noGrp="1"/>
          </p:cNvSpPr>
          <p:nvPr>
            <p:ph type="subTitle" idx="1"/>
          </p:nvPr>
        </p:nvSpPr>
        <p:spPr>
          <a:xfrm>
            <a:off x="2332650" y="2971775"/>
            <a:ext cx="4478700" cy="304500"/>
          </a:xfrm>
          <a:prstGeom prst="rect">
            <a:avLst/>
          </a:prstGeom>
        </p:spPr>
        <p:txBody>
          <a:bodyPr spcFirstLastPara="1" wrap="square" lIns="0" tIns="0" rIns="0" bIns="0" anchor="t" anchorCtr="0">
            <a:noAutofit/>
          </a:bodyPr>
          <a:lstStyle>
            <a:lvl1pPr lvl="0" algn="ctr" rtl="0">
              <a:spcBef>
                <a:spcPts val="0"/>
              </a:spcBef>
              <a:spcAft>
                <a:spcPts val="0"/>
              </a:spcAft>
              <a:buClr>
                <a:schemeClr val="dk2"/>
              </a:buClr>
              <a:buSzPts val="1800"/>
              <a:buNone/>
              <a:defRPr sz="1800">
                <a:solidFill>
                  <a:schemeClr val="dk2"/>
                </a:solidFill>
              </a:defRPr>
            </a:lvl1pPr>
            <a:lvl2pPr lvl="1" algn="ctr" rtl="0">
              <a:spcBef>
                <a:spcPts val="800"/>
              </a:spcBef>
              <a:spcAft>
                <a:spcPts val="0"/>
              </a:spcAft>
              <a:buClr>
                <a:schemeClr val="dk2"/>
              </a:buClr>
              <a:buSzPts val="1800"/>
              <a:buNone/>
              <a:defRPr sz="1800">
                <a:solidFill>
                  <a:schemeClr val="dk2"/>
                </a:solidFill>
              </a:defRPr>
            </a:lvl2pPr>
            <a:lvl3pPr lvl="2" algn="ctr" rtl="0">
              <a:spcBef>
                <a:spcPts val="800"/>
              </a:spcBef>
              <a:spcAft>
                <a:spcPts val="0"/>
              </a:spcAft>
              <a:buClr>
                <a:schemeClr val="dk2"/>
              </a:buClr>
              <a:buSzPts val="1800"/>
              <a:buNone/>
              <a:defRPr sz="1800">
                <a:solidFill>
                  <a:schemeClr val="dk2"/>
                </a:solidFill>
              </a:defRPr>
            </a:lvl3pPr>
            <a:lvl4pPr lvl="3" algn="ctr" rtl="0">
              <a:spcBef>
                <a:spcPts val="800"/>
              </a:spcBef>
              <a:spcAft>
                <a:spcPts val="0"/>
              </a:spcAft>
              <a:buClr>
                <a:schemeClr val="dk2"/>
              </a:buClr>
              <a:buSzPts val="1800"/>
              <a:buNone/>
              <a:defRPr sz="1800">
                <a:solidFill>
                  <a:schemeClr val="dk2"/>
                </a:solidFill>
              </a:defRPr>
            </a:lvl4pPr>
            <a:lvl5pPr lvl="4" algn="ctr" rtl="0">
              <a:spcBef>
                <a:spcPts val="800"/>
              </a:spcBef>
              <a:spcAft>
                <a:spcPts val="0"/>
              </a:spcAft>
              <a:buClr>
                <a:schemeClr val="dk2"/>
              </a:buClr>
              <a:buSzPts val="1800"/>
              <a:buNone/>
              <a:defRPr sz="1800">
                <a:solidFill>
                  <a:schemeClr val="dk2"/>
                </a:solidFill>
              </a:defRPr>
            </a:lvl5pPr>
            <a:lvl6pPr lvl="5" algn="ctr" rtl="0">
              <a:spcBef>
                <a:spcPts val="800"/>
              </a:spcBef>
              <a:spcAft>
                <a:spcPts val="0"/>
              </a:spcAft>
              <a:buClr>
                <a:schemeClr val="dk2"/>
              </a:buClr>
              <a:buSzPts val="1800"/>
              <a:buNone/>
              <a:defRPr sz="1800">
                <a:solidFill>
                  <a:schemeClr val="dk2"/>
                </a:solidFill>
              </a:defRPr>
            </a:lvl6pPr>
            <a:lvl7pPr lvl="6" algn="ctr" rtl="0">
              <a:spcBef>
                <a:spcPts val="800"/>
              </a:spcBef>
              <a:spcAft>
                <a:spcPts val="0"/>
              </a:spcAft>
              <a:buClr>
                <a:schemeClr val="dk2"/>
              </a:buClr>
              <a:buSzPts val="1800"/>
              <a:buNone/>
              <a:defRPr sz="1800">
                <a:solidFill>
                  <a:schemeClr val="dk2"/>
                </a:solidFill>
              </a:defRPr>
            </a:lvl7pPr>
            <a:lvl8pPr lvl="7" algn="ctr" rtl="0">
              <a:spcBef>
                <a:spcPts val="800"/>
              </a:spcBef>
              <a:spcAft>
                <a:spcPts val="0"/>
              </a:spcAft>
              <a:buClr>
                <a:schemeClr val="dk2"/>
              </a:buClr>
              <a:buSzPts val="1800"/>
              <a:buNone/>
              <a:defRPr sz="1800">
                <a:solidFill>
                  <a:schemeClr val="dk2"/>
                </a:solidFill>
              </a:defRPr>
            </a:lvl8pPr>
            <a:lvl9pPr lvl="8" algn="ctr" rtl="0">
              <a:spcBef>
                <a:spcPts val="800"/>
              </a:spcBef>
              <a:spcAft>
                <a:spcPts val="800"/>
              </a:spcAft>
              <a:buClr>
                <a:schemeClr val="dk2"/>
              </a:buClr>
              <a:buSzPts val="1800"/>
              <a:buNone/>
              <a:defRPr sz="1800">
                <a:solidFill>
                  <a:schemeClr val="dk2"/>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66"/>
        <p:cNvGrpSpPr/>
        <p:nvPr/>
      </p:nvGrpSpPr>
      <p:grpSpPr>
        <a:xfrm>
          <a:off x="0" y="0"/>
          <a:ext cx="0" cy="0"/>
          <a:chOff x="0" y="0"/>
          <a:chExt cx="0" cy="0"/>
        </a:xfrm>
      </p:grpSpPr>
      <p:pic>
        <p:nvPicPr>
          <p:cNvPr id="67" name="Google Shape;67;p5"/>
          <p:cNvPicPr preferRelativeResize="0"/>
          <p:nvPr/>
        </p:nvPicPr>
        <p:blipFill>
          <a:blip r:embed="rId2">
            <a:alphaModFix/>
          </a:blip>
          <a:stretch>
            <a:fillRect/>
          </a:stretch>
        </p:blipFill>
        <p:spPr>
          <a:xfrm>
            <a:off x="151795" y="152400"/>
            <a:ext cx="7293742" cy="4838700"/>
          </a:xfrm>
          <a:prstGeom prst="rect">
            <a:avLst/>
          </a:prstGeom>
          <a:noFill/>
          <a:ln>
            <a:noFill/>
          </a:ln>
        </p:spPr>
      </p:pic>
      <p:sp>
        <p:nvSpPr>
          <p:cNvPr id="68" name="Google Shape;68;p5"/>
          <p:cNvSpPr txBox="1">
            <a:spLocks noGrp="1"/>
          </p:cNvSpPr>
          <p:nvPr>
            <p:ph type="title"/>
          </p:nvPr>
        </p:nvSpPr>
        <p:spPr>
          <a:xfrm>
            <a:off x="548125" y="593125"/>
            <a:ext cx="6167100" cy="3963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3000"/>
              <a:buNone/>
              <a:defRPr>
                <a:solidFill>
                  <a:schemeClr val="dk1"/>
                </a:solidFill>
              </a:defRPr>
            </a:lvl1pPr>
            <a:lvl2pPr lvl="1" rtl="0">
              <a:spcBef>
                <a:spcPts val="0"/>
              </a:spcBef>
              <a:spcAft>
                <a:spcPts val="0"/>
              </a:spcAft>
              <a:buClr>
                <a:schemeClr val="dk1"/>
              </a:buClr>
              <a:buSzPts val="3000"/>
              <a:buNone/>
              <a:defRPr>
                <a:solidFill>
                  <a:schemeClr val="dk1"/>
                </a:solidFill>
              </a:defRPr>
            </a:lvl2pPr>
            <a:lvl3pPr lvl="2" rtl="0">
              <a:spcBef>
                <a:spcPts val="0"/>
              </a:spcBef>
              <a:spcAft>
                <a:spcPts val="0"/>
              </a:spcAft>
              <a:buClr>
                <a:schemeClr val="dk1"/>
              </a:buClr>
              <a:buSzPts val="3000"/>
              <a:buNone/>
              <a:defRPr>
                <a:solidFill>
                  <a:schemeClr val="dk1"/>
                </a:solidFill>
              </a:defRPr>
            </a:lvl3pPr>
            <a:lvl4pPr lvl="3" rtl="0">
              <a:spcBef>
                <a:spcPts val="0"/>
              </a:spcBef>
              <a:spcAft>
                <a:spcPts val="0"/>
              </a:spcAft>
              <a:buClr>
                <a:schemeClr val="dk1"/>
              </a:buClr>
              <a:buSzPts val="3000"/>
              <a:buNone/>
              <a:defRPr>
                <a:solidFill>
                  <a:schemeClr val="dk1"/>
                </a:solidFill>
              </a:defRPr>
            </a:lvl4pPr>
            <a:lvl5pPr lvl="4" rtl="0">
              <a:spcBef>
                <a:spcPts val="0"/>
              </a:spcBef>
              <a:spcAft>
                <a:spcPts val="0"/>
              </a:spcAft>
              <a:buClr>
                <a:schemeClr val="dk1"/>
              </a:buClr>
              <a:buSzPts val="3000"/>
              <a:buNone/>
              <a:defRPr>
                <a:solidFill>
                  <a:schemeClr val="dk1"/>
                </a:solidFill>
              </a:defRPr>
            </a:lvl5pPr>
            <a:lvl6pPr lvl="5" rtl="0">
              <a:spcBef>
                <a:spcPts val="0"/>
              </a:spcBef>
              <a:spcAft>
                <a:spcPts val="0"/>
              </a:spcAft>
              <a:buClr>
                <a:schemeClr val="dk1"/>
              </a:buClr>
              <a:buSzPts val="3000"/>
              <a:buNone/>
              <a:defRPr>
                <a:solidFill>
                  <a:schemeClr val="dk1"/>
                </a:solidFill>
              </a:defRPr>
            </a:lvl6pPr>
            <a:lvl7pPr lvl="6" rtl="0">
              <a:spcBef>
                <a:spcPts val="0"/>
              </a:spcBef>
              <a:spcAft>
                <a:spcPts val="0"/>
              </a:spcAft>
              <a:buClr>
                <a:schemeClr val="dk1"/>
              </a:buClr>
              <a:buSzPts val="3000"/>
              <a:buNone/>
              <a:defRPr>
                <a:solidFill>
                  <a:schemeClr val="dk1"/>
                </a:solidFill>
              </a:defRPr>
            </a:lvl7pPr>
            <a:lvl8pPr lvl="7" rtl="0">
              <a:spcBef>
                <a:spcPts val="0"/>
              </a:spcBef>
              <a:spcAft>
                <a:spcPts val="0"/>
              </a:spcAft>
              <a:buClr>
                <a:schemeClr val="dk1"/>
              </a:buClr>
              <a:buSzPts val="3000"/>
              <a:buNone/>
              <a:defRPr>
                <a:solidFill>
                  <a:schemeClr val="dk1"/>
                </a:solidFill>
              </a:defRPr>
            </a:lvl8pPr>
            <a:lvl9pPr lvl="8" rtl="0">
              <a:spcBef>
                <a:spcPts val="0"/>
              </a:spcBef>
              <a:spcAft>
                <a:spcPts val="0"/>
              </a:spcAft>
              <a:buClr>
                <a:schemeClr val="dk1"/>
              </a:buClr>
              <a:buSzPts val="3000"/>
              <a:buNone/>
              <a:defRPr>
                <a:solidFill>
                  <a:schemeClr val="dk1"/>
                </a:solidFill>
              </a:defRPr>
            </a:lvl9pPr>
          </a:lstStyle>
          <a:p>
            <a:endParaRPr/>
          </a:p>
        </p:txBody>
      </p:sp>
      <p:sp>
        <p:nvSpPr>
          <p:cNvPr id="69" name="Google Shape;69;p5"/>
          <p:cNvSpPr txBox="1">
            <a:spLocks noGrp="1"/>
          </p:cNvSpPr>
          <p:nvPr>
            <p:ph type="body" idx="1"/>
          </p:nvPr>
        </p:nvSpPr>
        <p:spPr>
          <a:xfrm>
            <a:off x="548125" y="1271600"/>
            <a:ext cx="6167100" cy="32979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a:lvl1pPr>
            <a:lvl2pPr marL="914400" lvl="1" indent="-381000" rtl="0">
              <a:spcBef>
                <a:spcPts val="800"/>
              </a:spcBef>
              <a:spcAft>
                <a:spcPts val="0"/>
              </a:spcAft>
              <a:buSzPts val="2400"/>
              <a:buChar char="-"/>
              <a:defRPr/>
            </a:lvl2pPr>
            <a:lvl3pPr marL="1371600" lvl="2" indent="-381000" rtl="0">
              <a:spcBef>
                <a:spcPts val="800"/>
              </a:spcBef>
              <a:spcAft>
                <a:spcPts val="0"/>
              </a:spcAft>
              <a:buSzPts val="2400"/>
              <a:buChar char="-"/>
              <a:defRPr/>
            </a:lvl3pPr>
            <a:lvl4pPr marL="1828800" lvl="3" indent="-381000" rtl="0">
              <a:spcBef>
                <a:spcPts val="800"/>
              </a:spcBef>
              <a:spcAft>
                <a:spcPts val="0"/>
              </a:spcAft>
              <a:buSzPts val="2400"/>
              <a:buChar char="-"/>
              <a:defRPr/>
            </a:lvl4pPr>
            <a:lvl5pPr marL="2286000" lvl="4" indent="-381000" rtl="0">
              <a:spcBef>
                <a:spcPts val="800"/>
              </a:spcBef>
              <a:spcAft>
                <a:spcPts val="0"/>
              </a:spcAft>
              <a:buSzPts val="2400"/>
              <a:buChar char="-"/>
              <a:defRPr/>
            </a:lvl5pPr>
            <a:lvl6pPr marL="2743200" lvl="5" indent="-381000" rtl="0">
              <a:spcBef>
                <a:spcPts val="800"/>
              </a:spcBef>
              <a:spcAft>
                <a:spcPts val="0"/>
              </a:spcAft>
              <a:buSzPts val="2400"/>
              <a:buChar char="-"/>
              <a:defRPr/>
            </a:lvl6pPr>
            <a:lvl7pPr marL="3200400" lvl="6" indent="-381000" rtl="0">
              <a:spcBef>
                <a:spcPts val="800"/>
              </a:spcBef>
              <a:spcAft>
                <a:spcPts val="0"/>
              </a:spcAft>
              <a:buSzPts val="2400"/>
              <a:buChar char="●"/>
              <a:defRPr/>
            </a:lvl7pPr>
            <a:lvl8pPr marL="3657600" lvl="7" indent="-381000" rtl="0">
              <a:spcBef>
                <a:spcPts val="800"/>
              </a:spcBef>
              <a:spcAft>
                <a:spcPts val="0"/>
              </a:spcAft>
              <a:buSzPts val="2400"/>
              <a:buChar char="○"/>
              <a:defRPr/>
            </a:lvl8pPr>
            <a:lvl9pPr marL="4114800" lvl="8" indent="-381000" rtl="0">
              <a:spcBef>
                <a:spcPts val="800"/>
              </a:spcBef>
              <a:spcAft>
                <a:spcPts val="800"/>
              </a:spcAft>
              <a:buSzPts val="2400"/>
              <a:buChar char="■"/>
              <a:defRPr/>
            </a:lvl9pPr>
          </a:lstStyle>
          <a:p>
            <a:endParaRPr/>
          </a:p>
        </p:txBody>
      </p:sp>
      <p:sp>
        <p:nvSpPr>
          <p:cNvPr id="70" name="Google Shape;70;p5"/>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71" name="Google Shape;71;p5"/>
          <p:cNvGrpSpPr/>
          <p:nvPr/>
        </p:nvGrpSpPr>
        <p:grpSpPr>
          <a:xfrm>
            <a:off x="7351600" y="2783674"/>
            <a:ext cx="1613838" cy="1779823"/>
            <a:chOff x="7351600" y="2783674"/>
            <a:chExt cx="1613838" cy="1779823"/>
          </a:xfrm>
        </p:grpSpPr>
        <p:grpSp>
          <p:nvGrpSpPr>
            <p:cNvPr id="72" name="Google Shape;72;p5"/>
            <p:cNvGrpSpPr/>
            <p:nvPr/>
          </p:nvGrpSpPr>
          <p:grpSpPr>
            <a:xfrm flipH="1">
              <a:off x="7859537" y="4171128"/>
              <a:ext cx="477532" cy="392369"/>
              <a:chOff x="3019540" y="1549146"/>
              <a:chExt cx="440488" cy="361931"/>
            </a:xfrm>
          </p:grpSpPr>
          <p:sp>
            <p:nvSpPr>
              <p:cNvPr id="73" name="Google Shape;73;p5"/>
              <p:cNvSpPr/>
              <p:nvPr/>
            </p:nvSpPr>
            <p:spPr>
              <a:xfrm flipH="1">
                <a:off x="3338602" y="1549146"/>
                <a:ext cx="121425" cy="361931"/>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74" name="Google Shape;74;p5"/>
              <p:cNvSpPr/>
              <p:nvPr/>
            </p:nvSpPr>
            <p:spPr>
              <a:xfrm flipH="1">
                <a:off x="3019540" y="1549146"/>
                <a:ext cx="121425" cy="361931"/>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grpSp>
        <p:pic>
          <p:nvPicPr>
            <p:cNvPr id="75" name="Google Shape;75;p5"/>
            <p:cNvPicPr preferRelativeResize="0"/>
            <p:nvPr/>
          </p:nvPicPr>
          <p:blipFill>
            <a:blip r:embed="rId3">
              <a:alphaModFix/>
            </a:blip>
            <a:stretch>
              <a:fillRect/>
            </a:stretch>
          </p:blipFill>
          <p:spPr>
            <a:xfrm>
              <a:off x="7351600" y="2783674"/>
              <a:ext cx="1457782" cy="1483911"/>
            </a:xfrm>
            <a:prstGeom prst="rect">
              <a:avLst/>
            </a:prstGeom>
            <a:noFill/>
            <a:ln>
              <a:noFill/>
            </a:ln>
          </p:spPr>
        </p:pic>
        <p:sp>
          <p:nvSpPr>
            <p:cNvPr id="76" name="Google Shape;76;p5"/>
            <p:cNvSpPr/>
            <p:nvPr/>
          </p:nvSpPr>
          <p:spPr>
            <a:xfrm rot="10145659" flipH="1">
              <a:off x="8668242" y="3860439"/>
              <a:ext cx="271074" cy="302024"/>
            </a:xfrm>
            <a:custGeom>
              <a:avLst/>
              <a:gdLst/>
              <a:ahLst/>
              <a:cxnLst/>
              <a:rect l="l" t="t" r="r" b="b"/>
              <a:pathLst>
                <a:path w="10002" h="11144" extrusionOk="0">
                  <a:moveTo>
                    <a:pt x="0" y="11144"/>
                  </a:moveTo>
                  <a:cubicBezTo>
                    <a:pt x="4895" y="10166"/>
                    <a:pt x="10002" y="4991"/>
                    <a:pt x="10002" y="0"/>
                  </a:cubicBezTo>
                </a:path>
              </a:pathLst>
            </a:custGeom>
            <a:noFill/>
            <a:ln w="38100" cap="rnd" cmpd="sng">
              <a:solidFill>
                <a:schemeClr val="dk1"/>
              </a:solidFill>
              <a:prstDash val="solid"/>
              <a:round/>
              <a:headEnd type="none" w="med" len="med"/>
              <a:tailEnd type="none" w="med" len="med"/>
            </a:ln>
          </p:spPr>
        </p:sp>
        <p:sp>
          <p:nvSpPr>
            <p:cNvPr id="77" name="Google Shape;77;p5"/>
            <p:cNvSpPr/>
            <p:nvPr/>
          </p:nvSpPr>
          <p:spPr>
            <a:xfrm>
              <a:off x="8068901" y="3595797"/>
              <a:ext cx="145233" cy="145740"/>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 name="Google Shape;78;p5"/>
            <p:cNvSpPr/>
            <p:nvPr/>
          </p:nvSpPr>
          <p:spPr>
            <a:xfrm>
              <a:off x="7770305" y="3570998"/>
              <a:ext cx="127108" cy="131978"/>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79"/>
        <p:cNvGrpSpPr/>
        <p:nvPr/>
      </p:nvGrpSpPr>
      <p:grpSpPr>
        <a:xfrm>
          <a:off x="0" y="0"/>
          <a:ext cx="0" cy="0"/>
          <a:chOff x="0" y="0"/>
          <a:chExt cx="0" cy="0"/>
        </a:xfrm>
      </p:grpSpPr>
      <p:pic>
        <p:nvPicPr>
          <p:cNvPr id="80" name="Google Shape;80;p6"/>
          <p:cNvPicPr preferRelativeResize="0"/>
          <p:nvPr/>
        </p:nvPicPr>
        <p:blipFill>
          <a:blip r:embed="rId2">
            <a:alphaModFix/>
          </a:blip>
          <a:stretch>
            <a:fillRect/>
          </a:stretch>
        </p:blipFill>
        <p:spPr>
          <a:xfrm>
            <a:off x="4393063" y="885825"/>
            <a:ext cx="3603500" cy="3738574"/>
          </a:xfrm>
          <a:prstGeom prst="rect">
            <a:avLst/>
          </a:prstGeom>
          <a:noFill/>
          <a:ln>
            <a:noFill/>
          </a:ln>
        </p:spPr>
      </p:pic>
      <p:pic>
        <p:nvPicPr>
          <p:cNvPr id="81" name="Google Shape;81;p6"/>
          <p:cNvPicPr preferRelativeResize="0"/>
          <p:nvPr/>
        </p:nvPicPr>
        <p:blipFill>
          <a:blip r:embed="rId2">
            <a:alphaModFix/>
          </a:blip>
          <a:stretch>
            <a:fillRect/>
          </a:stretch>
        </p:blipFill>
        <p:spPr>
          <a:xfrm flipH="1">
            <a:off x="1147438" y="1314450"/>
            <a:ext cx="3603500" cy="3538551"/>
          </a:xfrm>
          <a:prstGeom prst="rect">
            <a:avLst/>
          </a:prstGeom>
          <a:noFill/>
          <a:ln>
            <a:noFill/>
          </a:ln>
        </p:spPr>
      </p:pic>
      <p:sp>
        <p:nvSpPr>
          <p:cNvPr id="82" name="Google Shape;82;p6"/>
          <p:cNvSpPr txBox="1">
            <a:spLocks noGrp="1"/>
          </p:cNvSpPr>
          <p:nvPr>
            <p:ph type="title"/>
          </p:nvPr>
        </p:nvSpPr>
        <p:spPr>
          <a:xfrm>
            <a:off x="1488450" y="243075"/>
            <a:ext cx="6167100" cy="396300"/>
          </a:xfrm>
          <a:prstGeom prst="rect">
            <a:avLst/>
          </a:prstGeom>
        </p:spPr>
        <p:txBody>
          <a:bodyPr spcFirstLastPara="1" wrap="square" lIns="0" tIns="0" rIns="0" bIns="0"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83" name="Google Shape;83;p6"/>
          <p:cNvSpPr txBox="1">
            <a:spLocks noGrp="1"/>
          </p:cNvSpPr>
          <p:nvPr>
            <p:ph type="body" idx="1"/>
          </p:nvPr>
        </p:nvSpPr>
        <p:spPr>
          <a:xfrm>
            <a:off x="1693075" y="1618400"/>
            <a:ext cx="2509800" cy="28893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800"/>
              </a:spcBef>
              <a:spcAft>
                <a:spcPts val="0"/>
              </a:spcAft>
              <a:buSzPts val="2000"/>
              <a:buChar char="-"/>
              <a:defRPr sz="2000"/>
            </a:lvl2pPr>
            <a:lvl3pPr marL="1371600" lvl="2" indent="-355600" rtl="0">
              <a:spcBef>
                <a:spcPts val="800"/>
              </a:spcBef>
              <a:spcAft>
                <a:spcPts val="0"/>
              </a:spcAft>
              <a:buSzPts val="20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a:endParaRPr/>
          </a:p>
        </p:txBody>
      </p:sp>
      <p:sp>
        <p:nvSpPr>
          <p:cNvPr id="84" name="Google Shape;84;p6"/>
          <p:cNvSpPr txBox="1">
            <a:spLocks noGrp="1"/>
          </p:cNvSpPr>
          <p:nvPr>
            <p:ph type="body" idx="2"/>
          </p:nvPr>
        </p:nvSpPr>
        <p:spPr>
          <a:xfrm>
            <a:off x="4939924" y="1313600"/>
            <a:ext cx="2509800" cy="28893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800"/>
              </a:spcBef>
              <a:spcAft>
                <a:spcPts val="0"/>
              </a:spcAft>
              <a:buSzPts val="2000"/>
              <a:buChar char="-"/>
              <a:defRPr sz="2000"/>
            </a:lvl2pPr>
            <a:lvl3pPr marL="1371600" lvl="2" indent="-355600" rtl="0">
              <a:spcBef>
                <a:spcPts val="800"/>
              </a:spcBef>
              <a:spcAft>
                <a:spcPts val="0"/>
              </a:spcAft>
              <a:buSzPts val="20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a:endParaRPr/>
          </a:p>
        </p:txBody>
      </p:sp>
      <p:sp>
        <p:nvSpPr>
          <p:cNvPr id="85" name="Google Shape;85;p6"/>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86" name="Google Shape;86;p6"/>
          <p:cNvGrpSpPr/>
          <p:nvPr/>
        </p:nvGrpSpPr>
        <p:grpSpPr>
          <a:xfrm>
            <a:off x="7863411" y="2967400"/>
            <a:ext cx="1420590" cy="1275975"/>
            <a:chOff x="7863411" y="2967400"/>
            <a:chExt cx="1420590" cy="1275975"/>
          </a:xfrm>
        </p:grpSpPr>
        <p:grpSp>
          <p:nvGrpSpPr>
            <p:cNvPr id="87" name="Google Shape;87;p6"/>
            <p:cNvGrpSpPr/>
            <p:nvPr/>
          </p:nvGrpSpPr>
          <p:grpSpPr>
            <a:xfrm>
              <a:off x="8277250" y="3881444"/>
              <a:ext cx="440488" cy="361931"/>
              <a:chOff x="8277250" y="3881444"/>
              <a:chExt cx="440488" cy="361931"/>
            </a:xfrm>
          </p:grpSpPr>
          <p:sp>
            <p:nvSpPr>
              <p:cNvPr id="88" name="Google Shape;88;p6"/>
              <p:cNvSpPr/>
              <p:nvPr/>
            </p:nvSpPr>
            <p:spPr>
              <a:xfrm>
                <a:off x="8277250" y="3881444"/>
                <a:ext cx="121425" cy="361931"/>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89" name="Google Shape;89;p6"/>
              <p:cNvSpPr/>
              <p:nvPr/>
            </p:nvSpPr>
            <p:spPr>
              <a:xfrm>
                <a:off x="8596313" y="3881444"/>
                <a:ext cx="121425" cy="361931"/>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grpSp>
        <p:pic>
          <p:nvPicPr>
            <p:cNvPr id="90" name="Google Shape;90;p6"/>
            <p:cNvPicPr preferRelativeResize="0"/>
            <p:nvPr/>
          </p:nvPicPr>
          <p:blipFill>
            <a:blip r:embed="rId3">
              <a:alphaModFix/>
            </a:blip>
            <a:stretch>
              <a:fillRect/>
            </a:stretch>
          </p:blipFill>
          <p:spPr>
            <a:xfrm>
              <a:off x="7863411" y="2967400"/>
              <a:ext cx="1420590" cy="982427"/>
            </a:xfrm>
            <a:prstGeom prst="rect">
              <a:avLst/>
            </a:prstGeom>
            <a:noFill/>
            <a:ln>
              <a:noFill/>
            </a:ln>
          </p:spPr>
        </p:pic>
        <p:sp>
          <p:nvSpPr>
            <p:cNvPr id="91" name="Google Shape;91;p6"/>
            <p:cNvSpPr/>
            <p:nvPr/>
          </p:nvSpPr>
          <p:spPr>
            <a:xfrm>
              <a:off x="8535376" y="3335872"/>
              <a:ext cx="145233" cy="145740"/>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 name="Google Shape;92;p6"/>
            <p:cNvSpPr/>
            <p:nvPr/>
          </p:nvSpPr>
          <p:spPr>
            <a:xfrm>
              <a:off x="8236780" y="3311073"/>
              <a:ext cx="127108" cy="131978"/>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3" name="Google Shape;93;p6"/>
          <p:cNvGrpSpPr/>
          <p:nvPr/>
        </p:nvGrpSpPr>
        <p:grpSpPr>
          <a:xfrm>
            <a:off x="-207150" y="2962110"/>
            <a:ext cx="1286833" cy="1586084"/>
            <a:chOff x="-207150" y="2962110"/>
            <a:chExt cx="1286833" cy="1586084"/>
          </a:xfrm>
        </p:grpSpPr>
        <p:grpSp>
          <p:nvGrpSpPr>
            <p:cNvPr id="94" name="Google Shape;94;p6"/>
            <p:cNvGrpSpPr/>
            <p:nvPr/>
          </p:nvGrpSpPr>
          <p:grpSpPr>
            <a:xfrm>
              <a:off x="120475" y="4186263"/>
              <a:ext cx="547675" cy="361931"/>
              <a:chOff x="120475" y="4186263"/>
              <a:chExt cx="547675" cy="361931"/>
            </a:xfrm>
          </p:grpSpPr>
          <p:sp>
            <p:nvSpPr>
              <p:cNvPr id="95" name="Google Shape;95;p6"/>
              <p:cNvSpPr/>
              <p:nvPr/>
            </p:nvSpPr>
            <p:spPr>
              <a:xfrm>
                <a:off x="120475" y="4186263"/>
                <a:ext cx="121425" cy="361931"/>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96" name="Google Shape;96;p6"/>
              <p:cNvSpPr/>
              <p:nvPr/>
            </p:nvSpPr>
            <p:spPr>
              <a:xfrm flipH="1">
                <a:off x="546725" y="4186263"/>
                <a:ext cx="121425" cy="361931"/>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grpSp>
        <p:pic>
          <p:nvPicPr>
            <p:cNvPr id="97" name="Google Shape;97;p6"/>
            <p:cNvPicPr preferRelativeResize="0"/>
            <p:nvPr/>
          </p:nvPicPr>
          <p:blipFill>
            <a:blip r:embed="rId4">
              <a:alphaModFix/>
            </a:blip>
            <a:stretch>
              <a:fillRect/>
            </a:stretch>
          </p:blipFill>
          <p:spPr>
            <a:xfrm>
              <a:off x="-207150" y="2962110"/>
              <a:ext cx="1286833" cy="1305290"/>
            </a:xfrm>
            <a:prstGeom prst="rect">
              <a:avLst/>
            </a:prstGeom>
            <a:noFill/>
            <a:ln>
              <a:noFill/>
            </a:ln>
          </p:spPr>
        </p:pic>
        <p:sp>
          <p:nvSpPr>
            <p:cNvPr id="98" name="Google Shape;98;p6"/>
            <p:cNvSpPr/>
            <p:nvPr/>
          </p:nvSpPr>
          <p:spPr>
            <a:xfrm rot="10576116">
              <a:off x="213730" y="3649426"/>
              <a:ext cx="145541" cy="146049"/>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 name="Google Shape;99;p6"/>
            <p:cNvSpPr/>
            <p:nvPr/>
          </p:nvSpPr>
          <p:spPr>
            <a:xfrm rot="10598995">
              <a:off x="532326" y="3669443"/>
              <a:ext cx="127326" cy="132204"/>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 name="Google Shape;100;p6"/>
            <p:cNvSpPr/>
            <p:nvPr/>
          </p:nvSpPr>
          <p:spPr>
            <a:xfrm rot="2878168">
              <a:off x="140003" y="3477827"/>
              <a:ext cx="592515" cy="660127"/>
            </a:xfrm>
            <a:custGeom>
              <a:avLst/>
              <a:gdLst/>
              <a:ahLst/>
              <a:cxnLst/>
              <a:rect l="l" t="t" r="r" b="b"/>
              <a:pathLst>
                <a:path w="10002" h="11144" extrusionOk="0">
                  <a:moveTo>
                    <a:pt x="0" y="11144"/>
                  </a:moveTo>
                  <a:cubicBezTo>
                    <a:pt x="4895" y="10166"/>
                    <a:pt x="10002" y="4991"/>
                    <a:pt x="10002" y="0"/>
                  </a:cubicBezTo>
                </a:path>
              </a:pathLst>
            </a:custGeom>
            <a:noFill/>
            <a:ln w="38100" cap="rnd" cmpd="sng">
              <a:solidFill>
                <a:schemeClr val="lt1"/>
              </a:solidFill>
              <a:prstDash val="solid"/>
              <a:round/>
              <a:headEnd type="none" w="med" len="med"/>
              <a:tailEnd type="none" w="med" len="med"/>
            </a:ln>
          </p:spPr>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101"/>
        <p:cNvGrpSpPr/>
        <p:nvPr/>
      </p:nvGrpSpPr>
      <p:grpSpPr>
        <a:xfrm>
          <a:off x="0" y="0"/>
          <a:ext cx="0" cy="0"/>
          <a:chOff x="0" y="0"/>
          <a:chExt cx="0" cy="0"/>
        </a:xfrm>
      </p:grpSpPr>
      <p:pic>
        <p:nvPicPr>
          <p:cNvPr id="102" name="Google Shape;102;p7"/>
          <p:cNvPicPr preferRelativeResize="0"/>
          <p:nvPr/>
        </p:nvPicPr>
        <p:blipFill>
          <a:blip r:embed="rId2">
            <a:alphaModFix/>
          </a:blip>
          <a:stretch>
            <a:fillRect/>
          </a:stretch>
        </p:blipFill>
        <p:spPr>
          <a:xfrm>
            <a:off x="151795" y="152400"/>
            <a:ext cx="7293742" cy="4838700"/>
          </a:xfrm>
          <a:prstGeom prst="rect">
            <a:avLst/>
          </a:prstGeom>
          <a:noFill/>
          <a:ln>
            <a:noFill/>
          </a:ln>
        </p:spPr>
      </p:pic>
      <p:sp>
        <p:nvSpPr>
          <p:cNvPr id="103" name="Google Shape;103;p7"/>
          <p:cNvSpPr txBox="1">
            <a:spLocks noGrp="1"/>
          </p:cNvSpPr>
          <p:nvPr>
            <p:ph type="title"/>
          </p:nvPr>
        </p:nvSpPr>
        <p:spPr>
          <a:xfrm>
            <a:off x="548125" y="593125"/>
            <a:ext cx="6167100" cy="396300"/>
          </a:xfrm>
          <a:prstGeom prst="rect">
            <a:avLst/>
          </a:prstGeom>
        </p:spPr>
        <p:txBody>
          <a:bodyPr spcFirstLastPara="1" wrap="square" lIns="0" tIns="0" rIns="0" bIns="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04" name="Google Shape;104;p7"/>
          <p:cNvSpPr txBox="1">
            <a:spLocks noGrp="1"/>
          </p:cNvSpPr>
          <p:nvPr>
            <p:ph type="body" idx="1"/>
          </p:nvPr>
        </p:nvSpPr>
        <p:spPr>
          <a:xfrm>
            <a:off x="548125" y="1271600"/>
            <a:ext cx="1921200" cy="33075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sp>
        <p:nvSpPr>
          <p:cNvPr id="105" name="Google Shape;105;p7"/>
          <p:cNvSpPr txBox="1">
            <a:spLocks noGrp="1"/>
          </p:cNvSpPr>
          <p:nvPr>
            <p:ph type="body" idx="2"/>
          </p:nvPr>
        </p:nvSpPr>
        <p:spPr>
          <a:xfrm>
            <a:off x="2671075" y="1271600"/>
            <a:ext cx="1921200" cy="33075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sp>
        <p:nvSpPr>
          <p:cNvPr id="106" name="Google Shape;106;p7"/>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07" name="Google Shape;107;p7"/>
          <p:cNvSpPr txBox="1">
            <a:spLocks noGrp="1"/>
          </p:cNvSpPr>
          <p:nvPr>
            <p:ph type="body" idx="3"/>
          </p:nvPr>
        </p:nvSpPr>
        <p:spPr>
          <a:xfrm>
            <a:off x="4794026" y="1271600"/>
            <a:ext cx="1921200" cy="33075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grpSp>
        <p:nvGrpSpPr>
          <p:cNvPr id="108" name="Google Shape;108;p7"/>
          <p:cNvGrpSpPr/>
          <p:nvPr/>
        </p:nvGrpSpPr>
        <p:grpSpPr>
          <a:xfrm>
            <a:off x="7403272" y="2876096"/>
            <a:ext cx="1631625" cy="1782785"/>
            <a:chOff x="7403272" y="2876096"/>
            <a:chExt cx="1631625" cy="1782785"/>
          </a:xfrm>
        </p:grpSpPr>
        <p:sp>
          <p:nvSpPr>
            <p:cNvPr id="109" name="Google Shape;109;p7"/>
            <p:cNvSpPr/>
            <p:nvPr/>
          </p:nvSpPr>
          <p:spPr>
            <a:xfrm rot="5652216" flipH="1">
              <a:off x="7426337" y="4025462"/>
              <a:ext cx="250048" cy="278597"/>
            </a:xfrm>
            <a:custGeom>
              <a:avLst/>
              <a:gdLst/>
              <a:ahLst/>
              <a:cxnLst/>
              <a:rect l="l" t="t" r="r" b="b"/>
              <a:pathLst>
                <a:path w="10002" h="11144" extrusionOk="0">
                  <a:moveTo>
                    <a:pt x="0" y="11144"/>
                  </a:moveTo>
                  <a:cubicBezTo>
                    <a:pt x="4895" y="10166"/>
                    <a:pt x="10002" y="4991"/>
                    <a:pt x="10002" y="0"/>
                  </a:cubicBezTo>
                </a:path>
              </a:pathLst>
            </a:custGeom>
            <a:noFill/>
            <a:ln w="38100" cap="rnd" cmpd="sng">
              <a:solidFill>
                <a:schemeClr val="dk1"/>
              </a:solidFill>
              <a:prstDash val="solid"/>
              <a:round/>
              <a:headEnd type="none" w="med" len="med"/>
              <a:tailEnd type="none" w="med" len="med"/>
            </a:ln>
          </p:spPr>
        </p:sp>
        <p:sp>
          <p:nvSpPr>
            <p:cNvPr id="110" name="Google Shape;110;p7"/>
            <p:cNvSpPr/>
            <p:nvPr/>
          </p:nvSpPr>
          <p:spPr>
            <a:xfrm rot="682371">
              <a:off x="8759823" y="3818276"/>
              <a:ext cx="250059" cy="278610"/>
            </a:xfrm>
            <a:custGeom>
              <a:avLst/>
              <a:gdLst/>
              <a:ahLst/>
              <a:cxnLst/>
              <a:rect l="l" t="t" r="r" b="b"/>
              <a:pathLst>
                <a:path w="10002" h="11144" extrusionOk="0">
                  <a:moveTo>
                    <a:pt x="0" y="11144"/>
                  </a:moveTo>
                  <a:cubicBezTo>
                    <a:pt x="4895" y="10166"/>
                    <a:pt x="10002" y="4991"/>
                    <a:pt x="10002" y="0"/>
                  </a:cubicBezTo>
                </a:path>
              </a:pathLst>
            </a:custGeom>
            <a:noFill/>
            <a:ln w="38100" cap="rnd" cmpd="sng">
              <a:solidFill>
                <a:schemeClr val="dk1"/>
              </a:solidFill>
              <a:prstDash val="solid"/>
              <a:round/>
              <a:headEnd type="none" w="med" len="med"/>
              <a:tailEnd type="none" w="med" len="med"/>
            </a:ln>
          </p:spPr>
        </p:sp>
        <p:sp>
          <p:nvSpPr>
            <p:cNvPr id="111" name="Google Shape;111;p7"/>
            <p:cNvSpPr/>
            <p:nvPr/>
          </p:nvSpPr>
          <p:spPr>
            <a:xfrm>
              <a:off x="7919513" y="4266500"/>
              <a:ext cx="131637" cy="392380"/>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12" name="Google Shape;112;p7"/>
            <p:cNvSpPr/>
            <p:nvPr/>
          </p:nvSpPr>
          <p:spPr>
            <a:xfrm flipH="1">
              <a:off x="8381628" y="4266500"/>
              <a:ext cx="131637" cy="392380"/>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pic>
          <p:nvPicPr>
            <p:cNvPr id="113" name="Google Shape;113;p7"/>
            <p:cNvPicPr preferRelativeResize="0"/>
            <p:nvPr/>
          </p:nvPicPr>
          <p:blipFill>
            <a:blip r:embed="rId3">
              <a:alphaModFix/>
            </a:blip>
            <a:stretch>
              <a:fillRect/>
            </a:stretch>
          </p:blipFill>
          <p:spPr>
            <a:xfrm>
              <a:off x="7445529" y="2876096"/>
              <a:ext cx="1541746" cy="1505664"/>
            </a:xfrm>
            <a:prstGeom prst="rect">
              <a:avLst/>
            </a:prstGeom>
            <a:noFill/>
            <a:ln>
              <a:noFill/>
            </a:ln>
          </p:spPr>
        </p:pic>
        <p:sp>
          <p:nvSpPr>
            <p:cNvPr id="114" name="Google Shape;114;p7"/>
            <p:cNvSpPr/>
            <p:nvPr/>
          </p:nvSpPr>
          <p:spPr>
            <a:xfrm rot="-372207">
              <a:off x="8259436" y="3705061"/>
              <a:ext cx="146088" cy="146598"/>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 name="Google Shape;115;p7"/>
            <p:cNvSpPr/>
            <p:nvPr/>
          </p:nvSpPr>
          <p:spPr>
            <a:xfrm rot="-335960">
              <a:off x="7958498" y="3711971"/>
              <a:ext cx="127095" cy="131964"/>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 name="Google Shape;116;p7"/>
            <p:cNvSpPr/>
            <p:nvPr/>
          </p:nvSpPr>
          <p:spPr>
            <a:xfrm>
              <a:off x="8101006" y="3969538"/>
              <a:ext cx="139200" cy="2073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7"/>
        <p:cNvGrpSpPr/>
        <p:nvPr/>
      </p:nvGrpSpPr>
      <p:grpSpPr>
        <a:xfrm>
          <a:off x="0" y="0"/>
          <a:ext cx="0" cy="0"/>
          <a:chOff x="0" y="0"/>
          <a:chExt cx="0" cy="0"/>
        </a:xfrm>
      </p:grpSpPr>
      <p:pic>
        <p:nvPicPr>
          <p:cNvPr id="118" name="Google Shape;118;p8"/>
          <p:cNvPicPr preferRelativeResize="0"/>
          <p:nvPr/>
        </p:nvPicPr>
        <p:blipFill>
          <a:blip r:embed="rId2">
            <a:alphaModFix/>
          </a:blip>
          <a:stretch>
            <a:fillRect/>
          </a:stretch>
        </p:blipFill>
        <p:spPr>
          <a:xfrm>
            <a:off x="151795" y="152400"/>
            <a:ext cx="7293742" cy="4838700"/>
          </a:xfrm>
          <a:prstGeom prst="rect">
            <a:avLst/>
          </a:prstGeom>
          <a:noFill/>
          <a:ln>
            <a:noFill/>
          </a:ln>
        </p:spPr>
      </p:pic>
      <p:sp>
        <p:nvSpPr>
          <p:cNvPr id="119" name="Google Shape;119;p8"/>
          <p:cNvSpPr txBox="1">
            <a:spLocks noGrp="1"/>
          </p:cNvSpPr>
          <p:nvPr>
            <p:ph type="title"/>
          </p:nvPr>
        </p:nvSpPr>
        <p:spPr>
          <a:xfrm>
            <a:off x="548125" y="593125"/>
            <a:ext cx="6167100" cy="396300"/>
          </a:xfrm>
          <a:prstGeom prst="rect">
            <a:avLst/>
          </a:prstGeom>
        </p:spPr>
        <p:txBody>
          <a:bodyPr spcFirstLastPara="1" wrap="square" lIns="0" tIns="0" rIns="0" bIns="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20" name="Google Shape;120;p8"/>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121" name="Google Shape;121;p8"/>
          <p:cNvGrpSpPr/>
          <p:nvPr/>
        </p:nvGrpSpPr>
        <p:grpSpPr>
          <a:xfrm>
            <a:off x="7445525" y="3242253"/>
            <a:ext cx="1588153" cy="1365478"/>
            <a:chOff x="7445525" y="3242253"/>
            <a:chExt cx="1588153" cy="1365478"/>
          </a:xfrm>
        </p:grpSpPr>
        <p:sp>
          <p:nvSpPr>
            <p:cNvPr id="122" name="Google Shape;122;p8"/>
            <p:cNvSpPr/>
            <p:nvPr/>
          </p:nvSpPr>
          <p:spPr>
            <a:xfrm rot="-5872103">
              <a:off x="8672932" y="4104027"/>
              <a:ext cx="250054" cy="278604"/>
            </a:xfrm>
            <a:custGeom>
              <a:avLst/>
              <a:gdLst/>
              <a:ahLst/>
              <a:cxnLst/>
              <a:rect l="l" t="t" r="r" b="b"/>
              <a:pathLst>
                <a:path w="10002" h="11144" extrusionOk="0">
                  <a:moveTo>
                    <a:pt x="0" y="11144"/>
                  </a:moveTo>
                  <a:cubicBezTo>
                    <a:pt x="4895" y="10166"/>
                    <a:pt x="10002" y="4991"/>
                    <a:pt x="10002" y="0"/>
                  </a:cubicBezTo>
                </a:path>
              </a:pathLst>
            </a:custGeom>
            <a:noFill/>
            <a:ln w="38100" cap="rnd" cmpd="sng">
              <a:solidFill>
                <a:schemeClr val="dk1"/>
              </a:solidFill>
              <a:prstDash val="solid"/>
              <a:round/>
              <a:headEnd type="none" w="med" len="med"/>
              <a:tailEnd type="none" w="med" len="med"/>
            </a:ln>
          </p:spPr>
        </p:sp>
        <p:grpSp>
          <p:nvGrpSpPr>
            <p:cNvPr id="123" name="Google Shape;123;p8"/>
            <p:cNvGrpSpPr/>
            <p:nvPr/>
          </p:nvGrpSpPr>
          <p:grpSpPr>
            <a:xfrm>
              <a:off x="7865288" y="4245800"/>
              <a:ext cx="440488" cy="361931"/>
              <a:chOff x="7865288" y="4245800"/>
              <a:chExt cx="440488" cy="361931"/>
            </a:xfrm>
          </p:grpSpPr>
          <p:sp>
            <p:nvSpPr>
              <p:cNvPr id="124" name="Google Shape;124;p8"/>
              <p:cNvSpPr/>
              <p:nvPr/>
            </p:nvSpPr>
            <p:spPr>
              <a:xfrm>
                <a:off x="7865288" y="4245800"/>
                <a:ext cx="121425" cy="361931"/>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25" name="Google Shape;125;p8"/>
              <p:cNvSpPr/>
              <p:nvPr/>
            </p:nvSpPr>
            <p:spPr>
              <a:xfrm>
                <a:off x="8184350" y="4245800"/>
                <a:ext cx="121425" cy="361931"/>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grpSp>
        <p:pic>
          <p:nvPicPr>
            <p:cNvPr id="126" name="Google Shape;126;p8"/>
            <p:cNvPicPr preferRelativeResize="0"/>
            <p:nvPr/>
          </p:nvPicPr>
          <p:blipFill>
            <a:blip r:embed="rId3">
              <a:alphaModFix/>
            </a:blip>
            <a:stretch>
              <a:fillRect/>
            </a:stretch>
          </p:blipFill>
          <p:spPr>
            <a:xfrm>
              <a:off x="7445525" y="3242253"/>
              <a:ext cx="1588153" cy="1098310"/>
            </a:xfrm>
            <a:prstGeom prst="rect">
              <a:avLst/>
            </a:prstGeom>
            <a:noFill/>
            <a:ln>
              <a:noFill/>
            </a:ln>
          </p:spPr>
        </p:pic>
        <p:sp>
          <p:nvSpPr>
            <p:cNvPr id="127" name="Google Shape;127;p8"/>
            <p:cNvSpPr/>
            <p:nvPr/>
          </p:nvSpPr>
          <p:spPr>
            <a:xfrm>
              <a:off x="8118901" y="3800197"/>
              <a:ext cx="145233" cy="145740"/>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 name="Google Shape;128;p8"/>
            <p:cNvSpPr/>
            <p:nvPr/>
          </p:nvSpPr>
          <p:spPr>
            <a:xfrm>
              <a:off x="7820305" y="3775398"/>
              <a:ext cx="127108" cy="131978"/>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 name="Google Shape;129;p8"/>
            <p:cNvSpPr/>
            <p:nvPr/>
          </p:nvSpPr>
          <p:spPr>
            <a:xfrm rot="-1604051">
              <a:off x="8055619" y="3998073"/>
              <a:ext cx="123815" cy="80218"/>
            </a:xfrm>
            <a:custGeom>
              <a:avLst/>
              <a:gdLst/>
              <a:ahLst/>
              <a:cxnLst/>
              <a:rect l="l" t="t" r="r" b="b"/>
              <a:pathLst>
                <a:path w="25146" h="16288" extrusionOk="0">
                  <a:moveTo>
                    <a:pt x="0" y="0"/>
                  </a:moveTo>
                  <a:cubicBezTo>
                    <a:pt x="9272" y="3711"/>
                    <a:pt x="18751" y="8617"/>
                    <a:pt x="25146" y="16288"/>
                  </a:cubicBezTo>
                </a:path>
              </a:pathLst>
            </a:custGeom>
            <a:noFill/>
            <a:ln w="38100" cap="rnd" cmpd="sng">
              <a:solidFill>
                <a:schemeClr val="lt1"/>
              </a:solidFill>
              <a:prstDash val="solid"/>
              <a:round/>
              <a:headEnd type="none" w="med" len="med"/>
              <a:tailEnd type="none" w="med" len="med"/>
            </a:ln>
          </p:spPr>
        </p:sp>
        <p:sp>
          <p:nvSpPr>
            <p:cNvPr id="130" name="Google Shape;130;p8"/>
            <p:cNvSpPr/>
            <p:nvPr/>
          </p:nvSpPr>
          <p:spPr>
            <a:xfrm>
              <a:off x="7606243" y="4075800"/>
              <a:ext cx="383500" cy="87900"/>
            </a:xfrm>
            <a:custGeom>
              <a:avLst/>
              <a:gdLst/>
              <a:ahLst/>
              <a:cxnLst/>
              <a:rect l="l" t="t" r="r" b="b"/>
              <a:pathLst>
                <a:path w="15340" h="3516" extrusionOk="0">
                  <a:moveTo>
                    <a:pt x="142" y="0"/>
                  </a:moveTo>
                  <a:cubicBezTo>
                    <a:pt x="-1459" y="4812"/>
                    <a:pt x="11754" y="4305"/>
                    <a:pt x="15340" y="719"/>
                  </a:cubicBezTo>
                </a:path>
              </a:pathLst>
            </a:custGeom>
            <a:noFill/>
            <a:ln w="38100" cap="rnd" cmpd="sng">
              <a:solidFill>
                <a:schemeClr val="dk1"/>
              </a:solidFill>
              <a:prstDash val="solid"/>
              <a:round/>
              <a:headEnd type="none" w="med" len="med"/>
              <a:tailEnd type="none" w="med" len="med"/>
            </a:ln>
          </p:spPr>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8"/>
        <p:cNvGrpSpPr/>
        <p:nvPr/>
      </p:nvGrpSpPr>
      <p:grpSpPr>
        <a:xfrm>
          <a:off x="0" y="0"/>
          <a:ext cx="0" cy="0"/>
          <a:chOff x="0" y="0"/>
          <a:chExt cx="0" cy="0"/>
        </a:xfrm>
      </p:grpSpPr>
      <p:sp>
        <p:nvSpPr>
          <p:cNvPr id="159" name="Google Shape;159;p11"/>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160" name="Google Shape;160;p11"/>
          <p:cNvGrpSpPr/>
          <p:nvPr/>
        </p:nvGrpSpPr>
        <p:grpSpPr>
          <a:xfrm>
            <a:off x="329788" y="4081200"/>
            <a:ext cx="8484419" cy="1041759"/>
            <a:chOff x="329788" y="4081200"/>
            <a:chExt cx="8484419" cy="1041759"/>
          </a:xfrm>
        </p:grpSpPr>
        <p:sp>
          <p:nvSpPr>
            <p:cNvPr id="161" name="Google Shape;161;p11"/>
            <p:cNvSpPr/>
            <p:nvPr/>
          </p:nvSpPr>
          <p:spPr>
            <a:xfrm flipH="1">
              <a:off x="2483177" y="4904497"/>
              <a:ext cx="73292" cy="218462"/>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62" name="Google Shape;162;p11"/>
            <p:cNvSpPr/>
            <p:nvPr/>
          </p:nvSpPr>
          <p:spPr>
            <a:xfrm flipH="1">
              <a:off x="2290603" y="4904497"/>
              <a:ext cx="73292" cy="218462"/>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63" name="Google Shape;163;p11"/>
            <p:cNvSpPr/>
            <p:nvPr/>
          </p:nvSpPr>
          <p:spPr>
            <a:xfrm>
              <a:off x="501300" y="4904497"/>
              <a:ext cx="73292" cy="218462"/>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64" name="Google Shape;164;p11"/>
            <p:cNvSpPr/>
            <p:nvPr/>
          </p:nvSpPr>
          <p:spPr>
            <a:xfrm flipH="1">
              <a:off x="758564" y="4904497"/>
              <a:ext cx="73292" cy="218462"/>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65" name="Google Shape;165;p11"/>
            <p:cNvSpPr/>
            <p:nvPr/>
          </p:nvSpPr>
          <p:spPr>
            <a:xfrm>
              <a:off x="1274015" y="4925729"/>
              <a:ext cx="168163" cy="181080"/>
            </a:xfrm>
            <a:custGeom>
              <a:avLst/>
              <a:gdLst/>
              <a:ahLst/>
              <a:cxnLst/>
              <a:rect l="l" t="t" r="r" b="b"/>
              <a:pathLst>
                <a:path w="11144" h="12002" extrusionOk="0">
                  <a:moveTo>
                    <a:pt x="11144" y="0"/>
                  </a:moveTo>
                  <a:lnTo>
                    <a:pt x="3429" y="12002"/>
                  </a:lnTo>
                  <a:lnTo>
                    <a:pt x="0" y="9144"/>
                  </a:lnTo>
                </a:path>
              </a:pathLst>
            </a:custGeom>
            <a:noFill/>
            <a:ln w="38100" cap="rnd" cmpd="sng">
              <a:solidFill>
                <a:schemeClr val="dk1"/>
              </a:solidFill>
              <a:prstDash val="solid"/>
              <a:round/>
              <a:headEnd type="none" w="med" len="med"/>
              <a:tailEnd type="none" w="med" len="med"/>
            </a:ln>
          </p:spPr>
        </p:sp>
        <p:sp>
          <p:nvSpPr>
            <p:cNvPr id="166" name="Google Shape;166;p11"/>
            <p:cNvSpPr/>
            <p:nvPr/>
          </p:nvSpPr>
          <p:spPr>
            <a:xfrm>
              <a:off x="1517285" y="4904497"/>
              <a:ext cx="73292" cy="218462"/>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67" name="Google Shape;167;p11"/>
            <p:cNvSpPr/>
            <p:nvPr/>
          </p:nvSpPr>
          <p:spPr>
            <a:xfrm>
              <a:off x="3194293" y="4900109"/>
              <a:ext cx="74300" cy="222850"/>
            </a:xfrm>
            <a:custGeom>
              <a:avLst/>
              <a:gdLst/>
              <a:ahLst/>
              <a:cxnLst/>
              <a:rect l="l" t="t" r="r" b="b"/>
              <a:pathLst>
                <a:path w="2972" h="8914" extrusionOk="0">
                  <a:moveTo>
                    <a:pt x="0" y="0"/>
                  </a:moveTo>
                  <a:lnTo>
                    <a:pt x="0" y="8914"/>
                  </a:lnTo>
                  <a:lnTo>
                    <a:pt x="2972" y="8914"/>
                  </a:lnTo>
                </a:path>
              </a:pathLst>
            </a:custGeom>
            <a:noFill/>
            <a:ln w="38100" cap="rnd" cmpd="sng">
              <a:solidFill>
                <a:schemeClr val="dk1"/>
              </a:solidFill>
              <a:prstDash val="solid"/>
              <a:round/>
              <a:headEnd type="none" w="med" len="med"/>
              <a:tailEnd type="none" w="med" len="med"/>
            </a:ln>
          </p:spPr>
        </p:sp>
        <p:sp>
          <p:nvSpPr>
            <p:cNvPr id="168" name="Google Shape;168;p11"/>
            <p:cNvSpPr/>
            <p:nvPr/>
          </p:nvSpPr>
          <p:spPr>
            <a:xfrm>
              <a:off x="3346693" y="4900109"/>
              <a:ext cx="74300" cy="222850"/>
            </a:xfrm>
            <a:custGeom>
              <a:avLst/>
              <a:gdLst/>
              <a:ahLst/>
              <a:cxnLst/>
              <a:rect l="l" t="t" r="r" b="b"/>
              <a:pathLst>
                <a:path w="2972" h="8914" extrusionOk="0">
                  <a:moveTo>
                    <a:pt x="0" y="0"/>
                  </a:moveTo>
                  <a:lnTo>
                    <a:pt x="0" y="8914"/>
                  </a:lnTo>
                  <a:lnTo>
                    <a:pt x="2972" y="8914"/>
                  </a:lnTo>
                </a:path>
              </a:pathLst>
            </a:custGeom>
            <a:noFill/>
            <a:ln w="38100" cap="rnd" cmpd="sng">
              <a:solidFill>
                <a:schemeClr val="dk1"/>
              </a:solidFill>
              <a:prstDash val="solid"/>
              <a:round/>
              <a:headEnd type="none" w="med" len="med"/>
              <a:tailEnd type="none" w="med" len="med"/>
            </a:ln>
          </p:spPr>
        </p:sp>
        <p:sp>
          <p:nvSpPr>
            <p:cNvPr id="169" name="Google Shape;169;p11"/>
            <p:cNvSpPr/>
            <p:nvPr/>
          </p:nvSpPr>
          <p:spPr>
            <a:xfrm>
              <a:off x="4121250" y="4918525"/>
              <a:ext cx="242250" cy="122750"/>
            </a:xfrm>
            <a:custGeom>
              <a:avLst/>
              <a:gdLst/>
              <a:ahLst/>
              <a:cxnLst/>
              <a:rect l="l" t="t" r="r" b="b"/>
              <a:pathLst>
                <a:path w="9690" h="4910" extrusionOk="0">
                  <a:moveTo>
                    <a:pt x="0" y="0"/>
                  </a:moveTo>
                  <a:lnTo>
                    <a:pt x="3747" y="4910"/>
                  </a:lnTo>
                  <a:lnTo>
                    <a:pt x="8140" y="905"/>
                  </a:lnTo>
                  <a:lnTo>
                    <a:pt x="9690" y="3230"/>
                  </a:lnTo>
                </a:path>
              </a:pathLst>
            </a:custGeom>
            <a:noFill/>
            <a:ln w="38100" cap="rnd" cmpd="sng">
              <a:solidFill>
                <a:schemeClr val="dk1"/>
              </a:solidFill>
              <a:prstDash val="solid"/>
              <a:round/>
              <a:headEnd type="none" w="med" len="med"/>
              <a:tailEnd type="none" w="med" len="med"/>
            </a:ln>
          </p:spPr>
        </p:sp>
        <p:sp>
          <p:nvSpPr>
            <p:cNvPr id="170" name="Google Shape;170;p11"/>
            <p:cNvSpPr/>
            <p:nvPr/>
          </p:nvSpPr>
          <p:spPr>
            <a:xfrm flipH="1">
              <a:off x="3948593" y="4900109"/>
              <a:ext cx="74300" cy="222850"/>
            </a:xfrm>
            <a:custGeom>
              <a:avLst/>
              <a:gdLst/>
              <a:ahLst/>
              <a:cxnLst/>
              <a:rect l="l" t="t" r="r" b="b"/>
              <a:pathLst>
                <a:path w="2972" h="8914" extrusionOk="0">
                  <a:moveTo>
                    <a:pt x="0" y="0"/>
                  </a:moveTo>
                  <a:lnTo>
                    <a:pt x="0" y="8914"/>
                  </a:lnTo>
                  <a:lnTo>
                    <a:pt x="2972" y="8914"/>
                  </a:lnTo>
                </a:path>
              </a:pathLst>
            </a:custGeom>
            <a:noFill/>
            <a:ln w="38100" cap="rnd" cmpd="sng">
              <a:solidFill>
                <a:schemeClr val="dk1"/>
              </a:solidFill>
              <a:prstDash val="solid"/>
              <a:round/>
              <a:headEnd type="none" w="med" len="med"/>
              <a:tailEnd type="none" w="med" len="med"/>
            </a:ln>
          </p:spPr>
        </p:sp>
        <p:sp>
          <p:nvSpPr>
            <p:cNvPr id="171" name="Google Shape;171;p11"/>
            <p:cNvSpPr/>
            <p:nvPr/>
          </p:nvSpPr>
          <p:spPr>
            <a:xfrm>
              <a:off x="8284998" y="4904497"/>
              <a:ext cx="73292" cy="218462"/>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72" name="Google Shape;172;p11"/>
            <p:cNvSpPr/>
            <p:nvPr/>
          </p:nvSpPr>
          <p:spPr>
            <a:xfrm>
              <a:off x="4958397" y="4904497"/>
              <a:ext cx="73292" cy="218462"/>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73" name="Google Shape;173;p11"/>
            <p:cNvSpPr/>
            <p:nvPr/>
          </p:nvSpPr>
          <p:spPr>
            <a:xfrm flipH="1">
              <a:off x="5893602" y="4904497"/>
              <a:ext cx="73292" cy="218462"/>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74" name="Google Shape;174;p11"/>
            <p:cNvSpPr/>
            <p:nvPr/>
          </p:nvSpPr>
          <p:spPr>
            <a:xfrm flipH="1">
              <a:off x="5701028" y="4904497"/>
              <a:ext cx="73292" cy="218462"/>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75" name="Google Shape;175;p11"/>
            <p:cNvSpPr/>
            <p:nvPr/>
          </p:nvSpPr>
          <p:spPr>
            <a:xfrm>
              <a:off x="4779100" y="4904497"/>
              <a:ext cx="73292" cy="218462"/>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76" name="Google Shape;176;p11"/>
            <p:cNvSpPr/>
            <p:nvPr/>
          </p:nvSpPr>
          <p:spPr>
            <a:xfrm flipH="1">
              <a:off x="8479339" y="4904497"/>
              <a:ext cx="73292" cy="218462"/>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77" name="Google Shape;177;p11"/>
            <p:cNvSpPr/>
            <p:nvPr/>
          </p:nvSpPr>
          <p:spPr>
            <a:xfrm>
              <a:off x="6413178" y="4925729"/>
              <a:ext cx="168163" cy="181080"/>
            </a:xfrm>
            <a:custGeom>
              <a:avLst/>
              <a:gdLst/>
              <a:ahLst/>
              <a:cxnLst/>
              <a:rect l="l" t="t" r="r" b="b"/>
              <a:pathLst>
                <a:path w="11144" h="12002" extrusionOk="0">
                  <a:moveTo>
                    <a:pt x="11144" y="0"/>
                  </a:moveTo>
                  <a:lnTo>
                    <a:pt x="3429" y="12002"/>
                  </a:lnTo>
                  <a:lnTo>
                    <a:pt x="0" y="9144"/>
                  </a:lnTo>
                </a:path>
              </a:pathLst>
            </a:custGeom>
            <a:noFill/>
            <a:ln w="38100" cap="rnd" cmpd="sng">
              <a:solidFill>
                <a:schemeClr val="dk1"/>
              </a:solidFill>
              <a:prstDash val="solid"/>
              <a:round/>
              <a:headEnd type="none" w="med" len="med"/>
              <a:tailEnd type="none" w="med" len="med"/>
            </a:ln>
          </p:spPr>
        </p:sp>
        <p:sp>
          <p:nvSpPr>
            <p:cNvPr id="178" name="Google Shape;178;p11"/>
            <p:cNvSpPr/>
            <p:nvPr/>
          </p:nvSpPr>
          <p:spPr>
            <a:xfrm>
              <a:off x="6656447" y="4904497"/>
              <a:ext cx="73292" cy="218462"/>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79" name="Google Shape;179;p11"/>
            <p:cNvSpPr/>
            <p:nvPr/>
          </p:nvSpPr>
          <p:spPr>
            <a:xfrm rot="-772385" flipH="1">
              <a:off x="7297125" y="4931449"/>
              <a:ext cx="242258" cy="122754"/>
            </a:xfrm>
            <a:custGeom>
              <a:avLst/>
              <a:gdLst/>
              <a:ahLst/>
              <a:cxnLst/>
              <a:rect l="l" t="t" r="r" b="b"/>
              <a:pathLst>
                <a:path w="9690" h="4910" extrusionOk="0">
                  <a:moveTo>
                    <a:pt x="0" y="0"/>
                  </a:moveTo>
                  <a:lnTo>
                    <a:pt x="3747" y="4910"/>
                  </a:lnTo>
                  <a:lnTo>
                    <a:pt x="8140" y="905"/>
                  </a:lnTo>
                  <a:lnTo>
                    <a:pt x="9690" y="3230"/>
                  </a:lnTo>
                </a:path>
              </a:pathLst>
            </a:custGeom>
            <a:noFill/>
            <a:ln w="38100" cap="rnd" cmpd="sng">
              <a:solidFill>
                <a:schemeClr val="dk1"/>
              </a:solidFill>
              <a:prstDash val="solid"/>
              <a:round/>
              <a:headEnd type="none" w="med" len="med"/>
              <a:tailEnd type="none" w="med" len="med"/>
            </a:ln>
          </p:spPr>
        </p:sp>
        <p:sp>
          <p:nvSpPr>
            <p:cNvPr id="180" name="Google Shape;180;p11"/>
            <p:cNvSpPr/>
            <p:nvPr/>
          </p:nvSpPr>
          <p:spPr>
            <a:xfrm>
              <a:off x="7637737" y="4900109"/>
              <a:ext cx="74300" cy="222850"/>
            </a:xfrm>
            <a:custGeom>
              <a:avLst/>
              <a:gdLst/>
              <a:ahLst/>
              <a:cxnLst/>
              <a:rect l="l" t="t" r="r" b="b"/>
              <a:pathLst>
                <a:path w="2972" h="8914" extrusionOk="0">
                  <a:moveTo>
                    <a:pt x="0" y="0"/>
                  </a:moveTo>
                  <a:lnTo>
                    <a:pt x="0" y="8914"/>
                  </a:lnTo>
                  <a:lnTo>
                    <a:pt x="2972" y="8914"/>
                  </a:lnTo>
                </a:path>
              </a:pathLst>
            </a:custGeom>
            <a:noFill/>
            <a:ln w="38100" cap="rnd" cmpd="sng">
              <a:solidFill>
                <a:schemeClr val="dk1"/>
              </a:solidFill>
              <a:prstDash val="solid"/>
              <a:round/>
              <a:headEnd type="none" w="med" len="med"/>
              <a:tailEnd type="none" w="med" len="med"/>
            </a:ln>
          </p:spPr>
        </p:sp>
        <p:pic>
          <p:nvPicPr>
            <p:cNvPr id="181" name="Google Shape;181;p11"/>
            <p:cNvPicPr preferRelativeResize="0"/>
            <p:nvPr/>
          </p:nvPicPr>
          <p:blipFill>
            <a:blip r:embed="rId2">
              <a:alphaModFix/>
            </a:blip>
            <a:stretch>
              <a:fillRect/>
            </a:stretch>
          </p:blipFill>
          <p:spPr>
            <a:xfrm flipH="1">
              <a:off x="5568301" y="4081200"/>
              <a:ext cx="534466" cy="874375"/>
            </a:xfrm>
            <a:prstGeom prst="rect">
              <a:avLst/>
            </a:prstGeom>
            <a:noFill/>
            <a:ln>
              <a:noFill/>
            </a:ln>
          </p:spPr>
        </p:pic>
        <p:pic>
          <p:nvPicPr>
            <p:cNvPr id="182" name="Google Shape;182;p11"/>
            <p:cNvPicPr preferRelativeResize="0"/>
            <p:nvPr/>
          </p:nvPicPr>
          <p:blipFill>
            <a:blip r:embed="rId3">
              <a:alphaModFix/>
            </a:blip>
            <a:stretch>
              <a:fillRect/>
            </a:stretch>
          </p:blipFill>
          <p:spPr>
            <a:xfrm>
              <a:off x="2115641" y="4081200"/>
              <a:ext cx="534466" cy="874375"/>
            </a:xfrm>
            <a:prstGeom prst="rect">
              <a:avLst/>
            </a:prstGeom>
            <a:noFill/>
            <a:ln>
              <a:noFill/>
            </a:ln>
          </p:spPr>
        </p:pic>
        <p:pic>
          <p:nvPicPr>
            <p:cNvPr id="183" name="Google Shape;183;p11"/>
            <p:cNvPicPr preferRelativeResize="0"/>
            <p:nvPr/>
          </p:nvPicPr>
          <p:blipFill>
            <a:blip r:embed="rId4">
              <a:alphaModFix/>
            </a:blip>
            <a:stretch>
              <a:fillRect/>
            </a:stretch>
          </p:blipFill>
          <p:spPr>
            <a:xfrm>
              <a:off x="1188383" y="4278497"/>
              <a:ext cx="653153" cy="677078"/>
            </a:xfrm>
            <a:prstGeom prst="rect">
              <a:avLst/>
            </a:prstGeom>
            <a:noFill/>
            <a:ln>
              <a:noFill/>
            </a:ln>
          </p:spPr>
        </p:pic>
        <p:pic>
          <p:nvPicPr>
            <p:cNvPr id="184" name="Google Shape;184;p11"/>
            <p:cNvPicPr preferRelativeResize="0"/>
            <p:nvPr/>
          </p:nvPicPr>
          <p:blipFill>
            <a:blip r:embed="rId5">
              <a:alphaModFix/>
            </a:blip>
            <a:stretch>
              <a:fillRect/>
            </a:stretch>
          </p:blipFill>
          <p:spPr>
            <a:xfrm>
              <a:off x="3761275" y="4278497"/>
              <a:ext cx="667508" cy="677078"/>
            </a:xfrm>
            <a:prstGeom prst="rect">
              <a:avLst/>
            </a:prstGeom>
            <a:noFill/>
            <a:ln>
              <a:noFill/>
            </a:ln>
          </p:spPr>
        </p:pic>
        <p:pic>
          <p:nvPicPr>
            <p:cNvPr id="185" name="Google Shape;185;p11"/>
            <p:cNvPicPr preferRelativeResize="0"/>
            <p:nvPr/>
          </p:nvPicPr>
          <p:blipFill>
            <a:blip r:embed="rId6">
              <a:alphaModFix/>
            </a:blip>
            <a:stretch>
              <a:fillRect/>
            </a:stretch>
          </p:blipFill>
          <p:spPr>
            <a:xfrm flipH="1">
              <a:off x="2924212" y="4256964"/>
              <a:ext cx="715358" cy="698611"/>
            </a:xfrm>
            <a:prstGeom prst="rect">
              <a:avLst/>
            </a:prstGeom>
            <a:noFill/>
            <a:ln>
              <a:noFill/>
            </a:ln>
          </p:spPr>
        </p:pic>
        <p:pic>
          <p:nvPicPr>
            <p:cNvPr id="186" name="Google Shape;186;p11"/>
            <p:cNvPicPr preferRelativeResize="0"/>
            <p:nvPr/>
          </p:nvPicPr>
          <p:blipFill>
            <a:blip r:embed="rId7">
              <a:alphaModFix/>
            </a:blip>
            <a:stretch>
              <a:fillRect/>
            </a:stretch>
          </p:blipFill>
          <p:spPr>
            <a:xfrm>
              <a:off x="6300672" y="4256964"/>
              <a:ext cx="715358" cy="698611"/>
            </a:xfrm>
            <a:prstGeom prst="rect">
              <a:avLst/>
            </a:prstGeom>
            <a:noFill/>
            <a:ln>
              <a:noFill/>
            </a:ln>
          </p:spPr>
        </p:pic>
        <p:pic>
          <p:nvPicPr>
            <p:cNvPr id="187" name="Google Shape;187;p11"/>
            <p:cNvPicPr preferRelativeResize="0"/>
            <p:nvPr/>
          </p:nvPicPr>
          <p:blipFill>
            <a:blip r:embed="rId8">
              <a:alphaModFix/>
            </a:blip>
            <a:stretch>
              <a:fillRect/>
            </a:stretch>
          </p:blipFill>
          <p:spPr>
            <a:xfrm>
              <a:off x="8077315" y="4445972"/>
              <a:ext cx="736891" cy="509603"/>
            </a:xfrm>
            <a:prstGeom prst="rect">
              <a:avLst/>
            </a:prstGeom>
            <a:noFill/>
            <a:ln>
              <a:noFill/>
            </a:ln>
          </p:spPr>
        </p:pic>
        <p:pic>
          <p:nvPicPr>
            <p:cNvPr id="188" name="Google Shape;188;p11"/>
            <p:cNvPicPr preferRelativeResize="0"/>
            <p:nvPr/>
          </p:nvPicPr>
          <p:blipFill>
            <a:blip r:embed="rId9">
              <a:alphaModFix/>
            </a:blip>
            <a:stretch>
              <a:fillRect/>
            </a:stretch>
          </p:blipFill>
          <p:spPr>
            <a:xfrm>
              <a:off x="329788" y="4445972"/>
              <a:ext cx="736891" cy="509603"/>
            </a:xfrm>
            <a:prstGeom prst="rect">
              <a:avLst/>
            </a:prstGeom>
            <a:noFill/>
            <a:ln>
              <a:noFill/>
            </a:ln>
          </p:spPr>
        </p:pic>
        <p:pic>
          <p:nvPicPr>
            <p:cNvPr id="189" name="Google Shape;189;p11"/>
            <p:cNvPicPr preferRelativeResize="0"/>
            <p:nvPr/>
          </p:nvPicPr>
          <p:blipFill>
            <a:blip r:embed="rId10">
              <a:alphaModFix/>
            </a:blip>
            <a:stretch>
              <a:fillRect/>
            </a:stretch>
          </p:blipFill>
          <p:spPr>
            <a:xfrm>
              <a:off x="4550488" y="4276104"/>
              <a:ext cx="667508" cy="679471"/>
            </a:xfrm>
            <a:prstGeom prst="rect">
              <a:avLst/>
            </a:prstGeom>
            <a:noFill/>
            <a:ln>
              <a:noFill/>
            </a:ln>
          </p:spPr>
        </p:pic>
        <p:pic>
          <p:nvPicPr>
            <p:cNvPr id="190" name="Google Shape;190;p11"/>
            <p:cNvPicPr preferRelativeResize="0"/>
            <p:nvPr/>
          </p:nvPicPr>
          <p:blipFill>
            <a:blip r:embed="rId11">
              <a:alphaModFix/>
            </a:blip>
            <a:stretch>
              <a:fillRect/>
            </a:stretch>
          </p:blipFill>
          <p:spPr>
            <a:xfrm>
              <a:off x="7213935" y="4276104"/>
              <a:ext cx="741676" cy="679471"/>
            </a:xfrm>
            <a:prstGeom prst="rect">
              <a:avLst/>
            </a:prstGeom>
            <a:noFill/>
            <a:ln>
              <a:noFill/>
            </a:ln>
          </p:spPr>
        </p:pic>
        <p:sp>
          <p:nvSpPr>
            <p:cNvPr id="191" name="Google Shape;191;p11"/>
            <p:cNvSpPr/>
            <p:nvPr/>
          </p:nvSpPr>
          <p:spPr>
            <a:xfrm>
              <a:off x="4896942" y="4662673"/>
              <a:ext cx="69459" cy="69702"/>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 name="Google Shape;192;p11"/>
            <p:cNvSpPr/>
            <p:nvPr/>
          </p:nvSpPr>
          <p:spPr>
            <a:xfrm>
              <a:off x="4755021" y="4650887"/>
              <a:ext cx="60144" cy="62448"/>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 name="Google Shape;193;p11"/>
            <p:cNvSpPr/>
            <p:nvPr/>
          </p:nvSpPr>
          <p:spPr>
            <a:xfrm>
              <a:off x="8426917" y="4646004"/>
              <a:ext cx="69459" cy="69702"/>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 name="Google Shape;194;p11"/>
            <p:cNvSpPr/>
            <p:nvPr/>
          </p:nvSpPr>
          <p:spPr>
            <a:xfrm>
              <a:off x="8284996" y="4634218"/>
              <a:ext cx="60144" cy="62448"/>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 name="Google Shape;195;p11"/>
            <p:cNvSpPr/>
            <p:nvPr/>
          </p:nvSpPr>
          <p:spPr>
            <a:xfrm>
              <a:off x="1583030" y="4529911"/>
              <a:ext cx="69459" cy="69702"/>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 name="Google Shape;196;p11"/>
            <p:cNvSpPr/>
            <p:nvPr/>
          </p:nvSpPr>
          <p:spPr>
            <a:xfrm>
              <a:off x="1441108" y="4518125"/>
              <a:ext cx="60144" cy="62448"/>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 name="Google Shape;197;p11"/>
            <p:cNvSpPr/>
            <p:nvPr/>
          </p:nvSpPr>
          <p:spPr>
            <a:xfrm flipH="1">
              <a:off x="5767046" y="4577317"/>
              <a:ext cx="69459" cy="69702"/>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 name="Google Shape;198;p11"/>
            <p:cNvSpPr/>
            <p:nvPr/>
          </p:nvSpPr>
          <p:spPr>
            <a:xfrm flipH="1">
              <a:off x="5918283" y="4565531"/>
              <a:ext cx="60144" cy="62448"/>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 name="Google Shape;199;p11"/>
            <p:cNvSpPr/>
            <p:nvPr/>
          </p:nvSpPr>
          <p:spPr>
            <a:xfrm flipH="1">
              <a:off x="3228777" y="4602367"/>
              <a:ext cx="69459" cy="69702"/>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 name="Google Shape;200;p11"/>
            <p:cNvSpPr/>
            <p:nvPr/>
          </p:nvSpPr>
          <p:spPr>
            <a:xfrm flipH="1">
              <a:off x="3380014" y="4590581"/>
              <a:ext cx="60144" cy="62448"/>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 name="Google Shape;201;p11"/>
            <p:cNvSpPr/>
            <p:nvPr/>
          </p:nvSpPr>
          <p:spPr>
            <a:xfrm rot="-311666">
              <a:off x="4096754" y="4630462"/>
              <a:ext cx="69746" cy="69989"/>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 name="Google Shape;202;p11"/>
            <p:cNvSpPr/>
            <p:nvPr/>
          </p:nvSpPr>
          <p:spPr>
            <a:xfrm rot="-392198">
              <a:off x="3942938" y="4634457"/>
              <a:ext cx="59913" cy="62209"/>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 name="Google Shape;203;p11"/>
            <p:cNvSpPr/>
            <p:nvPr/>
          </p:nvSpPr>
          <p:spPr>
            <a:xfrm rot="-311666">
              <a:off x="6638372" y="4644749"/>
              <a:ext cx="69746" cy="69989"/>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 name="Google Shape;204;p11"/>
            <p:cNvSpPr/>
            <p:nvPr/>
          </p:nvSpPr>
          <p:spPr>
            <a:xfrm rot="-392198">
              <a:off x="6484557" y="4648745"/>
              <a:ext cx="59913" cy="62209"/>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 name="Google Shape;205;p11"/>
            <p:cNvSpPr/>
            <p:nvPr/>
          </p:nvSpPr>
          <p:spPr>
            <a:xfrm rot="-311666">
              <a:off x="7699854" y="4645862"/>
              <a:ext cx="69746" cy="69989"/>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 name="Google Shape;206;p11"/>
            <p:cNvSpPr/>
            <p:nvPr/>
          </p:nvSpPr>
          <p:spPr>
            <a:xfrm rot="-392198">
              <a:off x="7546038" y="4649857"/>
              <a:ext cx="59913" cy="62209"/>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 name="Google Shape;207;p11"/>
            <p:cNvSpPr/>
            <p:nvPr/>
          </p:nvSpPr>
          <p:spPr>
            <a:xfrm rot="-311666">
              <a:off x="2463316" y="4605762"/>
              <a:ext cx="69746" cy="69989"/>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 name="Google Shape;208;p11"/>
            <p:cNvSpPr/>
            <p:nvPr/>
          </p:nvSpPr>
          <p:spPr>
            <a:xfrm rot="-392198">
              <a:off x="2309500" y="4609757"/>
              <a:ext cx="59913" cy="62209"/>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 name="Google Shape;209;p11"/>
            <p:cNvSpPr/>
            <p:nvPr/>
          </p:nvSpPr>
          <p:spPr>
            <a:xfrm rot="-311666">
              <a:off x="747579" y="4675687"/>
              <a:ext cx="69746" cy="69989"/>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 name="Google Shape;210;p11"/>
            <p:cNvSpPr/>
            <p:nvPr/>
          </p:nvSpPr>
          <p:spPr>
            <a:xfrm rot="-392198">
              <a:off x="593763" y="4679682"/>
              <a:ext cx="59913" cy="62209"/>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 name="Google Shape;211;p11"/>
            <p:cNvSpPr/>
            <p:nvPr/>
          </p:nvSpPr>
          <p:spPr>
            <a:xfrm rot="1498374">
              <a:off x="4099383" y="4682386"/>
              <a:ext cx="123962" cy="138116"/>
            </a:xfrm>
            <a:custGeom>
              <a:avLst/>
              <a:gdLst/>
              <a:ahLst/>
              <a:cxnLst/>
              <a:rect l="l" t="t" r="r" b="b"/>
              <a:pathLst>
                <a:path w="10002" h="11144" extrusionOk="0">
                  <a:moveTo>
                    <a:pt x="0" y="11144"/>
                  </a:moveTo>
                  <a:cubicBezTo>
                    <a:pt x="4895" y="10166"/>
                    <a:pt x="10002" y="4991"/>
                    <a:pt x="10002" y="0"/>
                  </a:cubicBezTo>
                </a:path>
              </a:pathLst>
            </a:custGeom>
            <a:noFill/>
            <a:ln w="38100" cap="rnd" cmpd="sng">
              <a:solidFill>
                <a:schemeClr val="lt1"/>
              </a:solidFill>
              <a:prstDash val="solid"/>
              <a:round/>
              <a:headEnd type="none" w="med" len="med"/>
              <a:tailEnd type="none" w="med" len="med"/>
            </a:ln>
          </p:spPr>
        </p:sp>
        <p:sp>
          <p:nvSpPr>
            <p:cNvPr id="212" name="Google Shape;212;p11"/>
            <p:cNvSpPr/>
            <p:nvPr/>
          </p:nvSpPr>
          <p:spPr>
            <a:xfrm rot="2700242">
              <a:off x="579912" y="4640102"/>
              <a:ext cx="251162" cy="279858"/>
            </a:xfrm>
            <a:custGeom>
              <a:avLst/>
              <a:gdLst/>
              <a:ahLst/>
              <a:cxnLst/>
              <a:rect l="l" t="t" r="r" b="b"/>
              <a:pathLst>
                <a:path w="10002" h="11144" extrusionOk="0">
                  <a:moveTo>
                    <a:pt x="0" y="11144"/>
                  </a:moveTo>
                  <a:cubicBezTo>
                    <a:pt x="4895" y="10166"/>
                    <a:pt x="10002" y="4991"/>
                    <a:pt x="10002" y="0"/>
                  </a:cubicBezTo>
                </a:path>
              </a:pathLst>
            </a:custGeom>
            <a:noFill/>
            <a:ln w="38100" cap="rnd" cmpd="sng">
              <a:solidFill>
                <a:schemeClr val="lt1"/>
              </a:solidFill>
              <a:prstDash val="solid"/>
              <a:round/>
              <a:headEnd type="none" w="med" len="med"/>
              <a:tailEnd type="none" w="med" len="med"/>
            </a:ln>
          </p:spPr>
        </p:sp>
        <p:sp>
          <p:nvSpPr>
            <p:cNvPr id="213" name="Google Shape;213;p11"/>
            <p:cNvSpPr/>
            <p:nvPr/>
          </p:nvSpPr>
          <p:spPr>
            <a:xfrm>
              <a:off x="2328621" y="4644669"/>
              <a:ext cx="170700" cy="170700"/>
            </a:xfrm>
            <a:prstGeom prst="pie">
              <a:avLst>
                <a:gd name="adj1" fmla="val 0"/>
                <a:gd name="adj2" fmla="val 1085293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1"/>
            <p:cNvSpPr/>
            <p:nvPr/>
          </p:nvSpPr>
          <p:spPr>
            <a:xfrm>
              <a:off x="6533530" y="4690100"/>
              <a:ext cx="122700" cy="122700"/>
            </a:xfrm>
            <a:prstGeom prst="pie">
              <a:avLst>
                <a:gd name="adj1" fmla="val 0"/>
                <a:gd name="adj2" fmla="val 1085293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1"/>
            <p:cNvSpPr/>
            <p:nvPr/>
          </p:nvSpPr>
          <p:spPr>
            <a:xfrm>
              <a:off x="7620925" y="4750629"/>
              <a:ext cx="75900" cy="1056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9">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48125" y="593125"/>
            <a:ext cx="6167100" cy="396300"/>
          </a:xfrm>
          <a:prstGeom prst="rect">
            <a:avLst/>
          </a:prstGeom>
          <a:noFill/>
          <a:ln>
            <a:noFill/>
          </a:ln>
        </p:spPr>
        <p:txBody>
          <a:bodyPr spcFirstLastPara="1" wrap="square" lIns="0" tIns="0" rIns="0" bIns="0" anchor="t" anchorCtr="0">
            <a:noAutofit/>
          </a:bodyPr>
          <a:lstStyle>
            <a:lvl1pPr lvl="0" rtl="0">
              <a:lnSpc>
                <a:spcPct val="90000"/>
              </a:lnSpc>
              <a:spcBef>
                <a:spcPts val="0"/>
              </a:spcBef>
              <a:spcAft>
                <a:spcPts val="0"/>
              </a:spcAft>
              <a:buClr>
                <a:schemeClr val="dk1"/>
              </a:buClr>
              <a:buSzPts val="3000"/>
              <a:buFont typeface="Walter Turncoat"/>
              <a:buNone/>
              <a:defRPr sz="3000">
                <a:solidFill>
                  <a:schemeClr val="dk1"/>
                </a:solidFill>
                <a:latin typeface="Walter Turncoat"/>
                <a:ea typeface="Walter Turncoat"/>
                <a:cs typeface="Walter Turncoat"/>
                <a:sym typeface="Walter Turncoat"/>
              </a:defRPr>
            </a:lvl1pPr>
            <a:lvl2pPr lvl="1" rtl="0">
              <a:lnSpc>
                <a:spcPct val="90000"/>
              </a:lnSpc>
              <a:spcBef>
                <a:spcPts val="0"/>
              </a:spcBef>
              <a:spcAft>
                <a:spcPts val="0"/>
              </a:spcAft>
              <a:buClr>
                <a:schemeClr val="dk1"/>
              </a:buClr>
              <a:buSzPts val="3000"/>
              <a:buFont typeface="Walter Turncoat"/>
              <a:buNone/>
              <a:defRPr sz="3000">
                <a:solidFill>
                  <a:schemeClr val="dk1"/>
                </a:solidFill>
                <a:latin typeface="Walter Turncoat"/>
                <a:ea typeface="Walter Turncoat"/>
                <a:cs typeface="Walter Turncoat"/>
                <a:sym typeface="Walter Turncoat"/>
              </a:defRPr>
            </a:lvl2pPr>
            <a:lvl3pPr lvl="2" rtl="0">
              <a:lnSpc>
                <a:spcPct val="90000"/>
              </a:lnSpc>
              <a:spcBef>
                <a:spcPts val="0"/>
              </a:spcBef>
              <a:spcAft>
                <a:spcPts val="0"/>
              </a:spcAft>
              <a:buClr>
                <a:schemeClr val="dk1"/>
              </a:buClr>
              <a:buSzPts val="3000"/>
              <a:buFont typeface="Walter Turncoat"/>
              <a:buNone/>
              <a:defRPr sz="3000">
                <a:solidFill>
                  <a:schemeClr val="dk1"/>
                </a:solidFill>
                <a:latin typeface="Walter Turncoat"/>
                <a:ea typeface="Walter Turncoat"/>
                <a:cs typeface="Walter Turncoat"/>
                <a:sym typeface="Walter Turncoat"/>
              </a:defRPr>
            </a:lvl3pPr>
            <a:lvl4pPr lvl="3" rtl="0">
              <a:lnSpc>
                <a:spcPct val="90000"/>
              </a:lnSpc>
              <a:spcBef>
                <a:spcPts val="0"/>
              </a:spcBef>
              <a:spcAft>
                <a:spcPts val="0"/>
              </a:spcAft>
              <a:buClr>
                <a:schemeClr val="dk1"/>
              </a:buClr>
              <a:buSzPts val="3000"/>
              <a:buFont typeface="Walter Turncoat"/>
              <a:buNone/>
              <a:defRPr sz="3000">
                <a:solidFill>
                  <a:schemeClr val="dk1"/>
                </a:solidFill>
                <a:latin typeface="Walter Turncoat"/>
                <a:ea typeface="Walter Turncoat"/>
                <a:cs typeface="Walter Turncoat"/>
                <a:sym typeface="Walter Turncoat"/>
              </a:defRPr>
            </a:lvl4pPr>
            <a:lvl5pPr lvl="4" rtl="0">
              <a:lnSpc>
                <a:spcPct val="90000"/>
              </a:lnSpc>
              <a:spcBef>
                <a:spcPts val="0"/>
              </a:spcBef>
              <a:spcAft>
                <a:spcPts val="0"/>
              </a:spcAft>
              <a:buClr>
                <a:schemeClr val="dk1"/>
              </a:buClr>
              <a:buSzPts val="3000"/>
              <a:buFont typeface="Walter Turncoat"/>
              <a:buNone/>
              <a:defRPr sz="3000">
                <a:solidFill>
                  <a:schemeClr val="dk1"/>
                </a:solidFill>
                <a:latin typeface="Walter Turncoat"/>
                <a:ea typeface="Walter Turncoat"/>
                <a:cs typeface="Walter Turncoat"/>
                <a:sym typeface="Walter Turncoat"/>
              </a:defRPr>
            </a:lvl5pPr>
            <a:lvl6pPr lvl="5" rtl="0">
              <a:lnSpc>
                <a:spcPct val="90000"/>
              </a:lnSpc>
              <a:spcBef>
                <a:spcPts val="0"/>
              </a:spcBef>
              <a:spcAft>
                <a:spcPts val="0"/>
              </a:spcAft>
              <a:buClr>
                <a:schemeClr val="dk1"/>
              </a:buClr>
              <a:buSzPts val="3000"/>
              <a:buFont typeface="Walter Turncoat"/>
              <a:buNone/>
              <a:defRPr sz="3000">
                <a:solidFill>
                  <a:schemeClr val="dk1"/>
                </a:solidFill>
                <a:latin typeface="Walter Turncoat"/>
                <a:ea typeface="Walter Turncoat"/>
                <a:cs typeface="Walter Turncoat"/>
                <a:sym typeface="Walter Turncoat"/>
              </a:defRPr>
            </a:lvl6pPr>
            <a:lvl7pPr lvl="6" rtl="0">
              <a:lnSpc>
                <a:spcPct val="90000"/>
              </a:lnSpc>
              <a:spcBef>
                <a:spcPts val="0"/>
              </a:spcBef>
              <a:spcAft>
                <a:spcPts val="0"/>
              </a:spcAft>
              <a:buClr>
                <a:schemeClr val="dk1"/>
              </a:buClr>
              <a:buSzPts val="3000"/>
              <a:buFont typeface="Walter Turncoat"/>
              <a:buNone/>
              <a:defRPr sz="3000">
                <a:solidFill>
                  <a:schemeClr val="dk1"/>
                </a:solidFill>
                <a:latin typeface="Walter Turncoat"/>
                <a:ea typeface="Walter Turncoat"/>
                <a:cs typeface="Walter Turncoat"/>
                <a:sym typeface="Walter Turncoat"/>
              </a:defRPr>
            </a:lvl7pPr>
            <a:lvl8pPr lvl="7" rtl="0">
              <a:lnSpc>
                <a:spcPct val="90000"/>
              </a:lnSpc>
              <a:spcBef>
                <a:spcPts val="0"/>
              </a:spcBef>
              <a:spcAft>
                <a:spcPts val="0"/>
              </a:spcAft>
              <a:buClr>
                <a:schemeClr val="dk1"/>
              </a:buClr>
              <a:buSzPts val="3000"/>
              <a:buFont typeface="Walter Turncoat"/>
              <a:buNone/>
              <a:defRPr sz="3000">
                <a:solidFill>
                  <a:schemeClr val="dk1"/>
                </a:solidFill>
                <a:latin typeface="Walter Turncoat"/>
                <a:ea typeface="Walter Turncoat"/>
                <a:cs typeface="Walter Turncoat"/>
                <a:sym typeface="Walter Turncoat"/>
              </a:defRPr>
            </a:lvl8pPr>
            <a:lvl9pPr lvl="8" rtl="0">
              <a:lnSpc>
                <a:spcPct val="90000"/>
              </a:lnSpc>
              <a:spcBef>
                <a:spcPts val="0"/>
              </a:spcBef>
              <a:spcAft>
                <a:spcPts val="0"/>
              </a:spcAft>
              <a:buClr>
                <a:schemeClr val="dk1"/>
              </a:buClr>
              <a:buSzPts val="3000"/>
              <a:buFont typeface="Walter Turncoat"/>
              <a:buNone/>
              <a:defRPr sz="3000">
                <a:solidFill>
                  <a:schemeClr val="dk1"/>
                </a:solidFill>
                <a:latin typeface="Walter Turncoat"/>
                <a:ea typeface="Walter Turncoat"/>
                <a:cs typeface="Walter Turncoat"/>
                <a:sym typeface="Walter Turncoat"/>
              </a:defRPr>
            </a:lvl9pPr>
          </a:lstStyle>
          <a:p>
            <a:endParaRPr/>
          </a:p>
        </p:txBody>
      </p:sp>
      <p:sp>
        <p:nvSpPr>
          <p:cNvPr id="7" name="Google Shape;7;p1"/>
          <p:cNvSpPr txBox="1">
            <a:spLocks noGrp="1"/>
          </p:cNvSpPr>
          <p:nvPr>
            <p:ph type="body" idx="1"/>
          </p:nvPr>
        </p:nvSpPr>
        <p:spPr>
          <a:xfrm>
            <a:off x="548125" y="1271600"/>
            <a:ext cx="6167100" cy="3297900"/>
          </a:xfrm>
          <a:prstGeom prst="rect">
            <a:avLst/>
          </a:prstGeom>
          <a:noFill/>
          <a:ln>
            <a:noFill/>
          </a:ln>
        </p:spPr>
        <p:txBody>
          <a:bodyPr spcFirstLastPara="1" wrap="square" lIns="0" tIns="0" rIns="0" bIns="0" anchor="t" anchorCtr="0">
            <a:noAutofit/>
          </a:bodyPr>
          <a:lstStyle>
            <a:lvl1pPr marL="457200" lvl="0" indent="-355600" rtl="0">
              <a:lnSpc>
                <a:spcPct val="115000"/>
              </a:lnSpc>
              <a:spcBef>
                <a:spcPts val="0"/>
              </a:spcBef>
              <a:spcAft>
                <a:spcPts val="0"/>
              </a:spcAft>
              <a:buClr>
                <a:schemeClr val="accent1"/>
              </a:buClr>
              <a:buSzPts val="2000"/>
              <a:buFont typeface="Nunito"/>
              <a:buChar char="➜"/>
              <a:defRPr sz="2400">
                <a:solidFill>
                  <a:schemeClr val="dk2"/>
                </a:solidFill>
                <a:latin typeface="Nunito"/>
                <a:ea typeface="Nunito"/>
                <a:cs typeface="Nunito"/>
                <a:sym typeface="Nunito"/>
              </a:defRPr>
            </a:lvl1pPr>
            <a:lvl2pPr marL="914400" lvl="1" indent="-381000" rtl="0">
              <a:lnSpc>
                <a:spcPct val="115000"/>
              </a:lnSpc>
              <a:spcBef>
                <a:spcPts val="800"/>
              </a:spcBef>
              <a:spcAft>
                <a:spcPts val="0"/>
              </a:spcAft>
              <a:buClr>
                <a:schemeClr val="accent1"/>
              </a:buClr>
              <a:buSzPts val="2400"/>
              <a:buFont typeface="Nunito"/>
              <a:buChar char="-"/>
              <a:defRPr sz="2400">
                <a:solidFill>
                  <a:schemeClr val="dk2"/>
                </a:solidFill>
                <a:latin typeface="Nunito"/>
                <a:ea typeface="Nunito"/>
                <a:cs typeface="Nunito"/>
                <a:sym typeface="Nunito"/>
              </a:defRPr>
            </a:lvl2pPr>
            <a:lvl3pPr marL="1371600" lvl="2" indent="-381000" rtl="0">
              <a:lnSpc>
                <a:spcPct val="115000"/>
              </a:lnSpc>
              <a:spcBef>
                <a:spcPts val="800"/>
              </a:spcBef>
              <a:spcAft>
                <a:spcPts val="0"/>
              </a:spcAft>
              <a:buClr>
                <a:schemeClr val="accent1"/>
              </a:buClr>
              <a:buSzPts val="2400"/>
              <a:buFont typeface="Nunito"/>
              <a:buChar char="-"/>
              <a:defRPr sz="2400">
                <a:solidFill>
                  <a:schemeClr val="dk2"/>
                </a:solidFill>
                <a:latin typeface="Nunito"/>
                <a:ea typeface="Nunito"/>
                <a:cs typeface="Nunito"/>
                <a:sym typeface="Nunito"/>
              </a:defRPr>
            </a:lvl3pPr>
            <a:lvl4pPr marL="1828800" lvl="3" indent="-381000" rtl="0">
              <a:lnSpc>
                <a:spcPct val="115000"/>
              </a:lnSpc>
              <a:spcBef>
                <a:spcPts val="800"/>
              </a:spcBef>
              <a:spcAft>
                <a:spcPts val="0"/>
              </a:spcAft>
              <a:buClr>
                <a:schemeClr val="dk2"/>
              </a:buClr>
              <a:buSzPts val="2400"/>
              <a:buFont typeface="Nunito"/>
              <a:buChar char="-"/>
              <a:defRPr sz="2400">
                <a:solidFill>
                  <a:schemeClr val="dk2"/>
                </a:solidFill>
                <a:latin typeface="Nunito"/>
                <a:ea typeface="Nunito"/>
                <a:cs typeface="Nunito"/>
                <a:sym typeface="Nunito"/>
              </a:defRPr>
            </a:lvl4pPr>
            <a:lvl5pPr marL="2286000" lvl="4" indent="-381000" rtl="0">
              <a:lnSpc>
                <a:spcPct val="115000"/>
              </a:lnSpc>
              <a:spcBef>
                <a:spcPts val="800"/>
              </a:spcBef>
              <a:spcAft>
                <a:spcPts val="0"/>
              </a:spcAft>
              <a:buClr>
                <a:schemeClr val="dk2"/>
              </a:buClr>
              <a:buSzPts val="2400"/>
              <a:buFont typeface="Nunito"/>
              <a:buChar char="-"/>
              <a:defRPr sz="2400">
                <a:solidFill>
                  <a:schemeClr val="dk2"/>
                </a:solidFill>
                <a:latin typeface="Nunito"/>
                <a:ea typeface="Nunito"/>
                <a:cs typeface="Nunito"/>
                <a:sym typeface="Nunito"/>
              </a:defRPr>
            </a:lvl5pPr>
            <a:lvl6pPr marL="2743200" lvl="5" indent="-381000" rtl="0">
              <a:lnSpc>
                <a:spcPct val="115000"/>
              </a:lnSpc>
              <a:spcBef>
                <a:spcPts val="800"/>
              </a:spcBef>
              <a:spcAft>
                <a:spcPts val="0"/>
              </a:spcAft>
              <a:buClr>
                <a:schemeClr val="dk2"/>
              </a:buClr>
              <a:buSzPts val="2400"/>
              <a:buFont typeface="Nunito"/>
              <a:buChar char="-"/>
              <a:defRPr sz="2400">
                <a:solidFill>
                  <a:schemeClr val="dk2"/>
                </a:solidFill>
                <a:latin typeface="Nunito"/>
                <a:ea typeface="Nunito"/>
                <a:cs typeface="Nunito"/>
                <a:sym typeface="Nunito"/>
              </a:defRPr>
            </a:lvl6pPr>
            <a:lvl7pPr marL="3200400" lvl="6" indent="-381000" rtl="0">
              <a:lnSpc>
                <a:spcPct val="115000"/>
              </a:lnSpc>
              <a:spcBef>
                <a:spcPts val="800"/>
              </a:spcBef>
              <a:spcAft>
                <a:spcPts val="0"/>
              </a:spcAft>
              <a:buClr>
                <a:schemeClr val="dk2"/>
              </a:buClr>
              <a:buSzPts val="2400"/>
              <a:buFont typeface="Nunito"/>
              <a:buChar char="●"/>
              <a:defRPr sz="2400">
                <a:solidFill>
                  <a:schemeClr val="dk2"/>
                </a:solidFill>
                <a:latin typeface="Nunito"/>
                <a:ea typeface="Nunito"/>
                <a:cs typeface="Nunito"/>
                <a:sym typeface="Nunito"/>
              </a:defRPr>
            </a:lvl7pPr>
            <a:lvl8pPr marL="3657600" lvl="7" indent="-381000" rtl="0">
              <a:lnSpc>
                <a:spcPct val="115000"/>
              </a:lnSpc>
              <a:spcBef>
                <a:spcPts val="800"/>
              </a:spcBef>
              <a:spcAft>
                <a:spcPts val="0"/>
              </a:spcAft>
              <a:buClr>
                <a:schemeClr val="dk2"/>
              </a:buClr>
              <a:buSzPts val="2400"/>
              <a:buFont typeface="Nunito"/>
              <a:buChar char="○"/>
              <a:defRPr sz="2400">
                <a:solidFill>
                  <a:schemeClr val="dk2"/>
                </a:solidFill>
                <a:latin typeface="Nunito"/>
                <a:ea typeface="Nunito"/>
                <a:cs typeface="Nunito"/>
                <a:sym typeface="Nunito"/>
              </a:defRPr>
            </a:lvl8pPr>
            <a:lvl9pPr marL="4114800" lvl="8" indent="-381000" rtl="0">
              <a:lnSpc>
                <a:spcPct val="115000"/>
              </a:lnSpc>
              <a:spcBef>
                <a:spcPts val="800"/>
              </a:spcBef>
              <a:spcAft>
                <a:spcPts val="800"/>
              </a:spcAft>
              <a:buClr>
                <a:schemeClr val="dk2"/>
              </a:buClr>
              <a:buSzPts val="2400"/>
              <a:buFont typeface="Nunito"/>
              <a:buChar char="■"/>
              <a:defRPr sz="2400">
                <a:solidFill>
                  <a:schemeClr val="dk2"/>
                </a:solidFill>
                <a:latin typeface="Nunito"/>
                <a:ea typeface="Nunito"/>
                <a:cs typeface="Nunito"/>
                <a:sym typeface="Nunito"/>
              </a:defRPr>
            </a:lvl9pPr>
          </a:lstStyle>
          <a:p>
            <a:endParaRPr/>
          </a:p>
        </p:txBody>
      </p:sp>
      <p:sp>
        <p:nvSpPr>
          <p:cNvPr id="8" name="Google Shape;8;p1"/>
          <p:cNvSpPr txBox="1">
            <a:spLocks noGrp="1"/>
          </p:cNvSpPr>
          <p:nvPr>
            <p:ph type="sldNum" idx="12"/>
          </p:nvPr>
        </p:nvSpPr>
        <p:spPr>
          <a:xfrm>
            <a:off x="8404384" y="199526"/>
            <a:ext cx="548700" cy="393600"/>
          </a:xfrm>
          <a:prstGeom prst="rect">
            <a:avLst/>
          </a:prstGeom>
          <a:noFill/>
          <a:ln>
            <a:noFill/>
          </a:ln>
        </p:spPr>
        <p:txBody>
          <a:bodyPr spcFirstLastPara="1" wrap="square" lIns="0" tIns="0" rIns="0" bIns="0" anchor="t" anchorCtr="0">
            <a:noAutofit/>
          </a:bodyPr>
          <a:lstStyle>
            <a:lvl1pPr lvl="0" algn="r" rtl="0">
              <a:buNone/>
              <a:defRPr sz="1300">
                <a:solidFill>
                  <a:schemeClr val="lt2"/>
                </a:solidFill>
                <a:latin typeface="Walter Turncoat"/>
                <a:ea typeface="Walter Turncoat"/>
                <a:cs typeface="Walter Turncoat"/>
                <a:sym typeface="Walter Turncoat"/>
              </a:defRPr>
            </a:lvl1pPr>
            <a:lvl2pPr lvl="1" algn="r" rtl="0">
              <a:buNone/>
              <a:defRPr sz="1300">
                <a:solidFill>
                  <a:schemeClr val="lt2"/>
                </a:solidFill>
                <a:latin typeface="Walter Turncoat"/>
                <a:ea typeface="Walter Turncoat"/>
                <a:cs typeface="Walter Turncoat"/>
                <a:sym typeface="Walter Turncoat"/>
              </a:defRPr>
            </a:lvl2pPr>
            <a:lvl3pPr lvl="2" algn="r" rtl="0">
              <a:buNone/>
              <a:defRPr sz="1300">
                <a:solidFill>
                  <a:schemeClr val="lt2"/>
                </a:solidFill>
                <a:latin typeface="Walter Turncoat"/>
                <a:ea typeface="Walter Turncoat"/>
                <a:cs typeface="Walter Turncoat"/>
                <a:sym typeface="Walter Turncoat"/>
              </a:defRPr>
            </a:lvl3pPr>
            <a:lvl4pPr lvl="3" algn="r" rtl="0">
              <a:buNone/>
              <a:defRPr sz="1300">
                <a:solidFill>
                  <a:schemeClr val="lt2"/>
                </a:solidFill>
                <a:latin typeface="Walter Turncoat"/>
                <a:ea typeface="Walter Turncoat"/>
                <a:cs typeface="Walter Turncoat"/>
                <a:sym typeface="Walter Turncoat"/>
              </a:defRPr>
            </a:lvl4pPr>
            <a:lvl5pPr lvl="4" algn="r" rtl="0">
              <a:buNone/>
              <a:defRPr sz="1300">
                <a:solidFill>
                  <a:schemeClr val="lt2"/>
                </a:solidFill>
                <a:latin typeface="Walter Turncoat"/>
                <a:ea typeface="Walter Turncoat"/>
                <a:cs typeface="Walter Turncoat"/>
                <a:sym typeface="Walter Turncoat"/>
              </a:defRPr>
            </a:lvl5pPr>
            <a:lvl6pPr lvl="5" algn="r" rtl="0">
              <a:buNone/>
              <a:defRPr sz="1300">
                <a:solidFill>
                  <a:schemeClr val="lt2"/>
                </a:solidFill>
                <a:latin typeface="Walter Turncoat"/>
                <a:ea typeface="Walter Turncoat"/>
                <a:cs typeface="Walter Turncoat"/>
                <a:sym typeface="Walter Turncoat"/>
              </a:defRPr>
            </a:lvl6pPr>
            <a:lvl7pPr lvl="6" algn="r" rtl="0">
              <a:buNone/>
              <a:defRPr sz="1300">
                <a:solidFill>
                  <a:schemeClr val="lt2"/>
                </a:solidFill>
                <a:latin typeface="Walter Turncoat"/>
                <a:ea typeface="Walter Turncoat"/>
                <a:cs typeface="Walter Turncoat"/>
                <a:sym typeface="Walter Turncoat"/>
              </a:defRPr>
            </a:lvl7pPr>
            <a:lvl8pPr lvl="7" algn="r" rtl="0">
              <a:buNone/>
              <a:defRPr sz="1300">
                <a:solidFill>
                  <a:schemeClr val="lt2"/>
                </a:solidFill>
                <a:latin typeface="Walter Turncoat"/>
                <a:ea typeface="Walter Turncoat"/>
                <a:cs typeface="Walter Turncoat"/>
                <a:sym typeface="Walter Turncoat"/>
              </a:defRPr>
            </a:lvl8pPr>
            <a:lvl9pPr lvl="8" algn="r" rtl="0">
              <a:buNone/>
              <a:defRPr sz="1300">
                <a:solidFill>
                  <a:schemeClr val="lt2"/>
                </a:solidFill>
                <a:latin typeface="Walter Turncoat"/>
                <a:ea typeface="Walter Turncoat"/>
                <a:cs typeface="Walter Turncoat"/>
                <a:sym typeface="Walter Turncoa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7"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816016"/>
            <a:ext cx="6167100" cy="396300"/>
          </a:xfrm>
        </p:spPr>
        <p:txBody>
          <a:bodyPr/>
          <a:lstStyle/>
          <a:p>
            <a:pPr algn="ctr"/>
            <a:r>
              <a:rPr lang="en-ID" dirty="0"/>
              <a:t>MEDIA PEMBELAJARAN</a:t>
            </a:r>
            <a:endParaRPr lang="en-US" dirty="0"/>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a:t>
            </a:fld>
            <a:endParaRPr lang="en"/>
          </a:p>
        </p:txBody>
      </p:sp>
      <p:sp>
        <p:nvSpPr>
          <p:cNvPr id="4" name="TextBox 3"/>
          <p:cNvSpPr txBox="1"/>
          <p:nvPr/>
        </p:nvSpPr>
        <p:spPr>
          <a:xfrm>
            <a:off x="3923928" y="1840070"/>
            <a:ext cx="3384376" cy="1569660"/>
          </a:xfrm>
          <a:prstGeom prst="rect">
            <a:avLst/>
          </a:prstGeom>
          <a:noFill/>
        </p:spPr>
        <p:txBody>
          <a:bodyPr wrap="square" rtlCol="0">
            <a:spAutoFit/>
          </a:bodyPr>
          <a:lstStyle/>
          <a:p>
            <a:pPr algn="ctr">
              <a:lnSpc>
                <a:spcPct val="150000"/>
              </a:lnSpc>
            </a:pPr>
            <a:r>
              <a:rPr lang="en-ID" sz="1600" dirty="0">
                <a:solidFill>
                  <a:schemeClr val="tx1"/>
                </a:solidFill>
              </a:rPr>
              <a:t>PERTEMUAN KE-4 :</a:t>
            </a:r>
          </a:p>
          <a:p>
            <a:pPr algn="ctr">
              <a:lnSpc>
                <a:spcPct val="150000"/>
              </a:lnSpc>
            </a:pPr>
            <a:r>
              <a:rPr lang="en-ID" sz="1600" dirty="0">
                <a:solidFill>
                  <a:schemeClr val="tx1"/>
                </a:solidFill>
              </a:rPr>
              <a:t>MEDIA PEMBELAJARAN BERUPA ALAT PERAGA LANGSUNG</a:t>
            </a:r>
            <a:endParaRPr lang="en-US" sz="1600" dirty="0">
              <a:solidFill>
                <a:schemeClr val="tx1"/>
              </a:solidFill>
            </a:endParaRPr>
          </a:p>
        </p:txBody>
      </p:sp>
      <p:sp>
        <p:nvSpPr>
          <p:cNvPr id="5" name="TextBox 4"/>
          <p:cNvSpPr txBox="1"/>
          <p:nvPr/>
        </p:nvSpPr>
        <p:spPr>
          <a:xfrm>
            <a:off x="1907704" y="4433784"/>
            <a:ext cx="5081840" cy="307777"/>
          </a:xfrm>
          <a:prstGeom prst="rect">
            <a:avLst/>
          </a:prstGeom>
          <a:noFill/>
        </p:spPr>
        <p:txBody>
          <a:bodyPr wrap="none" rtlCol="0">
            <a:spAutoFit/>
          </a:bodyPr>
          <a:lstStyle/>
          <a:p>
            <a:r>
              <a:rPr lang="en-ID" b="1" dirty="0">
                <a:solidFill>
                  <a:schemeClr val="tx1"/>
                </a:solidFill>
              </a:rPr>
              <a:t>DOSEN PENGAMPU : R. A. RICA WIJAYANTI, S.</a:t>
            </a:r>
            <a:r>
              <a:rPr lang="en-ID" b="1" dirty="0" err="1">
                <a:solidFill>
                  <a:schemeClr val="tx1"/>
                </a:solidFill>
              </a:rPr>
              <a:t>Pd</a:t>
            </a:r>
            <a:r>
              <a:rPr lang="en-ID" b="1" dirty="0">
                <a:solidFill>
                  <a:schemeClr val="tx1"/>
                </a:solidFill>
              </a:rPr>
              <a:t>.,</a:t>
            </a:r>
            <a:r>
              <a:rPr lang="en-ID" b="1" dirty="0" err="1">
                <a:solidFill>
                  <a:schemeClr val="tx1"/>
                </a:solidFill>
              </a:rPr>
              <a:t>M.Pd</a:t>
            </a:r>
            <a:r>
              <a:rPr lang="en-ID" b="1" dirty="0">
                <a:solidFill>
                  <a:schemeClr val="tx1"/>
                </a:solidFill>
              </a:rPr>
              <a:t>.</a:t>
            </a:r>
            <a:endParaRPr lang="en-US" b="1" dirty="0">
              <a:solidFill>
                <a:schemeClr val="tx1"/>
              </a:solidFill>
            </a:endParaRPr>
          </a:p>
        </p:txBody>
      </p:sp>
      <p:sp>
        <p:nvSpPr>
          <p:cNvPr id="6" name="TextBox 5"/>
          <p:cNvSpPr txBox="1"/>
          <p:nvPr/>
        </p:nvSpPr>
        <p:spPr>
          <a:xfrm>
            <a:off x="1043608" y="4741561"/>
            <a:ext cx="6409127" cy="307777"/>
          </a:xfrm>
          <a:prstGeom prst="rect">
            <a:avLst/>
          </a:prstGeom>
          <a:solidFill>
            <a:srgbClr val="00B050"/>
          </a:solidFill>
        </p:spPr>
        <p:txBody>
          <a:bodyPr wrap="none" rtlCol="0">
            <a:spAutoFit/>
          </a:bodyPr>
          <a:lstStyle/>
          <a:p>
            <a:r>
              <a:rPr lang="en-ID" b="1" dirty="0">
                <a:solidFill>
                  <a:schemeClr val="bg1"/>
                </a:solidFill>
              </a:rPr>
              <a:t>PROGRAM STUDI PENDIDIKAN MATEMATIKA STKIP PGRI BANGKALAN</a:t>
            </a:r>
            <a:endParaRPr lang="en-US" b="1" dirty="0">
              <a:solidFill>
                <a:schemeClr val="bg1"/>
              </a:solidFill>
            </a:endParaRPr>
          </a:p>
        </p:txBody>
      </p:sp>
      <p:pic>
        <p:nvPicPr>
          <p:cNvPr id="1026" name="Picture 2" descr="Image result for media pembelajaran matematika">
            <a:extLst>
              <a:ext uri="{FF2B5EF4-FFF2-40B4-BE49-F238E27FC236}">
                <a16:creationId xmlns:a16="http://schemas.microsoft.com/office/drawing/2014/main" id="{958B1464-D465-39D1-DF1B-29E9E9512D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354885">
            <a:off x="174576" y="1424582"/>
            <a:ext cx="3886144" cy="291857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297AF8FB-09C7-2C18-3B6F-C74DCEA88EA2}"/>
              </a:ext>
            </a:extLst>
          </p:cNvPr>
          <p:cNvPicPr>
            <a:picLocks noChangeAspect="1"/>
          </p:cNvPicPr>
          <p:nvPr/>
        </p:nvPicPr>
        <p:blipFill>
          <a:blip r:embed="rId3"/>
          <a:stretch>
            <a:fillRect/>
          </a:stretch>
        </p:blipFill>
        <p:spPr>
          <a:xfrm>
            <a:off x="5857075" y="115429"/>
            <a:ext cx="3191320" cy="647790"/>
          </a:xfrm>
          <a:prstGeom prst="rect">
            <a:avLst/>
          </a:prstGeom>
        </p:spPr>
      </p:pic>
    </p:spTree>
    <p:extLst>
      <p:ext uri="{BB962C8B-B14F-4D97-AF65-F5344CB8AC3E}">
        <p14:creationId xmlns:p14="http://schemas.microsoft.com/office/powerpoint/2010/main" val="8101947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22"/>
          <p:cNvSpPr txBox="1">
            <a:spLocks noGrp="1"/>
          </p:cNvSpPr>
          <p:nvPr>
            <p:ph type="title"/>
          </p:nvPr>
        </p:nvSpPr>
        <p:spPr>
          <a:xfrm>
            <a:off x="2483768" y="502422"/>
            <a:ext cx="2727600" cy="701176"/>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ID" dirty="0"/>
              <a:t>MATRIKS BOX</a:t>
            </a:r>
            <a:endParaRPr dirty="0"/>
          </a:p>
        </p:txBody>
      </p:sp>
      <p:sp>
        <p:nvSpPr>
          <p:cNvPr id="291" name="Google Shape;291;p22"/>
          <p:cNvSpPr txBox="1">
            <a:spLocks noGrp="1"/>
          </p:cNvSpPr>
          <p:nvPr>
            <p:ph type="body" idx="1"/>
          </p:nvPr>
        </p:nvSpPr>
        <p:spPr>
          <a:xfrm>
            <a:off x="3851920" y="1779662"/>
            <a:ext cx="2727600" cy="1918500"/>
          </a:xfrm>
          <a:prstGeom prst="rect">
            <a:avLst/>
          </a:prstGeom>
        </p:spPr>
        <p:txBody>
          <a:bodyPr spcFirstLastPara="1" wrap="square" lIns="0" tIns="0" rIns="0" bIns="0" anchor="t" anchorCtr="0">
            <a:noAutofit/>
          </a:bodyPr>
          <a:lstStyle/>
          <a:p>
            <a:pPr marL="0" lvl="0" indent="0" algn="ctr" rtl="0">
              <a:spcBef>
                <a:spcPts val="0"/>
              </a:spcBef>
              <a:spcAft>
                <a:spcPts val="800"/>
              </a:spcAft>
              <a:buNone/>
            </a:pPr>
            <a:r>
              <a:rPr lang="en-US" sz="1800" dirty="0"/>
              <a:t>Media </a:t>
            </a:r>
            <a:r>
              <a:rPr lang="en-US" sz="1800" dirty="0" err="1"/>
              <a:t>ini</a:t>
            </a:r>
            <a:r>
              <a:rPr lang="en-US" sz="1800" dirty="0"/>
              <a:t> </a:t>
            </a:r>
            <a:r>
              <a:rPr lang="en-US" sz="1800" dirty="0" err="1"/>
              <a:t>digunakan</a:t>
            </a:r>
            <a:r>
              <a:rPr lang="en-US" sz="1800" dirty="0"/>
              <a:t> </a:t>
            </a:r>
            <a:r>
              <a:rPr lang="en-US" sz="1800" dirty="0" err="1"/>
              <a:t>untuk</a:t>
            </a:r>
            <a:r>
              <a:rPr lang="en-US" sz="1800" dirty="0"/>
              <a:t> </a:t>
            </a:r>
            <a:r>
              <a:rPr lang="en-US" sz="1800" dirty="0" err="1"/>
              <a:t>mengajarkan</a:t>
            </a:r>
            <a:r>
              <a:rPr lang="en-US" sz="1800" dirty="0"/>
              <a:t> </a:t>
            </a:r>
            <a:r>
              <a:rPr lang="en-US" sz="1800" dirty="0" err="1"/>
              <a:t>perkalian</a:t>
            </a:r>
            <a:r>
              <a:rPr lang="en-US" sz="1800" dirty="0"/>
              <a:t> </a:t>
            </a:r>
            <a:r>
              <a:rPr lang="en-US" sz="1800" dirty="0" err="1"/>
              <a:t>dan</a:t>
            </a:r>
            <a:r>
              <a:rPr lang="en-US" sz="1800" dirty="0"/>
              <a:t> invers </a:t>
            </a:r>
            <a:r>
              <a:rPr lang="en-US" sz="1800" dirty="0" err="1"/>
              <a:t>matriks</a:t>
            </a:r>
            <a:endParaRPr sz="1800" dirty="0"/>
          </a:p>
        </p:txBody>
      </p:sp>
      <p:sp>
        <p:nvSpPr>
          <p:cNvPr id="293" name="Google Shape;293;p22"/>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10</a:t>
            </a:fld>
            <a:endParaRPr/>
          </a:p>
        </p:txBody>
      </p:sp>
      <p:pic>
        <p:nvPicPr>
          <p:cNvPr id="2050" name="Picture 2" descr="Papan Perkalian dan Invers Matriks – Media Pembelajaran Matematik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722" y="1059582"/>
            <a:ext cx="3267075" cy="36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5756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25"/>
          <p:cNvSpPr txBox="1">
            <a:spLocks noGrp="1"/>
          </p:cNvSpPr>
          <p:nvPr>
            <p:ph type="title"/>
          </p:nvPr>
        </p:nvSpPr>
        <p:spPr>
          <a:xfrm>
            <a:off x="548125" y="593125"/>
            <a:ext cx="6167100" cy="396300"/>
          </a:xfrm>
          <a:prstGeom prst="rect">
            <a:avLst/>
          </a:prstGeom>
        </p:spPr>
        <p:txBody>
          <a:bodyPr spcFirstLastPara="1" wrap="square" lIns="0" tIns="0" rIns="0" bIns="0" anchor="t" anchorCtr="0">
            <a:noAutofit/>
          </a:bodyPr>
          <a:lstStyle/>
          <a:p>
            <a:pPr lvl="0" rtl="0">
              <a:lnSpc>
                <a:spcPct val="150000"/>
              </a:lnSpc>
              <a:spcBef>
                <a:spcPts val="0"/>
              </a:spcBef>
              <a:spcAft>
                <a:spcPts val="0"/>
              </a:spcAft>
            </a:pPr>
            <a:r>
              <a:rPr lang="en" dirty="0"/>
              <a:t>TUGAS KELOMPOK</a:t>
            </a:r>
            <a:br>
              <a:rPr lang="en" dirty="0"/>
            </a:br>
            <a:r>
              <a:rPr lang="en" sz="1600" dirty="0"/>
              <a:t>1. SILAHKAN KALIAN BUAT MEDIA PEMBELAJARAN MATEMATIKA BERUPA ALAT PERAGA DENGAN MEMPERHATIKAN KRITERIA PEMILIHAN MEDIA YANG BAIK</a:t>
            </a:r>
            <a:br>
              <a:rPr lang="en" sz="1600" dirty="0"/>
            </a:br>
            <a:r>
              <a:rPr lang="en" sz="1600" dirty="0"/>
              <a:t>2. PROSES PEMBUATAN DILAKUKAN DI LAB MEDIA PEMBELAJARAN</a:t>
            </a:r>
            <a:br>
              <a:rPr lang="en" sz="1600" dirty="0"/>
            </a:br>
            <a:r>
              <a:rPr lang="en" sz="1600" dirty="0"/>
              <a:t>3. MEDIA YANG DIBUAT TIDAK BOLEH YANG SUDAH ADA DI LAB MEDIA</a:t>
            </a:r>
            <a:br>
              <a:rPr lang="en" sz="1600" dirty="0"/>
            </a:br>
            <a:r>
              <a:rPr lang="en" sz="1600" dirty="0"/>
              <a:t>4. PROSES PENGERJAAN SELAMA 2 MINGGU DAN SELAMA PROSES HARUS DI FOTO SERTA DI VIDEO</a:t>
            </a:r>
            <a:br>
              <a:rPr lang="en" sz="1600" dirty="0"/>
            </a:br>
            <a:endParaRPr sz="1600" dirty="0"/>
          </a:p>
        </p:txBody>
      </p:sp>
      <p:sp>
        <p:nvSpPr>
          <p:cNvPr id="325" name="Google Shape;325;p25"/>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11</a:t>
            </a:fld>
            <a:endParaRPr/>
          </a:p>
        </p:txBody>
      </p:sp>
    </p:spTree>
    <p:extLst>
      <p:ext uri="{BB962C8B-B14F-4D97-AF65-F5344CB8AC3E}">
        <p14:creationId xmlns:p14="http://schemas.microsoft.com/office/powerpoint/2010/main" val="4029499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1" name="Google Shape;511;p39"/>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12</a:t>
            </a:fld>
            <a:endParaRPr/>
          </a:p>
        </p:txBody>
      </p:sp>
      <p:grpSp>
        <p:nvGrpSpPr>
          <p:cNvPr id="30" name="Google Shape;321;p32"/>
          <p:cNvGrpSpPr/>
          <p:nvPr/>
        </p:nvGrpSpPr>
        <p:grpSpPr>
          <a:xfrm>
            <a:off x="4544936" y="699542"/>
            <a:ext cx="4542205" cy="3240360"/>
            <a:chOff x="2300899" y="1241129"/>
            <a:chExt cx="4542205" cy="2661224"/>
          </a:xfrm>
        </p:grpSpPr>
        <p:sp>
          <p:nvSpPr>
            <p:cNvPr id="31" name="Google Shape;322;p32"/>
            <p:cNvSpPr/>
            <p:nvPr/>
          </p:nvSpPr>
          <p:spPr>
            <a:xfrm>
              <a:off x="2672349" y="1241129"/>
              <a:ext cx="3797910" cy="2542169"/>
            </a:xfrm>
            <a:custGeom>
              <a:avLst/>
              <a:gdLst/>
              <a:ahLst/>
              <a:cxnLst/>
              <a:rect l="l" t="t" r="r" b="b"/>
              <a:pathLst>
                <a:path w="5161606" h="3454973" extrusionOk="0">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solidFill>
              <a:srgbClr val="EDEADE">
                <a:alpha val="25140"/>
              </a:srgbClr>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 name="Google Shape;323;p32"/>
            <p:cNvSpPr/>
            <p:nvPr/>
          </p:nvSpPr>
          <p:spPr>
            <a:xfrm>
              <a:off x="2300899" y="3832321"/>
              <a:ext cx="4542205" cy="70032"/>
            </a:xfrm>
            <a:custGeom>
              <a:avLst/>
              <a:gdLst/>
              <a:ahLst/>
              <a:cxnLst/>
              <a:rect l="l" t="t" r="r" b="b"/>
              <a:pathLst>
                <a:path w="6173152" h="95178" extrusionOk="0">
                  <a:moveTo>
                    <a:pt x="0" y="0"/>
                  </a:moveTo>
                  <a:cubicBezTo>
                    <a:pt x="0" y="0"/>
                    <a:pt x="129540" y="95178"/>
                    <a:pt x="450533" y="95178"/>
                  </a:cubicBezTo>
                  <a:lnTo>
                    <a:pt x="5817870" y="95178"/>
                  </a:lnTo>
                  <a:cubicBezTo>
                    <a:pt x="5948363" y="95178"/>
                    <a:pt x="6173153" y="0"/>
                    <a:pt x="6173153" y="0"/>
                  </a:cubicBezTo>
                  <a:lnTo>
                    <a:pt x="0" y="0"/>
                  </a:lnTo>
                  <a:close/>
                </a:path>
              </a:pathLst>
            </a:custGeom>
            <a:solidFill>
              <a:srgbClr val="EDEADE">
                <a:alpha val="25140"/>
              </a:srgbClr>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 name="Google Shape;324;p32"/>
            <p:cNvSpPr/>
            <p:nvPr/>
          </p:nvSpPr>
          <p:spPr>
            <a:xfrm>
              <a:off x="2300899" y="3776295"/>
              <a:ext cx="4541505" cy="56025"/>
            </a:xfrm>
            <a:custGeom>
              <a:avLst/>
              <a:gdLst/>
              <a:ahLst/>
              <a:cxnLst/>
              <a:rect l="l" t="t" r="r" b="b"/>
              <a:pathLst>
                <a:path w="6172200" h="76142" extrusionOk="0">
                  <a:moveTo>
                    <a:pt x="0" y="76143"/>
                  </a:moveTo>
                  <a:lnTo>
                    <a:pt x="6172200" y="76143"/>
                  </a:lnTo>
                  <a:lnTo>
                    <a:pt x="6172200" y="0"/>
                  </a:lnTo>
                  <a:lnTo>
                    <a:pt x="0" y="0"/>
                  </a:lnTo>
                  <a:close/>
                </a:path>
              </a:pathLst>
            </a:custGeom>
            <a:solidFill>
              <a:srgbClr val="EDEADE">
                <a:alpha val="25140"/>
              </a:srgbClr>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 name="Google Shape;325;p32"/>
            <p:cNvSpPr/>
            <p:nvPr/>
          </p:nvSpPr>
          <p:spPr>
            <a:xfrm>
              <a:off x="4235243" y="3776295"/>
              <a:ext cx="665106" cy="35016"/>
            </a:xfrm>
            <a:custGeom>
              <a:avLst/>
              <a:gdLst/>
              <a:ahLst/>
              <a:cxnLst/>
              <a:rect l="l" t="t" r="r" b="b"/>
              <a:pathLst>
                <a:path w="903922" h="47589" extrusionOk="0">
                  <a:moveTo>
                    <a:pt x="0" y="0"/>
                  </a:moveTo>
                  <a:cubicBezTo>
                    <a:pt x="0" y="0"/>
                    <a:pt x="26670" y="47589"/>
                    <a:pt x="53340" y="47589"/>
                  </a:cubicBezTo>
                  <a:lnTo>
                    <a:pt x="850582" y="47589"/>
                  </a:lnTo>
                  <a:cubicBezTo>
                    <a:pt x="877253" y="47589"/>
                    <a:pt x="903922" y="0"/>
                    <a:pt x="903922" y="0"/>
                  </a:cubicBezTo>
                  <a:lnTo>
                    <a:pt x="0" y="0"/>
                  </a:lnTo>
                  <a:close/>
                </a:path>
              </a:pathLst>
            </a:custGeom>
            <a:solidFill>
              <a:schemeClr val="dk1"/>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 name="TextBox 1"/>
          <p:cNvSpPr txBox="1"/>
          <p:nvPr/>
        </p:nvSpPr>
        <p:spPr>
          <a:xfrm>
            <a:off x="5391354" y="1002339"/>
            <a:ext cx="3214228" cy="2677656"/>
          </a:xfrm>
          <a:prstGeom prst="rect">
            <a:avLst/>
          </a:prstGeom>
          <a:noFill/>
        </p:spPr>
        <p:txBody>
          <a:bodyPr wrap="square" rtlCol="0">
            <a:spAutoFit/>
          </a:bodyPr>
          <a:lstStyle/>
          <a:p>
            <a:pPr algn="ctr">
              <a:lnSpc>
                <a:spcPct val="150000"/>
              </a:lnSpc>
            </a:pPr>
            <a:r>
              <a:rPr lang="en-ID" dirty="0">
                <a:solidFill>
                  <a:schemeClr val="tx1"/>
                </a:solidFill>
                <a:latin typeface="Arial Black" panose="020B0A04020102020204" pitchFamily="34" charset="0"/>
              </a:rPr>
              <a:t>HAMPIR SELURUH PENDIDIK YANG ADA ADALAH ORANG PINTAR, NAMUN TIDAK SEMUA DIANTARA MEREKA TERMASUK PENDIDIK YANG KREATIF DAN MENYENANGKAN UNTUK PESERTA DIDIK </a:t>
            </a:r>
            <a:endParaRPr lang="en-US" dirty="0">
              <a:solidFill>
                <a:schemeClr val="tx1"/>
              </a:solidFill>
              <a:latin typeface="Arial Black" panose="020B0A04020102020204" pitchFamily="34" charset="0"/>
            </a:endParaRPr>
          </a:p>
        </p:txBody>
      </p:sp>
      <p:pic>
        <p:nvPicPr>
          <p:cNvPr id="2050" name="Picture 2" descr="Media Pembelajaran Matematika Sd Kelas 2 - Cara Mengajarku">
            <a:extLst>
              <a:ext uri="{FF2B5EF4-FFF2-40B4-BE49-F238E27FC236}">
                <a16:creationId xmlns:a16="http://schemas.microsoft.com/office/drawing/2014/main" id="{AFFC079D-5DDE-CB60-9505-0E220B1BC1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412821">
            <a:off x="190109" y="806385"/>
            <a:ext cx="4488793" cy="27667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3"/>
          <p:cNvSpPr txBox="1">
            <a:spLocks noGrp="1"/>
          </p:cNvSpPr>
          <p:nvPr>
            <p:ph type="ctrTitle"/>
          </p:nvPr>
        </p:nvSpPr>
        <p:spPr>
          <a:xfrm>
            <a:off x="2323325" y="793100"/>
            <a:ext cx="4497300" cy="3557400"/>
          </a:xfrm>
          <a:prstGeom prst="rect">
            <a:avLst/>
          </a:prstGeom>
        </p:spPr>
        <p:txBody>
          <a:bodyPr spcFirstLastPara="1" wrap="square" lIns="0" tIns="0" rIns="0" bIns="0" anchor="ctr" anchorCtr="0">
            <a:noAutofit/>
          </a:bodyPr>
          <a:lstStyle/>
          <a:p>
            <a:pPr marL="0" lvl="0" indent="0" algn="ctr" rtl="0">
              <a:lnSpc>
                <a:spcPct val="100000"/>
              </a:lnSpc>
              <a:spcBef>
                <a:spcPts val="0"/>
              </a:spcBef>
              <a:spcAft>
                <a:spcPts val="0"/>
              </a:spcAft>
              <a:buNone/>
            </a:pPr>
            <a:r>
              <a:rPr lang="en-ID" sz="4000" i="1" dirty="0"/>
              <a:t>MEDIA PEMBELAJARAN BERUPA ALAT PERAGA</a:t>
            </a:r>
            <a:endParaRPr sz="4000" i="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4"/>
          <p:cNvSpPr txBox="1">
            <a:spLocks noGrp="1"/>
          </p:cNvSpPr>
          <p:nvPr>
            <p:ph type="title"/>
          </p:nvPr>
        </p:nvSpPr>
        <p:spPr>
          <a:xfrm>
            <a:off x="1488450" y="243075"/>
            <a:ext cx="6167100" cy="3963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2400" dirty="0"/>
              <a:t>InDIKATOR CAPAIAN PEMBELAJARAN</a:t>
            </a:r>
            <a:endParaRPr sz="2400" dirty="0"/>
          </a:p>
        </p:txBody>
      </p:sp>
      <p:sp>
        <p:nvSpPr>
          <p:cNvPr id="228" name="Google Shape;228;p14"/>
          <p:cNvSpPr txBox="1">
            <a:spLocks noGrp="1"/>
          </p:cNvSpPr>
          <p:nvPr>
            <p:ph type="body" idx="2"/>
          </p:nvPr>
        </p:nvSpPr>
        <p:spPr>
          <a:xfrm>
            <a:off x="4939924" y="1313600"/>
            <a:ext cx="2509800" cy="28893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sz="1200" dirty="0"/>
          </a:p>
          <a:p>
            <a:pPr marL="0" indent="0" algn="ctr">
              <a:spcBef>
                <a:spcPts val="800"/>
              </a:spcBef>
              <a:spcAft>
                <a:spcPts val="800"/>
              </a:spcAft>
              <a:buClr>
                <a:schemeClr val="dk1"/>
              </a:buClr>
              <a:buSzPts val="1100"/>
              <a:buNone/>
            </a:pPr>
            <a:r>
              <a:rPr lang="en-ID" dirty="0" err="1"/>
              <a:t>Mahasiswa</a:t>
            </a:r>
            <a:r>
              <a:rPr lang="en-ID" dirty="0"/>
              <a:t> </a:t>
            </a:r>
            <a:r>
              <a:rPr lang="en-ID" dirty="0" err="1"/>
              <a:t>mampu</a:t>
            </a:r>
            <a:r>
              <a:rPr lang="en-ID" dirty="0"/>
              <a:t> </a:t>
            </a:r>
            <a:r>
              <a:rPr lang="en-ID" dirty="0" err="1"/>
              <a:t>mempraktekkan</a:t>
            </a:r>
            <a:r>
              <a:rPr lang="en-ID" dirty="0"/>
              <a:t> </a:t>
            </a:r>
            <a:r>
              <a:rPr lang="en-ID" dirty="0" err="1"/>
              <a:t>hasil</a:t>
            </a:r>
            <a:r>
              <a:rPr lang="en-ID" dirty="0"/>
              <a:t>  media </a:t>
            </a:r>
            <a:r>
              <a:rPr lang="en-ID" dirty="0" err="1"/>
              <a:t>pembelajaran</a:t>
            </a:r>
            <a:r>
              <a:rPr lang="en-ID" dirty="0"/>
              <a:t> </a:t>
            </a:r>
            <a:r>
              <a:rPr lang="en-ID" dirty="0" err="1"/>
              <a:t>berupa</a:t>
            </a:r>
            <a:r>
              <a:rPr lang="en-ID" dirty="0"/>
              <a:t> </a:t>
            </a:r>
            <a:r>
              <a:rPr lang="en-ID" dirty="0" err="1"/>
              <a:t>alat</a:t>
            </a:r>
            <a:r>
              <a:rPr lang="en-ID" dirty="0"/>
              <a:t> </a:t>
            </a:r>
            <a:r>
              <a:rPr lang="en-ID" dirty="0" err="1"/>
              <a:t>peraga</a:t>
            </a:r>
            <a:r>
              <a:rPr lang="en-ID" dirty="0"/>
              <a:t> </a:t>
            </a:r>
            <a:r>
              <a:rPr lang="en-ID" dirty="0" err="1"/>
              <a:t>langsung</a:t>
            </a:r>
            <a:r>
              <a:rPr lang="en-ID" dirty="0"/>
              <a:t> yang </a:t>
            </a:r>
            <a:r>
              <a:rPr lang="en-ID" dirty="0" err="1"/>
              <a:t>sudah</a:t>
            </a:r>
            <a:r>
              <a:rPr lang="en-ID" dirty="0"/>
              <a:t> </a:t>
            </a:r>
            <a:r>
              <a:rPr lang="en-ID" dirty="0" err="1"/>
              <a:t>dibuat</a:t>
            </a:r>
            <a:endParaRPr lang="en-ID" dirty="0"/>
          </a:p>
          <a:p>
            <a:pPr marL="0" lvl="0" indent="0" algn="l" rtl="0">
              <a:spcBef>
                <a:spcPts val="800"/>
              </a:spcBef>
              <a:spcAft>
                <a:spcPts val="800"/>
              </a:spcAft>
              <a:buClr>
                <a:schemeClr val="dk1"/>
              </a:buClr>
              <a:buSzPts val="1100"/>
              <a:buFont typeface="Arial"/>
              <a:buNone/>
            </a:pPr>
            <a:endParaRPr b="1" dirty="0"/>
          </a:p>
        </p:txBody>
      </p:sp>
      <p:sp>
        <p:nvSpPr>
          <p:cNvPr id="229" name="Google Shape;229;p14"/>
          <p:cNvSpPr txBox="1">
            <a:spLocks noGrp="1"/>
          </p:cNvSpPr>
          <p:nvPr>
            <p:ph type="body" idx="1"/>
          </p:nvPr>
        </p:nvSpPr>
        <p:spPr>
          <a:xfrm>
            <a:off x="1763688" y="2067694"/>
            <a:ext cx="2509800" cy="2889300"/>
          </a:xfrm>
          <a:prstGeom prst="rect">
            <a:avLst/>
          </a:prstGeom>
        </p:spPr>
        <p:txBody>
          <a:bodyPr spcFirstLastPara="1" wrap="square" lIns="0" tIns="0" rIns="0" bIns="0" anchor="t" anchorCtr="0">
            <a:noAutofit/>
          </a:bodyPr>
          <a:lstStyle/>
          <a:p>
            <a:pPr marL="0" lvl="0" indent="0" algn="ctr" rtl="0">
              <a:spcBef>
                <a:spcPts val="0"/>
              </a:spcBef>
              <a:spcAft>
                <a:spcPts val="0"/>
              </a:spcAft>
              <a:buClr>
                <a:schemeClr val="dk1"/>
              </a:buClr>
              <a:buSzPts val="1100"/>
              <a:buFont typeface="Arial"/>
              <a:buNone/>
            </a:pPr>
            <a:r>
              <a:rPr lang="en-ID" dirty="0" err="1"/>
              <a:t>Mahasiswa</a:t>
            </a:r>
            <a:r>
              <a:rPr lang="en-ID" dirty="0"/>
              <a:t> </a:t>
            </a:r>
            <a:r>
              <a:rPr lang="en-ID" dirty="0" err="1"/>
              <a:t>mampu</a:t>
            </a:r>
            <a:r>
              <a:rPr lang="en-ID" dirty="0"/>
              <a:t> </a:t>
            </a:r>
            <a:r>
              <a:rPr lang="en-ID" dirty="0" err="1"/>
              <a:t>merancang</a:t>
            </a:r>
            <a:r>
              <a:rPr lang="en-ID" dirty="0"/>
              <a:t> </a:t>
            </a:r>
            <a:r>
              <a:rPr lang="en-ID" dirty="0" err="1"/>
              <a:t>pembuatan</a:t>
            </a:r>
            <a:r>
              <a:rPr lang="en-ID" dirty="0"/>
              <a:t> media </a:t>
            </a:r>
            <a:r>
              <a:rPr lang="en-ID" dirty="0" err="1"/>
              <a:t>pembelajaran</a:t>
            </a:r>
            <a:r>
              <a:rPr lang="en-ID" dirty="0"/>
              <a:t> </a:t>
            </a:r>
            <a:r>
              <a:rPr lang="en-ID" dirty="0" err="1"/>
              <a:t>berupa</a:t>
            </a:r>
            <a:r>
              <a:rPr lang="en-ID" dirty="0"/>
              <a:t> </a:t>
            </a:r>
            <a:r>
              <a:rPr lang="en-ID" dirty="0" err="1"/>
              <a:t>alat</a:t>
            </a:r>
            <a:r>
              <a:rPr lang="en-ID" dirty="0"/>
              <a:t> </a:t>
            </a:r>
            <a:r>
              <a:rPr lang="en-ID" dirty="0" err="1"/>
              <a:t>peraga</a:t>
            </a:r>
            <a:r>
              <a:rPr lang="en-ID" dirty="0"/>
              <a:t> </a:t>
            </a:r>
            <a:r>
              <a:rPr lang="en-ID" dirty="0" err="1"/>
              <a:t>langsung</a:t>
            </a:r>
            <a:endParaRPr dirty="0"/>
          </a:p>
        </p:txBody>
      </p:sp>
      <p:sp>
        <p:nvSpPr>
          <p:cNvPr id="230" name="Google Shape;230;p14"/>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5"/>
          <p:cNvSpPr txBox="1">
            <a:spLocks noGrp="1"/>
          </p:cNvSpPr>
          <p:nvPr>
            <p:ph type="ctrTitle" idx="4294967295"/>
          </p:nvPr>
        </p:nvSpPr>
        <p:spPr>
          <a:xfrm>
            <a:off x="1331640" y="1203598"/>
            <a:ext cx="6424200" cy="4512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a:solidFill>
                  <a:schemeClr val="accent2"/>
                </a:solidFill>
              </a:rPr>
              <a:t>Contoh-Contoh </a:t>
            </a:r>
            <a:br>
              <a:rPr lang="en" dirty="0">
                <a:solidFill>
                  <a:schemeClr val="accent2"/>
                </a:solidFill>
              </a:rPr>
            </a:br>
            <a:r>
              <a:rPr lang="en" dirty="0">
                <a:solidFill>
                  <a:schemeClr val="accent2"/>
                </a:solidFill>
              </a:rPr>
              <a:t>media pembelajaran </a:t>
            </a:r>
            <a:br>
              <a:rPr lang="en" dirty="0">
                <a:solidFill>
                  <a:schemeClr val="accent2"/>
                </a:solidFill>
              </a:rPr>
            </a:br>
            <a:r>
              <a:rPr lang="en" dirty="0">
                <a:solidFill>
                  <a:schemeClr val="accent2"/>
                </a:solidFill>
              </a:rPr>
              <a:t>berupa alat peraga langsung </a:t>
            </a:r>
            <a:endParaRPr dirty="0">
              <a:solidFill>
                <a:schemeClr val="accent2"/>
              </a:solidFill>
            </a:endParaRPr>
          </a:p>
        </p:txBody>
      </p:sp>
      <p:sp>
        <p:nvSpPr>
          <p:cNvPr id="238" name="Google Shape;238;p15"/>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16"/>
          <p:cNvSpPr txBox="1">
            <a:spLocks noGrp="1"/>
          </p:cNvSpPr>
          <p:nvPr>
            <p:ph type="title"/>
          </p:nvPr>
        </p:nvSpPr>
        <p:spPr>
          <a:xfrm>
            <a:off x="548125" y="593125"/>
            <a:ext cx="6167100" cy="396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ID" dirty="0"/>
              <a:t>MATH POLLY </a:t>
            </a:r>
            <a:endParaRPr dirty="0"/>
          </a:p>
        </p:txBody>
      </p:sp>
      <p:sp>
        <p:nvSpPr>
          <p:cNvPr id="244" name="Google Shape;244;p16"/>
          <p:cNvSpPr txBox="1">
            <a:spLocks noGrp="1"/>
          </p:cNvSpPr>
          <p:nvPr>
            <p:ph type="body" idx="1"/>
          </p:nvPr>
        </p:nvSpPr>
        <p:spPr>
          <a:xfrm>
            <a:off x="548124" y="1271600"/>
            <a:ext cx="6256124" cy="3297900"/>
          </a:xfrm>
          <a:prstGeom prst="rect">
            <a:avLst/>
          </a:prstGeom>
        </p:spPr>
        <p:txBody>
          <a:bodyPr spcFirstLastPara="1" wrap="square" lIns="0" tIns="0" rIns="0" bIns="0" anchor="t" anchorCtr="0">
            <a:noAutofit/>
          </a:bodyPr>
          <a:lstStyle/>
          <a:p>
            <a:pPr marL="2387600" lvl="5" indent="0" algn="ctr">
              <a:spcBef>
                <a:spcPts val="0"/>
              </a:spcBef>
              <a:buClr>
                <a:schemeClr val="accent4"/>
              </a:buClr>
              <a:buSzPts val="2000"/>
              <a:buNone/>
            </a:pPr>
            <a:r>
              <a:rPr lang="en-ID" sz="1400" dirty="0"/>
              <a:t>    </a:t>
            </a:r>
            <a:r>
              <a:rPr lang="en-ID" sz="1400" b="1" dirty="0">
                <a:solidFill>
                  <a:schemeClr val="tx1"/>
                </a:solidFill>
              </a:rPr>
              <a:t>Media </a:t>
            </a:r>
            <a:r>
              <a:rPr lang="en-ID" sz="1400" b="1" dirty="0" err="1">
                <a:solidFill>
                  <a:schemeClr val="tx1"/>
                </a:solidFill>
              </a:rPr>
              <a:t>ini</a:t>
            </a:r>
            <a:r>
              <a:rPr lang="en-ID" sz="1400" b="1" dirty="0">
                <a:solidFill>
                  <a:schemeClr val="tx1"/>
                </a:solidFill>
              </a:rPr>
              <a:t> </a:t>
            </a:r>
            <a:r>
              <a:rPr lang="en-ID" sz="1400" b="1" dirty="0" err="1">
                <a:solidFill>
                  <a:schemeClr val="tx1"/>
                </a:solidFill>
              </a:rPr>
              <a:t>berbentuk</a:t>
            </a:r>
            <a:r>
              <a:rPr lang="en-ID" sz="1400" b="1" dirty="0">
                <a:solidFill>
                  <a:schemeClr val="tx1"/>
                </a:solidFill>
              </a:rPr>
              <a:t> </a:t>
            </a:r>
            <a:r>
              <a:rPr lang="en-ID" sz="1400" b="1" dirty="0" err="1">
                <a:solidFill>
                  <a:schemeClr val="tx1"/>
                </a:solidFill>
              </a:rPr>
              <a:t>permainan</a:t>
            </a:r>
            <a:r>
              <a:rPr lang="en-ID" sz="1400" b="1" dirty="0">
                <a:solidFill>
                  <a:schemeClr val="tx1"/>
                </a:solidFill>
              </a:rPr>
              <a:t> yang     </a:t>
            </a:r>
            <a:r>
              <a:rPr lang="en-ID" sz="1400" b="1" dirty="0" err="1">
                <a:solidFill>
                  <a:schemeClr val="tx1"/>
                </a:solidFill>
              </a:rPr>
              <a:t>mengadopsi</a:t>
            </a:r>
            <a:r>
              <a:rPr lang="en-ID" sz="1400" b="1" dirty="0">
                <a:solidFill>
                  <a:schemeClr val="tx1"/>
                </a:solidFill>
              </a:rPr>
              <a:t> </a:t>
            </a:r>
            <a:r>
              <a:rPr lang="en-ID" sz="1400" b="1" dirty="0" err="1">
                <a:solidFill>
                  <a:schemeClr val="tx1"/>
                </a:solidFill>
              </a:rPr>
              <a:t>dari</a:t>
            </a:r>
            <a:r>
              <a:rPr lang="en-ID" sz="1400" b="1" dirty="0">
                <a:solidFill>
                  <a:schemeClr val="tx1"/>
                </a:solidFill>
              </a:rPr>
              <a:t> media monopoly</a:t>
            </a:r>
          </a:p>
          <a:p>
            <a:pPr marL="2387600" lvl="5" indent="0" algn="ctr">
              <a:spcBef>
                <a:spcPts val="0"/>
              </a:spcBef>
              <a:buClr>
                <a:schemeClr val="accent4"/>
              </a:buClr>
              <a:buSzPts val="2000"/>
              <a:buNone/>
            </a:pPr>
            <a:endParaRPr lang="en-ID" sz="1400" b="1" dirty="0">
              <a:solidFill>
                <a:schemeClr val="tx1"/>
              </a:solidFill>
            </a:endParaRPr>
          </a:p>
          <a:p>
            <a:pPr marL="2387600" lvl="5" indent="0" algn="r">
              <a:spcBef>
                <a:spcPts val="0"/>
              </a:spcBef>
              <a:buClr>
                <a:schemeClr val="accent4"/>
              </a:buClr>
              <a:buSzPts val="2000"/>
              <a:buNone/>
            </a:pPr>
            <a:r>
              <a:rPr lang="en-ID" sz="1400" b="1" dirty="0">
                <a:solidFill>
                  <a:schemeClr val="tx1"/>
                </a:solidFill>
              </a:rPr>
              <a:t>Media </a:t>
            </a:r>
            <a:r>
              <a:rPr lang="en-ID" sz="1400" b="1" dirty="0" err="1">
                <a:solidFill>
                  <a:schemeClr val="tx1"/>
                </a:solidFill>
              </a:rPr>
              <a:t>ini</a:t>
            </a:r>
            <a:r>
              <a:rPr lang="en-ID" sz="1400" b="1" dirty="0">
                <a:solidFill>
                  <a:schemeClr val="tx1"/>
                </a:solidFill>
              </a:rPr>
              <a:t> </a:t>
            </a:r>
            <a:r>
              <a:rPr lang="en-ID" sz="1400" b="1" dirty="0" err="1">
                <a:solidFill>
                  <a:schemeClr val="tx1"/>
                </a:solidFill>
              </a:rPr>
              <a:t>dapat</a:t>
            </a:r>
            <a:r>
              <a:rPr lang="en-ID" sz="1400" b="1" dirty="0">
                <a:solidFill>
                  <a:schemeClr val="tx1"/>
                </a:solidFill>
              </a:rPr>
              <a:t> </a:t>
            </a:r>
            <a:r>
              <a:rPr lang="en-ID" sz="1400" b="1" dirty="0" err="1">
                <a:solidFill>
                  <a:schemeClr val="tx1"/>
                </a:solidFill>
              </a:rPr>
              <a:t>digunakan</a:t>
            </a:r>
            <a:r>
              <a:rPr lang="en-ID" sz="1400" b="1" dirty="0">
                <a:solidFill>
                  <a:schemeClr val="tx1"/>
                </a:solidFill>
              </a:rPr>
              <a:t> </a:t>
            </a:r>
            <a:r>
              <a:rPr lang="en-ID" sz="1400" b="1" dirty="0" err="1">
                <a:solidFill>
                  <a:schemeClr val="tx1"/>
                </a:solidFill>
              </a:rPr>
              <a:t>untuk</a:t>
            </a:r>
            <a:r>
              <a:rPr lang="en-ID" sz="1400" b="1" dirty="0">
                <a:solidFill>
                  <a:schemeClr val="tx1"/>
                </a:solidFill>
              </a:rPr>
              <a:t>    </a:t>
            </a:r>
            <a:r>
              <a:rPr lang="en-ID" sz="1400" b="1" dirty="0" err="1">
                <a:solidFill>
                  <a:schemeClr val="tx1"/>
                </a:solidFill>
              </a:rPr>
              <a:t>mengajarkan</a:t>
            </a:r>
            <a:r>
              <a:rPr lang="en-ID" sz="1400" b="1" dirty="0">
                <a:solidFill>
                  <a:schemeClr val="tx1"/>
                </a:solidFill>
              </a:rPr>
              <a:t> </a:t>
            </a:r>
            <a:r>
              <a:rPr lang="en-ID" sz="1400" b="1" dirty="0" err="1">
                <a:solidFill>
                  <a:schemeClr val="tx1"/>
                </a:solidFill>
              </a:rPr>
              <a:t>semua</a:t>
            </a:r>
            <a:r>
              <a:rPr lang="en-ID" sz="1400" b="1" dirty="0">
                <a:solidFill>
                  <a:schemeClr val="tx1"/>
                </a:solidFill>
              </a:rPr>
              <a:t> </a:t>
            </a:r>
            <a:r>
              <a:rPr lang="en-ID" sz="1400" b="1" dirty="0" err="1">
                <a:solidFill>
                  <a:schemeClr val="tx1"/>
                </a:solidFill>
              </a:rPr>
              <a:t>mata</a:t>
            </a:r>
            <a:r>
              <a:rPr lang="en-ID" sz="1400" b="1" dirty="0">
                <a:solidFill>
                  <a:schemeClr val="tx1"/>
                </a:solidFill>
              </a:rPr>
              <a:t> </a:t>
            </a:r>
            <a:r>
              <a:rPr lang="en-ID" sz="1400" b="1" dirty="0" err="1">
                <a:solidFill>
                  <a:schemeClr val="tx1"/>
                </a:solidFill>
              </a:rPr>
              <a:t>pelajaran</a:t>
            </a:r>
            <a:r>
              <a:rPr lang="en-ID" sz="1400" b="1" dirty="0">
                <a:solidFill>
                  <a:schemeClr val="tx1"/>
                </a:solidFill>
              </a:rPr>
              <a:t> </a:t>
            </a:r>
            <a:r>
              <a:rPr lang="en-ID" sz="1400" b="1" dirty="0" err="1">
                <a:solidFill>
                  <a:schemeClr val="tx1"/>
                </a:solidFill>
              </a:rPr>
              <a:t>dan</a:t>
            </a:r>
            <a:r>
              <a:rPr lang="en-ID" sz="1400" b="1" dirty="0">
                <a:solidFill>
                  <a:schemeClr val="tx1"/>
                </a:solidFill>
              </a:rPr>
              <a:t> </a:t>
            </a:r>
            <a:r>
              <a:rPr lang="en-ID" sz="1400" b="1" dirty="0" err="1">
                <a:solidFill>
                  <a:schemeClr val="tx1"/>
                </a:solidFill>
              </a:rPr>
              <a:t>semua</a:t>
            </a:r>
            <a:r>
              <a:rPr lang="en-ID" sz="1400" b="1" dirty="0">
                <a:solidFill>
                  <a:schemeClr val="tx1"/>
                </a:solidFill>
              </a:rPr>
              <a:t> </a:t>
            </a:r>
            <a:r>
              <a:rPr lang="en-ID" sz="1400" b="1" dirty="0" err="1">
                <a:solidFill>
                  <a:schemeClr val="tx1"/>
                </a:solidFill>
              </a:rPr>
              <a:t>materi</a:t>
            </a:r>
            <a:r>
              <a:rPr lang="en-ID" sz="1400" b="1" dirty="0">
                <a:solidFill>
                  <a:schemeClr val="tx1"/>
                </a:solidFill>
              </a:rPr>
              <a:t> </a:t>
            </a:r>
            <a:r>
              <a:rPr lang="en-ID" sz="1400" b="1" dirty="0" err="1">
                <a:solidFill>
                  <a:schemeClr val="tx1"/>
                </a:solidFill>
              </a:rPr>
              <a:t>pelajaran</a:t>
            </a:r>
            <a:endParaRPr lang="en-ID" sz="1400" b="1" dirty="0">
              <a:solidFill>
                <a:schemeClr val="tx1"/>
              </a:solidFill>
            </a:endParaRPr>
          </a:p>
          <a:p>
            <a:pPr marL="2387600" lvl="5" indent="0" algn="r">
              <a:spcBef>
                <a:spcPts val="0"/>
              </a:spcBef>
              <a:buClr>
                <a:schemeClr val="accent4"/>
              </a:buClr>
              <a:buSzPts val="2000"/>
              <a:buNone/>
            </a:pPr>
            <a:endParaRPr lang="en-ID" sz="1400" b="1" dirty="0">
              <a:solidFill>
                <a:schemeClr val="tx1"/>
              </a:solidFill>
            </a:endParaRPr>
          </a:p>
          <a:p>
            <a:pPr marL="2387600" lvl="5" indent="0" algn="r">
              <a:spcBef>
                <a:spcPts val="0"/>
              </a:spcBef>
              <a:buClr>
                <a:schemeClr val="accent4"/>
              </a:buClr>
              <a:buSzPts val="2000"/>
              <a:buNone/>
            </a:pPr>
            <a:r>
              <a:rPr lang="en-ID" sz="1400" b="1" dirty="0">
                <a:solidFill>
                  <a:schemeClr val="tx1"/>
                </a:solidFill>
              </a:rPr>
              <a:t>     </a:t>
            </a:r>
            <a:r>
              <a:rPr lang="en-ID" sz="1400" b="1" dirty="0" err="1">
                <a:solidFill>
                  <a:schemeClr val="tx1"/>
                </a:solidFill>
              </a:rPr>
              <a:t>Manfaat</a:t>
            </a:r>
            <a:r>
              <a:rPr lang="en-ID" sz="1400" b="1" dirty="0">
                <a:solidFill>
                  <a:schemeClr val="tx1"/>
                </a:solidFill>
              </a:rPr>
              <a:t> </a:t>
            </a:r>
            <a:r>
              <a:rPr lang="en-ID" sz="1400" b="1" dirty="0" err="1">
                <a:solidFill>
                  <a:schemeClr val="tx1"/>
                </a:solidFill>
              </a:rPr>
              <a:t>penggunaan</a:t>
            </a:r>
            <a:r>
              <a:rPr lang="en-ID" sz="1400" b="1" dirty="0">
                <a:solidFill>
                  <a:schemeClr val="tx1"/>
                </a:solidFill>
              </a:rPr>
              <a:t> media </a:t>
            </a:r>
            <a:r>
              <a:rPr lang="en-ID" sz="1400" b="1" dirty="0" err="1">
                <a:solidFill>
                  <a:schemeClr val="tx1"/>
                </a:solidFill>
              </a:rPr>
              <a:t>ini</a:t>
            </a:r>
            <a:r>
              <a:rPr lang="en-ID" sz="1400" b="1" dirty="0">
                <a:solidFill>
                  <a:schemeClr val="tx1"/>
                </a:solidFill>
              </a:rPr>
              <a:t> agar </a:t>
            </a:r>
            <a:r>
              <a:rPr lang="en-ID" sz="1400" b="1" dirty="0" err="1">
                <a:solidFill>
                  <a:schemeClr val="tx1"/>
                </a:solidFill>
              </a:rPr>
              <a:t>siswa</a:t>
            </a:r>
            <a:r>
              <a:rPr lang="en-ID" sz="1400" b="1" dirty="0">
                <a:solidFill>
                  <a:schemeClr val="tx1"/>
                </a:solidFill>
              </a:rPr>
              <a:t> </a:t>
            </a:r>
            <a:r>
              <a:rPr lang="en-ID" sz="1400" b="1" dirty="0" err="1">
                <a:solidFill>
                  <a:schemeClr val="tx1"/>
                </a:solidFill>
              </a:rPr>
              <a:t>bisa</a:t>
            </a:r>
            <a:r>
              <a:rPr lang="en-ID" sz="1400" b="1" dirty="0">
                <a:solidFill>
                  <a:schemeClr val="tx1"/>
                </a:solidFill>
              </a:rPr>
              <a:t> </a:t>
            </a:r>
            <a:r>
              <a:rPr lang="en-ID" sz="1400" b="1" dirty="0" err="1">
                <a:solidFill>
                  <a:schemeClr val="tx1"/>
                </a:solidFill>
              </a:rPr>
              <a:t>termotivasi</a:t>
            </a:r>
            <a:r>
              <a:rPr lang="en-ID" sz="1400" b="1" dirty="0">
                <a:solidFill>
                  <a:schemeClr val="tx1"/>
                </a:solidFill>
              </a:rPr>
              <a:t>, </a:t>
            </a:r>
            <a:r>
              <a:rPr lang="en-ID" sz="1400" b="1" dirty="0" err="1">
                <a:solidFill>
                  <a:schemeClr val="tx1"/>
                </a:solidFill>
              </a:rPr>
              <a:t>tertantang</a:t>
            </a:r>
            <a:r>
              <a:rPr lang="en-ID" sz="1400" b="1" dirty="0">
                <a:solidFill>
                  <a:schemeClr val="tx1"/>
                </a:solidFill>
              </a:rPr>
              <a:t> </a:t>
            </a:r>
            <a:r>
              <a:rPr lang="en-ID" sz="1400" b="1" dirty="0" err="1">
                <a:solidFill>
                  <a:schemeClr val="tx1"/>
                </a:solidFill>
              </a:rPr>
              <a:t>untuk</a:t>
            </a:r>
            <a:r>
              <a:rPr lang="en-ID" sz="1400" b="1" dirty="0">
                <a:solidFill>
                  <a:schemeClr val="tx1"/>
                </a:solidFill>
              </a:rPr>
              <a:t> </a:t>
            </a:r>
            <a:r>
              <a:rPr lang="en-ID" sz="1400" b="1" dirty="0" err="1">
                <a:solidFill>
                  <a:schemeClr val="tx1"/>
                </a:solidFill>
              </a:rPr>
              <a:t>belajar</a:t>
            </a:r>
            <a:r>
              <a:rPr lang="en-ID" sz="1400" b="1" dirty="0">
                <a:solidFill>
                  <a:schemeClr val="tx1"/>
                </a:solidFill>
              </a:rPr>
              <a:t>, </a:t>
            </a:r>
            <a:r>
              <a:rPr lang="en-ID" sz="1400" b="1" dirty="0" err="1">
                <a:solidFill>
                  <a:schemeClr val="tx1"/>
                </a:solidFill>
              </a:rPr>
              <a:t>dan</a:t>
            </a:r>
            <a:r>
              <a:rPr lang="en-ID" sz="1400" b="1" dirty="0">
                <a:solidFill>
                  <a:schemeClr val="tx1"/>
                </a:solidFill>
              </a:rPr>
              <a:t> </a:t>
            </a:r>
            <a:r>
              <a:rPr lang="en-ID" sz="1400" b="1" dirty="0" err="1">
                <a:solidFill>
                  <a:schemeClr val="tx1"/>
                </a:solidFill>
              </a:rPr>
              <a:t>berkolaborasi</a:t>
            </a:r>
            <a:r>
              <a:rPr lang="en-ID" sz="1400" b="1" dirty="0">
                <a:solidFill>
                  <a:schemeClr val="tx1"/>
                </a:solidFill>
              </a:rPr>
              <a:t> </a:t>
            </a:r>
            <a:r>
              <a:rPr lang="en-ID" sz="1400" b="1" dirty="0" err="1">
                <a:solidFill>
                  <a:schemeClr val="tx1"/>
                </a:solidFill>
              </a:rPr>
              <a:t>dengan</a:t>
            </a:r>
            <a:r>
              <a:rPr lang="en-ID" sz="1400" b="1" dirty="0">
                <a:solidFill>
                  <a:schemeClr val="tx1"/>
                </a:solidFill>
              </a:rPr>
              <a:t> </a:t>
            </a:r>
            <a:r>
              <a:rPr lang="en-ID" sz="1400" b="1" dirty="0" err="1">
                <a:solidFill>
                  <a:schemeClr val="tx1"/>
                </a:solidFill>
              </a:rPr>
              <a:t>teman</a:t>
            </a:r>
            <a:r>
              <a:rPr lang="en-ID" sz="1400" b="1" dirty="0">
                <a:solidFill>
                  <a:schemeClr val="tx1"/>
                </a:solidFill>
              </a:rPr>
              <a:t>    </a:t>
            </a:r>
            <a:endParaRPr sz="1400" dirty="0"/>
          </a:p>
        </p:txBody>
      </p:sp>
      <p:sp>
        <p:nvSpPr>
          <p:cNvPr id="245" name="Google Shape;245;p16"/>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5</a:t>
            </a:fld>
            <a:endParaRPr/>
          </a:p>
        </p:txBody>
      </p:sp>
      <p:pic>
        <p:nvPicPr>
          <p:cNvPr id="5" name="Picture 2" descr="G:\media ngetimil\IMG_5098.JPG"/>
          <p:cNvPicPr>
            <a:picLocks noChangeAspect="1" noChangeArrowheads="1"/>
          </p:cNvPicPr>
          <p:nvPr/>
        </p:nvPicPr>
        <p:blipFill>
          <a:blip r:embed="rId3"/>
          <a:srcRect/>
          <a:stretch>
            <a:fillRect/>
          </a:stretch>
        </p:blipFill>
        <p:spPr bwMode="auto">
          <a:xfrm>
            <a:off x="539552" y="1275606"/>
            <a:ext cx="2736304" cy="324135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17"/>
          <p:cNvSpPr txBox="1">
            <a:spLocks noGrp="1"/>
          </p:cNvSpPr>
          <p:nvPr>
            <p:ph type="ctrTitle"/>
          </p:nvPr>
        </p:nvSpPr>
        <p:spPr>
          <a:xfrm>
            <a:off x="2195736" y="483518"/>
            <a:ext cx="5040560" cy="72008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ID" dirty="0"/>
              <a:t>DAKOTA FPB &amp; KPK</a:t>
            </a:r>
            <a:endParaRPr dirty="0"/>
          </a:p>
        </p:txBody>
      </p:sp>
      <p:sp>
        <p:nvSpPr>
          <p:cNvPr id="251" name="Google Shape;251;p17"/>
          <p:cNvSpPr txBox="1">
            <a:spLocks noGrp="1"/>
          </p:cNvSpPr>
          <p:nvPr>
            <p:ph type="subTitle" idx="1"/>
          </p:nvPr>
        </p:nvSpPr>
        <p:spPr>
          <a:xfrm>
            <a:off x="4644008" y="1419622"/>
            <a:ext cx="2448272" cy="304500"/>
          </a:xfrm>
          <a:prstGeom prst="rect">
            <a:avLst/>
          </a:prstGeom>
        </p:spPr>
        <p:txBody>
          <a:bodyPr spcFirstLastPara="1" wrap="square" lIns="0" tIns="0" rIns="0" bIns="0" anchor="t" anchorCtr="0">
            <a:noAutofit/>
          </a:bodyPr>
          <a:lstStyle/>
          <a:p>
            <a:pPr marL="0" lvl="0" indent="0" algn="l" rtl="0">
              <a:spcBef>
                <a:spcPts val="0"/>
              </a:spcBef>
              <a:spcAft>
                <a:spcPts val="800"/>
              </a:spcAft>
              <a:buNone/>
            </a:pPr>
            <a:r>
              <a:rPr lang="en-ID" dirty="0">
                <a:solidFill>
                  <a:schemeClr val="accent3"/>
                </a:solidFill>
              </a:rPr>
              <a:t>Media </a:t>
            </a:r>
            <a:r>
              <a:rPr lang="en-ID" dirty="0" err="1">
                <a:solidFill>
                  <a:schemeClr val="accent3"/>
                </a:solidFill>
              </a:rPr>
              <a:t>pembelajaran</a:t>
            </a:r>
            <a:r>
              <a:rPr lang="en-ID" dirty="0">
                <a:solidFill>
                  <a:schemeClr val="accent3"/>
                </a:solidFill>
              </a:rPr>
              <a:t> </a:t>
            </a:r>
            <a:r>
              <a:rPr lang="en-ID" dirty="0" err="1">
                <a:solidFill>
                  <a:schemeClr val="accent3"/>
                </a:solidFill>
              </a:rPr>
              <a:t>ini</a:t>
            </a:r>
            <a:r>
              <a:rPr lang="en-ID" dirty="0">
                <a:solidFill>
                  <a:schemeClr val="accent3"/>
                </a:solidFill>
              </a:rPr>
              <a:t> </a:t>
            </a:r>
            <a:r>
              <a:rPr lang="en-ID" dirty="0" err="1">
                <a:solidFill>
                  <a:schemeClr val="accent3"/>
                </a:solidFill>
              </a:rPr>
              <a:t>digunakan</a:t>
            </a:r>
            <a:r>
              <a:rPr lang="en-ID" dirty="0">
                <a:solidFill>
                  <a:schemeClr val="accent3"/>
                </a:solidFill>
              </a:rPr>
              <a:t> guru  </a:t>
            </a:r>
            <a:r>
              <a:rPr lang="en-ID" dirty="0" err="1">
                <a:solidFill>
                  <a:schemeClr val="accent3"/>
                </a:solidFill>
              </a:rPr>
              <a:t>untuk</a:t>
            </a:r>
            <a:r>
              <a:rPr lang="en-ID" dirty="0">
                <a:solidFill>
                  <a:schemeClr val="accent3"/>
                </a:solidFill>
              </a:rPr>
              <a:t> </a:t>
            </a:r>
            <a:r>
              <a:rPr lang="en-ID" dirty="0" err="1">
                <a:solidFill>
                  <a:schemeClr val="accent3"/>
                </a:solidFill>
              </a:rPr>
              <a:t>mengajarkan</a:t>
            </a:r>
            <a:r>
              <a:rPr lang="en-ID" dirty="0">
                <a:solidFill>
                  <a:schemeClr val="accent3"/>
                </a:solidFill>
              </a:rPr>
              <a:t> </a:t>
            </a:r>
            <a:r>
              <a:rPr lang="en-ID" dirty="0" err="1">
                <a:solidFill>
                  <a:schemeClr val="accent3"/>
                </a:solidFill>
              </a:rPr>
              <a:t>materi</a:t>
            </a:r>
            <a:r>
              <a:rPr lang="en-ID" dirty="0">
                <a:solidFill>
                  <a:schemeClr val="accent3"/>
                </a:solidFill>
              </a:rPr>
              <a:t> FPB </a:t>
            </a:r>
            <a:r>
              <a:rPr lang="en-ID" dirty="0" err="1">
                <a:solidFill>
                  <a:schemeClr val="accent3"/>
                </a:solidFill>
              </a:rPr>
              <a:t>dan</a:t>
            </a:r>
            <a:r>
              <a:rPr lang="en-ID" dirty="0">
                <a:solidFill>
                  <a:schemeClr val="accent3"/>
                </a:solidFill>
              </a:rPr>
              <a:t> KPK</a:t>
            </a:r>
          </a:p>
          <a:p>
            <a:pPr marL="0" lvl="0" indent="0" algn="l" rtl="0">
              <a:spcBef>
                <a:spcPts val="0"/>
              </a:spcBef>
              <a:spcAft>
                <a:spcPts val="800"/>
              </a:spcAft>
              <a:buNone/>
            </a:pPr>
            <a:endParaRPr lang="en-ID" dirty="0">
              <a:solidFill>
                <a:schemeClr val="accent3"/>
              </a:solidFill>
            </a:endParaRPr>
          </a:p>
          <a:p>
            <a:pPr marL="0" lvl="0" indent="0" algn="l" rtl="0">
              <a:spcBef>
                <a:spcPts val="0"/>
              </a:spcBef>
              <a:spcAft>
                <a:spcPts val="800"/>
              </a:spcAft>
              <a:buNone/>
            </a:pPr>
            <a:r>
              <a:rPr lang="en-ID" dirty="0" err="1">
                <a:solidFill>
                  <a:schemeClr val="accent3"/>
                </a:solidFill>
              </a:rPr>
              <a:t>Manfaat</a:t>
            </a:r>
            <a:r>
              <a:rPr lang="en-ID" dirty="0">
                <a:solidFill>
                  <a:schemeClr val="accent3"/>
                </a:solidFill>
              </a:rPr>
              <a:t> </a:t>
            </a:r>
            <a:r>
              <a:rPr lang="en-ID" dirty="0" err="1">
                <a:solidFill>
                  <a:schemeClr val="accent3"/>
                </a:solidFill>
              </a:rPr>
              <a:t>penggunaan</a:t>
            </a:r>
            <a:r>
              <a:rPr lang="en-ID" dirty="0">
                <a:solidFill>
                  <a:schemeClr val="accent3"/>
                </a:solidFill>
              </a:rPr>
              <a:t> media </a:t>
            </a:r>
            <a:r>
              <a:rPr lang="en-ID" dirty="0" err="1">
                <a:solidFill>
                  <a:schemeClr val="accent3"/>
                </a:solidFill>
              </a:rPr>
              <a:t>pembelajaran</a:t>
            </a:r>
            <a:r>
              <a:rPr lang="en-ID" dirty="0">
                <a:solidFill>
                  <a:schemeClr val="accent3"/>
                </a:solidFill>
              </a:rPr>
              <a:t> </a:t>
            </a:r>
            <a:r>
              <a:rPr lang="en-ID" dirty="0" err="1">
                <a:solidFill>
                  <a:schemeClr val="accent3"/>
                </a:solidFill>
              </a:rPr>
              <a:t>ini</a:t>
            </a:r>
            <a:r>
              <a:rPr lang="en-ID" dirty="0">
                <a:solidFill>
                  <a:schemeClr val="accent3"/>
                </a:solidFill>
              </a:rPr>
              <a:t> agar </a:t>
            </a:r>
            <a:r>
              <a:rPr lang="en-ID" dirty="0" err="1">
                <a:solidFill>
                  <a:schemeClr val="accent3"/>
                </a:solidFill>
              </a:rPr>
              <a:t>siswa</a:t>
            </a:r>
            <a:r>
              <a:rPr lang="en-ID" dirty="0">
                <a:solidFill>
                  <a:schemeClr val="accent3"/>
                </a:solidFill>
              </a:rPr>
              <a:t> </a:t>
            </a:r>
            <a:r>
              <a:rPr lang="en-ID" dirty="0" err="1">
                <a:solidFill>
                  <a:schemeClr val="accent3"/>
                </a:solidFill>
              </a:rPr>
              <a:t>bisa</a:t>
            </a:r>
            <a:r>
              <a:rPr lang="en-ID" dirty="0">
                <a:solidFill>
                  <a:schemeClr val="accent3"/>
                </a:solidFill>
              </a:rPr>
              <a:t> </a:t>
            </a:r>
            <a:r>
              <a:rPr lang="en-ID" dirty="0" err="1">
                <a:solidFill>
                  <a:schemeClr val="accent3"/>
                </a:solidFill>
              </a:rPr>
              <a:t>lebih</a:t>
            </a:r>
            <a:r>
              <a:rPr lang="en-ID" dirty="0">
                <a:solidFill>
                  <a:schemeClr val="accent3"/>
                </a:solidFill>
              </a:rPr>
              <a:t> </a:t>
            </a:r>
            <a:r>
              <a:rPr lang="en-ID" dirty="0" err="1">
                <a:solidFill>
                  <a:schemeClr val="accent3"/>
                </a:solidFill>
              </a:rPr>
              <a:t>mudah</a:t>
            </a:r>
            <a:r>
              <a:rPr lang="en-ID" dirty="0">
                <a:solidFill>
                  <a:schemeClr val="accent3"/>
                </a:solidFill>
              </a:rPr>
              <a:t> </a:t>
            </a:r>
            <a:r>
              <a:rPr lang="en-ID" dirty="0" err="1">
                <a:solidFill>
                  <a:schemeClr val="accent3"/>
                </a:solidFill>
              </a:rPr>
              <a:t>mencari</a:t>
            </a:r>
            <a:r>
              <a:rPr lang="en-ID" dirty="0">
                <a:solidFill>
                  <a:schemeClr val="accent3"/>
                </a:solidFill>
              </a:rPr>
              <a:t> </a:t>
            </a:r>
            <a:r>
              <a:rPr lang="en-ID" dirty="0" err="1">
                <a:solidFill>
                  <a:schemeClr val="accent3"/>
                </a:solidFill>
              </a:rPr>
              <a:t>nilai</a:t>
            </a:r>
            <a:r>
              <a:rPr lang="en-ID" dirty="0">
                <a:solidFill>
                  <a:schemeClr val="accent3"/>
                </a:solidFill>
              </a:rPr>
              <a:t> FPB </a:t>
            </a:r>
            <a:r>
              <a:rPr lang="en-ID" dirty="0" err="1">
                <a:solidFill>
                  <a:schemeClr val="accent3"/>
                </a:solidFill>
              </a:rPr>
              <a:t>dan</a:t>
            </a:r>
            <a:r>
              <a:rPr lang="en-ID" dirty="0">
                <a:solidFill>
                  <a:schemeClr val="accent3"/>
                </a:solidFill>
              </a:rPr>
              <a:t> KPK</a:t>
            </a:r>
          </a:p>
          <a:p>
            <a:pPr marL="0" lvl="0" indent="0" algn="l" rtl="0">
              <a:spcBef>
                <a:spcPts val="0"/>
              </a:spcBef>
              <a:spcAft>
                <a:spcPts val="800"/>
              </a:spcAft>
              <a:buNone/>
            </a:pPr>
            <a:endParaRPr lang="en-ID" dirty="0">
              <a:solidFill>
                <a:schemeClr val="accent3"/>
              </a:solidFill>
            </a:endParaRPr>
          </a:p>
          <a:p>
            <a:pPr marL="0" lvl="0" indent="0" algn="l" rtl="0">
              <a:spcBef>
                <a:spcPts val="0"/>
              </a:spcBef>
              <a:spcAft>
                <a:spcPts val="800"/>
              </a:spcAft>
              <a:buNone/>
            </a:pPr>
            <a:endParaRPr lang="en-ID" dirty="0">
              <a:solidFill>
                <a:schemeClr val="accent3"/>
              </a:solidFill>
            </a:endParaRPr>
          </a:p>
          <a:p>
            <a:pPr marL="0" lvl="0" indent="0" algn="l" rtl="0">
              <a:spcBef>
                <a:spcPts val="0"/>
              </a:spcBef>
              <a:spcAft>
                <a:spcPts val="800"/>
              </a:spcAft>
              <a:buNone/>
            </a:pPr>
            <a:endParaRPr lang="en-ID" dirty="0">
              <a:solidFill>
                <a:schemeClr val="accent3"/>
              </a:solidFill>
            </a:endParaRPr>
          </a:p>
          <a:p>
            <a:pPr marL="0" lvl="0" indent="0" algn="l" rtl="0">
              <a:spcBef>
                <a:spcPts val="0"/>
              </a:spcBef>
              <a:spcAft>
                <a:spcPts val="800"/>
              </a:spcAft>
              <a:buNone/>
            </a:pPr>
            <a:endParaRPr lang="en-ID" dirty="0">
              <a:solidFill>
                <a:schemeClr val="accent3"/>
              </a:solidFill>
            </a:endParaRPr>
          </a:p>
          <a:p>
            <a:pPr marL="0" lvl="0" indent="0" algn="l" rtl="0">
              <a:spcBef>
                <a:spcPts val="0"/>
              </a:spcBef>
              <a:spcAft>
                <a:spcPts val="800"/>
              </a:spcAft>
              <a:buNone/>
            </a:pPr>
            <a:r>
              <a:rPr lang="en-ID" dirty="0">
                <a:solidFill>
                  <a:schemeClr val="accent3"/>
                </a:solidFill>
              </a:rPr>
              <a:t>      </a:t>
            </a:r>
            <a:endParaRPr dirty="0">
              <a:solidFill>
                <a:schemeClr val="tx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1" y="1203598"/>
            <a:ext cx="2460086"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21"/>
          <p:cNvSpPr txBox="1">
            <a:spLocks noGrp="1"/>
          </p:cNvSpPr>
          <p:nvPr>
            <p:ph type="title"/>
          </p:nvPr>
        </p:nvSpPr>
        <p:spPr>
          <a:xfrm>
            <a:off x="548125" y="593125"/>
            <a:ext cx="6167100" cy="3963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a:t>BUNGA PECAHAN</a:t>
            </a:r>
            <a:endParaRPr dirty="0"/>
          </a:p>
        </p:txBody>
      </p:sp>
      <p:sp>
        <p:nvSpPr>
          <p:cNvPr id="284" name="Google Shape;284;p21"/>
          <p:cNvSpPr txBox="1">
            <a:spLocks noGrp="1"/>
          </p:cNvSpPr>
          <p:nvPr>
            <p:ph type="body" idx="3"/>
          </p:nvPr>
        </p:nvSpPr>
        <p:spPr>
          <a:xfrm>
            <a:off x="4139952" y="1271600"/>
            <a:ext cx="2736304" cy="3307500"/>
          </a:xfrm>
          <a:prstGeom prst="rect">
            <a:avLst/>
          </a:prstGeom>
        </p:spPr>
        <p:txBody>
          <a:bodyPr spcFirstLastPara="1" wrap="square" lIns="0" tIns="0" rIns="0" bIns="0" anchor="t" anchorCtr="0">
            <a:noAutofit/>
          </a:bodyPr>
          <a:lstStyle/>
          <a:p>
            <a:pPr marL="0" lvl="0" indent="0" rtl="0">
              <a:spcBef>
                <a:spcPts val="0"/>
              </a:spcBef>
              <a:spcAft>
                <a:spcPts val="0"/>
              </a:spcAft>
              <a:buNone/>
            </a:pPr>
            <a:r>
              <a:rPr lang="en" b="1" dirty="0">
                <a:solidFill>
                  <a:schemeClr val="accent2"/>
                </a:solidFill>
              </a:rPr>
              <a:t>Media ini digunakan pada materi pecahan</a:t>
            </a:r>
          </a:p>
          <a:p>
            <a:pPr marL="0" lvl="0" indent="0" rtl="0">
              <a:spcBef>
                <a:spcPts val="0"/>
              </a:spcBef>
              <a:spcAft>
                <a:spcPts val="0"/>
              </a:spcAft>
              <a:buNone/>
            </a:pPr>
            <a:endParaRPr lang="en" b="1" dirty="0">
              <a:solidFill>
                <a:schemeClr val="accent2"/>
              </a:solidFill>
            </a:endParaRPr>
          </a:p>
          <a:p>
            <a:pPr marL="0" lvl="0" indent="0" rtl="0">
              <a:spcBef>
                <a:spcPts val="0"/>
              </a:spcBef>
              <a:spcAft>
                <a:spcPts val="0"/>
              </a:spcAft>
              <a:buNone/>
            </a:pPr>
            <a:r>
              <a:rPr lang="en" b="1" dirty="0">
                <a:solidFill>
                  <a:schemeClr val="accent2"/>
                </a:solidFill>
              </a:rPr>
              <a:t>Media ini berisi berbagai nilai pecahan yang akan membantu siswa dalam memahami konsep penjumlahan dan pengurangan dalam pecahan </a:t>
            </a:r>
            <a:endParaRPr dirty="0"/>
          </a:p>
          <a:p>
            <a:pPr marL="0" lvl="0" indent="0" rtl="0">
              <a:spcBef>
                <a:spcPts val="800"/>
              </a:spcBef>
              <a:spcAft>
                <a:spcPts val="800"/>
              </a:spcAft>
              <a:buNone/>
            </a:pPr>
            <a:endParaRPr dirty="0"/>
          </a:p>
        </p:txBody>
      </p:sp>
      <p:sp>
        <p:nvSpPr>
          <p:cNvPr id="285" name="Google Shape;285;p21"/>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7</a:t>
            </a:fld>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446" y="1419622"/>
            <a:ext cx="3629014" cy="20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208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22"/>
          <p:cNvSpPr txBox="1">
            <a:spLocks noGrp="1"/>
          </p:cNvSpPr>
          <p:nvPr>
            <p:ph type="title"/>
          </p:nvPr>
        </p:nvSpPr>
        <p:spPr>
          <a:xfrm>
            <a:off x="1200347" y="502422"/>
            <a:ext cx="5099845" cy="55716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a:t>MENARA HITUNG SUPER</a:t>
            </a:r>
            <a:endParaRPr dirty="0"/>
          </a:p>
        </p:txBody>
      </p:sp>
      <p:sp>
        <p:nvSpPr>
          <p:cNvPr id="291" name="Google Shape;291;p22"/>
          <p:cNvSpPr txBox="1">
            <a:spLocks noGrp="1"/>
          </p:cNvSpPr>
          <p:nvPr>
            <p:ph type="body" idx="1"/>
          </p:nvPr>
        </p:nvSpPr>
        <p:spPr>
          <a:xfrm>
            <a:off x="3923928" y="1684508"/>
            <a:ext cx="2727600" cy="1918500"/>
          </a:xfrm>
          <a:prstGeom prst="rect">
            <a:avLst/>
          </a:prstGeom>
        </p:spPr>
        <p:txBody>
          <a:bodyPr spcFirstLastPara="1" wrap="square" lIns="0" tIns="0" rIns="0" bIns="0" anchor="t" anchorCtr="0">
            <a:noAutofit/>
          </a:bodyPr>
          <a:lstStyle/>
          <a:p>
            <a:pPr marL="0" lvl="0" indent="0" algn="l" rtl="0">
              <a:spcBef>
                <a:spcPts val="0"/>
              </a:spcBef>
              <a:spcAft>
                <a:spcPts val="800"/>
              </a:spcAft>
              <a:buNone/>
            </a:pPr>
            <a:r>
              <a:rPr lang="en" sz="1800" dirty="0"/>
              <a:t>Media ini digunakan untuk membantu siswa memahami konsep hitung matematika (penjumlahan, pengurangan, perkalian, dan pembagian) pada bilangan bulat </a:t>
            </a:r>
            <a:endParaRPr sz="1800" dirty="0"/>
          </a:p>
        </p:txBody>
      </p:sp>
      <p:sp>
        <p:nvSpPr>
          <p:cNvPr id="293" name="Google Shape;293;p22"/>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8</a:t>
            </a:fld>
            <a:endParaRPr/>
          </a:p>
        </p:txBody>
      </p:sp>
      <p:pic>
        <p:nvPicPr>
          <p:cNvPr id="1026" name="Picture 2" descr="Pusat penjualan alat peraga anak tk, alat peraga edukatif tk, alat peraga tk, alat peraga tk tema rekreasi, alat peraga untuk anak tk. Beberapa layanan ini sekarang sudah bisa anda dapatkan dengan mudah. Pasalnya layanan penjualan alat peraga ini sudah tersebar di berbagai kota besar yang ada di Indonesia. Maria Montessori, Triang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695" y="1203598"/>
            <a:ext cx="2893177" cy="288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1108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21"/>
          <p:cNvSpPr txBox="1">
            <a:spLocks noGrp="1"/>
          </p:cNvSpPr>
          <p:nvPr>
            <p:ph type="title"/>
          </p:nvPr>
        </p:nvSpPr>
        <p:spPr>
          <a:xfrm>
            <a:off x="548125" y="593125"/>
            <a:ext cx="6167100" cy="396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a:t>RODA PINTAR TRIGONOMETRI</a:t>
            </a:r>
            <a:endParaRPr dirty="0"/>
          </a:p>
        </p:txBody>
      </p:sp>
      <p:sp>
        <p:nvSpPr>
          <p:cNvPr id="284" name="Google Shape;284;p21"/>
          <p:cNvSpPr txBox="1">
            <a:spLocks noGrp="1"/>
          </p:cNvSpPr>
          <p:nvPr>
            <p:ph type="body" idx="3"/>
          </p:nvPr>
        </p:nvSpPr>
        <p:spPr>
          <a:xfrm>
            <a:off x="4283968" y="1271600"/>
            <a:ext cx="2431258" cy="3307500"/>
          </a:xfrm>
          <a:prstGeom prst="rect">
            <a:avLst/>
          </a:prstGeom>
        </p:spPr>
        <p:txBody>
          <a:bodyPr spcFirstLastPara="1" wrap="square" lIns="0" tIns="0" rIns="0" bIns="0" anchor="t" anchorCtr="0">
            <a:noAutofit/>
          </a:bodyPr>
          <a:lstStyle/>
          <a:p>
            <a:pPr marL="0" lvl="0" indent="0" algn="ctr" rtl="0">
              <a:spcBef>
                <a:spcPts val="800"/>
              </a:spcBef>
              <a:spcAft>
                <a:spcPts val="800"/>
              </a:spcAft>
              <a:buNone/>
            </a:pPr>
            <a:r>
              <a:rPr lang="en-ID" dirty="0"/>
              <a:t>Media </a:t>
            </a:r>
            <a:r>
              <a:rPr lang="en-ID" dirty="0" err="1"/>
              <a:t>ini</a:t>
            </a:r>
            <a:r>
              <a:rPr lang="en-ID" dirty="0"/>
              <a:t> </a:t>
            </a:r>
            <a:r>
              <a:rPr lang="en-ID" dirty="0" err="1"/>
              <a:t>digunakan</a:t>
            </a:r>
            <a:r>
              <a:rPr lang="en-ID" dirty="0"/>
              <a:t> </a:t>
            </a:r>
            <a:r>
              <a:rPr lang="en-ID" dirty="0" err="1"/>
              <a:t>untuk</a:t>
            </a:r>
            <a:r>
              <a:rPr lang="en-ID" dirty="0"/>
              <a:t> </a:t>
            </a:r>
            <a:r>
              <a:rPr lang="en-ID" dirty="0" err="1"/>
              <a:t>mempermudah</a:t>
            </a:r>
            <a:r>
              <a:rPr lang="en-ID" dirty="0"/>
              <a:t> </a:t>
            </a:r>
            <a:r>
              <a:rPr lang="en-ID" dirty="0" err="1"/>
              <a:t>siswa</a:t>
            </a:r>
            <a:r>
              <a:rPr lang="en-ID" dirty="0"/>
              <a:t> </a:t>
            </a:r>
            <a:r>
              <a:rPr lang="en-ID" dirty="0" err="1"/>
              <a:t>dalam</a:t>
            </a:r>
            <a:r>
              <a:rPr lang="en-ID" dirty="0"/>
              <a:t> </a:t>
            </a:r>
            <a:r>
              <a:rPr lang="en-ID" dirty="0" err="1"/>
              <a:t>mengingat</a:t>
            </a:r>
            <a:r>
              <a:rPr lang="en-ID" dirty="0"/>
              <a:t> </a:t>
            </a:r>
            <a:r>
              <a:rPr lang="en-ID" dirty="0" err="1"/>
              <a:t>hubungan</a:t>
            </a:r>
            <a:r>
              <a:rPr lang="en-ID" dirty="0"/>
              <a:t> </a:t>
            </a:r>
            <a:r>
              <a:rPr lang="en-ID" dirty="0" err="1"/>
              <a:t>antara</a:t>
            </a:r>
            <a:r>
              <a:rPr lang="en-ID" dirty="0"/>
              <a:t> sin, cos, </a:t>
            </a:r>
            <a:r>
              <a:rPr lang="en-ID" dirty="0" err="1"/>
              <a:t>dan</a:t>
            </a:r>
            <a:r>
              <a:rPr lang="en-ID" dirty="0"/>
              <a:t> tan </a:t>
            </a:r>
            <a:r>
              <a:rPr lang="en-ID" dirty="0" err="1"/>
              <a:t>pada</a:t>
            </a:r>
            <a:r>
              <a:rPr lang="en-ID" dirty="0"/>
              <a:t> </a:t>
            </a:r>
            <a:r>
              <a:rPr lang="en-ID" dirty="0" err="1"/>
              <a:t>sudut-sudut</a:t>
            </a:r>
            <a:r>
              <a:rPr lang="en-ID" dirty="0"/>
              <a:t> </a:t>
            </a:r>
            <a:r>
              <a:rPr lang="en-ID" dirty="0" err="1"/>
              <a:t>istimewa</a:t>
            </a:r>
            <a:endParaRPr dirty="0"/>
          </a:p>
        </p:txBody>
      </p:sp>
      <p:sp>
        <p:nvSpPr>
          <p:cNvPr id="285" name="Google Shape;285;p21"/>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9</a:t>
            </a:fld>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203598"/>
            <a:ext cx="3024336" cy="3133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4683622"/>
      </p:ext>
    </p:extLst>
  </p:cSld>
  <p:clrMapOvr>
    <a:masterClrMapping/>
  </p:clrMapOvr>
</p:sld>
</file>

<file path=ppt/theme/theme1.xml><?xml version="1.0" encoding="utf-8"?>
<a:theme xmlns:a="http://schemas.openxmlformats.org/drawingml/2006/main" name="Osric template">
  <a:themeElements>
    <a:clrScheme name="Custom 347">
      <a:dk1>
        <a:srgbClr val="FFFFFF"/>
      </a:dk1>
      <a:lt1>
        <a:srgbClr val="24272E"/>
      </a:lt1>
      <a:dk2>
        <a:srgbClr val="C6C8D6"/>
      </a:dk2>
      <a:lt2>
        <a:srgbClr val="6B707C"/>
      </a:lt2>
      <a:accent1>
        <a:srgbClr val="FFDD41"/>
      </a:accent1>
      <a:accent2>
        <a:srgbClr val="8CE444"/>
      </a:accent2>
      <a:accent3>
        <a:srgbClr val="5FDEF0"/>
      </a:accent3>
      <a:accent4>
        <a:srgbClr val="7598FF"/>
      </a:accent4>
      <a:accent5>
        <a:srgbClr val="BA64E0"/>
      </a:accent5>
      <a:accent6>
        <a:srgbClr val="FF594C"/>
      </a:accent6>
      <a:hlink>
        <a:srgbClr val="CCDB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367</TotalTime>
  <Words>331</Words>
  <Application>Microsoft Office PowerPoint</Application>
  <PresentationFormat>On-screen Show (16:9)</PresentationFormat>
  <Paragraphs>48</Paragraphs>
  <Slides>12</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 Black</vt:lpstr>
      <vt:lpstr>Arial</vt:lpstr>
      <vt:lpstr>Nunito</vt:lpstr>
      <vt:lpstr>Calibri</vt:lpstr>
      <vt:lpstr>Walter Turncoat</vt:lpstr>
      <vt:lpstr>Osric template</vt:lpstr>
      <vt:lpstr>MEDIA PEMBELAJARAN</vt:lpstr>
      <vt:lpstr>MEDIA PEMBELAJARAN BERUPA ALAT PERAGA</vt:lpstr>
      <vt:lpstr>InDIKATOR CAPAIAN PEMBELAJARAN</vt:lpstr>
      <vt:lpstr>Contoh-Contoh  media pembelajaran  berupa alat peraga langsung </vt:lpstr>
      <vt:lpstr>MATH POLLY </vt:lpstr>
      <vt:lpstr>DAKOTA FPB &amp; KPK</vt:lpstr>
      <vt:lpstr>BUNGA PECAHAN</vt:lpstr>
      <vt:lpstr>MENARA HITUNG SUPER</vt:lpstr>
      <vt:lpstr>RODA PINTAR TRIGONOMETRI</vt:lpstr>
      <vt:lpstr>MATRIKS BOX</vt:lpstr>
      <vt:lpstr>TUGAS KELOMPOK 1. SILAHKAN KALIAN BUAT MEDIA PEMBELAJARAN MATEMATIKA BERUPA ALAT PERAGA DENGAN MEMPERHATIKAN KRITERIA PEMILIHAN MEDIA YANG BAIK 2. PROSES PEMBUATAN DILAKUKAN DI LAB MEDIA PEMBELAJARAN 3. MEDIA YANG DIBUAT TIDAK BOLEH YANG SUDAH ADA DI LAB MEDIA 4. PROSES PENGERJAAN SELAMA 2 MINGGU DAN SELAMA PROSES HARUS DI FOTO SERTA DI VIDEO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MEDIA PEMBELAJARAN BERUPA ALAT PERAGA</dc:title>
  <cp:lastModifiedBy>rica15mei</cp:lastModifiedBy>
  <cp:revision>29</cp:revision>
  <dcterms:modified xsi:type="dcterms:W3CDTF">2024-10-14T05:59:48Z</dcterms:modified>
</cp:coreProperties>
</file>